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28" r:id="rId1"/>
  </p:sldMasterIdLst>
  <p:notesMasterIdLst>
    <p:notesMasterId r:id="rId8"/>
  </p:notesMasterIdLst>
  <p:sldIdLst>
    <p:sldId id="256" r:id="rId2"/>
    <p:sldId id="259" r:id="rId3"/>
    <p:sldId id="260" r:id="rId4"/>
    <p:sldId id="257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B2A18A-0CBE-2844-8359-85B7FA5A2EC2}" v="4" dt="2026-10-11T23:10:00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64"/>
  </p:normalViewPr>
  <p:slideViewPr>
    <p:cSldViewPr snapToGrid="0">
      <p:cViewPr>
        <p:scale>
          <a:sx n="117" d="100"/>
          <a:sy n="117" d="100"/>
        </p:scale>
        <p:origin x="90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ysah Maria Saleem (2614223)" userId="f5a9027b-6c00-4b8f-8ffe-eb8bd5502b47" providerId="ADAL" clId="{5E39AE53-CA26-5523-8CC5-F7F2C776E1B6}"/>
    <pc:docChg chg="undo custSel addSld modSld modMainMaster">
      <pc:chgData name="Anysah Maria Saleem (2614223)" userId="f5a9027b-6c00-4b8f-8ffe-eb8bd5502b47" providerId="ADAL" clId="{5E39AE53-CA26-5523-8CC5-F7F2C776E1B6}" dt="2026-10-11T23:31:10.367" v="9124" actId="1076"/>
      <pc:docMkLst>
        <pc:docMk/>
      </pc:docMkLst>
      <pc:sldChg chg="addSp modSp mod modClrScheme chgLayout">
        <pc:chgData name="Anysah Maria Saleem (2614223)" userId="f5a9027b-6c00-4b8f-8ffe-eb8bd5502b47" providerId="ADAL" clId="{5E39AE53-CA26-5523-8CC5-F7F2C776E1B6}" dt="2026-10-11T22:45:35.177" v="8359" actId="403"/>
        <pc:sldMkLst>
          <pc:docMk/>
          <pc:sldMk cId="2060658148" sldId="256"/>
        </pc:sldMkLst>
        <pc:spChg chg="mod">
          <ac:chgData name="Anysah Maria Saleem (2614223)" userId="f5a9027b-6c00-4b8f-8ffe-eb8bd5502b47" providerId="ADAL" clId="{5E39AE53-CA26-5523-8CC5-F7F2C776E1B6}" dt="2026-10-11T22:45:35.177" v="8359" actId="403"/>
          <ac:spMkLst>
            <pc:docMk/>
            <pc:sldMk cId="2060658148" sldId="256"/>
            <ac:spMk id="2" creationId="{1711E07D-8890-9F8B-D7DE-8FD4C21EF160}"/>
          </ac:spMkLst>
        </pc:spChg>
        <pc:spChg chg="mod">
          <ac:chgData name="Anysah Maria Saleem (2614223)" userId="f5a9027b-6c00-4b8f-8ffe-eb8bd5502b47" providerId="ADAL" clId="{5E39AE53-CA26-5523-8CC5-F7F2C776E1B6}" dt="2026-10-11T22:45:25.904" v="8355" actId="27636"/>
          <ac:spMkLst>
            <pc:docMk/>
            <pc:sldMk cId="2060658148" sldId="256"/>
            <ac:spMk id="3" creationId="{B51A431F-F7A0-11B4-0A46-EF20D54FFD67}"/>
          </ac:spMkLst>
        </pc:spChg>
        <pc:picChg chg="add">
          <ac:chgData name="Anysah Maria Saleem (2614223)" userId="f5a9027b-6c00-4b8f-8ffe-eb8bd5502b47" providerId="ADAL" clId="{5E39AE53-CA26-5523-8CC5-F7F2C776E1B6}" dt="2026-10-10T11:06:03.680" v="4" actId="26606"/>
          <ac:picMkLst>
            <pc:docMk/>
            <pc:sldMk cId="2060658148" sldId="256"/>
            <ac:picMk id="5" creationId="{942E34C7-0A03-8C9B-633C-D71F32913F57}"/>
          </ac:picMkLst>
        </pc:picChg>
      </pc:sldChg>
      <pc:sldChg chg="addSp delSp modSp mod">
        <pc:chgData name="Anysah Maria Saleem (2614223)" userId="f5a9027b-6c00-4b8f-8ffe-eb8bd5502b47" providerId="ADAL" clId="{5E39AE53-CA26-5523-8CC5-F7F2C776E1B6}" dt="2026-10-10T20:03:48.713" v="7964" actId="27636"/>
        <pc:sldMkLst>
          <pc:docMk/>
          <pc:sldMk cId="1585502302" sldId="257"/>
        </pc:sldMkLst>
        <pc:spChg chg="mod">
          <ac:chgData name="Anysah Maria Saleem (2614223)" userId="f5a9027b-6c00-4b8f-8ffe-eb8bd5502b47" providerId="ADAL" clId="{5E39AE53-CA26-5523-8CC5-F7F2C776E1B6}" dt="2026-10-10T19:58:25.835" v="7332" actId="122"/>
          <ac:spMkLst>
            <pc:docMk/>
            <pc:sldMk cId="1585502302" sldId="257"/>
            <ac:spMk id="2" creationId="{90E5A978-0ED1-4E39-8180-84D235C953D1}"/>
          </ac:spMkLst>
        </pc:spChg>
        <pc:spChg chg="mod">
          <ac:chgData name="Anysah Maria Saleem (2614223)" userId="f5a9027b-6c00-4b8f-8ffe-eb8bd5502b47" providerId="ADAL" clId="{5E39AE53-CA26-5523-8CC5-F7F2C776E1B6}" dt="2026-10-10T20:03:48.713" v="7964" actId="27636"/>
          <ac:spMkLst>
            <pc:docMk/>
            <pc:sldMk cId="1585502302" sldId="257"/>
            <ac:spMk id="3" creationId="{AC383683-D400-1647-1E30-F12A8FE85F28}"/>
          </ac:spMkLst>
        </pc:spChg>
        <pc:spChg chg="add del mod">
          <ac:chgData name="Anysah Maria Saleem (2614223)" userId="f5a9027b-6c00-4b8f-8ffe-eb8bd5502b47" providerId="ADAL" clId="{5E39AE53-CA26-5523-8CC5-F7F2C776E1B6}" dt="2026-10-10T11:32:20.604" v="1290"/>
          <ac:spMkLst>
            <pc:docMk/>
            <pc:sldMk cId="1585502302" sldId="257"/>
            <ac:spMk id="4" creationId="{464B2D5D-D016-C440-0157-DB8D2A357377}"/>
          </ac:spMkLst>
        </pc:spChg>
      </pc:sldChg>
      <pc:sldChg chg="addSp delSp modSp mod modMedia modClrScheme delAnim chgLayout">
        <pc:chgData name="Anysah Maria Saleem (2614223)" userId="f5a9027b-6c00-4b8f-8ffe-eb8bd5502b47" providerId="ADAL" clId="{5E39AE53-CA26-5523-8CC5-F7F2C776E1B6}" dt="2026-10-10T19:02:03.321" v="4169" actId="20577"/>
        <pc:sldMkLst>
          <pc:docMk/>
          <pc:sldMk cId="140687553" sldId="258"/>
        </pc:sldMkLst>
        <pc:spChg chg="add del mod">
          <ac:chgData name="Anysah Maria Saleem (2614223)" userId="f5a9027b-6c00-4b8f-8ffe-eb8bd5502b47" providerId="ADAL" clId="{5E39AE53-CA26-5523-8CC5-F7F2C776E1B6}" dt="2026-10-10T11:44:06.589" v="1586" actId="26606"/>
          <ac:spMkLst>
            <pc:docMk/>
            <pc:sldMk cId="140687553" sldId="258"/>
            <ac:spMk id="2" creationId="{CBBAAFF2-EA4B-C354-F513-A80E0E914ADB}"/>
          </ac:spMkLst>
        </pc:spChg>
        <pc:spChg chg="mod">
          <ac:chgData name="Anysah Maria Saleem (2614223)" userId="f5a9027b-6c00-4b8f-8ffe-eb8bd5502b47" providerId="ADAL" clId="{5E39AE53-CA26-5523-8CC5-F7F2C776E1B6}" dt="2026-10-10T19:02:03.321" v="4169" actId="20577"/>
          <ac:spMkLst>
            <pc:docMk/>
            <pc:sldMk cId="140687553" sldId="258"/>
            <ac:spMk id="3" creationId="{B35D202D-83F9-6E7B-CC0A-178325242C8E}"/>
          </ac:spMkLst>
        </pc:spChg>
        <pc:spChg chg="add del mod">
          <ac:chgData name="Anysah Maria Saleem (2614223)" userId="f5a9027b-6c00-4b8f-8ffe-eb8bd5502b47" providerId="ADAL" clId="{5E39AE53-CA26-5523-8CC5-F7F2C776E1B6}" dt="2026-10-10T11:44:06.583" v="1585" actId="26606"/>
          <ac:spMkLst>
            <pc:docMk/>
            <pc:sldMk cId="140687553" sldId="258"/>
            <ac:spMk id="9" creationId="{4E44A2A3-0D6D-7FEE-DD9C-8426CAEC10B5}"/>
          </ac:spMkLst>
        </pc:spChg>
        <pc:spChg chg="add mod">
          <ac:chgData name="Anysah Maria Saleem (2614223)" userId="f5a9027b-6c00-4b8f-8ffe-eb8bd5502b47" providerId="ADAL" clId="{5E39AE53-CA26-5523-8CC5-F7F2C776E1B6}" dt="2026-10-10T15:33:50.008" v="2514" actId="14100"/>
          <ac:spMkLst>
            <pc:docMk/>
            <pc:sldMk cId="140687553" sldId="258"/>
            <ac:spMk id="11" creationId="{57CD2C49-62D2-B81D-1DB7-56349CD9F509}"/>
          </ac:spMkLst>
        </pc:spChg>
        <pc:picChg chg="add del mod">
          <ac:chgData name="Anysah Maria Saleem (2614223)" userId="f5a9027b-6c00-4b8f-8ffe-eb8bd5502b47" providerId="ADAL" clId="{5E39AE53-CA26-5523-8CC5-F7F2C776E1B6}" dt="2026-10-10T11:44:06.583" v="1585" actId="26606"/>
          <ac:picMkLst>
            <pc:docMk/>
            <pc:sldMk cId="140687553" sldId="258"/>
            <ac:picMk id="5" creationId="{9863F060-7D9E-A579-5EA6-47EAA71C6115}"/>
          </ac:picMkLst>
        </pc:picChg>
        <pc:picChg chg="add mod">
          <ac:chgData name="Anysah Maria Saleem (2614223)" userId="f5a9027b-6c00-4b8f-8ffe-eb8bd5502b47" providerId="ADAL" clId="{5E39AE53-CA26-5523-8CC5-F7F2C776E1B6}" dt="2026-10-10T15:49:44.700" v="2983" actId="14100"/>
          <ac:picMkLst>
            <pc:docMk/>
            <pc:sldMk cId="140687553" sldId="258"/>
            <ac:picMk id="12" creationId="{16F7A813-8CFC-0FFA-55EB-42BB79B5FE27}"/>
          </ac:picMkLst>
        </pc:picChg>
      </pc:sldChg>
      <pc:sldChg chg="addSp delSp modSp new mod modClrScheme chgLayout">
        <pc:chgData name="Anysah Maria Saleem (2614223)" userId="f5a9027b-6c00-4b8f-8ffe-eb8bd5502b47" providerId="ADAL" clId="{5E39AE53-CA26-5523-8CC5-F7F2C776E1B6}" dt="2026-10-10T19:49:48.689" v="6406" actId="404"/>
        <pc:sldMkLst>
          <pc:docMk/>
          <pc:sldMk cId="1522654548" sldId="259"/>
        </pc:sldMkLst>
        <pc:spChg chg="mod ord">
          <ac:chgData name="Anysah Maria Saleem (2614223)" userId="f5a9027b-6c00-4b8f-8ffe-eb8bd5502b47" providerId="ADAL" clId="{5E39AE53-CA26-5523-8CC5-F7F2C776E1B6}" dt="2026-10-10T19:49:48.689" v="6406" actId="404"/>
          <ac:spMkLst>
            <pc:docMk/>
            <pc:sldMk cId="1522654548" sldId="259"/>
            <ac:spMk id="2" creationId="{EE0542AA-799B-1FC5-105F-8AE8006E22EC}"/>
          </ac:spMkLst>
        </pc:spChg>
        <pc:spChg chg="del mod">
          <ac:chgData name="Anysah Maria Saleem (2614223)" userId="f5a9027b-6c00-4b8f-8ffe-eb8bd5502b47" providerId="ADAL" clId="{5E39AE53-CA26-5523-8CC5-F7F2C776E1B6}" dt="2026-10-10T19:03:00.063" v="4172" actId="21"/>
          <ac:spMkLst>
            <pc:docMk/>
            <pc:sldMk cId="1522654548" sldId="259"/>
            <ac:spMk id="3" creationId="{6537B22B-BDA2-9D4B-D921-E06F7985FED1}"/>
          </ac:spMkLst>
        </pc:spChg>
        <pc:spChg chg="del">
          <ac:chgData name="Anysah Maria Saleem (2614223)" userId="f5a9027b-6c00-4b8f-8ffe-eb8bd5502b47" providerId="ADAL" clId="{5E39AE53-CA26-5523-8CC5-F7F2C776E1B6}" dt="2026-10-10T19:03:07.672" v="4173" actId="21"/>
          <ac:spMkLst>
            <pc:docMk/>
            <pc:sldMk cId="1522654548" sldId="259"/>
            <ac:spMk id="4" creationId="{045B5904-117C-4BC7-6E95-D744608EACFB}"/>
          </ac:spMkLst>
        </pc:spChg>
        <pc:spChg chg="add del mod">
          <ac:chgData name="Anysah Maria Saleem (2614223)" userId="f5a9027b-6c00-4b8f-8ffe-eb8bd5502b47" providerId="ADAL" clId="{5E39AE53-CA26-5523-8CC5-F7F2C776E1B6}" dt="2026-10-10T19:05:08.285" v="4198"/>
          <ac:spMkLst>
            <pc:docMk/>
            <pc:sldMk cId="1522654548" sldId="259"/>
            <ac:spMk id="5" creationId="{52BE5D8D-7DAE-66B3-7E54-8ADDEF5CA770}"/>
          </ac:spMkLst>
        </pc:spChg>
        <pc:spChg chg="add del mod">
          <ac:chgData name="Anysah Maria Saleem (2614223)" userId="f5a9027b-6c00-4b8f-8ffe-eb8bd5502b47" providerId="ADAL" clId="{5E39AE53-CA26-5523-8CC5-F7F2C776E1B6}" dt="2026-10-10T19:36:33.678" v="4967" actId="21"/>
          <ac:spMkLst>
            <pc:docMk/>
            <pc:sldMk cId="1522654548" sldId="259"/>
            <ac:spMk id="6" creationId="{96AB6058-36D7-715A-4985-A203F34AE9F6}"/>
          </ac:spMkLst>
        </pc:spChg>
        <pc:spChg chg="add del mod ord">
          <ac:chgData name="Anysah Maria Saleem (2614223)" userId="f5a9027b-6c00-4b8f-8ffe-eb8bd5502b47" providerId="ADAL" clId="{5E39AE53-CA26-5523-8CC5-F7F2C776E1B6}" dt="2026-10-10T19:12:33.166" v="4729" actId="21"/>
          <ac:spMkLst>
            <pc:docMk/>
            <pc:sldMk cId="1522654548" sldId="259"/>
            <ac:spMk id="7" creationId="{9206DFFA-138F-AE7D-C072-2EB0CEE2BE4D}"/>
          </ac:spMkLst>
        </pc:spChg>
        <pc:spChg chg="add mod ord">
          <ac:chgData name="Anysah Maria Saleem (2614223)" userId="f5a9027b-6c00-4b8f-8ffe-eb8bd5502b47" providerId="ADAL" clId="{5E39AE53-CA26-5523-8CC5-F7F2C776E1B6}" dt="2026-10-10T19:49:28.179" v="6391" actId="27636"/>
          <ac:spMkLst>
            <pc:docMk/>
            <pc:sldMk cId="1522654548" sldId="259"/>
            <ac:spMk id="8" creationId="{82229292-188A-7F9E-B26B-FC0ADF6F0616}"/>
          </ac:spMkLst>
        </pc:spChg>
      </pc:sldChg>
      <pc:sldChg chg="modSp new mod">
        <pc:chgData name="Anysah Maria Saleem (2614223)" userId="f5a9027b-6c00-4b8f-8ffe-eb8bd5502b47" providerId="ADAL" clId="{5E39AE53-CA26-5523-8CC5-F7F2C776E1B6}" dt="2026-10-10T19:57:07.145" v="7232" actId="14100"/>
        <pc:sldMkLst>
          <pc:docMk/>
          <pc:sldMk cId="2171055204" sldId="260"/>
        </pc:sldMkLst>
        <pc:spChg chg="mod">
          <ac:chgData name="Anysah Maria Saleem (2614223)" userId="f5a9027b-6c00-4b8f-8ffe-eb8bd5502b47" providerId="ADAL" clId="{5E39AE53-CA26-5523-8CC5-F7F2C776E1B6}" dt="2026-10-10T19:51:03.128" v="6442" actId="20577"/>
          <ac:spMkLst>
            <pc:docMk/>
            <pc:sldMk cId="2171055204" sldId="260"/>
            <ac:spMk id="2" creationId="{72955F11-6187-C75F-8D62-65D729D62778}"/>
          </ac:spMkLst>
        </pc:spChg>
        <pc:spChg chg="mod">
          <ac:chgData name="Anysah Maria Saleem (2614223)" userId="f5a9027b-6c00-4b8f-8ffe-eb8bd5502b47" providerId="ADAL" clId="{5E39AE53-CA26-5523-8CC5-F7F2C776E1B6}" dt="2026-10-10T19:57:07.145" v="7232" actId="14100"/>
          <ac:spMkLst>
            <pc:docMk/>
            <pc:sldMk cId="2171055204" sldId="260"/>
            <ac:spMk id="3" creationId="{E652CC7A-A85E-0BDF-0E1E-4C14474965C4}"/>
          </ac:spMkLst>
        </pc:spChg>
      </pc:sldChg>
      <pc:sldChg chg="delSp modSp new mod">
        <pc:chgData name="Anysah Maria Saleem (2614223)" userId="f5a9027b-6c00-4b8f-8ffe-eb8bd5502b47" providerId="ADAL" clId="{5E39AE53-CA26-5523-8CC5-F7F2C776E1B6}" dt="2026-10-11T23:31:10.367" v="9124" actId="1076"/>
        <pc:sldMkLst>
          <pc:docMk/>
          <pc:sldMk cId="3860022674" sldId="261"/>
        </pc:sldMkLst>
        <pc:spChg chg="mod">
          <ac:chgData name="Anysah Maria Saleem (2614223)" userId="f5a9027b-6c00-4b8f-8ffe-eb8bd5502b47" providerId="ADAL" clId="{5E39AE53-CA26-5523-8CC5-F7F2C776E1B6}" dt="2026-10-11T23:31:10.367" v="9124" actId="1076"/>
          <ac:spMkLst>
            <pc:docMk/>
            <pc:sldMk cId="3860022674" sldId="261"/>
            <ac:spMk id="2" creationId="{5CF7A994-C11E-3752-29A3-0DAAF4705BBD}"/>
          </ac:spMkLst>
        </pc:spChg>
        <pc:spChg chg="mod">
          <ac:chgData name="Anysah Maria Saleem (2614223)" userId="f5a9027b-6c00-4b8f-8ffe-eb8bd5502b47" providerId="ADAL" clId="{5E39AE53-CA26-5523-8CC5-F7F2C776E1B6}" dt="2026-10-11T23:31:03.834" v="9123" actId="403"/>
          <ac:spMkLst>
            <pc:docMk/>
            <pc:sldMk cId="3860022674" sldId="261"/>
            <ac:spMk id="3" creationId="{016EA6F3-9E5D-1500-BAF8-D9B68BE42D86}"/>
          </ac:spMkLst>
        </pc:spChg>
        <pc:spChg chg="del">
          <ac:chgData name="Anysah Maria Saleem (2614223)" userId="f5a9027b-6c00-4b8f-8ffe-eb8bd5502b47" providerId="ADAL" clId="{5E39AE53-CA26-5523-8CC5-F7F2C776E1B6}" dt="2026-10-11T23:22:48.853" v="8753" actId="21"/>
          <ac:spMkLst>
            <pc:docMk/>
            <pc:sldMk cId="3860022674" sldId="261"/>
            <ac:spMk id="4" creationId="{AE452D85-ADB8-B8F3-EDAD-2DCACE3907C4}"/>
          </ac:spMkLst>
        </pc:spChg>
      </pc:sldChg>
      <pc:sldMasterChg chg="modSldLayout">
        <pc:chgData name="Anysah Maria Saleem (2614223)" userId="f5a9027b-6c00-4b8f-8ffe-eb8bd5502b47" providerId="ADAL" clId="{5E39AE53-CA26-5523-8CC5-F7F2C776E1B6}" dt="2026-10-10T11:05:57.138" v="2"/>
        <pc:sldMasterMkLst>
          <pc:docMk/>
          <pc:sldMasterMk cId="995124032" sldId="2147483672"/>
        </pc:sldMasterMkLst>
        <pc:sldLayoutChg chg="delSp">
          <pc:chgData name="Anysah Maria Saleem (2614223)" userId="f5a9027b-6c00-4b8f-8ffe-eb8bd5502b47" providerId="ADAL" clId="{5E39AE53-CA26-5523-8CC5-F7F2C776E1B6}" dt="2026-10-10T11:05:57.138" v="2"/>
          <pc:sldLayoutMkLst>
            <pc:docMk/>
            <pc:sldMasterMk cId="995124032" sldId="2147483672"/>
            <pc:sldLayoutMk cId="3430841602" sldId="2147483700"/>
          </pc:sldLayoutMkLst>
          <pc:spChg chg="del">
            <ac:chgData name="Anysah Maria Saleem (2614223)" userId="f5a9027b-6c00-4b8f-8ffe-eb8bd5502b47" providerId="ADAL" clId="{5E39AE53-CA26-5523-8CC5-F7F2C776E1B6}" dt="2026-10-10T11:05:57.138" v="2"/>
            <ac:spMkLst>
              <pc:docMk/>
              <pc:sldMasterMk cId="995124032" sldId="2147483672"/>
              <pc:sldLayoutMk cId="3430841602" sldId="2147483700"/>
              <ac:spMk id="7" creationId="{00000000-0000-0000-0000-000000000000}"/>
            </ac:spMkLst>
          </pc:spChg>
        </pc:sldLayoutChg>
      </pc:sldMasterChg>
      <pc:sldMasterChg chg="modSldLayout">
        <pc:chgData name="Anysah Maria Saleem (2614223)" userId="f5a9027b-6c00-4b8f-8ffe-eb8bd5502b47" providerId="ADAL" clId="{5E39AE53-CA26-5523-8CC5-F7F2C776E1B6}" dt="2026-10-10T11:26:09.259" v="610"/>
        <pc:sldMasterMkLst>
          <pc:docMk/>
          <pc:sldMasterMk cId="1862297731" sldId="2147483730"/>
        </pc:sldMasterMkLst>
        <pc:sldLayoutChg chg="delSp">
          <pc:chgData name="Anysah Maria Saleem (2614223)" userId="f5a9027b-6c00-4b8f-8ffe-eb8bd5502b47" providerId="ADAL" clId="{5E39AE53-CA26-5523-8CC5-F7F2C776E1B6}" dt="2026-10-10T11:26:09.259" v="610"/>
          <pc:sldLayoutMkLst>
            <pc:docMk/>
            <pc:sldMasterMk cId="1862297731" sldId="2147483730"/>
            <pc:sldLayoutMk cId="2259142031" sldId="2147483758"/>
          </pc:sldLayoutMkLst>
          <pc:cxnChg chg="del">
            <ac:chgData name="Anysah Maria Saleem (2614223)" userId="f5a9027b-6c00-4b8f-8ffe-eb8bd5502b47" providerId="ADAL" clId="{5E39AE53-CA26-5523-8CC5-F7F2C776E1B6}" dt="2026-10-10T11:26:09.259" v="610"/>
            <ac:cxnSpMkLst>
              <pc:docMk/>
              <pc:sldMasterMk cId="1862297731" sldId="2147483730"/>
              <pc:sldLayoutMk cId="2259142031" sldId="2147483758"/>
              <ac:cxnSpMk id="3" creationId="{50E2A219-E459-07B3-1ED3-CBF7D239BE08}"/>
            </ac:cxnSpMkLst>
          </pc:cxnChg>
        </pc:sldLayoutChg>
      </pc:sldMasterChg>
      <pc:sldMasterChg chg="modSldLayout">
        <pc:chgData name="Anysah Maria Saleem (2614223)" userId="f5a9027b-6c00-4b8f-8ffe-eb8bd5502b47" providerId="ADAL" clId="{5E39AE53-CA26-5523-8CC5-F7F2C776E1B6}" dt="2026-10-10T11:32:15.413" v="1285"/>
        <pc:sldMasterMkLst>
          <pc:docMk/>
          <pc:sldMasterMk cId="1712857702" sldId="2147483843"/>
        </pc:sldMasterMkLst>
        <pc:sldLayoutChg chg="delSp">
          <pc:chgData name="Anysah Maria Saleem (2614223)" userId="f5a9027b-6c00-4b8f-8ffe-eb8bd5502b47" providerId="ADAL" clId="{5E39AE53-CA26-5523-8CC5-F7F2C776E1B6}" dt="2026-10-10T11:32:15.413" v="1285"/>
          <pc:sldLayoutMkLst>
            <pc:docMk/>
            <pc:sldMasterMk cId="1712857702" sldId="2147483843"/>
            <pc:sldLayoutMk cId="2012377127" sldId="2147483871"/>
          </pc:sldLayoutMkLst>
          <pc:cxnChg chg="del">
            <ac:chgData name="Anysah Maria Saleem (2614223)" userId="f5a9027b-6c00-4b8f-8ffe-eb8bd5502b47" providerId="ADAL" clId="{5E39AE53-CA26-5523-8CC5-F7F2C776E1B6}" dt="2026-10-10T11:32:15.413" v="1285"/>
            <ac:cxnSpMkLst>
              <pc:docMk/>
              <pc:sldMasterMk cId="1712857702" sldId="2147483843"/>
              <pc:sldLayoutMk cId="2012377127" sldId="2147483871"/>
              <ac:cxnSpMk id="3" creationId="{50E2A219-E459-07B3-1ED3-CBF7D239BE08}"/>
            </ac:cxnSpMkLst>
          </pc:cxnChg>
        </pc:sldLayoutChg>
      </pc:sldMasterChg>
      <pc:sldMasterChg chg="setBg">
        <pc:chgData name="Anysah Maria Saleem (2614223)" userId="f5a9027b-6c00-4b8f-8ffe-eb8bd5502b47" providerId="ADAL" clId="{5E39AE53-CA26-5523-8CC5-F7F2C776E1B6}" dt="2026-10-10T11:42:59.084" v="1581"/>
        <pc:sldMasterMkLst>
          <pc:docMk/>
          <pc:sldMasterMk cId="2955477018" sldId="2147483928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4C6110-64A2-6449-818B-051226A08D5E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DD8F9-E733-C04F-8FAB-84A1DF0BBA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359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DD8F9-E733-C04F-8FAB-84A1DF0BBA9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917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8193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708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7354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97855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16067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966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3036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193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3138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419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3181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238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1475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3679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800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3091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4251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47156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03127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7116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2109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635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0917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46091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73408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4412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177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60B7B116-4D8A-0A47-A2AF-062F062E5A7F}" type="datetimeFigureOut">
              <a:rPr lang="en-US" smtClean="0"/>
              <a:t>10/8/26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A956702C-2CAF-BD41-9951-125E0E79D7D3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5477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29" r:id="rId1"/>
    <p:sldLayoutId id="2147483930" r:id="rId2"/>
    <p:sldLayoutId id="2147483931" r:id="rId3"/>
    <p:sldLayoutId id="2147483932" r:id="rId4"/>
    <p:sldLayoutId id="2147483933" r:id="rId5"/>
    <p:sldLayoutId id="2147483934" r:id="rId6"/>
    <p:sldLayoutId id="2147483935" r:id="rId7"/>
    <p:sldLayoutId id="2147483936" r:id="rId8"/>
    <p:sldLayoutId id="2147483937" r:id="rId9"/>
    <p:sldLayoutId id="2147483938" r:id="rId10"/>
    <p:sldLayoutId id="2147483939" r:id="rId11"/>
    <p:sldLayoutId id="2147483940" r:id="rId12"/>
    <p:sldLayoutId id="2147483941" r:id="rId13"/>
    <p:sldLayoutId id="2147483942" r:id="rId14"/>
    <p:sldLayoutId id="2147483943" r:id="rId15"/>
    <p:sldLayoutId id="2147483944" r:id="rId16"/>
    <p:sldLayoutId id="2147483945" r:id="rId17"/>
    <p:sldLayoutId id="2147483946" r:id="rId18"/>
    <p:sldLayoutId id="2147483947" r:id="rId19"/>
    <p:sldLayoutId id="2147483948" r:id="rId20"/>
    <p:sldLayoutId id="2147483949" r:id="rId21"/>
    <p:sldLayoutId id="2147483950" r:id="rId22"/>
    <p:sldLayoutId id="2147483951" r:id="rId23"/>
    <p:sldLayoutId id="2147483952" r:id="rId24"/>
    <p:sldLayoutId id="2147483953" r:id="rId25"/>
    <p:sldLayoutId id="2147483954" r:id="rId26"/>
    <p:sldLayoutId id="2147483955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DDPoYOQYfM?si=kBuLhzfNItIcNZ6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1E07D-8890-9F8B-D7DE-8FD4C21EF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5040" y="421551"/>
            <a:ext cx="2773680" cy="2220049"/>
          </a:xfrm>
        </p:spPr>
        <p:txBody>
          <a:bodyPr anchor="b">
            <a:normAutofit fontScale="90000"/>
          </a:bodyPr>
          <a:lstStyle/>
          <a:p>
            <a:r>
              <a:rPr lang="en-US" sz="2400" dirty="0"/>
              <a:t>Improve efficiency and communication </a:t>
            </a:r>
            <a:br>
              <a:rPr lang="en-US" sz="2400" dirty="0"/>
            </a:br>
            <a:r>
              <a:rPr lang="en-US" sz="2400" dirty="0"/>
              <a:t>by using  Microsoft teams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A431F-F7A0-11B4-0A46-EF20D54FF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93760" y="3017521"/>
            <a:ext cx="3505200" cy="2763520"/>
          </a:xfrm>
        </p:spPr>
        <p:txBody>
          <a:bodyPr>
            <a:normAutofit fontScale="70000" lnSpcReduction="20000"/>
          </a:bodyPr>
          <a:lstStyle/>
          <a:p>
            <a:r>
              <a:rPr lang="en-US" sz="3600" dirty="0"/>
              <a:t>Anysah Maria Saleem</a:t>
            </a:r>
          </a:p>
          <a:p>
            <a:endParaRPr lang="en-US" sz="3200" dirty="0"/>
          </a:p>
          <a:p>
            <a:r>
              <a:rPr lang="en-US" sz="3200" dirty="0"/>
              <a:t>Student ID 2614223</a:t>
            </a:r>
          </a:p>
          <a:p>
            <a:endParaRPr lang="en-US" sz="3200" dirty="0"/>
          </a:p>
          <a:p>
            <a:r>
              <a:rPr lang="en-US" sz="3200" dirty="0"/>
              <a:t>Teacher : Masud Siddiqui </a:t>
            </a:r>
          </a:p>
          <a:p>
            <a:endParaRPr lang="en-US" dirty="0"/>
          </a:p>
          <a:p>
            <a:r>
              <a:rPr lang="en-US" dirty="0"/>
              <a:t> 	 </a:t>
            </a:r>
          </a:p>
        </p:txBody>
      </p:sp>
      <p:pic>
        <p:nvPicPr>
          <p:cNvPr id="5" name="Picture 4" descr="3D abstract blue and gold cube illustration">
            <a:extLst>
              <a:ext uri="{FF2B5EF4-FFF2-40B4-BE49-F238E27FC236}">
                <a16:creationId xmlns:a16="http://schemas.microsoft.com/office/drawing/2014/main" id="{942E34C7-0A03-8C9B-633C-D71F32913F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42" r="22012"/>
          <a:stretch>
            <a:fillRect/>
          </a:stretch>
        </p:blipFill>
        <p:spPr>
          <a:xfrm>
            <a:off x="20" y="10"/>
            <a:ext cx="8326303" cy="685799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060658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542AA-799B-1FC5-105F-8AE8006E2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/>
              <a:t>Microsoft teams</a:t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2229292-188A-7F9E-B26B-FC0ADF6F061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11760" y="1859280"/>
            <a:ext cx="11360910" cy="475488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Microsoft teams is digital platform that helps social worker communication better and work faster. It brings chat meeting files and calendars together in one easy to use place.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communication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Instant messaging for quick updates instead of waiting for emails.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Video call or voice call to connect with colleagues , care teams and other organization without traveling.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Everyone gets the same important information at the same time.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All document is one place easy to find and share and save time_   chasing people for information.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Working Together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Helping social worker doctor Nurses and support staff stay on the same pages.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Decision happen faster because communication is instant.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Less confusion safer better care for people families. </a:t>
            </a:r>
          </a:p>
        </p:txBody>
      </p:sp>
    </p:spTree>
    <p:extLst>
      <p:ext uri="{BB962C8B-B14F-4D97-AF65-F5344CB8AC3E}">
        <p14:creationId xmlns:p14="http://schemas.microsoft.com/office/powerpoint/2010/main" val="1522654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55F11-6187-C75F-8D62-65D729D62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it matter for social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2CC7A-A85E-0BDF-0E1E-4C14474965C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1600" y="1910080"/>
            <a:ext cx="11371070" cy="4312921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Clear communication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Social worker need to talk to many different people families doctor school polices and care teams.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Teams keep conversation organized instead of messages getting lost in email on phones.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Information is shared quickly so everyone understanding what is happening with the person being supported.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Less stress and more focus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Everything is in one app messages files and meeting and schedules.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Less time searching for notes or waiting for replies means more time helping people.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Social worker can update care plans or share important new instantly. </a:t>
            </a:r>
          </a:p>
        </p:txBody>
      </p:sp>
    </p:spTree>
    <p:extLst>
      <p:ext uri="{BB962C8B-B14F-4D97-AF65-F5344CB8AC3E}">
        <p14:creationId xmlns:p14="http://schemas.microsoft.com/office/powerpoint/2010/main" val="2171055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5A978-0ED1-4E39-8180-84D235C95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957" y="407655"/>
            <a:ext cx="4937643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Safe &amp; connected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83683-D400-1647-1E30-F12A8FE85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085" y="1889420"/>
            <a:ext cx="10515600" cy="486698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keeps information safe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Client details and sensitive notes stay protected within the secure system.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Only the right people can access what they need.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 more  worrying  about loss paper or messages going to the wrong person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Bring teams together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Work well even when people are in different building or locations.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Care teams can have quick check ins without traveling.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different organization trust and support each other better. </a:t>
            </a:r>
          </a:p>
        </p:txBody>
      </p:sp>
    </p:spTree>
    <p:extLst>
      <p:ext uri="{BB962C8B-B14F-4D97-AF65-F5344CB8AC3E}">
        <p14:creationId xmlns:p14="http://schemas.microsoft.com/office/powerpoint/2010/main" val="1585502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7CD2C49-62D2-B81D-1DB7-56349CD9F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48640"/>
            <a:ext cx="6867144" cy="1143000"/>
          </a:xfrm>
        </p:spPr>
        <p:txBody>
          <a:bodyPr anchor="b">
            <a:normAutofit/>
          </a:bodyPr>
          <a:lstStyle/>
          <a:p>
            <a:r>
              <a:rPr lang="en-US" dirty="0"/>
              <a:t>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D202D-83F9-6E7B-CC0A-178325242C8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45" y="1691640"/>
            <a:ext cx="7208874" cy="480761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Microsoft teams is fast and convenient for people in different jobs. Social worker use it every day, alongside Excel for draft and date handing.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is widely used by care teams, allowing social worker to communication easily with other professional.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also support video calls shared document and quicky update making teamwork smoother.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This help care teams stay organized and provide better support to people they work with.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2" name="Picture 11" descr="Top shot of a representation of networks with stick figures.">
            <a:extLst>
              <a:ext uri="{FF2B5EF4-FFF2-40B4-BE49-F238E27FC236}">
                <a16:creationId xmlns:a16="http://schemas.microsoft.com/office/drawing/2014/main" id="{16F7A813-8CFC-0FFA-55EB-42BB79B5FE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48" r="16291"/>
          <a:stretch>
            <a:fillRect/>
          </a:stretch>
        </p:blipFill>
        <p:spPr>
          <a:xfrm>
            <a:off x="7400537" y="0"/>
            <a:ext cx="4791463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0687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7A994-C11E-3752-29A3-0DAAF4705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143" y="214013"/>
            <a:ext cx="6135624" cy="1143000"/>
          </a:xfrm>
        </p:spPr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A6F3-9E5D-1500-BAF8-D9B68BE42D86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691640"/>
            <a:ext cx="6135624" cy="4489704"/>
          </a:xfrm>
        </p:spPr>
        <p:txBody>
          <a:bodyPr>
            <a:normAutofit fontScale="40000" lnSpcReduction="20000"/>
          </a:bodyPr>
          <a:lstStyle/>
          <a:p>
            <a:r>
              <a:rPr lang="en-US" sz="3500" dirty="0"/>
              <a:t>I use the YouTube  I was watching the name of the video was </a:t>
            </a:r>
          </a:p>
          <a:p>
            <a:r>
              <a:rPr lang="en-US" sz="3500" dirty="0"/>
              <a:t>Kevin </a:t>
            </a:r>
            <a:r>
              <a:rPr lang="en-US" sz="3500" dirty="0" err="1"/>
              <a:t>Stratvert</a:t>
            </a:r>
            <a:r>
              <a:rPr lang="en-US" sz="3500" dirty="0"/>
              <a:t> </a:t>
            </a:r>
          </a:p>
          <a:p>
            <a:r>
              <a:rPr lang="en-US" sz="3500" dirty="0"/>
              <a:t> </a:t>
            </a:r>
            <a:r>
              <a:rPr lang="en-US" sz="3500" dirty="0">
                <a:hlinkClick r:id="rId3"/>
              </a:rPr>
              <a:t>https://youtu.be/VDDPoYOQYfM?si=kBuLhzfNItIcNZ6n</a:t>
            </a:r>
            <a:endParaRPr lang="en-US" sz="3500" dirty="0"/>
          </a:p>
          <a:p>
            <a:r>
              <a:rPr lang="en-US" sz="3500" dirty="0"/>
              <a:t> </a:t>
            </a:r>
          </a:p>
          <a:p>
            <a:endParaRPr lang="en-US" sz="2900" dirty="0"/>
          </a:p>
          <a:p>
            <a:r>
              <a:rPr lang="en-US" sz="2900" dirty="0"/>
              <a:t>All content in this assignment is written in my own words. </a:t>
            </a:r>
          </a:p>
          <a:p>
            <a:r>
              <a:rPr lang="en-US" sz="2900" dirty="0"/>
              <a:t>I have done this myself and I use that video of the work. </a:t>
            </a:r>
          </a:p>
          <a:p>
            <a:endParaRPr lang="en-US" sz="2900" dirty="0"/>
          </a:p>
          <a:p>
            <a:endParaRPr lang="en-US" sz="2900" dirty="0"/>
          </a:p>
          <a:p>
            <a:endParaRPr lang="en-US" sz="2900" dirty="0"/>
          </a:p>
          <a:p>
            <a:r>
              <a:rPr lang="en-US" sz="2900" dirty="0"/>
              <a:t>Thank you for listen. </a:t>
            </a:r>
          </a:p>
          <a:p>
            <a:r>
              <a:rPr lang="en-US" sz="2900" dirty="0"/>
              <a:t> 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022674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4429</TotalTime>
  <Words>464</Words>
  <Application>Microsoft Macintosh PowerPoint</Application>
  <PresentationFormat>Widescreen</PresentationFormat>
  <Paragraphs>61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Felix Titling</vt:lpstr>
      <vt:lpstr>Goudy Old Style</vt:lpstr>
      <vt:lpstr>Archway</vt:lpstr>
      <vt:lpstr>Improve efficiency and communication  by using  Microsoft teams </vt:lpstr>
      <vt:lpstr>Microsoft teams </vt:lpstr>
      <vt:lpstr>Why it matter for social work</vt:lpstr>
      <vt:lpstr>Safe &amp; connected </vt:lpstr>
      <vt:lpstr>Microsoft Teams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Anysah Maria Saleem (2614223)</dc:creator>
  <cp:lastModifiedBy>Anysah Maria Saleem (2614223)</cp:lastModifiedBy>
  <cp:revision>1</cp:revision>
  <dcterms:created xsi:type="dcterms:W3CDTF">2026-10-08T21:41:15Z</dcterms:created>
  <dcterms:modified xsi:type="dcterms:W3CDTF">2026-10-11T23:31:10Z</dcterms:modified>
</cp:coreProperties>
</file>