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ro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GB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2F65BF-F66C-934D-9568-372253B5F125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GB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GB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12DA23-91B5-A940-82DE-79AC118B4668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272027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u="sng" dirty="0"/>
              <a:t>Basic digital safety petrut cosmin nita </a:t>
            </a:r>
          </a:p>
          <a:p>
            <a:endParaRPr lang="en-GB" i="1" dirty="0"/>
          </a:p>
          <a:p>
            <a:endParaRPr lang="ro-GB" i="1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12DA23-91B5-A940-82DE-79AC118B4668}" type="slidenum">
              <a:rPr lang="ro-GB" smtClean="0"/>
              <a:t>1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1865940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774B187-924A-BBFC-25AF-395C317795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3632F056-320F-A6DC-5D56-B9135EDC70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5D24C8F-B91D-451B-66E3-21B95078E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6F67F1A7-1237-69B9-BFDE-A7F121111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53AB009-52B3-8BE1-F0C9-9CC68893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270474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F37D801-06F0-BEC5-87B2-E1F9B14AF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39D89D1-741F-0D33-30F3-0FE76D490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E5BF7764-3FB3-0E80-1162-BBEC0327C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345AD44B-D93D-7CC7-FD02-DD041A16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DD451DB-434D-8F1A-3CA2-17D95B9D7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3086839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D88D60D-99E8-EB8E-4308-1DE07B4F2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06670EB7-330A-CF40-83E5-E4F63311D1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E20F7E92-5D0E-4D22-4AE5-837689E3E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4CEC57EB-B897-11D5-10B7-A0BC68B22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702BE6F-C12B-FAAB-2C5E-C05C54742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813959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19150C8-BE7B-65A1-FAA1-9046429FB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2C0CC0C-022C-3413-2858-3B21B72E60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1865DA60-16EC-E1C1-B8C5-BCFFC50B95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76FD0810-F9A2-0B6E-9C4D-1F6C784C2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FD7BA88B-EF18-B621-40D3-A9F6E1554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7648AFC7-597C-572D-D591-A9359679D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2519645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4102D95-47DA-B937-8FCA-B01961FDA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54E8F1B4-D5A4-8257-673C-A96C164B9C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01A9F09D-91A3-1B9A-E460-C9BB6C80D2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3D56BF6A-C25A-31AA-AC3D-CAE9ED18E9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14DA8CD6-D872-7952-6A65-D16D52A98A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27C70E92-D0CB-BF57-3E34-7099B31EF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0DFC1EA8-6681-F413-BF33-423A9837F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0011B108-442A-AD14-CF7D-2569424C7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2991253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A3B55A8-F713-4DFC-A5AF-E3FF82C52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DE50DA56-838F-F576-8291-0B75FBE12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B71B6A9A-D77F-8AFC-2167-12143C4D7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F84A1CF2-F3D1-2FDA-C32E-75747AF49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1024357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0B38729F-FF0F-7B5F-AA68-760733E30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12123D5C-242F-89C1-A675-19F9E3DA9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407A50C1-7CE1-44D2-EA31-65E7B7383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891073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08568C4-C358-84F2-A3A8-CE5E44633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F67E1C3-2FEE-2FFB-DF2B-0324D4888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0787969E-51A2-70ED-6A9C-2C5C62E8FA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E059E4E6-F09F-7D4C-9CC6-C970455BF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1AE41C47-F861-BB24-3A1E-95A67690A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FC25A5FF-82E5-B6C9-81BA-E0BD061AB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1799478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9BEFC64-55F9-34AB-B3EC-A1739CC23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37B16C43-4B7A-B32B-D73B-0E1BEBC188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EA6A975F-3870-101A-A4C7-7028559AC6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61964639-97E4-0FBF-C4CF-3619EABD7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93794DD4-BCA3-E1B5-E2AF-1165E043D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1039D8FC-8DEF-37D6-AEB5-0A4AA08D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3157078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D54FD0D-AB57-B987-03FB-BA17CBB27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615F2EC4-4B5F-298E-DBD4-2DDD5FC0B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E8C518B6-42AD-0A34-C962-3BE176769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2E9916EB-4D8B-1459-04C9-D2B3B2547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4A41A916-708E-324F-E11A-39758733A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4176843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AFA5940A-17F6-3B29-8E20-C324C3CA51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BEED6949-6F50-E261-DC82-FB43F0FECC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BD2E6AB-D197-41DF-DB80-0A1DA2184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CEF07E8C-82CD-6B6C-0D23-EDB5132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7A863557-EA67-155E-19F7-6725F6DFA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938786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23153BAE-52A3-980F-33C9-955D21391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654A9C26-B298-F8D1-6277-49EAD4F04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A16F15D-DA75-EEEF-C18C-F31F9FDDA1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A87822-CAB5-5F4C-8BE7-9CD50ABF13DD}" type="datetimeFigureOut">
              <a:rPr lang="ro-GB" smtClean="0"/>
              <a:t>07/04/2024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73FDF89B-3DDB-736B-0F7E-09C4A7B7F8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8430591-CA53-12B4-C6CF-40C39CC236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CC21E8-48B3-0E4F-9410-FBC67D9E81F1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262094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reptunghi 3">
            <a:extLst>
              <a:ext uri="{FF2B5EF4-FFF2-40B4-BE49-F238E27FC236}">
                <a16:creationId xmlns:a16="http://schemas.microsoft.com/office/drawing/2014/main" id="{16B748E9-7264-2AFC-8EC8-8043135B7CB5}"/>
              </a:ext>
            </a:extLst>
          </p:cNvPr>
          <p:cNvSpPr/>
          <p:nvPr/>
        </p:nvSpPr>
        <p:spPr>
          <a:xfrm flipH="1">
            <a:off x="180551" y="974686"/>
            <a:ext cx="3234397" cy="588331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ro-RO" b="1" i="1" u="sng" dirty="0"/>
              <a:t>V</a:t>
            </a:r>
            <a:endParaRPr lang="ro-GB" b="1" i="1" u="sng" dirty="0"/>
          </a:p>
        </p:txBody>
      </p:sp>
      <p:sp>
        <p:nvSpPr>
          <p:cNvPr id="6" name="Dreptunghi 5">
            <a:extLst>
              <a:ext uri="{FF2B5EF4-FFF2-40B4-BE49-F238E27FC236}">
                <a16:creationId xmlns:a16="http://schemas.microsoft.com/office/drawing/2014/main" id="{D4FC167D-B8C3-76E1-7A7C-D0C1E10FA140}"/>
              </a:ext>
            </a:extLst>
          </p:cNvPr>
          <p:cNvSpPr/>
          <p:nvPr/>
        </p:nvSpPr>
        <p:spPr>
          <a:xfrm>
            <a:off x="4142995" y="1964226"/>
            <a:ext cx="3511554" cy="48937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thaiDist"/>
            <a:endParaRPr lang="ro-RO" b="1" i="1" u="sng" dirty="0">
              <a:solidFill>
                <a:schemeClr val="tx1"/>
              </a:solidFill>
            </a:endParaRPr>
          </a:p>
        </p:txBody>
      </p:sp>
      <p:sp>
        <p:nvSpPr>
          <p:cNvPr id="7" name="Dreptunghi 6">
            <a:extLst>
              <a:ext uri="{FF2B5EF4-FFF2-40B4-BE49-F238E27FC236}">
                <a16:creationId xmlns:a16="http://schemas.microsoft.com/office/drawing/2014/main" id="{3CBCCF83-10D6-2197-F73F-9B6F6E4624A2}"/>
              </a:ext>
            </a:extLst>
          </p:cNvPr>
          <p:cNvSpPr/>
          <p:nvPr/>
        </p:nvSpPr>
        <p:spPr>
          <a:xfrm>
            <a:off x="8276550" y="1964223"/>
            <a:ext cx="3322956" cy="489377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ro-GB" dirty="0"/>
          </a:p>
        </p:txBody>
      </p:sp>
      <p:pic>
        <p:nvPicPr>
          <p:cNvPr id="13" name="Imagine 12">
            <a:extLst>
              <a:ext uri="{FF2B5EF4-FFF2-40B4-BE49-F238E27FC236}">
                <a16:creationId xmlns:a16="http://schemas.microsoft.com/office/drawing/2014/main" id="{39A5A1F1-6457-B045-F438-B7FE64844B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707" y="1660106"/>
            <a:ext cx="3234397" cy="5197891"/>
          </a:xfrm>
          <a:prstGeom prst="rect">
            <a:avLst/>
          </a:prstGeom>
        </p:spPr>
      </p:pic>
      <p:sp>
        <p:nvSpPr>
          <p:cNvPr id="15" name="CasetăText 14">
            <a:extLst>
              <a:ext uri="{FF2B5EF4-FFF2-40B4-BE49-F238E27FC236}">
                <a16:creationId xmlns:a16="http://schemas.microsoft.com/office/drawing/2014/main" id="{0EA73F65-5852-645E-374A-D2DD809B0263}"/>
              </a:ext>
            </a:extLst>
          </p:cNvPr>
          <p:cNvSpPr txBox="1"/>
          <p:nvPr/>
        </p:nvSpPr>
        <p:spPr>
          <a:xfrm>
            <a:off x="646046" y="97468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b="1" i="1" u="sng" dirty="0"/>
              <a:t>Safety at </a:t>
            </a:r>
            <a:r>
              <a:rPr lang="ro-RO" b="1" i="1" u="sng" dirty="0" err="1"/>
              <a:t>work</a:t>
            </a:r>
            <a:endParaRPr lang="ro-GB" b="1" i="1" u="sng" dirty="0"/>
          </a:p>
        </p:txBody>
      </p:sp>
      <p:sp>
        <p:nvSpPr>
          <p:cNvPr id="16" name="CasetăText 15">
            <a:extLst>
              <a:ext uri="{FF2B5EF4-FFF2-40B4-BE49-F238E27FC236}">
                <a16:creationId xmlns:a16="http://schemas.microsoft.com/office/drawing/2014/main" id="{19841404-2AA4-50B2-304F-CCD3B12D8F60}"/>
              </a:ext>
            </a:extLst>
          </p:cNvPr>
          <p:cNvSpPr txBox="1"/>
          <p:nvPr/>
        </p:nvSpPr>
        <p:spPr>
          <a:xfrm>
            <a:off x="8740082" y="2024358"/>
            <a:ext cx="4148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b="1" i="1" u="sng" dirty="0"/>
              <a:t>Safety at public place </a:t>
            </a:r>
            <a:endParaRPr lang="ro-GB" b="1" i="1" u="sng" dirty="0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3B030811-7C06-B0AD-88C3-A51D02F36D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6706" y="2453825"/>
            <a:ext cx="3322955" cy="4449723"/>
          </a:xfrm>
          <a:prstGeom prst="rect">
            <a:avLst/>
          </a:prstGeom>
        </p:spPr>
      </p:pic>
      <p:pic>
        <p:nvPicPr>
          <p:cNvPr id="5" name="Imagine 4">
            <a:extLst>
              <a:ext uri="{FF2B5EF4-FFF2-40B4-BE49-F238E27FC236}">
                <a16:creationId xmlns:a16="http://schemas.microsoft.com/office/drawing/2014/main" id="{8897CFFA-B333-E212-BDE0-7A41BFCFE1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949" y="2408274"/>
            <a:ext cx="3617600" cy="4449726"/>
          </a:xfrm>
          <a:prstGeom prst="rect">
            <a:avLst/>
          </a:prstGeom>
        </p:spPr>
      </p:pic>
      <p:sp>
        <p:nvSpPr>
          <p:cNvPr id="8" name="CasetăText 7">
            <a:extLst>
              <a:ext uri="{FF2B5EF4-FFF2-40B4-BE49-F238E27FC236}">
                <a16:creationId xmlns:a16="http://schemas.microsoft.com/office/drawing/2014/main" id="{50883896-65F0-3F36-B989-A77BB03D960A}"/>
              </a:ext>
            </a:extLst>
          </p:cNvPr>
          <p:cNvSpPr txBox="1"/>
          <p:nvPr/>
        </p:nvSpPr>
        <p:spPr>
          <a:xfrm>
            <a:off x="5627576" y="240827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GB" dirty="0"/>
          </a:p>
        </p:txBody>
      </p:sp>
      <p:sp>
        <p:nvSpPr>
          <p:cNvPr id="10" name="Dreptunghi: colțuri rotunjite 9">
            <a:extLst>
              <a:ext uri="{FF2B5EF4-FFF2-40B4-BE49-F238E27FC236}">
                <a16:creationId xmlns:a16="http://schemas.microsoft.com/office/drawing/2014/main" id="{91267CB6-A0DB-3678-D69F-1C1A0FE86B1B}"/>
              </a:ext>
            </a:extLst>
          </p:cNvPr>
          <p:cNvSpPr/>
          <p:nvPr/>
        </p:nvSpPr>
        <p:spPr>
          <a:xfrm>
            <a:off x="76174" y="36211"/>
            <a:ext cx="1729099" cy="753807"/>
          </a:xfrm>
          <a:prstGeom prst="roundRect">
            <a:avLst/>
          </a:prstGeom>
          <a:solidFill>
            <a:schemeClr val="bg1">
              <a:lumMod val="90000"/>
            </a:schemeClr>
          </a:solidFill>
          <a:ln>
            <a:solidFill>
              <a:schemeClr val="bg1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 dirty="0">
                <a:solidFill>
                  <a:schemeClr val="bg1">
                    <a:lumMod val="10000"/>
                  </a:schemeClr>
                </a:solidFill>
              </a:rPr>
              <a:t>Cosmin Nita 2325313</a:t>
            </a:r>
            <a:endParaRPr lang="ro-GB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18" name="CasetăText 17">
            <a:extLst>
              <a:ext uri="{FF2B5EF4-FFF2-40B4-BE49-F238E27FC236}">
                <a16:creationId xmlns:a16="http://schemas.microsoft.com/office/drawing/2014/main" id="{38E6A19E-E815-6CCC-EE04-DE07CAFF8177}"/>
              </a:ext>
            </a:extLst>
          </p:cNvPr>
          <p:cNvSpPr txBox="1"/>
          <p:nvPr/>
        </p:nvSpPr>
        <p:spPr>
          <a:xfrm>
            <a:off x="4678254" y="2001584"/>
            <a:ext cx="2472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sng" dirty="0"/>
              <a:t>Safety at home</a:t>
            </a:r>
            <a:endParaRPr lang="ro-GB" b="1" i="1" u="sng" dirty="0"/>
          </a:p>
        </p:txBody>
      </p:sp>
      <p:sp>
        <p:nvSpPr>
          <p:cNvPr id="20" name="CasetăText 19">
            <a:extLst>
              <a:ext uri="{FF2B5EF4-FFF2-40B4-BE49-F238E27FC236}">
                <a16:creationId xmlns:a16="http://schemas.microsoft.com/office/drawing/2014/main" id="{CA890E2D-4A09-5AA1-3E60-A04A6597A6A9}"/>
              </a:ext>
            </a:extLst>
          </p:cNvPr>
          <p:cNvSpPr txBox="1"/>
          <p:nvPr/>
        </p:nvSpPr>
        <p:spPr>
          <a:xfrm>
            <a:off x="3424792" y="989527"/>
            <a:ext cx="8275021" cy="92333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Digital safety is all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about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 </a:t>
            </a:r>
            <a:r>
              <a:rPr lang="ro-RO" b="0" i="0" u="none" strike="noStrike" dirty="0">
                <a:solidFill>
                  <a:srgbClr val="E2EEFF"/>
                </a:solidFill>
                <a:effectLst/>
                <a:highlight>
                  <a:srgbClr val="3A3F50"/>
                </a:highlight>
                <a:latin typeface="Google Sans"/>
              </a:rPr>
              <a:t>looking out for your </a:t>
            </a:r>
            <a:r>
              <a:rPr lang="ro-RO" b="0" i="0" u="none" strike="noStrike" dirty="0" err="1">
                <a:solidFill>
                  <a:srgbClr val="E2EEFF"/>
                </a:solidFill>
                <a:effectLst/>
                <a:highlight>
                  <a:srgbClr val="3A3F50"/>
                </a:highlight>
                <a:latin typeface="Google Sans"/>
              </a:rPr>
              <a:t>well-being</a:t>
            </a:r>
            <a:r>
              <a:rPr lang="ro-RO" b="0" i="0" u="none" strike="noStrike" dirty="0">
                <a:solidFill>
                  <a:srgbClr val="E2EEFF"/>
                </a:solidFill>
                <a:effectLst/>
                <a:highlight>
                  <a:srgbClr val="3A3F50"/>
                </a:highlight>
                <a:latin typeface="Google Sans"/>
              </a:rPr>
              <a:t> in the online world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. It's the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art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 of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keeping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 your digital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identity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, data, and personal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information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 safe from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potential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threats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 like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cyberattacks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,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identity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theft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, online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harassment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, and privacy </a:t>
            </a:r>
            <a:r>
              <a:rPr lang="ro-RO" b="0" i="0" u="none" strike="noStrike" dirty="0" err="1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breaches</a:t>
            </a:r>
            <a:r>
              <a:rPr lang="ro-RO" b="0" i="0" u="none" strike="noStrike" dirty="0">
                <a:solidFill>
                  <a:srgbClr val="BFBFBF"/>
                </a:solidFill>
                <a:effectLst/>
                <a:highlight>
                  <a:srgbClr val="1F1F1F"/>
                </a:highlight>
                <a:latin typeface="Google Sans"/>
              </a:rPr>
              <a:t>.</a:t>
            </a:r>
            <a:endParaRPr lang="ro-GB" dirty="0"/>
          </a:p>
        </p:txBody>
      </p:sp>
      <p:sp>
        <p:nvSpPr>
          <p:cNvPr id="21" name="CasetăText 20">
            <a:extLst>
              <a:ext uri="{FF2B5EF4-FFF2-40B4-BE49-F238E27FC236}">
                <a16:creationId xmlns:a16="http://schemas.microsoft.com/office/drawing/2014/main" id="{21A74D0B-7FE7-8CD8-E97F-C619C4C4113A}"/>
              </a:ext>
            </a:extLst>
          </p:cNvPr>
          <p:cNvSpPr txBox="1"/>
          <p:nvPr/>
        </p:nvSpPr>
        <p:spPr>
          <a:xfrm>
            <a:off x="3959919" y="228448"/>
            <a:ext cx="3771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u="sng" dirty="0">
                <a:highlight>
                  <a:srgbClr val="00FFFF"/>
                </a:highlight>
              </a:rPr>
              <a:t>BASIC DIGITAL SAFETY</a:t>
            </a:r>
            <a:endParaRPr lang="ro-GB" b="1" i="1" u="sng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28379039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</Slides>
  <Notes>1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Temă Office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SAFETY</dc:title>
  <dc:creator>nita96cosma@yahoo.com</dc:creator>
  <cp:lastModifiedBy>nita96cosma@yahoo.com</cp:lastModifiedBy>
  <cp:revision>5</cp:revision>
  <dcterms:created xsi:type="dcterms:W3CDTF">2024-03-26T22:28:14Z</dcterms:created>
  <dcterms:modified xsi:type="dcterms:W3CDTF">2024-04-07T10:39:58Z</dcterms:modified>
</cp:coreProperties>
</file>