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256" r:id="rId5"/>
    <p:sldId id="257" r:id="rId6"/>
    <p:sldId id="260" r:id="rId7"/>
    <p:sldId id="258" r:id="rId8"/>
    <p:sldId id="262" r:id="rId9"/>
    <p:sldId id="261" r:id="rId10"/>
    <p:sldId id="264" r:id="rId11"/>
    <p:sldId id="259" r:id="rId12"/>
    <p:sldId id="265"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4036C6-D575-4745-BB97-986A8E52F646}" v="27" dt="2022-02-05T15:11:18.0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sa Azad" userId="d6fba5f5bdb4c744" providerId="LiveId" clId="{394036C6-D575-4745-BB97-986A8E52F646}"/>
    <pc:docChg chg="undo custSel addSld delSld modSld sldOrd">
      <pc:chgData name="Nisa Azad" userId="d6fba5f5bdb4c744" providerId="LiveId" clId="{394036C6-D575-4745-BB97-986A8E52F646}" dt="2022-02-15T06:23:36.187" v="2364" actId="255"/>
      <pc:docMkLst>
        <pc:docMk/>
      </pc:docMkLst>
      <pc:sldChg chg="modSp mod">
        <pc:chgData name="Nisa Azad" userId="d6fba5f5bdb4c744" providerId="LiveId" clId="{394036C6-D575-4745-BB97-986A8E52F646}" dt="2022-02-05T15:25:18.392" v="2347" actId="20577"/>
        <pc:sldMkLst>
          <pc:docMk/>
          <pc:sldMk cId="1565391619" sldId="256"/>
        </pc:sldMkLst>
        <pc:spChg chg="mod">
          <ac:chgData name="Nisa Azad" userId="d6fba5f5bdb4c744" providerId="LiveId" clId="{394036C6-D575-4745-BB97-986A8E52F646}" dt="2022-02-05T15:25:18.392" v="2347" actId="20577"/>
          <ac:spMkLst>
            <pc:docMk/>
            <pc:sldMk cId="1565391619" sldId="256"/>
            <ac:spMk id="2" creationId="{450FAD1B-5CF1-4BBC-ACA8-853E684A4154}"/>
          </ac:spMkLst>
        </pc:spChg>
      </pc:sldChg>
      <pc:sldChg chg="addSp delSp modSp mod ord setBg">
        <pc:chgData name="Nisa Azad" userId="d6fba5f5bdb4c744" providerId="LiveId" clId="{394036C6-D575-4745-BB97-986A8E52F646}" dt="2022-02-05T15:14:08.251" v="2340"/>
        <pc:sldMkLst>
          <pc:docMk/>
          <pc:sldMk cId="1688896024" sldId="259"/>
        </pc:sldMkLst>
        <pc:spChg chg="del">
          <ac:chgData name="Nisa Azad" userId="d6fba5f5bdb4c744" providerId="LiveId" clId="{394036C6-D575-4745-BB97-986A8E52F646}" dt="2022-02-05T14:20:42.221" v="1"/>
          <ac:spMkLst>
            <pc:docMk/>
            <pc:sldMk cId="1688896024" sldId="259"/>
            <ac:spMk id="3" creationId="{7BCC23D5-85E4-4E5B-8469-462A7D034E98}"/>
          </ac:spMkLst>
        </pc:spChg>
        <pc:spChg chg="mod ord">
          <ac:chgData name="Nisa Azad" userId="d6fba5f5bdb4c744" providerId="LiveId" clId="{394036C6-D575-4745-BB97-986A8E52F646}" dt="2022-02-05T14:42:12.482" v="753" actId="27636"/>
          <ac:spMkLst>
            <pc:docMk/>
            <pc:sldMk cId="1688896024" sldId="259"/>
            <ac:spMk id="5" creationId="{9AD09C79-701E-4AFF-93C6-47E46A2CACB4}"/>
          </ac:spMkLst>
        </pc:spChg>
        <pc:spChg chg="add del">
          <ac:chgData name="Nisa Azad" userId="d6fba5f5bdb4c744" providerId="LiveId" clId="{394036C6-D575-4745-BB97-986A8E52F646}" dt="2022-02-05T14:20:58.408" v="5" actId="26606"/>
          <ac:spMkLst>
            <pc:docMk/>
            <pc:sldMk cId="1688896024" sldId="259"/>
            <ac:spMk id="71" creationId="{E91DC736-0EF8-4F87-9146-EBF1D2EE4D3D}"/>
          </ac:spMkLst>
        </pc:spChg>
        <pc:spChg chg="add del">
          <ac:chgData name="Nisa Azad" userId="d6fba5f5bdb4c744" providerId="LiveId" clId="{394036C6-D575-4745-BB97-986A8E52F646}" dt="2022-02-05T14:20:57.307" v="3" actId="26606"/>
          <ac:spMkLst>
            <pc:docMk/>
            <pc:sldMk cId="1688896024" sldId="259"/>
            <ac:spMk id="73" creationId="{560AFAAC-EA6C-45A9-9E03-C9C9F0193B4F}"/>
          </ac:spMkLst>
        </pc:spChg>
        <pc:spChg chg="add del">
          <ac:chgData name="Nisa Azad" userId="d6fba5f5bdb4c744" providerId="LiveId" clId="{394036C6-D575-4745-BB97-986A8E52F646}" dt="2022-02-05T14:20:57.307" v="3" actId="26606"/>
          <ac:spMkLst>
            <pc:docMk/>
            <pc:sldMk cId="1688896024" sldId="259"/>
            <ac:spMk id="75" creationId="{83549E37-C86B-4401-90BD-D8BF83859F14}"/>
          </ac:spMkLst>
        </pc:spChg>
        <pc:spChg chg="add del">
          <ac:chgData name="Nisa Azad" userId="d6fba5f5bdb4c744" providerId="LiveId" clId="{394036C6-D575-4745-BB97-986A8E52F646}" dt="2022-02-05T14:20:57.307" v="3" actId="26606"/>
          <ac:spMkLst>
            <pc:docMk/>
            <pc:sldMk cId="1688896024" sldId="259"/>
            <ac:spMk id="77" creationId="{8A17784E-76D8-4521-A77D-0D2EBB923004}"/>
          </ac:spMkLst>
        </pc:spChg>
        <pc:spChg chg="add del">
          <ac:chgData name="Nisa Azad" userId="d6fba5f5bdb4c744" providerId="LiveId" clId="{394036C6-D575-4745-BB97-986A8E52F646}" dt="2022-02-05T14:20:57.307" v="3" actId="26606"/>
          <ac:spMkLst>
            <pc:docMk/>
            <pc:sldMk cId="1688896024" sldId="259"/>
            <ac:spMk id="79" creationId="{C0036C6B-F09C-4EAB-AE02-8D056EE74856}"/>
          </ac:spMkLst>
        </pc:spChg>
        <pc:spChg chg="add del">
          <ac:chgData name="Nisa Azad" userId="d6fba5f5bdb4c744" providerId="LiveId" clId="{394036C6-D575-4745-BB97-986A8E52F646}" dt="2022-02-05T14:20:57.307" v="3" actId="26606"/>
          <ac:spMkLst>
            <pc:docMk/>
            <pc:sldMk cId="1688896024" sldId="259"/>
            <ac:spMk id="81" creationId="{FC8D5885-2804-4D3C-BE31-902E4D3279B0}"/>
          </ac:spMkLst>
        </pc:spChg>
        <pc:spChg chg="add del">
          <ac:chgData name="Nisa Azad" userId="d6fba5f5bdb4c744" providerId="LiveId" clId="{394036C6-D575-4745-BB97-986A8E52F646}" dt="2022-02-05T14:39:12.065" v="719" actId="26606"/>
          <ac:spMkLst>
            <pc:docMk/>
            <pc:sldMk cId="1688896024" sldId="259"/>
            <ac:spMk id="90" creationId="{45D37F4E-DDB4-456B-97E0-9937730A039F}"/>
          </ac:spMkLst>
        </pc:spChg>
        <pc:spChg chg="add del">
          <ac:chgData name="Nisa Azad" userId="d6fba5f5bdb4c744" providerId="LiveId" clId="{394036C6-D575-4745-BB97-986A8E52F646}" dt="2022-02-05T14:39:12.065" v="719" actId="26606"/>
          <ac:spMkLst>
            <pc:docMk/>
            <pc:sldMk cId="1688896024" sldId="259"/>
            <ac:spMk id="92" creationId="{B2DD41CD-8F47-4F56-AD12-4E2FF7696987}"/>
          </ac:spMkLst>
        </pc:spChg>
        <pc:spChg chg="add del">
          <ac:chgData name="Nisa Azad" userId="d6fba5f5bdb4c744" providerId="LiveId" clId="{394036C6-D575-4745-BB97-986A8E52F646}" dt="2022-02-05T14:41:47.587" v="741" actId="26606"/>
          <ac:spMkLst>
            <pc:docMk/>
            <pc:sldMk cId="1688896024" sldId="259"/>
            <ac:spMk id="119" creationId="{F13C74B1-5B17-4795-BED0-7140497B445A}"/>
          </ac:spMkLst>
        </pc:spChg>
        <pc:spChg chg="add del">
          <ac:chgData name="Nisa Azad" userId="d6fba5f5bdb4c744" providerId="LiveId" clId="{394036C6-D575-4745-BB97-986A8E52F646}" dt="2022-02-05T14:41:47.587" v="741" actId="26606"/>
          <ac:spMkLst>
            <pc:docMk/>
            <pc:sldMk cId="1688896024" sldId="259"/>
            <ac:spMk id="121" creationId="{D4974D33-8DC5-464E-8C6D-BE58F0669C17}"/>
          </ac:spMkLst>
        </pc:spChg>
        <pc:spChg chg="add del">
          <ac:chgData name="Nisa Azad" userId="d6fba5f5bdb4c744" providerId="LiveId" clId="{394036C6-D575-4745-BB97-986A8E52F646}" dt="2022-02-05T14:20:57.307" v="3" actId="26606"/>
          <ac:spMkLst>
            <pc:docMk/>
            <pc:sldMk cId="1688896024" sldId="259"/>
            <ac:spMk id="5126" creationId="{D6D9F841-78FC-4C45-98E9-949FCFC877E3}"/>
          </ac:spMkLst>
        </pc:spChg>
        <pc:spChg chg="add del">
          <ac:chgData name="Nisa Azad" userId="d6fba5f5bdb4c744" providerId="LiveId" clId="{394036C6-D575-4745-BB97-986A8E52F646}" dt="2022-02-05T14:20:58.408" v="5" actId="26606"/>
          <ac:spMkLst>
            <pc:docMk/>
            <pc:sldMk cId="1688896024" sldId="259"/>
            <ac:spMk id="5128" creationId="{097CD68E-23E3-4007-8847-CD0944C4F7BE}"/>
          </ac:spMkLst>
        </pc:spChg>
        <pc:spChg chg="add del">
          <ac:chgData name="Nisa Azad" userId="d6fba5f5bdb4c744" providerId="LiveId" clId="{394036C6-D575-4745-BB97-986A8E52F646}" dt="2022-02-05T14:20:58.408" v="5" actId="26606"/>
          <ac:spMkLst>
            <pc:docMk/>
            <pc:sldMk cId="1688896024" sldId="259"/>
            <ac:spMk id="5129" creationId="{AF2F604E-43BE-4DC3-B983-E071523364F8}"/>
          </ac:spMkLst>
        </pc:spChg>
        <pc:spChg chg="add del">
          <ac:chgData name="Nisa Azad" userId="d6fba5f5bdb4c744" providerId="LiveId" clId="{394036C6-D575-4745-BB97-986A8E52F646}" dt="2022-02-05T14:20:58.408" v="5" actId="26606"/>
          <ac:spMkLst>
            <pc:docMk/>
            <pc:sldMk cId="1688896024" sldId="259"/>
            <ac:spMk id="5130" creationId="{08C9B587-E65E-4B52-B37C-ABEBB6E87928}"/>
          </ac:spMkLst>
        </pc:spChg>
        <pc:spChg chg="add del">
          <ac:chgData name="Nisa Azad" userId="d6fba5f5bdb4c744" providerId="LiveId" clId="{394036C6-D575-4745-BB97-986A8E52F646}" dt="2022-02-05T14:21:01.214" v="7" actId="26606"/>
          <ac:spMkLst>
            <pc:docMk/>
            <pc:sldMk cId="1688896024" sldId="259"/>
            <ac:spMk id="5132" creationId="{55666830-9A19-4E01-8505-D6C7F9AC5665}"/>
          </ac:spMkLst>
        </pc:spChg>
        <pc:spChg chg="add del">
          <ac:chgData name="Nisa Azad" userId="d6fba5f5bdb4c744" providerId="LiveId" clId="{394036C6-D575-4745-BB97-986A8E52F646}" dt="2022-02-05T14:21:01.214" v="7" actId="26606"/>
          <ac:spMkLst>
            <pc:docMk/>
            <pc:sldMk cId="1688896024" sldId="259"/>
            <ac:spMk id="5133" creationId="{AE9FC877-7FB6-4D22-9988-35420644E202}"/>
          </ac:spMkLst>
        </pc:spChg>
        <pc:spChg chg="add del">
          <ac:chgData name="Nisa Azad" userId="d6fba5f5bdb4c744" providerId="LiveId" clId="{394036C6-D575-4745-BB97-986A8E52F646}" dt="2022-02-05T14:21:01.214" v="7" actId="26606"/>
          <ac:spMkLst>
            <pc:docMk/>
            <pc:sldMk cId="1688896024" sldId="259"/>
            <ac:spMk id="5134" creationId="{E41809D1-F12E-46BB-B804-5F209D325E8B}"/>
          </ac:spMkLst>
        </pc:spChg>
        <pc:spChg chg="add del">
          <ac:chgData name="Nisa Azad" userId="d6fba5f5bdb4c744" providerId="LiveId" clId="{394036C6-D575-4745-BB97-986A8E52F646}" dt="2022-02-05T14:21:01.214" v="7" actId="26606"/>
          <ac:spMkLst>
            <pc:docMk/>
            <pc:sldMk cId="1688896024" sldId="259"/>
            <ac:spMk id="5135" creationId="{AF2F604E-43BE-4DC3-B983-E071523364F8}"/>
          </ac:spMkLst>
        </pc:spChg>
        <pc:spChg chg="add del">
          <ac:chgData name="Nisa Azad" userId="d6fba5f5bdb4c744" providerId="LiveId" clId="{394036C6-D575-4745-BB97-986A8E52F646}" dt="2022-02-05T14:21:01.214" v="7" actId="26606"/>
          <ac:spMkLst>
            <pc:docMk/>
            <pc:sldMk cId="1688896024" sldId="259"/>
            <ac:spMk id="5136" creationId="{08C9B587-E65E-4B52-B37C-ABEBB6E87928}"/>
          </ac:spMkLst>
        </pc:spChg>
        <pc:spChg chg="add del">
          <ac:chgData name="Nisa Azad" userId="d6fba5f5bdb4c744" providerId="LiveId" clId="{394036C6-D575-4745-BB97-986A8E52F646}" dt="2022-02-05T14:40:17.191" v="736" actId="26606"/>
          <ac:spMkLst>
            <pc:docMk/>
            <pc:sldMk cId="1688896024" sldId="259"/>
            <ac:spMk id="5138" creationId="{0B9EE3F3-89B7-43C3-8651-C4C96830993D}"/>
          </ac:spMkLst>
        </pc:spChg>
        <pc:spChg chg="add del">
          <ac:chgData name="Nisa Azad" userId="d6fba5f5bdb4c744" providerId="LiveId" clId="{394036C6-D575-4745-BB97-986A8E52F646}" dt="2022-02-05T14:40:17.191" v="736" actId="26606"/>
          <ac:spMkLst>
            <pc:docMk/>
            <pc:sldMk cId="1688896024" sldId="259"/>
            <ac:spMk id="5139" creationId="{33AE4636-AEEC-45D6-84D4-7AC2DA48ECF8}"/>
          </ac:spMkLst>
        </pc:spChg>
        <pc:spChg chg="add del">
          <ac:chgData name="Nisa Azad" userId="d6fba5f5bdb4c744" providerId="LiveId" clId="{394036C6-D575-4745-BB97-986A8E52F646}" dt="2022-02-05T14:40:17.191" v="736" actId="26606"/>
          <ac:spMkLst>
            <pc:docMk/>
            <pc:sldMk cId="1688896024" sldId="259"/>
            <ac:spMk id="5140" creationId="{8D9CE0F4-2EB2-4F1F-8AAC-DB3571D9FE10}"/>
          </ac:spMkLst>
        </pc:spChg>
        <pc:spChg chg="add del mod ord">
          <ac:chgData name="Nisa Azad" userId="d6fba5f5bdb4c744" providerId="LiveId" clId="{394036C6-D575-4745-BB97-986A8E52F646}" dt="2022-02-05T14:40:17.191" v="736" actId="26606"/>
          <ac:spMkLst>
            <pc:docMk/>
            <pc:sldMk cId="1688896024" sldId="259"/>
            <ac:spMk id="5141" creationId="{3B38FCC2-42F9-4676-BCB6-B7FA2DAA95A7}"/>
          </ac:spMkLst>
        </pc:spChg>
        <pc:spChg chg="add del">
          <ac:chgData name="Nisa Azad" userId="d6fba5f5bdb4c744" providerId="LiveId" clId="{394036C6-D575-4745-BB97-986A8E52F646}" dt="2022-02-05T14:39:23.737" v="721" actId="26606"/>
          <ac:spMkLst>
            <pc:docMk/>
            <pc:sldMk cId="1688896024" sldId="259"/>
            <ac:spMk id="5143" creationId="{79BB35BC-D5C2-4C8B-A22A-A71E6191913B}"/>
          </ac:spMkLst>
        </pc:spChg>
        <pc:spChg chg="add del">
          <ac:chgData name="Nisa Azad" userId="d6fba5f5bdb4c744" providerId="LiveId" clId="{394036C6-D575-4745-BB97-986A8E52F646}" dt="2022-02-05T14:39:40.131" v="723" actId="26606"/>
          <ac:spMkLst>
            <pc:docMk/>
            <pc:sldMk cId="1688896024" sldId="259"/>
            <ac:spMk id="5145" creationId="{4038CB10-1F5C-4D54-9DF7-12586DE5B007}"/>
          </ac:spMkLst>
        </pc:spChg>
        <pc:spChg chg="add del">
          <ac:chgData name="Nisa Azad" userId="d6fba5f5bdb4c744" providerId="LiveId" clId="{394036C6-D575-4745-BB97-986A8E52F646}" dt="2022-02-05T14:39:40.131" v="723" actId="26606"/>
          <ac:spMkLst>
            <pc:docMk/>
            <pc:sldMk cId="1688896024" sldId="259"/>
            <ac:spMk id="5146" creationId="{73ED6512-6858-4552-B699-9A97FE9A4EA2}"/>
          </ac:spMkLst>
        </pc:spChg>
        <pc:spChg chg="add del">
          <ac:chgData name="Nisa Azad" userId="d6fba5f5bdb4c744" providerId="LiveId" clId="{394036C6-D575-4745-BB97-986A8E52F646}" dt="2022-02-05T14:39:43.285" v="725" actId="26606"/>
          <ac:spMkLst>
            <pc:docMk/>
            <pc:sldMk cId="1688896024" sldId="259"/>
            <ac:spMk id="5148" creationId="{79BB35BC-D5C2-4C8B-A22A-A71E6191913B}"/>
          </ac:spMkLst>
        </pc:spChg>
        <pc:spChg chg="add del">
          <ac:chgData name="Nisa Azad" userId="d6fba5f5bdb4c744" providerId="LiveId" clId="{394036C6-D575-4745-BB97-986A8E52F646}" dt="2022-02-05T14:39:49.227" v="727" actId="26606"/>
          <ac:spMkLst>
            <pc:docMk/>
            <pc:sldMk cId="1688896024" sldId="259"/>
            <ac:spMk id="5150" creationId="{4038CB10-1F5C-4D54-9DF7-12586DE5B007}"/>
          </ac:spMkLst>
        </pc:spChg>
        <pc:spChg chg="add del">
          <ac:chgData name="Nisa Azad" userId="d6fba5f5bdb4c744" providerId="LiveId" clId="{394036C6-D575-4745-BB97-986A8E52F646}" dt="2022-02-05T14:39:49.227" v="727" actId="26606"/>
          <ac:spMkLst>
            <pc:docMk/>
            <pc:sldMk cId="1688896024" sldId="259"/>
            <ac:spMk id="5151" creationId="{73ED6512-6858-4552-B699-9A97FE9A4EA2}"/>
          </ac:spMkLst>
        </pc:spChg>
        <pc:spChg chg="add del">
          <ac:chgData name="Nisa Azad" userId="d6fba5f5bdb4c744" providerId="LiveId" clId="{394036C6-D575-4745-BB97-986A8E52F646}" dt="2022-02-05T14:39:55.865" v="729" actId="26606"/>
          <ac:spMkLst>
            <pc:docMk/>
            <pc:sldMk cId="1688896024" sldId="259"/>
            <ac:spMk id="5153" creationId="{5E39A796-BE83-48B1-B33F-35C4A32AAB57}"/>
          </ac:spMkLst>
        </pc:spChg>
        <pc:spChg chg="add del">
          <ac:chgData name="Nisa Azad" userId="d6fba5f5bdb4c744" providerId="LiveId" clId="{394036C6-D575-4745-BB97-986A8E52F646}" dt="2022-02-05T14:39:55.865" v="729" actId="26606"/>
          <ac:spMkLst>
            <pc:docMk/>
            <pc:sldMk cId="1688896024" sldId="259"/>
            <ac:spMk id="5154" creationId="{72F84B47-E267-4194-8194-831DB7B5547F}"/>
          </ac:spMkLst>
        </pc:spChg>
        <pc:spChg chg="add del">
          <ac:chgData name="Nisa Azad" userId="d6fba5f5bdb4c744" providerId="LiveId" clId="{394036C6-D575-4745-BB97-986A8E52F646}" dt="2022-02-05T14:40:03.615" v="731" actId="26606"/>
          <ac:spMkLst>
            <pc:docMk/>
            <pc:sldMk cId="1688896024" sldId="259"/>
            <ac:spMk id="5156" creationId="{0B9EE3F3-89B7-43C3-8651-C4C96830993D}"/>
          </ac:spMkLst>
        </pc:spChg>
        <pc:spChg chg="add del">
          <ac:chgData name="Nisa Azad" userId="d6fba5f5bdb4c744" providerId="LiveId" clId="{394036C6-D575-4745-BB97-986A8E52F646}" dt="2022-02-05T14:40:03.615" v="731" actId="26606"/>
          <ac:spMkLst>
            <pc:docMk/>
            <pc:sldMk cId="1688896024" sldId="259"/>
            <ac:spMk id="5157" creationId="{33AE4636-AEEC-45D6-84D4-7AC2DA48ECF8}"/>
          </ac:spMkLst>
        </pc:spChg>
        <pc:spChg chg="add del">
          <ac:chgData name="Nisa Azad" userId="d6fba5f5bdb4c744" providerId="LiveId" clId="{394036C6-D575-4745-BB97-986A8E52F646}" dt="2022-02-05T14:40:03.615" v="731" actId="26606"/>
          <ac:spMkLst>
            <pc:docMk/>
            <pc:sldMk cId="1688896024" sldId="259"/>
            <ac:spMk id="5158" creationId="{8D9CE0F4-2EB2-4F1F-8AAC-DB3571D9FE10}"/>
          </ac:spMkLst>
        </pc:spChg>
        <pc:spChg chg="add del">
          <ac:chgData name="Nisa Azad" userId="d6fba5f5bdb4c744" providerId="LiveId" clId="{394036C6-D575-4745-BB97-986A8E52F646}" dt="2022-02-05T14:40:11.232" v="733" actId="26606"/>
          <ac:spMkLst>
            <pc:docMk/>
            <pc:sldMk cId="1688896024" sldId="259"/>
            <ac:spMk id="5161" creationId="{79BB35BC-D5C2-4C8B-A22A-A71E6191913B}"/>
          </ac:spMkLst>
        </pc:spChg>
        <pc:spChg chg="add del">
          <ac:chgData name="Nisa Azad" userId="d6fba5f5bdb4c744" providerId="LiveId" clId="{394036C6-D575-4745-BB97-986A8E52F646}" dt="2022-02-05T14:40:11.232" v="733" actId="26606"/>
          <ac:spMkLst>
            <pc:docMk/>
            <pc:sldMk cId="1688896024" sldId="259"/>
            <ac:spMk id="5162" creationId="{3B38FCC2-42F9-4676-BCB6-B7FA2DAA95A7}"/>
          </ac:spMkLst>
        </pc:spChg>
        <pc:spChg chg="add del">
          <ac:chgData name="Nisa Azad" userId="d6fba5f5bdb4c744" providerId="LiveId" clId="{394036C6-D575-4745-BB97-986A8E52F646}" dt="2022-02-05T14:40:17.175" v="735" actId="26606"/>
          <ac:spMkLst>
            <pc:docMk/>
            <pc:sldMk cId="1688896024" sldId="259"/>
            <ac:spMk id="5164" creationId="{4038CB10-1F5C-4D54-9DF7-12586DE5B007}"/>
          </ac:spMkLst>
        </pc:spChg>
        <pc:spChg chg="add del">
          <ac:chgData name="Nisa Azad" userId="d6fba5f5bdb4c744" providerId="LiveId" clId="{394036C6-D575-4745-BB97-986A8E52F646}" dt="2022-02-05T14:40:17.175" v="735" actId="26606"/>
          <ac:spMkLst>
            <pc:docMk/>
            <pc:sldMk cId="1688896024" sldId="259"/>
            <ac:spMk id="5165" creationId="{73ED6512-6858-4552-B699-9A97FE9A4EA2}"/>
          </ac:spMkLst>
        </pc:spChg>
        <pc:spChg chg="add del">
          <ac:chgData name="Nisa Azad" userId="d6fba5f5bdb4c744" providerId="LiveId" clId="{394036C6-D575-4745-BB97-986A8E52F646}" dt="2022-02-05T14:40:17.175" v="735" actId="26606"/>
          <ac:spMkLst>
            <pc:docMk/>
            <pc:sldMk cId="1688896024" sldId="259"/>
            <ac:spMk id="5166" creationId="{3B38FCC2-42F9-4676-BCB6-B7FA2DAA95A7}"/>
          </ac:spMkLst>
        </pc:spChg>
        <pc:spChg chg="add del">
          <ac:chgData name="Nisa Azad" userId="d6fba5f5bdb4c744" providerId="LiveId" clId="{394036C6-D575-4745-BB97-986A8E52F646}" dt="2022-02-05T14:41:54.705" v="746" actId="26606"/>
          <ac:spMkLst>
            <pc:docMk/>
            <pc:sldMk cId="1688896024" sldId="259"/>
            <ac:spMk id="5168" creationId="{45D37F4E-DDB4-456B-97E0-9937730A039F}"/>
          </ac:spMkLst>
        </pc:spChg>
        <pc:spChg chg="add del">
          <ac:chgData name="Nisa Azad" userId="d6fba5f5bdb4c744" providerId="LiveId" clId="{394036C6-D575-4745-BB97-986A8E52F646}" dt="2022-02-05T14:41:54.705" v="746" actId="26606"/>
          <ac:spMkLst>
            <pc:docMk/>
            <pc:sldMk cId="1688896024" sldId="259"/>
            <ac:spMk id="5169" creationId="{B2DD41CD-8F47-4F56-AD12-4E2FF7696987}"/>
          </ac:spMkLst>
        </pc:spChg>
        <pc:spChg chg="add mod ord">
          <ac:chgData name="Nisa Azad" userId="d6fba5f5bdb4c744" providerId="LiveId" clId="{394036C6-D575-4745-BB97-986A8E52F646}" dt="2022-02-05T15:12:18.380" v="2305" actId="20577"/>
          <ac:spMkLst>
            <pc:docMk/>
            <pc:sldMk cId="1688896024" sldId="259"/>
            <ac:spMk id="5170" creationId="{3B38FCC2-42F9-4676-BCB6-B7FA2DAA95A7}"/>
          </ac:spMkLst>
        </pc:spChg>
        <pc:spChg chg="add del">
          <ac:chgData name="Nisa Azad" userId="d6fba5f5bdb4c744" providerId="LiveId" clId="{394036C6-D575-4745-BB97-986A8E52F646}" dt="2022-02-05T14:41:49.693" v="743" actId="26606"/>
          <ac:spMkLst>
            <pc:docMk/>
            <pc:sldMk cId="1688896024" sldId="259"/>
            <ac:spMk id="5172" creationId="{45D37F4E-DDB4-456B-97E0-9937730A039F}"/>
          </ac:spMkLst>
        </pc:spChg>
        <pc:spChg chg="add del">
          <ac:chgData name="Nisa Azad" userId="d6fba5f5bdb4c744" providerId="LiveId" clId="{394036C6-D575-4745-BB97-986A8E52F646}" dt="2022-02-05T14:41:49.693" v="743" actId="26606"/>
          <ac:spMkLst>
            <pc:docMk/>
            <pc:sldMk cId="1688896024" sldId="259"/>
            <ac:spMk id="5173" creationId="{B2DD41CD-8F47-4F56-AD12-4E2FF7696987}"/>
          </ac:spMkLst>
        </pc:spChg>
        <pc:spChg chg="add del">
          <ac:chgData name="Nisa Azad" userId="d6fba5f5bdb4c744" providerId="LiveId" clId="{394036C6-D575-4745-BB97-986A8E52F646}" dt="2022-02-05T14:41:54.689" v="745" actId="26606"/>
          <ac:spMkLst>
            <pc:docMk/>
            <pc:sldMk cId="1688896024" sldId="259"/>
            <ac:spMk id="5175" creationId="{A6D37EE4-EA1B-46EE-A54B-5233C63C9695}"/>
          </ac:spMkLst>
        </pc:spChg>
        <pc:spChg chg="add del">
          <ac:chgData name="Nisa Azad" userId="d6fba5f5bdb4c744" providerId="LiveId" clId="{394036C6-D575-4745-BB97-986A8E52F646}" dt="2022-02-05T14:41:54.689" v="745" actId="26606"/>
          <ac:spMkLst>
            <pc:docMk/>
            <pc:sldMk cId="1688896024" sldId="259"/>
            <ac:spMk id="5176" creationId="{927D5270-6648-4CC1-8F78-48BE299CAC25}"/>
          </ac:spMkLst>
        </pc:spChg>
        <pc:spChg chg="add">
          <ac:chgData name="Nisa Azad" userId="d6fba5f5bdb4c744" providerId="LiveId" clId="{394036C6-D575-4745-BB97-986A8E52F646}" dt="2022-02-05T14:41:54.705" v="746" actId="26606"/>
          <ac:spMkLst>
            <pc:docMk/>
            <pc:sldMk cId="1688896024" sldId="259"/>
            <ac:spMk id="5178" creationId="{F13C74B1-5B17-4795-BED0-7140497B445A}"/>
          </ac:spMkLst>
        </pc:spChg>
        <pc:spChg chg="add">
          <ac:chgData name="Nisa Azad" userId="d6fba5f5bdb4c744" providerId="LiveId" clId="{394036C6-D575-4745-BB97-986A8E52F646}" dt="2022-02-05T14:41:54.705" v="746" actId="26606"/>
          <ac:spMkLst>
            <pc:docMk/>
            <pc:sldMk cId="1688896024" sldId="259"/>
            <ac:spMk id="5179" creationId="{D4974D33-8DC5-464E-8C6D-BE58F0669C17}"/>
          </ac:spMkLst>
        </pc:spChg>
        <pc:graphicFrameChg chg="add del">
          <ac:chgData name="Nisa Azad" userId="d6fba5f5bdb4c744" providerId="LiveId" clId="{394036C6-D575-4745-BB97-986A8E52F646}" dt="2022-02-05T14:40:03.615" v="731" actId="26606"/>
          <ac:graphicFrameMkLst>
            <pc:docMk/>
            <pc:sldMk cId="1688896024" sldId="259"/>
            <ac:graphicFrameMk id="5159" creationId="{CF530AD7-A971-4EF5-8CB4-6D628C266F53}"/>
          </ac:graphicFrameMkLst>
        </pc:graphicFrameChg>
        <pc:picChg chg="add del mod">
          <ac:chgData name="Nisa Azad" userId="d6fba5f5bdb4c744" providerId="LiveId" clId="{394036C6-D575-4745-BB97-986A8E52F646}" dt="2022-02-05T14:41:39.626" v="738" actId="478"/>
          <ac:picMkLst>
            <pc:docMk/>
            <pc:sldMk cId="1688896024" sldId="259"/>
            <ac:picMk id="5122" creationId="{094FF530-688F-446D-A6A0-FF9FCC5F77A7}"/>
          </ac:picMkLst>
        </pc:picChg>
        <pc:picChg chg="add mod">
          <ac:chgData name="Nisa Azad" userId="d6fba5f5bdb4c744" providerId="LiveId" clId="{394036C6-D575-4745-BB97-986A8E52F646}" dt="2022-02-05T14:41:54.705" v="746" actId="26606"/>
          <ac:picMkLst>
            <pc:docMk/>
            <pc:sldMk cId="1688896024" sldId="259"/>
            <ac:picMk id="5124" creationId="{6707963A-487B-4A3A-8F79-91ED8F4BB102}"/>
          </ac:picMkLst>
        </pc:picChg>
      </pc:sldChg>
      <pc:sldChg chg="modSp mod">
        <pc:chgData name="Nisa Azad" userId="d6fba5f5bdb4c744" providerId="LiveId" clId="{394036C6-D575-4745-BB97-986A8E52F646}" dt="2022-02-15T06:23:36.187" v="2364" actId="255"/>
        <pc:sldMkLst>
          <pc:docMk/>
          <pc:sldMk cId="2125382997" sldId="263"/>
        </pc:sldMkLst>
        <pc:spChg chg="mod">
          <ac:chgData name="Nisa Azad" userId="d6fba5f5bdb4c744" providerId="LiveId" clId="{394036C6-D575-4745-BB97-986A8E52F646}" dt="2022-02-05T15:12:40.957" v="2331" actId="14100"/>
          <ac:spMkLst>
            <pc:docMk/>
            <pc:sldMk cId="2125382997" sldId="263"/>
            <ac:spMk id="2" creationId="{33C1AB56-9C02-4F61-ACC6-EDFAC7C9F117}"/>
          </ac:spMkLst>
        </pc:spChg>
        <pc:spChg chg="mod">
          <ac:chgData name="Nisa Azad" userId="d6fba5f5bdb4c744" providerId="LiveId" clId="{394036C6-D575-4745-BB97-986A8E52F646}" dt="2022-02-15T06:23:36.187" v="2364" actId="255"/>
          <ac:spMkLst>
            <pc:docMk/>
            <pc:sldMk cId="2125382997" sldId="263"/>
            <ac:spMk id="3" creationId="{C8FCEEAF-B035-478F-AC5A-E212740BF438}"/>
          </ac:spMkLst>
        </pc:spChg>
      </pc:sldChg>
      <pc:sldChg chg="addSp delSp modSp new mod ord setBg">
        <pc:chgData name="Nisa Azad" userId="d6fba5f5bdb4c744" providerId="LiveId" clId="{394036C6-D575-4745-BB97-986A8E52F646}" dt="2022-02-05T15:14:04.805" v="2338"/>
        <pc:sldMkLst>
          <pc:docMk/>
          <pc:sldMk cId="1278811865" sldId="264"/>
        </pc:sldMkLst>
        <pc:spChg chg="mod">
          <ac:chgData name="Nisa Azad" userId="d6fba5f5bdb4c744" providerId="LiveId" clId="{394036C6-D575-4745-BB97-986A8E52F646}" dt="2022-02-05T15:07:35.910" v="2256" actId="26606"/>
          <ac:spMkLst>
            <pc:docMk/>
            <pc:sldMk cId="1278811865" sldId="264"/>
            <ac:spMk id="2" creationId="{D85A7E76-13BB-4209-8609-E4E64C51210A}"/>
          </ac:spMkLst>
        </pc:spChg>
        <pc:spChg chg="mod">
          <ac:chgData name="Nisa Azad" userId="d6fba5f5bdb4c744" providerId="LiveId" clId="{394036C6-D575-4745-BB97-986A8E52F646}" dt="2022-02-05T15:08:24.410" v="2268" actId="12"/>
          <ac:spMkLst>
            <pc:docMk/>
            <pc:sldMk cId="1278811865" sldId="264"/>
            <ac:spMk id="3" creationId="{FFCC79A4-AD3C-41B9-911C-4D09BC6ABE69}"/>
          </ac:spMkLst>
        </pc:spChg>
        <pc:spChg chg="add del">
          <ac:chgData name="Nisa Azad" userId="d6fba5f5bdb4c744" providerId="LiveId" clId="{394036C6-D575-4745-BB97-986A8E52F646}" dt="2022-02-05T15:06:26.521" v="2237" actId="26606"/>
          <ac:spMkLst>
            <pc:docMk/>
            <pc:sldMk cId="1278811865" sldId="264"/>
            <ac:spMk id="71" creationId="{F13C74B1-5B17-4795-BED0-7140497B445A}"/>
          </ac:spMkLst>
        </pc:spChg>
        <pc:spChg chg="add del">
          <ac:chgData name="Nisa Azad" userId="d6fba5f5bdb4c744" providerId="LiveId" clId="{394036C6-D575-4745-BB97-986A8E52F646}" dt="2022-02-05T15:06:26.521" v="2237" actId="26606"/>
          <ac:spMkLst>
            <pc:docMk/>
            <pc:sldMk cId="1278811865" sldId="264"/>
            <ac:spMk id="73" creationId="{D4974D33-8DC5-464E-8C6D-BE58F0669C17}"/>
          </ac:spMkLst>
        </pc:spChg>
        <pc:spChg chg="add del">
          <ac:chgData name="Nisa Azad" userId="d6fba5f5bdb4c744" providerId="LiveId" clId="{394036C6-D575-4745-BB97-986A8E52F646}" dt="2022-02-05T15:07:04.781" v="2249" actId="26606"/>
          <ac:spMkLst>
            <pc:docMk/>
            <pc:sldMk cId="1278811865" sldId="264"/>
            <ac:spMk id="77" creationId="{45D37F4E-DDB4-456B-97E0-9937730A039F}"/>
          </ac:spMkLst>
        </pc:spChg>
        <pc:spChg chg="add del">
          <ac:chgData name="Nisa Azad" userId="d6fba5f5bdb4c744" providerId="LiveId" clId="{394036C6-D575-4745-BB97-986A8E52F646}" dt="2022-02-05T15:07:04.781" v="2249" actId="26606"/>
          <ac:spMkLst>
            <pc:docMk/>
            <pc:sldMk cId="1278811865" sldId="264"/>
            <ac:spMk id="79" creationId="{B2DD41CD-8F47-4F56-AD12-4E2FF7696987}"/>
          </ac:spMkLst>
        </pc:spChg>
        <pc:spChg chg="add">
          <ac:chgData name="Nisa Azad" userId="d6fba5f5bdb4c744" providerId="LiveId" clId="{394036C6-D575-4745-BB97-986A8E52F646}" dt="2022-02-05T15:07:35.910" v="2256" actId="26606"/>
          <ac:spMkLst>
            <pc:docMk/>
            <pc:sldMk cId="1278811865" sldId="264"/>
            <ac:spMk id="83" creationId="{743AA782-23D1-4521-8CAD-47662984AA08}"/>
          </ac:spMkLst>
        </pc:spChg>
        <pc:spChg chg="add">
          <ac:chgData name="Nisa Azad" userId="d6fba5f5bdb4c744" providerId="LiveId" clId="{394036C6-D575-4745-BB97-986A8E52F646}" dt="2022-02-05T15:07:35.910" v="2256" actId="26606"/>
          <ac:spMkLst>
            <pc:docMk/>
            <pc:sldMk cId="1278811865" sldId="264"/>
            <ac:spMk id="85" creationId="{71877DBC-BB60-40F0-AC93-2ACDBAAE60CE}"/>
          </ac:spMkLst>
        </pc:spChg>
        <pc:spChg chg="add del">
          <ac:chgData name="Nisa Azad" userId="d6fba5f5bdb4c744" providerId="LiveId" clId="{394036C6-D575-4745-BB97-986A8E52F646}" dt="2022-02-05T15:06:28.055" v="2239" actId="26606"/>
          <ac:spMkLst>
            <pc:docMk/>
            <pc:sldMk cId="1278811865" sldId="264"/>
            <ac:spMk id="6148" creationId="{45D37F4E-DDB4-456B-97E0-9937730A039F}"/>
          </ac:spMkLst>
        </pc:spChg>
        <pc:spChg chg="add del">
          <ac:chgData name="Nisa Azad" userId="d6fba5f5bdb4c744" providerId="LiveId" clId="{394036C6-D575-4745-BB97-986A8E52F646}" dt="2022-02-05T15:06:28.055" v="2239" actId="26606"/>
          <ac:spMkLst>
            <pc:docMk/>
            <pc:sldMk cId="1278811865" sldId="264"/>
            <ac:spMk id="6149" creationId="{B2DD41CD-8F47-4F56-AD12-4E2FF7696987}"/>
          </ac:spMkLst>
        </pc:spChg>
        <pc:spChg chg="add del">
          <ac:chgData name="Nisa Azad" userId="d6fba5f5bdb4c744" providerId="LiveId" clId="{394036C6-D575-4745-BB97-986A8E52F646}" dt="2022-02-05T15:07:05.875" v="2252" actId="26606"/>
          <ac:spMkLst>
            <pc:docMk/>
            <pc:sldMk cId="1278811865" sldId="264"/>
            <ac:spMk id="6151" creationId="{F13C74B1-5B17-4795-BED0-7140497B445A}"/>
          </ac:spMkLst>
        </pc:spChg>
        <pc:spChg chg="add del">
          <ac:chgData name="Nisa Azad" userId="d6fba5f5bdb4c744" providerId="LiveId" clId="{394036C6-D575-4745-BB97-986A8E52F646}" dt="2022-02-05T15:07:05.875" v="2252" actId="26606"/>
          <ac:spMkLst>
            <pc:docMk/>
            <pc:sldMk cId="1278811865" sldId="264"/>
            <ac:spMk id="6152" creationId="{D4974D33-8DC5-464E-8C6D-BE58F0669C17}"/>
          </ac:spMkLst>
        </pc:spChg>
        <pc:spChg chg="add del">
          <ac:chgData name="Nisa Azad" userId="d6fba5f5bdb4c744" providerId="LiveId" clId="{394036C6-D575-4745-BB97-986A8E52F646}" dt="2022-02-05T15:07:05.859" v="2251" actId="26606"/>
          <ac:spMkLst>
            <pc:docMk/>
            <pc:sldMk cId="1278811865" sldId="264"/>
            <ac:spMk id="6154" creationId="{743AA782-23D1-4521-8CAD-47662984AA08}"/>
          </ac:spMkLst>
        </pc:spChg>
        <pc:spChg chg="add del">
          <ac:chgData name="Nisa Azad" userId="d6fba5f5bdb4c744" providerId="LiveId" clId="{394036C6-D575-4745-BB97-986A8E52F646}" dt="2022-02-05T15:07:05.859" v="2251" actId="26606"/>
          <ac:spMkLst>
            <pc:docMk/>
            <pc:sldMk cId="1278811865" sldId="264"/>
            <ac:spMk id="6155" creationId="{71877DBC-BB60-40F0-AC93-2ACDBAAE60CE}"/>
          </ac:spMkLst>
        </pc:spChg>
        <pc:spChg chg="add del">
          <ac:chgData name="Nisa Azad" userId="d6fba5f5bdb4c744" providerId="LiveId" clId="{394036C6-D575-4745-BB97-986A8E52F646}" dt="2022-02-05T15:07:35.910" v="2256" actId="26606"/>
          <ac:spMkLst>
            <pc:docMk/>
            <pc:sldMk cId="1278811865" sldId="264"/>
            <ac:spMk id="6157" creationId="{45D37F4E-DDB4-456B-97E0-9937730A039F}"/>
          </ac:spMkLst>
        </pc:spChg>
        <pc:spChg chg="add del">
          <ac:chgData name="Nisa Azad" userId="d6fba5f5bdb4c744" providerId="LiveId" clId="{394036C6-D575-4745-BB97-986A8E52F646}" dt="2022-02-05T15:07:35.910" v="2256" actId="26606"/>
          <ac:spMkLst>
            <pc:docMk/>
            <pc:sldMk cId="1278811865" sldId="264"/>
            <ac:spMk id="6158" creationId="{B2DD41CD-8F47-4F56-AD12-4E2FF7696987}"/>
          </ac:spMkLst>
        </pc:spChg>
        <pc:picChg chg="add mod">
          <ac:chgData name="Nisa Azad" userId="d6fba5f5bdb4c744" providerId="LiveId" clId="{394036C6-D575-4745-BB97-986A8E52F646}" dt="2022-02-05T15:08:12.851" v="2267" actId="1076"/>
          <ac:picMkLst>
            <pc:docMk/>
            <pc:sldMk cId="1278811865" sldId="264"/>
            <ac:picMk id="4" creationId="{F87AFBAC-DC0E-4C0E-8EB5-A5155870C993}"/>
          </ac:picMkLst>
        </pc:picChg>
        <pc:picChg chg="add del mod">
          <ac:chgData name="Nisa Azad" userId="d6fba5f5bdb4c744" providerId="LiveId" clId="{394036C6-D575-4745-BB97-986A8E52F646}" dt="2022-02-05T15:07:28.675" v="2253" actId="478"/>
          <ac:picMkLst>
            <pc:docMk/>
            <pc:sldMk cId="1278811865" sldId="264"/>
            <ac:picMk id="6146" creationId="{9D91F790-4552-44EA-A784-75F4AC441E0E}"/>
          </ac:picMkLst>
        </pc:picChg>
      </pc:sldChg>
      <pc:sldChg chg="new del">
        <pc:chgData name="Nisa Azad" userId="d6fba5f5bdb4c744" providerId="LiveId" clId="{394036C6-D575-4745-BB97-986A8E52F646}" dt="2022-02-05T15:13:54.685" v="2336" actId="47"/>
        <pc:sldMkLst>
          <pc:docMk/>
          <pc:sldMk cId="2258474751" sldId="26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3D9957-6F08-4BDD-B53D-FA765AA5E5EA}" type="datetimeFigureOut">
              <a:rPr lang="en-GB" smtClean="0"/>
              <a:t>15/02/2022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E7C4E7-C9DE-4858-91F2-AB0A2A0F3951}" type="slidenum">
              <a:rPr lang="en-GB" smtClean="0"/>
              <a:t>‹#›</a:t>
            </a:fld>
            <a:endParaRPr lang="en-GB"/>
          </a:p>
        </p:txBody>
      </p:sp>
    </p:spTree>
    <p:extLst>
      <p:ext uri="{BB962C8B-B14F-4D97-AF65-F5344CB8AC3E}">
        <p14:creationId xmlns:p14="http://schemas.microsoft.com/office/powerpoint/2010/main" val="574989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E7C4E7-C9DE-4858-91F2-AB0A2A0F3951}" type="slidenum">
              <a:rPr lang="en-GB" smtClean="0"/>
              <a:t>8</a:t>
            </a:fld>
            <a:endParaRPr lang="en-GB"/>
          </a:p>
        </p:txBody>
      </p:sp>
    </p:spTree>
    <p:extLst>
      <p:ext uri="{BB962C8B-B14F-4D97-AF65-F5344CB8AC3E}">
        <p14:creationId xmlns:p14="http://schemas.microsoft.com/office/powerpoint/2010/main" val="19268984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3AFF7-AAB7-4769-936B-6646FE00F8F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EC0155-264B-4491-BC8C-03086E726E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26244B4-16BD-42DE-8520-9CA376B86D0F}"/>
              </a:ext>
            </a:extLst>
          </p:cNvPr>
          <p:cNvSpPr>
            <a:spLocks noGrp="1"/>
          </p:cNvSpPr>
          <p:nvPr>
            <p:ph type="dt" sz="half" idx="10"/>
          </p:nvPr>
        </p:nvSpPr>
        <p:spPr/>
        <p:txBody>
          <a:bodyPr/>
          <a:lstStyle/>
          <a:p>
            <a:fld id="{EF7617B7-A8E7-4B8A-A5F2-E11FB3ECE859}" type="datetimeFigureOut">
              <a:rPr lang="en-GB" smtClean="0"/>
              <a:t>15/02/2022</a:t>
            </a:fld>
            <a:endParaRPr lang="en-GB"/>
          </a:p>
        </p:txBody>
      </p:sp>
      <p:sp>
        <p:nvSpPr>
          <p:cNvPr id="5" name="Footer Placeholder 4">
            <a:extLst>
              <a:ext uri="{FF2B5EF4-FFF2-40B4-BE49-F238E27FC236}">
                <a16:creationId xmlns:a16="http://schemas.microsoft.com/office/drawing/2014/main" id="{4B6CB129-D95F-467E-8CDA-A2D4D6BD71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A1DA31-6D93-40FA-97E2-134F073EC1D0}"/>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2575082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02A98-15A3-4D83-9417-5277D7F5F8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4D3235-8AAB-418F-B364-10BABB950B6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54463B-98E2-4394-876A-62285AD4577A}"/>
              </a:ext>
            </a:extLst>
          </p:cNvPr>
          <p:cNvSpPr>
            <a:spLocks noGrp="1"/>
          </p:cNvSpPr>
          <p:nvPr>
            <p:ph type="dt" sz="half" idx="10"/>
          </p:nvPr>
        </p:nvSpPr>
        <p:spPr/>
        <p:txBody>
          <a:bodyPr/>
          <a:lstStyle/>
          <a:p>
            <a:fld id="{EF7617B7-A8E7-4B8A-A5F2-E11FB3ECE859}" type="datetimeFigureOut">
              <a:rPr lang="en-GB" smtClean="0"/>
              <a:t>15/02/2022</a:t>
            </a:fld>
            <a:endParaRPr lang="en-GB"/>
          </a:p>
        </p:txBody>
      </p:sp>
      <p:sp>
        <p:nvSpPr>
          <p:cNvPr id="5" name="Footer Placeholder 4">
            <a:extLst>
              <a:ext uri="{FF2B5EF4-FFF2-40B4-BE49-F238E27FC236}">
                <a16:creationId xmlns:a16="http://schemas.microsoft.com/office/drawing/2014/main" id="{934F56E4-6B04-43D2-95BD-048441A14F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A4EE74-E54C-4882-B83D-576D956817AC}"/>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2131438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BA0AD-2C39-43CC-BAEC-B85E8A1BCC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39E40B-8C93-43BD-8A18-95C8F3FDD6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30D50BD-01E7-4C3B-94E6-946245E99C3D}"/>
              </a:ext>
            </a:extLst>
          </p:cNvPr>
          <p:cNvSpPr>
            <a:spLocks noGrp="1"/>
          </p:cNvSpPr>
          <p:nvPr>
            <p:ph type="dt" sz="half" idx="10"/>
          </p:nvPr>
        </p:nvSpPr>
        <p:spPr/>
        <p:txBody>
          <a:bodyPr/>
          <a:lstStyle/>
          <a:p>
            <a:fld id="{EF7617B7-A8E7-4B8A-A5F2-E11FB3ECE859}" type="datetimeFigureOut">
              <a:rPr lang="en-GB" smtClean="0"/>
              <a:t>15/02/2022</a:t>
            </a:fld>
            <a:endParaRPr lang="en-GB"/>
          </a:p>
        </p:txBody>
      </p:sp>
      <p:sp>
        <p:nvSpPr>
          <p:cNvPr id="5" name="Footer Placeholder 4">
            <a:extLst>
              <a:ext uri="{FF2B5EF4-FFF2-40B4-BE49-F238E27FC236}">
                <a16:creationId xmlns:a16="http://schemas.microsoft.com/office/drawing/2014/main" id="{6FBE3FF5-A3EB-4049-93F1-6D01DFE5E0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576697-B3F9-441B-A893-F3888AA6BBAA}"/>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1325045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D4460-E28B-497C-AA37-B972BD0A64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31C2CC5-922B-4FC0-82AA-8D71222262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44D53BD-2CAA-42D4-B59B-721B6C6FBC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6EC785-6CFD-466A-B4C8-961133B83964}"/>
              </a:ext>
            </a:extLst>
          </p:cNvPr>
          <p:cNvSpPr>
            <a:spLocks noGrp="1"/>
          </p:cNvSpPr>
          <p:nvPr>
            <p:ph type="dt" sz="half" idx="10"/>
          </p:nvPr>
        </p:nvSpPr>
        <p:spPr/>
        <p:txBody>
          <a:bodyPr/>
          <a:lstStyle/>
          <a:p>
            <a:fld id="{EF7617B7-A8E7-4B8A-A5F2-E11FB3ECE859}" type="datetimeFigureOut">
              <a:rPr lang="en-GB" smtClean="0"/>
              <a:t>15/02/2022</a:t>
            </a:fld>
            <a:endParaRPr lang="en-GB"/>
          </a:p>
        </p:txBody>
      </p:sp>
      <p:sp>
        <p:nvSpPr>
          <p:cNvPr id="6" name="Footer Placeholder 5">
            <a:extLst>
              <a:ext uri="{FF2B5EF4-FFF2-40B4-BE49-F238E27FC236}">
                <a16:creationId xmlns:a16="http://schemas.microsoft.com/office/drawing/2014/main" id="{1B657810-7356-42FD-8A3B-3B75AD7F29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E51AF5-71B7-4AAE-97FE-7A848CF50D94}"/>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1239006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65B32-759F-49AA-B848-23B7C8F864B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042A5B-4838-41A4-A346-0756839A3D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61ECFB-55FB-4E47-9956-0D2F3C305C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4B68F6-2E97-488C-8EE4-203131A940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D2FCCB4-E9D2-40E9-9623-DCDC5D9881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FBFA28-EEA6-4B8F-8454-25DA42308D2E}"/>
              </a:ext>
            </a:extLst>
          </p:cNvPr>
          <p:cNvSpPr>
            <a:spLocks noGrp="1"/>
          </p:cNvSpPr>
          <p:nvPr>
            <p:ph type="dt" sz="half" idx="10"/>
          </p:nvPr>
        </p:nvSpPr>
        <p:spPr/>
        <p:txBody>
          <a:bodyPr/>
          <a:lstStyle/>
          <a:p>
            <a:fld id="{EF7617B7-A8E7-4B8A-A5F2-E11FB3ECE859}" type="datetimeFigureOut">
              <a:rPr lang="en-GB" smtClean="0"/>
              <a:t>15/02/2022</a:t>
            </a:fld>
            <a:endParaRPr lang="en-GB"/>
          </a:p>
        </p:txBody>
      </p:sp>
      <p:sp>
        <p:nvSpPr>
          <p:cNvPr id="8" name="Footer Placeholder 7">
            <a:extLst>
              <a:ext uri="{FF2B5EF4-FFF2-40B4-BE49-F238E27FC236}">
                <a16:creationId xmlns:a16="http://schemas.microsoft.com/office/drawing/2014/main" id="{A9BC29A3-9D04-44AE-BDE1-EFDA5879DD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A12D32-888C-4F0D-9B03-B3E8275424AF}"/>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1817696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DDA4D-B544-449C-9F20-354528431FA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54B15BC-EFF4-41A6-BAFE-B5AA67DED07A}"/>
              </a:ext>
            </a:extLst>
          </p:cNvPr>
          <p:cNvSpPr>
            <a:spLocks noGrp="1"/>
          </p:cNvSpPr>
          <p:nvPr>
            <p:ph type="dt" sz="half" idx="10"/>
          </p:nvPr>
        </p:nvSpPr>
        <p:spPr/>
        <p:txBody>
          <a:bodyPr/>
          <a:lstStyle/>
          <a:p>
            <a:fld id="{EF7617B7-A8E7-4B8A-A5F2-E11FB3ECE859}" type="datetimeFigureOut">
              <a:rPr lang="en-GB" smtClean="0"/>
              <a:t>15/02/2022</a:t>
            </a:fld>
            <a:endParaRPr lang="en-GB"/>
          </a:p>
        </p:txBody>
      </p:sp>
      <p:sp>
        <p:nvSpPr>
          <p:cNvPr id="4" name="Footer Placeholder 3">
            <a:extLst>
              <a:ext uri="{FF2B5EF4-FFF2-40B4-BE49-F238E27FC236}">
                <a16:creationId xmlns:a16="http://schemas.microsoft.com/office/drawing/2014/main" id="{7791C065-23EB-4FD1-9FDC-25FFCBE052A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061163-507A-4797-B7FA-2566E9C97AEA}"/>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3520395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852707-55D1-41E3-9A34-E4E9BB294407}"/>
              </a:ext>
            </a:extLst>
          </p:cNvPr>
          <p:cNvSpPr>
            <a:spLocks noGrp="1"/>
          </p:cNvSpPr>
          <p:nvPr>
            <p:ph type="dt" sz="half" idx="10"/>
          </p:nvPr>
        </p:nvSpPr>
        <p:spPr/>
        <p:txBody>
          <a:bodyPr/>
          <a:lstStyle/>
          <a:p>
            <a:fld id="{EF7617B7-A8E7-4B8A-A5F2-E11FB3ECE859}" type="datetimeFigureOut">
              <a:rPr lang="en-GB" smtClean="0"/>
              <a:t>15/02/2022</a:t>
            </a:fld>
            <a:endParaRPr lang="en-GB"/>
          </a:p>
        </p:txBody>
      </p:sp>
      <p:sp>
        <p:nvSpPr>
          <p:cNvPr id="3" name="Footer Placeholder 2">
            <a:extLst>
              <a:ext uri="{FF2B5EF4-FFF2-40B4-BE49-F238E27FC236}">
                <a16:creationId xmlns:a16="http://schemas.microsoft.com/office/drawing/2014/main" id="{725000F0-1335-4F4E-8063-DA76379AD8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014AF1-95FF-48BE-9D2C-0F96B8E63375}"/>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2151602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DAE3F-2A2B-40C9-A254-EFCBD22DB0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CFA551-BF57-4C9A-8354-779072A188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C41F511-497A-4F42-9CE5-0199647BF1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544D49-9352-4D76-97F1-E813BAA823E3}"/>
              </a:ext>
            </a:extLst>
          </p:cNvPr>
          <p:cNvSpPr>
            <a:spLocks noGrp="1"/>
          </p:cNvSpPr>
          <p:nvPr>
            <p:ph type="dt" sz="half" idx="10"/>
          </p:nvPr>
        </p:nvSpPr>
        <p:spPr/>
        <p:txBody>
          <a:bodyPr/>
          <a:lstStyle/>
          <a:p>
            <a:fld id="{EF7617B7-A8E7-4B8A-A5F2-E11FB3ECE859}" type="datetimeFigureOut">
              <a:rPr lang="en-GB" smtClean="0"/>
              <a:t>15/02/2022</a:t>
            </a:fld>
            <a:endParaRPr lang="en-GB"/>
          </a:p>
        </p:txBody>
      </p:sp>
      <p:sp>
        <p:nvSpPr>
          <p:cNvPr id="6" name="Footer Placeholder 5">
            <a:extLst>
              <a:ext uri="{FF2B5EF4-FFF2-40B4-BE49-F238E27FC236}">
                <a16:creationId xmlns:a16="http://schemas.microsoft.com/office/drawing/2014/main" id="{C022355C-FF70-4B34-A857-4CFEE61E04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EDC435-5375-4AFA-8D33-64DD237FEDE1}"/>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1325446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66722-0E0B-4B06-A684-59959C5014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1124C3-B5E4-4706-A52E-5A473ECA7F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C1487C-EF00-4760-A8B6-3B8A3E5A8F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0242F8-A4D8-4899-9ECC-C495113D0C07}"/>
              </a:ext>
            </a:extLst>
          </p:cNvPr>
          <p:cNvSpPr>
            <a:spLocks noGrp="1"/>
          </p:cNvSpPr>
          <p:nvPr>
            <p:ph type="dt" sz="half" idx="10"/>
          </p:nvPr>
        </p:nvSpPr>
        <p:spPr/>
        <p:txBody>
          <a:bodyPr/>
          <a:lstStyle/>
          <a:p>
            <a:fld id="{EF7617B7-A8E7-4B8A-A5F2-E11FB3ECE859}" type="datetimeFigureOut">
              <a:rPr lang="en-GB" smtClean="0"/>
              <a:t>15/02/2022</a:t>
            </a:fld>
            <a:endParaRPr lang="en-GB"/>
          </a:p>
        </p:txBody>
      </p:sp>
      <p:sp>
        <p:nvSpPr>
          <p:cNvPr id="6" name="Footer Placeholder 5">
            <a:extLst>
              <a:ext uri="{FF2B5EF4-FFF2-40B4-BE49-F238E27FC236}">
                <a16:creationId xmlns:a16="http://schemas.microsoft.com/office/drawing/2014/main" id="{14F26D7F-DB7B-4D7C-A8B3-CA06CDD9D7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CB82DC-48BC-45DE-A3CA-74E1021F3A16}"/>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995616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C103D-947C-418D-9E5C-9715E8B7D24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778E95-1521-4630-BF8C-11CCAB3523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D6BE5-3C4A-46A9-9C68-61C08A69FC1C}"/>
              </a:ext>
            </a:extLst>
          </p:cNvPr>
          <p:cNvSpPr>
            <a:spLocks noGrp="1"/>
          </p:cNvSpPr>
          <p:nvPr>
            <p:ph type="dt" sz="half" idx="10"/>
          </p:nvPr>
        </p:nvSpPr>
        <p:spPr/>
        <p:txBody>
          <a:bodyPr/>
          <a:lstStyle/>
          <a:p>
            <a:fld id="{EF7617B7-A8E7-4B8A-A5F2-E11FB3ECE859}" type="datetimeFigureOut">
              <a:rPr lang="en-GB" smtClean="0"/>
              <a:t>15/02/2022</a:t>
            </a:fld>
            <a:endParaRPr lang="en-GB"/>
          </a:p>
        </p:txBody>
      </p:sp>
      <p:sp>
        <p:nvSpPr>
          <p:cNvPr id="5" name="Footer Placeholder 4">
            <a:extLst>
              <a:ext uri="{FF2B5EF4-FFF2-40B4-BE49-F238E27FC236}">
                <a16:creationId xmlns:a16="http://schemas.microsoft.com/office/drawing/2014/main" id="{55886A2D-F310-44F0-B095-0C399BC4EB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7AF6F7-4B3D-45F9-84CB-4F2212C458B6}"/>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4177147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99522D-6A13-4530-AA12-33B06653444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506E70-6D5B-4948-AC1B-9AF3FE9003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9A2528-4B4E-4652-9D47-FF955B552024}"/>
              </a:ext>
            </a:extLst>
          </p:cNvPr>
          <p:cNvSpPr>
            <a:spLocks noGrp="1"/>
          </p:cNvSpPr>
          <p:nvPr>
            <p:ph type="dt" sz="half" idx="10"/>
          </p:nvPr>
        </p:nvSpPr>
        <p:spPr/>
        <p:txBody>
          <a:bodyPr/>
          <a:lstStyle/>
          <a:p>
            <a:fld id="{EF7617B7-A8E7-4B8A-A5F2-E11FB3ECE859}" type="datetimeFigureOut">
              <a:rPr lang="en-GB" smtClean="0"/>
              <a:t>15/02/2022</a:t>
            </a:fld>
            <a:endParaRPr lang="en-GB"/>
          </a:p>
        </p:txBody>
      </p:sp>
      <p:sp>
        <p:nvSpPr>
          <p:cNvPr id="5" name="Footer Placeholder 4">
            <a:extLst>
              <a:ext uri="{FF2B5EF4-FFF2-40B4-BE49-F238E27FC236}">
                <a16:creationId xmlns:a16="http://schemas.microsoft.com/office/drawing/2014/main" id="{B2C13DBF-FEFD-4380-B3E8-0105CC608F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B968AE-163C-4E04-9ABE-AB87CEEDAA50}"/>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3531737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37C8FD-4A53-45DE-9D2B-411A3A7D66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E3B9C9-2553-4F1D-8F03-ECD4923CE7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C15728-6AFC-480B-884C-D378A1DD269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7617B7-A8E7-4B8A-A5F2-E11FB3ECE859}" type="datetimeFigureOut">
              <a:rPr lang="en-GB" smtClean="0"/>
              <a:t>15/02/2022</a:t>
            </a:fld>
            <a:endParaRPr lang="en-GB"/>
          </a:p>
        </p:txBody>
      </p:sp>
      <p:sp>
        <p:nvSpPr>
          <p:cNvPr id="5" name="Footer Placeholder 4">
            <a:extLst>
              <a:ext uri="{FF2B5EF4-FFF2-40B4-BE49-F238E27FC236}">
                <a16:creationId xmlns:a16="http://schemas.microsoft.com/office/drawing/2014/main" id="{682B701A-3595-464A-8B3B-5B0BECF2E6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9A7B778-F9B6-4EF7-AC36-19EDEBF77B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C0C61A-82B4-4780-BC5F-A19218FE70D4}" type="slidenum">
              <a:rPr lang="en-GB" smtClean="0"/>
              <a:t>‹#›</a:t>
            </a:fld>
            <a:endParaRPr lang="en-GB"/>
          </a:p>
        </p:txBody>
      </p:sp>
    </p:spTree>
    <p:extLst>
      <p:ext uri="{BB962C8B-B14F-4D97-AF65-F5344CB8AC3E}">
        <p14:creationId xmlns:p14="http://schemas.microsoft.com/office/powerpoint/2010/main" val="35103562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bps.org.uk/public/what-is-psycholog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40">
            <a:extLst>
              <a:ext uri="{FF2B5EF4-FFF2-40B4-BE49-F238E27FC236}">
                <a16:creationId xmlns:a16="http://schemas.microsoft.com/office/drawing/2014/main" id="{4A70F4F6-8761-4016-931A-4535464E4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0FAD1B-5CF1-4BBC-ACA8-853E684A4154}"/>
              </a:ext>
            </a:extLst>
          </p:cNvPr>
          <p:cNvSpPr>
            <a:spLocks noGrp="1"/>
          </p:cNvSpPr>
          <p:nvPr>
            <p:ph type="ctrTitle"/>
          </p:nvPr>
        </p:nvSpPr>
        <p:spPr>
          <a:xfrm>
            <a:off x="1033272" y="954284"/>
            <a:ext cx="10513106" cy="2279700"/>
          </a:xfrm>
        </p:spPr>
        <p:txBody>
          <a:bodyPr vert="horz" lIns="91440" tIns="45720" rIns="91440" bIns="45720" rtlCol="0">
            <a:normAutofit/>
          </a:bodyPr>
          <a:lstStyle/>
          <a:p>
            <a:r>
              <a:rPr lang="en-US" sz="6800" kern="1200" dirty="0">
                <a:effectLst/>
                <a:latin typeface="+mj-lt"/>
                <a:ea typeface="+mj-ea"/>
                <a:cs typeface="+mj-cs"/>
              </a:rPr>
              <a:t>Psychology for Health and Social Care</a:t>
            </a:r>
            <a:br>
              <a:rPr lang="en-US" sz="6800" kern="1200" dirty="0">
                <a:effectLst/>
                <a:latin typeface="+mj-lt"/>
                <a:ea typeface="+mj-ea"/>
                <a:cs typeface="+mj-cs"/>
              </a:rPr>
            </a:br>
            <a:r>
              <a:rPr lang="en-GB" sz="2000" kern="1200" dirty="0">
                <a:effectLst/>
                <a:latin typeface="Arial" panose="020B0604020202020204" pitchFamily="34" charset="0"/>
                <a:cs typeface="+mj-cs"/>
              </a:rPr>
              <a:t>W</a:t>
            </a:r>
            <a:r>
              <a:rPr lang="en-GB" sz="2000" dirty="0">
                <a:latin typeface="Arial" panose="020B0604020202020204" pitchFamily="34" charset="0"/>
                <a:ea typeface="Times New Roman" panose="02020603050405020304" pitchFamily="18" charset="0"/>
              </a:rPr>
              <a:t>hy</a:t>
            </a:r>
            <a:r>
              <a:rPr lang="en-GB" sz="2000" dirty="0">
                <a:effectLst/>
                <a:latin typeface="Arial" panose="020B0604020202020204" pitchFamily="34" charset="0"/>
                <a:ea typeface="Times New Roman" panose="02020603050405020304" pitchFamily="18" charset="0"/>
              </a:rPr>
              <a:t> psychology is important when working as a Nursery assistant</a:t>
            </a:r>
            <a:endParaRPr lang="en-US" sz="2000" kern="1200" dirty="0">
              <a:latin typeface="+mj-lt"/>
              <a:ea typeface="+mj-ea"/>
              <a:cs typeface="+mj-cs"/>
            </a:endParaRPr>
          </a:p>
        </p:txBody>
      </p:sp>
      <p:sp>
        <p:nvSpPr>
          <p:cNvPr id="3" name="Subtitle 2">
            <a:extLst>
              <a:ext uri="{FF2B5EF4-FFF2-40B4-BE49-F238E27FC236}">
                <a16:creationId xmlns:a16="http://schemas.microsoft.com/office/drawing/2014/main" id="{C5890AD6-80D7-468A-8509-286F98BD5254}"/>
              </a:ext>
            </a:extLst>
          </p:cNvPr>
          <p:cNvSpPr>
            <a:spLocks noGrp="1"/>
          </p:cNvSpPr>
          <p:nvPr>
            <p:ph type="subTitle" idx="1"/>
          </p:nvPr>
        </p:nvSpPr>
        <p:spPr>
          <a:xfrm>
            <a:off x="3098800" y="4262016"/>
            <a:ext cx="6680200" cy="2189584"/>
          </a:xfrm>
        </p:spPr>
        <p:txBody>
          <a:bodyPr vert="horz" lIns="91440" tIns="45720" rIns="91440" bIns="45720" rtlCol="0" anchor="t">
            <a:noAutofit/>
          </a:bodyPr>
          <a:lstStyle/>
          <a:p>
            <a:r>
              <a:rPr lang="en-US" dirty="0"/>
              <a:t>Name: Nisa Azad </a:t>
            </a:r>
          </a:p>
          <a:p>
            <a:r>
              <a:rPr lang="en-US" dirty="0"/>
              <a:t>Student number: 2025737</a:t>
            </a:r>
          </a:p>
          <a:p>
            <a:r>
              <a:rPr lang="en-US" dirty="0"/>
              <a:t>Module code: BMHP4003_BIRM</a:t>
            </a:r>
          </a:p>
          <a:p>
            <a:r>
              <a:rPr lang="en-US" dirty="0"/>
              <a:t>Lectures name: </a:t>
            </a:r>
            <a:r>
              <a:rPr lang="en-US" dirty="0">
                <a:effectLst/>
              </a:rPr>
              <a:t>Muhammad Hossain </a:t>
            </a:r>
            <a:endParaRPr lang="en-US" dirty="0"/>
          </a:p>
        </p:txBody>
      </p:sp>
      <p:sp>
        <p:nvSpPr>
          <p:cNvPr id="72" name="Rectangle 42">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44">
            <a:extLst>
              <a:ext uri="{FF2B5EF4-FFF2-40B4-BE49-F238E27FC236}">
                <a16:creationId xmlns:a16="http://schemas.microsoft.com/office/drawing/2014/main" id="{B4C49FD3-CD95-4BA4-8BD3-B4A4C6844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46" name="Rectangle 64">
              <a:extLst>
                <a:ext uri="{FF2B5EF4-FFF2-40B4-BE49-F238E27FC236}">
                  <a16:creationId xmlns:a16="http://schemas.microsoft.com/office/drawing/2014/main" id="{194125EE-68A0-44AF-9565-81EF0F31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66">
              <a:extLst>
                <a:ext uri="{FF2B5EF4-FFF2-40B4-BE49-F238E27FC236}">
                  <a16:creationId xmlns:a16="http://schemas.microsoft.com/office/drawing/2014/main" id="{47D98E13-5DFC-4FC3-B217-18D7503F2D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64">
              <a:extLst>
                <a:ext uri="{FF2B5EF4-FFF2-40B4-BE49-F238E27FC236}">
                  <a16:creationId xmlns:a16="http://schemas.microsoft.com/office/drawing/2014/main" id="{1208B249-52C1-45B2-94CA-7FCF767BD5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66">
              <a:extLst>
                <a:ext uri="{FF2B5EF4-FFF2-40B4-BE49-F238E27FC236}">
                  <a16:creationId xmlns:a16="http://schemas.microsoft.com/office/drawing/2014/main" id="{8E8EC538-BB99-4192-A555-FD23D92C5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64">
              <a:extLst>
                <a:ext uri="{FF2B5EF4-FFF2-40B4-BE49-F238E27FC236}">
                  <a16:creationId xmlns:a16="http://schemas.microsoft.com/office/drawing/2014/main" id="{C818F7CD-D8C3-4B0E-8332-5F5D23675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66">
              <a:extLst>
                <a:ext uri="{FF2B5EF4-FFF2-40B4-BE49-F238E27FC236}">
                  <a16:creationId xmlns:a16="http://schemas.microsoft.com/office/drawing/2014/main" id="{BA3A1026-C945-44C7-95BC-3BF4551EF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64">
              <a:extLst>
                <a:ext uri="{FF2B5EF4-FFF2-40B4-BE49-F238E27FC236}">
                  <a16:creationId xmlns:a16="http://schemas.microsoft.com/office/drawing/2014/main" id="{E7A2271E-1BF0-4DBF-BDC5-8205DFE2B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66">
              <a:extLst>
                <a:ext uri="{FF2B5EF4-FFF2-40B4-BE49-F238E27FC236}">
                  <a16:creationId xmlns:a16="http://schemas.microsoft.com/office/drawing/2014/main" id="{FC359C9B-D7DB-4D67-BC20-0ED526C67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64">
              <a:extLst>
                <a:ext uri="{FF2B5EF4-FFF2-40B4-BE49-F238E27FC236}">
                  <a16:creationId xmlns:a16="http://schemas.microsoft.com/office/drawing/2014/main" id="{5DA7CDCF-326D-40F3-9FA1-F6B696E8F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66">
              <a:extLst>
                <a:ext uri="{FF2B5EF4-FFF2-40B4-BE49-F238E27FC236}">
                  <a16:creationId xmlns:a16="http://schemas.microsoft.com/office/drawing/2014/main" id="{42EAB6A2-C79F-4E11-BA2B-82394503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64">
              <a:extLst>
                <a:ext uri="{FF2B5EF4-FFF2-40B4-BE49-F238E27FC236}">
                  <a16:creationId xmlns:a16="http://schemas.microsoft.com/office/drawing/2014/main" id="{0409AE1C-32E7-42F0-8174-D8EC28D1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66">
              <a:extLst>
                <a:ext uri="{FF2B5EF4-FFF2-40B4-BE49-F238E27FC236}">
                  <a16:creationId xmlns:a16="http://schemas.microsoft.com/office/drawing/2014/main" id="{6D094018-4CC4-4507-BD21-223B12217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64">
              <a:extLst>
                <a:ext uri="{FF2B5EF4-FFF2-40B4-BE49-F238E27FC236}">
                  <a16:creationId xmlns:a16="http://schemas.microsoft.com/office/drawing/2014/main" id="{4971B5B3-87D2-49C1-9AD0-984AF7579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66">
              <a:extLst>
                <a:ext uri="{FF2B5EF4-FFF2-40B4-BE49-F238E27FC236}">
                  <a16:creationId xmlns:a16="http://schemas.microsoft.com/office/drawing/2014/main" id="{7F8CC77F-5D16-46D1-9E76-844D3D54B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64">
              <a:extLst>
                <a:ext uri="{FF2B5EF4-FFF2-40B4-BE49-F238E27FC236}">
                  <a16:creationId xmlns:a16="http://schemas.microsoft.com/office/drawing/2014/main" id="{3136B198-9314-404B-9B2A-B12F1C81E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66">
              <a:extLst>
                <a:ext uri="{FF2B5EF4-FFF2-40B4-BE49-F238E27FC236}">
                  <a16:creationId xmlns:a16="http://schemas.microsoft.com/office/drawing/2014/main" id="{3AD2B785-CD5F-4846-8278-FD202F83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64">
              <a:extLst>
                <a:ext uri="{FF2B5EF4-FFF2-40B4-BE49-F238E27FC236}">
                  <a16:creationId xmlns:a16="http://schemas.microsoft.com/office/drawing/2014/main" id="{3C6BD3BE-D8A5-4561-9641-5F579267C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66">
              <a:extLst>
                <a:ext uri="{FF2B5EF4-FFF2-40B4-BE49-F238E27FC236}">
                  <a16:creationId xmlns:a16="http://schemas.microsoft.com/office/drawing/2014/main" id="{883722C6-0687-4FBC-924C-022C334B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64">
              <a:extLst>
                <a:ext uri="{FF2B5EF4-FFF2-40B4-BE49-F238E27FC236}">
                  <a16:creationId xmlns:a16="http://schemas.microsoft.com/office/drawing/2014/main" id="{50E3342E-EFDF-4EE7-A275-A46FE15FD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66">
              <a:extLst>
                <a:ext uri="{FF2B5EF4-FFF2-40B4-BE49-F238E27FC236}">
                  <a16:creationId xmlns:a16="http://schemas.microsoft.com/office/drawing/2014/main" id="{02A591D3-77C5-427A-84E7-5040F9C17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2" name="Rectangle 6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65391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2">
            <a:extLst>
              <a:ext uri="{FF2B5EF4-FFF2-40B4-BE49-F238E27FC236}">
                <a16:creationId xmlns:a16="http://schemas.microsoft.com/office/drawing/2014/main" id="{95156D82-5315-4F7E-9097-C829D9135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2473" y="-4805300"/>
            <a:ext cx="2587052" cy="12192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FD51D9-ACD3-4048-B3C5-0BF8ED8774E6}"/>
              </a:ext>
            </a:extLst>
          </p:cNvPr>
          <p:cNvSpPr>
            <a:spLocks noGrp="1"/>
          </p:cNvSpPr>
          <p:nvPr>
            <p:ph type="title"/>
          </p:nvPr>
        </p:nvSpPr>
        <p:spPr>
          <a:xfrm>
            <a:off x="1808548" y="530942"/>
            <a:ext cx="8574905" cy="943016"/>
          </a:xfrm>
        </p:spPr>
        <p:txBody>
          <a:bodyPr anchor="b">
            <a:normAutofit/>
          </a:bodyPr>
          <a:lstStyle/>
          <a:p>
            <a:pPr algn="ctr"/>
            <a:r>
              <a:rPr lang="en-US" sz="5400" dirty="0"/>
              <a:t>INTORODUCTION </a:t>
            </a:r>
            <a:endParaRPr lang="en-GB" sz="5400" dirty="0"/>
          </a:p>
        </p:txBody>
      </p:sp>
      <p:grpSp>
        <p:nvGrpSpPr>
          <p:cNvPr id="12" name="Group 11">
            <a:extLst>
              <a:ext uri="{FF2B5EF4-FFF2-40B4-BE49-F238E27FC236}">
                <a16:creationId xmlns:a16="http://schemas.microsoft.com/office/drawing/2014/main" id="{9741695D-9404-4FC6-A5DE-1DE3180243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2392" y="73152"/>
            <a:ext cx="1178966" cy="232963"/>
            <a:chOff x="5422392" y="73152"/>
            <a:chExt cx="1178966" cy="232963"/>
          </a:xfrm>
        </p:grpSpPr>
        <p:sp>
          <p:nvSpPr>
            <p:cNvPr id="13" name="Rectangle 64">
              <a:extLst>
                <a:ext uri="{FF2B5EF4-FFF2-40B4-BE49-F238E27FC236}">
                  <a16:creationId xmlns:a16="http://schemas.microsoft.com/office/drawing/2014/main" id="{E74792E2-D26F-45C2-B964-9FD39D189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66">
              <a:extLst>
                <a:ext uri="{FF2B5EF4-FFF2-40B4-BE49-F238E27FC236}">
                  <a16:creationId xmlns:a16="http://schemas.microsoft.com/office/drawing/2014/main" id="{1FC9B46E-E5B7-47A6-B707-C0AF85018C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64">
              <a:extLst>
                <a:ext uri="{FF2B5EF4-FFF2-40B4-BE49-F238E27FC236}">
                  <a16:creationId xmlns:a16="http://schemas.microsoft.com/office/drawing/2014/main" id="{6B78075F-9A6C-49B5-8B6C-FBB50DFBDD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EDD80F9E-9A07-460F-8A53-63CCB5FC6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3475E2B9-7E9E-4E85-80CB-81E51711FD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CD322257-C0BF-4112-9D8C-65B2D465C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39D1AE5B-8B5F-4B92-B83C-BB5163464E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85686348-E82F-4101-B3FB-2813519F1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5D8E8995-C040-46B2-8467-F1819C69C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D2E2EC0D-D45B-4F5F-A559-D61997BF5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A89D25B4-224F-4C60-BB0F-049647D017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9180E2B0-750A-49A3-BEAF-A1299108DD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5D996A76-5A53-41DE-8EFF-B92F894D96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ACBBC047-051D-410D-AA02-310C4D6B2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19B2301F-B8AB-4A70-8AA3-8321907333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9B0FFD39-C9B9-4547-A5E3-200B5A2EE7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ACA84860-0B0C-42F2-B940-43C8EF645E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6EFD98F0-7FD0-4D4A-A1E7-F12AFD995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DE29A9F0-5C13-4593-92EE-AB44FAE7B8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50C18439-26EC-4C5B-9653-8A73EF44BC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D3C51CC-16EA-4333-8A43-739A3BBCF986}"/>
              </a:ext>
            </a:extLst>
          </p:cNvPr>
          <p:cNvSpPr>
            <a:spLocks noGrp="1"/>
          </p:cNvSpPr>
          <p:nvPr>
            <p:ph idx="1"/>
          </p:nvPr>
        </p:nvSpPr>
        <p:spPr>
          <a:xfrm>
            <a:off x="204716" y="1473959"/>
            <a:ext cx="11709780" cy="4853100"/>
          </a:xfrm>
        </p:spPr>
        <p:txBody>
          <a:bodyPr anchor="ctr">
            <a:normAutofit/>
          </a:bodyPr>
          <a:lstStyle/>
          <a:p>
            <a:pPr marL="0" indent="0">
              <a:lnSpc>
                <a:spcPct val="150000"/>
              </a:lnSpc>
              <a:buNone/>
            </a:pPr>
            <a:r>
              <a:rPr lang="en-GB" sz="2000" dirty="0">
                <a:latin typeface="Arial" panose="020B0604020202020204" pitchFamily="34" charset="0"/>
                <a:ea typeface="Times New Roman" panose="02020603050405020304" pitchFamily="18" charset="0"/>
              </a:rPr>
              <a:t>Hello, today I am here to discussing why</a:t>
            </a:r>
            <a:r>
              <a:rPr lang="en-GB" sz="2000" dirty="0">
                <a:effectLst/>
                <a:latin typeface="Arial" panose="020B0604020202020204" pitchFamily="34" charset="0"/>
                <a:ea typeface="Times New Roman" panose="02020603050405020304" pitchFamily="18" charset="0"/>
              </a:rPr>
              <a:t> psychology is important when working as a Nursery assistant so I will be</a:t>
            </a:r>
            <a:r>
              <a:rPr lang="en-GB" sz="2000" dirty="0">
                <a:latin typeface="Arial" panose="020B0604020202020204" pitchFamily="34" charset="0"/>
                <a:ea typeface="Times New Roman" panose="02020603050405020304" pitchFamily="18" charset="0"/>
              </a:rPr>
              <a:t> sharing some knowledge and understanding to those </a:t>
            </a:r>
            <a:r>
              <a:rPr lang="en-GB" sz="2000" dirty="0">
                <a:effectLst/>
                <a:latin typeface="Arial" panose="020B0604020202020204" pitchFamily="34" charset="0"/>
                <a:ea typeface="Times New Roman" panose="02020603050405020304" pitchFamily="18" charset="0"/>
              </a:rPr>
              <a:t>individuals that are new to working in this role.</a:t>
            </a:r>
          </a:p>
          <a:p>
            <a:pPr marL="0" indent="0">
              <a:lnSpc>
                <a:spcPct val="150000"/>
              </a:lnSpc>
              <a:buNone/>
            </a:pPr>
            <a:r>
              <a:rPr lang="en-GB" sz="2000" dirty="0">
                <a:solidFill>
                  <a:srgbClr val="FF0000"/>
                </a:solidFill>
                <a:latin typeface="Arial" panose="020B0604020202020204" pitchFamily="34" charset="0"/>
                <a:ea typeface="Times New Roman" panose="02020603050405020304" pitchFamily="18" charset="0"/>
              </a:rPr>
              <a:t>THE AIM OF THIS POWEPOINT IS:</a:t>
            </a:r>
          </a:p>
          <a:p>
            <a:pPr>
              <a:lnSpc>
                <a:spcPct val="150000"/>
              </a:lnSpc>
            </a:pPr>
            <a:r>
              <a:rPr lang="en-GB" sz="2000" dirty="0">
                <a:latin typeface="Arial" panose="020B0604020202020204" pitchFamily="34" charset="0"/>
                <a:cs typeface="Arial" panose="020B0604020202020204" pitchFamily="34" charset="0"/>
              </a:rPr>
              <a:t>To understand why Vygotsky social cognitive theory is vital for children and how Nursery assistants can implement this theory to support the progress and development.</a:t>
            </a:r>
          </a:p>
          <a:p>
            <a:pPr>
              <a:lnSpc>
                <a:spcPct val="150000"/>
              </a:lnSpc>
            </a:pPr>
            <a:r>
              <a:rPr lang="en-GB" sz="2000" dirty="0">
                <a:effectLst/>
                <a:latin typeface="Arial" panose="020B0604020202020204" pitchFamily="34" charset="0"/>
                <a:ea typeface="Times New Roman" panose="02020603050405020304" pitchFamily="18" charset="0"/>
                <a:cs typeface="Arial" panose="020B0604020202020204" pitchFamily="34" charset="0"/>
              </a:rPr>
              <a:t>I will also give real-world cases of how a Nursery assistants in this position, can use their knowledge of mind-set and psychology to </a:t>
            </a:r>
            <a:r>
              <a:rPr lang="en-GB" sz="2000" dirty="0">
                <a:latin typeface="Arial" panose="020B0604020202020204" pitchFamily="34" charset="0"/>
                <a:ea typeface="Times New Roman" panose="02020603050405020304" pitchFamily="18" charset="0"/>
                <a:cs typeface="Arial" panose="020B0604020202020204" pitchFamily="34" charset="0"/>
              </a:rPr>
              <a:t>aid </a:t>
            </a:r>
            <a:r>
              <a:rPr lang="en-GB" sz="2000" dirty="0">
                <a:effectLst/>
                <a:latin typeface="Arial" panose="020B0604020202020204" pitchFamily="34" charset="0"/>
                <a:ea typeface="Times New Roman" panose="02020603050405020304" pitchFamily="18" charset="0"/>
                <a:cs typeface="Arial" panose="020B0604020202020204" pitchFamily="34" charset="0"/>
              </a:rPr>
              <a:t>a service user.</a:t>
            </a:r>
          </a:p>
          <a:p>
            <a:pPr indent="0">
              <a:lnSpc>
                <a:spcPct val="150000"/>
              </a:lnSpc>
              <a:buNone/>
            </a:pPr>
            <a:endParaRPr lang="en-GB" sz="2000" dirty="0">
              <a:effectLst/>
              <a:latin typeface="Times New Roman" panose="02020603050405020304" pitchFamily="18" charset="0"/>
              <a:ea typeface="Times New Roman" panose="02020603050405020304" pitchFamily="18" charset="0"/>
            </a:endParaRPr>
          </a:p>
          <a:p>
            <a:pPr marL="0" indent="0">
              <a:buNone/>
            </a:pPr>
            <a:endParaRPr lang="en-GB" sz="2000" dirty="0">
              <a:latin typeface="Arial" panose="020B0604020202020204" pitchFamily="34" charset="0"/>
            </a:endParaRPr>
          </a:p>
        </p:txBody>
      </p:sp>
      <p:sp>
        <p:nvSpPr>
          <p:cNvPr id="34" name="Rectangle 33">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1204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9E00E2B7-7650-4432-8AF1-745DDF014C7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098" r="8970"/>
          <a:stretch/>
        </p:blipFill>
        <p:spPr bwMode="auto">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93" name="Freeform: Shape 192">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4" name="Freeform: Shape 193">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F55DC2-F1AB-49F2-B344-3ABA86406BDC}"/>
              </a:ext>
            </a:extLst>
          </p:cNvPr>
          <p:cNvSpPr>
            <a:spLocks noGrp="1"/>
          </p:cNvSpPr>
          <p:nvPr>
            <p:ph type="title"/>
          </p:nvPr>
        </p:nvSpPr>
        <p:spPr>
          <a:xfrm>
            <a:off x="374904" y="856488"/>
            <a:ext cx="4992624" cy="1243584"/>
          </a:xfrm>
        </p:spPr>
        <p:txBody>
          <a:bodyPr anchor="ctr">
            <a:normAutofit/>
          </a:bodyPr>
          <a:lstStyle/>
          <a:p>
            <a:r>
              <a:rPr lang="en-US" sz="3400" b="1" dirty="0"/>
              <a:t>What is psychology? </a:t>
            </a:r>
            <a:endParaRPr lang="en-GB" sz="3400" b="1" dirty="0"/>
          </a:p>
        </p:txBody>
      </p:sp>
      <p:sp>
        <p:nvSpPr>
          <p:cNvPr id="195" name="Rectangle 19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6" name="Rectangle 195">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4CCDA13-600A-4E36-B871-FFCC12FFC188}"/>
              </a:ext>
            </a:extLst>
          </p:cNvPr>
          <p:cNvSpPr>
            <a:spLocks noGrp="1"/>
          </p:cNvSpPr>
          <p:nvPr>
            <p:ph idx="1"/>
          </p:nvPr>
        </p:nvSpPr>
        <p:spPr>
          <a:xfrm>
            <a:off x="374904" y="2522949"/>
            <a:ext cx="5065776" cy="4162200"/>
          </a:xfrm>
        </p:spPr>
        <p:txBody>
          <a:bodyPr anchor="t">
            <a:normAutofit fontScale="85000" lnSpcReduction="10000"/>
          </a:bodyPr>
          <a:lstStyle/>
          <a:p>
            <a:pPr marL="0" indent="0" algn="just">
              <a:lnSpc>
                <a:spcPct val="150000"/>
              </a:lnSpc>
              <a:buNone/>
            </a:pPr>
            <a:r>
              <a:rPr lang="en-US" sz="2000" b="1" dirty="0">
                <a:latin typeface="Arial" panose="020B0604020202020204" pitchFamily="34" charset="0"/>
                <a:cs typeface="Arial" panose="020B0604020202020204" pitchFamily="34" charset="0"/>
              </a:rPr>
              <a:t>First, we all need to know what Psychology is </a:t>
            </a:r>
          </a:p>
          <a:p>
            <a:pPr algn="just">
              <a:lnSpc>
                <a:spcPct val="150000"/>
              </a:lnSpc>
            </a:pPr>
            <a:r>
              <a:rPr lang="en-US" sz="2000" dirty="0">
                <a:latin typeface="Arial" panose="020B0604020202020204" pitchFamily="34" charset="0"/>
                <a:cs typeface="Arial" panose="020B0604020202020204" pitchFamily="34" charset="0"/>
              </a:rPr>
              <a:t>Well, the British psychological society (2022) states psychology is a study of concentration, thoughts, awareness and brain and this impacts human behavior by emotionally effecting individuals through communication and their memory.</a:t>
            </a:r>
          </a:p>
          <a:p>
            <a:pPr algn="just">
              <a:lnSpc>
                <a:spcPct val="150000"/>
              </a:lnSpc>
            </a:pPr>
            <a:r>
              <a:rPr lang="en-US" sz="2000" dirty="0">
                <a:latin typeface="Arial" panose="020B0604020202020204" pitchFamily="34" charset="0"/>
                <a:cs typeface="Arial" panose="020B0604020202020204" pitchFamily="34" charset="0"/>
              </a:rPr>
              <a:t>However, there is also developmental psychology which aids individual with their human growth and ability.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7390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8" name="Rectangle 76">
            <a:extLst>
              <a:ext uri="{FF2B5EF4-FFF2-40B4-BE49-F238E27FC236}">
                <a16:creationId xmlns:a16="http://schemas.microsoft.com/office/drawing/2014/main" id="{D2854001-B4AF-4E18-9D2E-33E37F97A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1F198-BF40-4213-8E4A-51964C65F2F1}"/>
              </a:ext>
            </a:extLst>
          </p:cNvPr>
          <p:cNvSpPr>
            <a:spLocks noGrp="1"/>
          </p:cNvSpPr>
          <p:nvPr>
            <p:ph type="title"/>
          </p:nvPr>
        </p:nvSpPr>
        <p:spPr>
          <a:xfrm>
            <a:off x="612648" y="1078992"/>
            <a:ext cx="6268770" cy="1536192"/>
          </a:xfrm>
        </p:spPr>
        <p:txBody>
          <a:bodyPr anchor="b">
            <a:normAutofit/>
          </a:bodyPr>
          <a:lstStyle/>
          <a:p>
            <a:r>
              <a:rPr lang="en-US" sz="5200"/>
              <a:t>Vygotsky Theory </a:t>
            </a:r>
            <a:endParaRPr lang="en-GB" sz="5200"/>
          </a:p>
        </p:txBody>
      </p:sp>
      <p:sp>
        <p:nvSpPr>
          <p:cNvPr id="79" name="Rectangle 78">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 name="Rectangle 80">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1A257BE-F7B9-4750-8CAA-3657D69A338B}"/>
              </a:ext>
            </a:extLst>
          </p:cNvPr>
          <p:cNvSpPr>
            <a:spLocks noGrp="1"/>
          </p:cNvSpPr>
          <p:nvPr>
            <p:ph idx="1"/>
          </p:nvPr>
        </p:nvSpPr>
        <p:spPr>
          <a:xfrm>
            <a:off x="639270" y="3355848"/>
            <a:ext cx="6244957" cy="3126362"/>
          </a:xfrm>
        </p:spPr>
        <p:txBody>
          <a:bodyPr>
            <a:normAutofit fontScale="92500" lnSpcReduction="10000"/>
          </a:bodyPr>
          <a:lstStyle/>
          <a:p>
            <a:pPr marL="0" indent="0" algn="just" fontAlgn="base">
              <a:lnSpc>
                <a:spcPct val="150000"/>
              </a:lnSpc>
              <a:spcAft>
                <a:spcPts val="1000"/>
              </a:spcAft>
              <a:buNone/>
            </a:pPr>
            <a:r>
              <a:rPr lang="en-GB" sz="2000" dirty="0">
                <a:effectLst/>
                <a:latin typeface="Arial" panose="020B0604020202020204" pitchFamily="34" charset="0"/>
                <a:ea typeface="Calibri" panose="020F0502020204030204" pitchFamily="34" charset="0"/>
                <a:cs typeface="Arial" panose="020B0604020202020204" pitchFamily="34" charset="0"/>
              </a:rPr>
              <a:t>Today I am going to discuss with you </a:t>
            </a:r>
            <a:r>
              <a:rPr lang="en-GB" sz="2000" dirty="0">
                <a:latin typeface="Arial" panose="020B0604020202020204" pitchFamily="34" charset="0"/>
                <a:ea typeface="Calibri" panose="020F0502020204030204" pitchFamily="34" charset="0"/>
                <a:cs typeface="Arial" panose="020B0604020202020204" pitchFamily="34" charset="0"/>
              </a:rPr>
              <a:t>regarding a theory that I think should be implemented when working with young children as it supports with their learning, growth and ability. This theory is created by Lev </a:t>
            </a:r>
            <a:r>
              <a:rPr lang="en-GB" sz="2000" dirty="0">
                <a:effectLst/>
                <a:latin typeface="Arial" panose="020B0604020202020204" pitchFamily="34" charset="0"/>
                <a:ea typeface="Calibri" panose="020F0502020204030204" pitchFamily="34" charset="0"/>
                <a:cs typeface="Arial" panose="020B0604020202020204" pitchFamily="34" charset="0"/>
              </a:rPr>
              <a:t>Vygotsky. Vygotsky theory of social cognitive theory (1978) recommends children grow and develop by using Zone of Proximal Development.</a:t>
            </a:r>
          </a:p>
          <a:p>
            <a:pPr marL="0" indent="0">
              <a:buNone/>
            </a:pPr>
            <a:endParaRPr lang="en-GB" sz="2200" dirty="0"/>
          </a:p>
        </p:txBody>
      </p:sp>
      <p:pic>
        <p:nvPicPr>
          <p:cNvPr id="4" name="Picture 4" descr="See the source image">
            <a:extLst>
              <a:ext uri="{FF2B5EF4-FFF2-40B4-BE49-F238E27FC236}">
                <a16:creationId xmlns:a16="http://schemas.microsoft.com/office/drawing/2014/main" id="{1FE2D76C-F9CE-46F9-B79A-8854BFA9BB5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6996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EAF38DC-B069-4F74-89ED-92C7579C3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AAC4273A-7F71-429C-8442-04CD3941B50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326" r="9742"/>
          <a:stretch/>
        </p:blipFill>
        <p:spPr bwMode="auto">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3" name="Freeform: Shape 12">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0CBFF4-EA32-4FE2-BA6B-8F3A6E6ED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253806"/>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Content Placeholder 7">
            <a:extLst>
              <a:ext uri="{FF2B5EF4-FFF2-40B4-BE49-F238E27FC236}">
                <a16:creationId xmlns:a16="http://schemas.microsoft.com/office/drawing/2014/main" id="{CFC74F1E-2922-4F33-B035-E0264A36B55F}"/>
              </a:ext>
            </a:extLst>
          </p:cNvPr>
          <p:cNvSpPr>
            <a:spLocks noGrp="1"/>
          </p:cNvSpPr>
          <p:nvPr>
            <p:ph idx="1"/>
          </p:nvPr>
        </p:nvSpPr>
        <p:spPr>
          <a:xfrm>
            <a:off x="374904" y="1056252"/>
            <a:ext cx="5321358" cy="5492031"/>
          </a:xfrm>
        </p:spPr>
        <p:txBody>
          <a:bodyPr anchor="t">
            <a:normAutofit/>
          </a:bodyPr>
          <a:lstStyle/>
          <a:p>
            <a:pPr algn="just">
              <a:lnSpc>
                <a:spcPct val="150000"/>
              </a:lnSpc>
            </a:pPr>
            <a:r>
              <a:rPr lang="en-US" sz="1600" b="0" i="0" dirty="0">
                <a:effectLst/>
                <a:latin typeface="Arial" panose="020B0604020202020204" pitchFamily="34" charset="0"/>
                <a:cs typeface="Arial" panose="020B0604020202020204" pitchFamily="34" charset="0"/>
              </a:rPr>
              <a:t>I bet you all wondering </a:t>
            </a:r>
            <a:r>
              <a:rPr lang="en-US" sz="1600" dirty="0">
                <a:latin typeface="Arial" panose="020B0604020202020204" pitchFamily="34" charset="0"/>
                <a:cs typeface="Arial" panose="020B0604020202020204" pitchFamily="34" charset="0"/>
              </a:rPr>
              <a:t>what is zone of proximal development well, </a:t>
            </a:r>
            <a:r>
              <a:rPr lang="en-US" sz="1600" b="0" i="0" dirty="0" err="1">
                <a:effectLst/>
                <a:latin typeface="Arial" panose="020B0604020202020204" pitchFamily="34" charset="0"/>
                <a:cs typeface="Arial" panose="020B0604020202020204" pitchFamily="34" charset="0"/>
              </a:rPr>
              <a:t>Wertsch</a:t>
            </a:r>
            <a:r>
              <a:rPr lang="en-US" sz="1600" b="0" i="0" dirty="0">
                <a:effectLst/>
                <a:latin typeface="Arial" panose="020B0604020202020204" pitchFamily="34" charset="0"/>
                <a:cs typeface="Arial" panose="020B0604020202020204" pitchFamily="34" charset="0"/>
              </a:rPr>
              <a:t> (1984) suggests ZPD is the difference of what a child can do self-sufficiently and what they can possibly do with the support of an adult who has more knowledgeable. </a:t>
            </a:r>
          </a:p>
          <a:p>
            <a:pPr algn="just">
              <a:lnSpc>
                <a:spcPct val="150000"/>
              </a:lnSpc>
            </a:pPr>
            <a:r>
              <a:rPr lang="en-US" sz="1600" dirty="0">
                <a:latin typeface="Arial" panose="020B0604020202020204" pitchFamily="34" charset="0"/>
                <a:cs typeface="Arial" panose="020B0604020202020204" pitchFamily="34" charset="0"/>
              </a:rPr>
              <a:t>From the ZPD, a child is very near to achieve the new skill and understanding but they need a little help and reinforcement from the knowledgeable other. </a:t>
            </a:r>
          </a:p>
          <a:p>
            <a:pPr algn="just">
              <a:lnSpc>
                <a:spcPct val="150000"/>
              </a:lnSpc>
            </a:pPr>
            <a:r>
              <a:rPr lang="en-US" sz="1600" dirty="0">
                <a:latin typeface="Arial" panose="020B0604020202020204" pitchFamily="34" charset="0"/>
                <a:cs typeface="Arial" panose="020B0604020202020204" pitchFamily="34" charset="0"/>
              </a:rPr>
              <a:t>On the ZPD there is a stage where it states “Learn through scaffolding” this means provide support to the child who is trying to learn something new, this can be by offering them resources or giving them instructions to aid them to achieve their goal.</a:t>
            </a:r>
            <a:endParaRPr lang="en-US" sz="1600" dirty="0"/>
          </a:p>
        </p:txBody>
      </p:sp>
    </p:spTree>
    <p:extLst>
      <p:ext uri="{BB962C8B-B14F-4D97-AF65-F5344CB8AC3E}">
        <p14:creationId xmlns:p14="http://schemas.microsoft.com/office/powerpoint/2010/main" val="4168567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06B3A0-F809-4D24-ABEB-E539D974E646}"/>
              </a:ext>
            </a:extLst>
          </p:cNvPr>
          <p:cNvSpPr>
            <a:spLocks noGrp="1"/>
          </p:cNvSpPr>
          <p:nvPr>
            <p:ph type="title"/>
          </p:nvPr>
        </p:nvSpPr>
        <p:spPr>
          <a:xfrm>
            <a:off x="411480" y="991443"/>
            <a:ext cx="4443154" cy="1087819"/>
          </a:xfrm>
        </p:spPr>
        <p:txBody>
          <a:bodyPr anchor="b">
            <a:normAutofit/>
          </a:bodyPr>
          <a:lstStyle/>
          <a:p>
            <a:r>
              <a:rPr lang="en-US" sz="3400">
                <a:latin typeface="Arial" panose="020B0604020202020204" pitchFamily="34" charset="0"/>
                <a:cs typeface="Arial" panose="020B0604020202020204" pitchFamily="34" charset="0"/>
              </a:rPr>
              <a:t>Vygotsky </a:t>
            </a:r>
            <a:r>
              <a:rPr lang="en-GB" sz="3400">
                <a:effectLst/>
                <a:latin typeface="Arial" panose="020B0604020202020204" pitchFamily="34" charset="0"/>
                <a:ea typeface="Calibri" panose="020F0502020204030204" pitchFamily="34" charset="0"/>
                <a:cs typeface="Arial" panose="020B0604020202020204" pitchFamily="34" charset="0"/>
              </a:rPr>
              <a:t>theory of social cognitive theory</a:t>
            </a:r>
            <a:r>
              <a:rPr lang="en-US" sz="3400">
                <a:latin typeface="Arial" panose="020B0604020202020204" pitchFamily="34" charset="0"/>
                <a:cs typeface="Arial" panose="020B0604020202020204" pitchFamily="34" charset="0"/>
              </a:rPr>
              <a:t> </a:t>
            </a:r>
            <a:endParaRPr lang="en-GB" sz="3400">
              <a:latin typeface="Arial" panose="020B0604020202020204" pitchFamily="34" charset="0"/>
              <a:cs typeface="Arial" panose="020B0604020202020204" pitchFamily="34" charset="0"/>
            </a:endParaRPr>
          </a:p>
        </p:txBody>
      </p:sp>
      <p:sp>
        <p:nvSpPr>
          <p:cNvPr id="73" name="Rectangle 72">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5" name="Rectangle 74">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E009FBC-5F1D-4796-8DD8-FE2390DC0FFE}"/>
              </a:ext>
            </a:extLst>
          </p:cNvPr>
          <p:cNvSpPr>
            <a:spLocks noGrp="1"/>
          </p:cNvSpPr>
          <p:nvPr>
            <p:ph idx="1"/>
          </p:nvPr>
        </p:nvSpPr>
        <p:spPr>
          <a:xfrm>
            <a:off x="175505" y="2303829"/>
            <a:ext cx="5428881" cy="4462730"/>
          </a:xfrm>
        </p:spPr>
        <p:txBody>
          <a:bodyPr>
            <a:normAutofit/>
          </a:bodyPr>
          <a:lstStyle/>
          <a:p>
            <a:pPr fontAlgn="base">
              <a:lnSpc>
                <a:spcPct val="150000"/>
              </a:lnSpc>
              <a:spcAft>
                <a:spcPts val="1000"/>
              </a:spcAft>
            </a:pPr>
            <a:r>
              <a:rPr lang="en-US" sz="1600" b="0" i="0" dirty="0" err="1">
                <a:effectLst/>
                <a:latin typeface="Arial" panose="020B0604020202020204" pitchFamily="34" charset="0"/>
                <a:cs typeface="Arial" panose="020B0604020202020204" pitchFamily="34" charset="0"/>
              </a:rPr>
              <a:t>Nicolopoulou</a:t>
            </a:r>
            <a:r>
              <a:rPr lang="en-US" sz="1600" b="0" i="0" dirty="0">
                <a:effectLst/>
                <a:latin typeface="Arial" panose="020B0604020202020204" pitchFamily="34" charset="0"/>
                <a:cs typeface="Arial" panose="020B0604020202020204" pitchFamily="34" charset="0"/>
              </a:rPr>
              <a:t> (1993)  refers </a:t>
            </a:r>
            <a:r>
              <a:rPr lang="en-GB" sz="1600" dirty="0">
                <a:latin typeface="Arial" panose="020B0604020202020204" pitchFamily="34" charset="0"/>
                <a:ea typeface="Calibri" panose="020F0502020204030204" pitchFamily="34" charset="0"/>
                <a:cs typeface="Arial" panose="020B0604020202020204" pitchFamily="34" charset="0"/>
              </a:rPr>
              <a:t>Vygotsky considers learning will continue throughout your lifetime. </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fontAlgn="base">
              <a:lnSpc>
                <a:spcPct val="150000"/>
              </a:lnSpc>
              <a:spcAft>
                <a:spcPts val="1000"/>
              </a:spcAft>
            </a:pPr>
            <a:r>
              <a:rPr lang="en-GB" sz="1600" dirty="0">
                <a:latin typeface="Arial" panose="020B0604020202020204" pitchFamily="34" charset="0"/>
                <a:ea typeface="Calibri" panose="020F0502020204030204" pitchFamily="34" charset="0"/>
                <a:cs typeface="Arial" panose="020B0604020202020204" pitchFamily="34" charset="0"/>
              </a:rPr>
              <a:t>Vygotsky</a:t>
            </a:r>
            <a:r>
              <a:rPr lang="en-GB" sz="1600" dirty="0">
                <a:effectLst/>
                <a:latin typeface="Arial" panose="020B0604020202020204" pitchFamily="34" charset="0"/>
                <a:ea typeface="Calibri" panose="020F0502020204030204" pitchFamily="34" charset="0"/>
                <a:cs typeface="Arial" panose="020B0604020202020204" pitchFamily="34" charset="0"/>
              </a:rPr>
              <a:t> felt children have a lot of input in their own learning and they are effective in their own learning methods regarding the world as they like discovering, exploring, trialling and creating observations by reflecting and making links using different thoughts however he also believes adult led activities influences children's ability and learning and this enables them to accomplish their new skills and learning.</a:t>
            </a:r>
          </a:p>
          <a:p>
            <a:endParaRPr lang="en-GB" sz="1500" dirty="0"/>
          </a:p>
        </p:txBody>
      </p:sp>
      <p:pic>
        <p:nvPicPr>
          <p:cNvPr id="4098" name="Picture 2" descr="Vygotsky&amp;#39;s Theory of Cognitive Development in Social Relationships - YouTube">
            <a:extLst>
              <a:ext uri="{FF2B5EF4-FFF2-40B4-BE49-F238E27FC236}">
                <a16:creationId xmlns:a16="http://schemas.microsoft.com/office/drawing/2014/main" id="{9E2530C4-162B-4864-8444-E802318ACE9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385816" y="1589954"/>
            <a:ext cx="6440424" cy="3622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3077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A7E76-13BB-4209-8609-E4E64C51210A}"/>
              </a:ext>
            </a:extLst>
          </p:cNvPr>
          <p:cNvSpPr>
            <a:spLocks noGrp="1"/>
          </p:cNvSpPr>
          <p:nvPr>
            <p:ph type="title"/>
          </p:nvPr>
        </p:nvSpPr>
        <p:spPr>
          <a:xfrm>
            <a:off x="630936" y="640080"/>
            <a:ext cx="4818888" cy="1481328"/>
          </a:xfrm>
        </p:spPr>
        <p:txBody>
          <a:bodyPr anchor="b">
            <a:normAutofit/>
          </a:bodyPr>
          <a:lstStyle/>
          <a:p>
            <a:r>
              <a:rPr lang="en-GB" sz="2200">
                <a:effectLst/>
                <a:latin typeface="Arial" panose="020B0604020202020204" pitchFamily="34" charset="0"/>
                <a:ea typeface="Times New Roman" panose="02020603050405020304" pitchFamily="18" charset="0"/>
                <a:cs typeface="Arial" panose="020B0604020202020204" pitchFamily="34" charset="0"/>
              </a:rPr>
              <a:t>Why is psychology important to young children and why Nursery assistants should implement to support youn</a:t>
            </a:r>
            <a:r>
              <a:rPr lang="en-GB" sz="2200">
                <a:latin typeface="Arial" panose="020B0604020202020204" pitchFamily="34" charset="0"/>
                <a:ea typeface="Times New Roman" panose="02020603050405020304" pitchFamily="18" charset="0"/>
                <a:cs typeface="Arial" panose="020B0604020202020204" pitchFamily="34" charset="0"/>
              </a:rPr>
              <a:t>g children?</a:t>
            </a:r>
            <a:endParaRPr lang="en-GB" sz="2200"/>
          </a:p>
        </p:txBody>
      </p:sp>
      <p:sp>
        <p:nvSpPr>
          <p:cNvPr id="8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CC79A4-AD3C-41B9-911C-4D09BC6ABE69}"/>
              </a:ext>
            </a:extLst>
          </p:cNvPr>
          <p:cNvSpPr>
            <a:spLocks noGrp="1"/>
          </p:cNvSpPr>
          <p:nvPr>
            <p:ph idx="1"/>
          </p:nvPr>
        </p:nvSpPr>
        <p:spPr>
          <a:xfrm>
            <a:off x="117987" y="2660904"/>
            <a:ext cx="6946489" cy="4001826"/>
          </a:xfrm>
        </p:spPr>
        <p:txBody>
          <a:bodyPr anchor="t">
            <a:normAutofit fontScale="85000" lnSpcReduction="10000"/>
          </a:bodyPr>
          <a:lstStyle/>
          <a:p>
            <a:pPr>
              <a:lnSpc>
                <a:spcPct val="150000"/>
              </a:lnSpc>
            </a:pPr>
            <a:r>
              <a:rPr lang="en-US" sz="1600" dirty="0">
                <a:latin typeface="Arial" panose="020B0604020202020204" pitchFamily="34" charset="0"/>
                <a:cs typeface="Arial" panose="020B0604020202020204" pitchFamily="34" charset="0"/>
              </a:rPr>
              <a:t>Psychology is important to young children as it supports them with all their development stages e.g., physical, mental, cognitive, social and emotional.</a:t>
            </a:r>
          </a:p>
          <a:p>
            <a:pPr>
              <a:lnSpc>
                <a:spcPct val="150000"/>
              </a:lnSpc>
            </a:pPr>
            <a:r>
              <a:rPr lang="en-US" sz="1600" dirty="0">
                <a:latin typeface="Arial" panose="020B0604020202020204" pitchFamily="34" charset="0"/>
                <a:cs typeface="Arial" panose="020B0604020202020204" pitchFamily="34" charset="0"/>
              </a:rPr>
              <a:t>It allows children to express their emotions weather its through play or socially. </a:t>
            </a:r>
          </a:p>
          <a:p>
            <a:pPr>
              <a:lnSpc>
                <a:spcPct val="150000"/>
              </a:lnSpc>
            </a:pPr>
            <a:r>
              <a:rPr lang="en-US" sz="1600" dirty="0">
                <a:latin typeface="Arial" panose="020B0604020202020204" pitchFamily="34" charset="0"/>
                <a:cs typeface="Arial" panose="020B0604020202020204" pitchFamily="34" charset="0"/>
              </a:rPr>
              <a:t>It enables them to be creative through play e.g., imaginative play.</a:t>
            </a:r>
          </a:p>
          <a:p>
            <a:pPr>
              <a:lnSpc>
                <a:spcPct val="150000"/>
              </a:lnSpc>
            </a:pPr>
            <a:r>
              <a:rPr lang="en-US" sz="1600" dirty="0">
                <a:latin typeface="Arial" panose="020B0604020202020204" pitchFamily="34" charset="0"/>
                <a:cs typeface="Arial" panose="020B0604020202020204" pitchFamily="34" charset="0"/>
              </a:rPr>
              <a:t>Psychology is vital  to young children it can impact their thoughts, feelings and behavior and have influence on their mental health. </a:t>
            </a:r>
          </a:p>
          <a:p>
            <a:pPr>
              <a:lnSpc>
                <a:spcPct val="150000"/>
              </a:lnSpc>
            </a:pPr>
            <a:r>
              <a:rPr lang="en-US" sz="1600" dirty="0">
                <a:latin typeface="Arial" panose="020B0604020202020204" pitchFamily="34" charset="0"/>
                <a:cs typeface="Arial" panose="020B0604020202020204" pitchFamily="34" charset="0"/>
              </a:rPr>
              <a:t>Nursery assistants can support young children developmental psychology and psychology itself by being aware of that child's chrematistics, meeting their developmental targets by ensuring to set activities to support them to accomplish their targets. To also recognize children behavior and mind set and act if there is abnormal behavior to aid them to be the best version of themselves.</a:t>
            </a:r>
          </a:p>
        </p:txBody>
      </p:sp>
      <p:pic>
        <p:nvPicPr>
          <p:cNvPr id="4" name="Picture 4" descr="See the source image">
            <a:extLst>
              <a:ext uri="{FF2B5EF4-FFF2-40B4-BE49-F238E27FC236}">
                <a16:creationId xmlns:a16="http://schemas.microsoft.com/office/drawing/2014/main" id="{F87AFBAC-DC0E-4C0E-8EB5-A5155870C99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64476" y="1522799"/>
            <a:ext cx="4818888" cy="4328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8811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78" name="Rectangle 1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AD09C79-701E-4AFF-93C6-47E46A2CACB4}"/>
              </a:ext>
            </a:extLst>
          </p:cNvPr>
          <p:cNvSpPr>
            <a:spLocks noGrp="1"/>
          </p:cNvSpPr>
          <p:nvPr>
            <p:ph type="title"/>
          </p:nvPr>
        </p:nvSpPr>
        <p:spPr>
          <a:xfrm>
            <a:off x="-1525" y="325370"/>
            <a:ext cx="5812390" cy="1407860"/>
          </a:xfrm>
        </p:spPr>
        <p:txBody>
          <a:bodyPr anchor="b">
            <a:normAutofit/>
          </a:bodyPr>
          <a:lstStyle/>
          <a:p>
            <a:r>
              <a:rPr lang="en-GB" sz="2200" dirty="0">
                <a:effectLst/>
                <a:latin typeface="Arial" panose="020B0604020202020204" pitchFamily="34" charset="0"/>
                <a:ea typeface="Times New Roman" panose="02020603050405020304" pitchFamily="18" charset="0"/>
                <a:cs typeface="Arial" panose="020B0604020202020204" pitchFamily="34" charset="0"/>
              </a:rPr>
              <a:t>Why is psychology important to young children and why Nursery assistants should implement to support youn</a:t>
            </a:r>
            <a:r>
              <a:rPr lang="en-GB" sz="2200" dirty="0">
                <a:latin typeface="Arial" panose="020B0604020202020204" pitchFamily="34" charset="0"/>
                <a:ea typeface="Times New Roman" panose="02020603050405020304" pitchFamily="18" charset="0"/>
                <a:cs typeface="Arial" panose="020B0604020202020204" pitchFamily="34" charset="0"/>
              </a:rPr>
              <a:t>g children?</a:t>
            </a:r>
            <a:br>
              <a:rPr lang="en-GB" sz="2200" dirty="0">
                <a:effectLst/>
                <a:latin typeface="Arial" panose="020B0604020202020204" pitchFamily="34" charset="0"/>
                <a:ea typeface="Times New Roman" panose="02020603050405020304" pitchFamily="18" charset="0"/>
                <a:cs typeface="Arial" panose="020B0604020202020204" pitchFamily="34" charset="0"/>
              </a:rPr>
            </a:br>
            <a:endParaRPr lang="en-GB" sz="2200" dirty="0">
              <a:latin typeface="Arial" panose="020B0604020202020204" pitchFamily="34" charset="0"/>
              <a:cs typeface="Arial" panose="020B0604020202020204" pitchFamily="34" charset="0"/>
            </a:endParaRPr>
          </a:p>
        </p:txBody>
      </p:sp>
      <p:sp>
        <p:nvSpPr>
          <p:cNvPr id="517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70" name="Content Placeholder 5125">
            <a:extLst>
              <a:ext uri="{FF2B5EF4-FFF2-40B4-BE49-F238E27FC236}">
                <a16:creationId xmlns:a16="http://schemas.microsoft.com/office/drawing/2014/main" id="{3B38FCC2-42F9-4676-BCB6-B7FA2DAA95A7}"/>
              </a:ext>
            </a:extLst>
          </p:cNvPr>
          <p:cNvSpPr>
            <a:spLocks noGrp="1"/>
          </p:cNvSpPr>
          <p:nvPr>
            <p:ph idx="1"/>
          </p:nvPr>
        </p:nvSpPr>
        <p:spPr>
          <a:xfrm>
            <a:off x="162234" y="1858147"/>
            <a:ext cx="5029198" cy="4999853"/>
          </a:xfrm>
        </p:spPr>
        <p:txBody>
          <a:bodyPr>
            <a:normAutofit/>
          </a:bodyPr>
          <a:lstStyle/>
          <a:p>
            <a:pPr algn="just">
              <a:lnSpc>
                <a:spcPct val="150000"/>
              </a:lnSpc>
            </a:pPr>
            <a:r>
              <a:rPr lang="en-US" sz="1400" b="0" i="0" dirty="0" err="1">
                <a:solidFill>
                  <a:srgbClr val="222222"/>
                </a:solidFill>
                <a:effectLst/>
                <a:latin typeface="Arial" panose="020B0604020202020204" pitchFamily="34" charset="0"/>
              </a:rPr>
              <a:t>Zaporozhets</a:t>
            </a:r>
            <a:r>
              <a:rPr lang="en-US" sz="1400" dirty="0">
                <a:solidFill>
                  <a:srgbClr val="222222"/>
                </a:solidFill>
                <a:latin typeface="Arial" panose="020B0604020202020204" pitchFamily="34" charset="0"/>
              </a:rPr>
              <a:t> ET.AL (1971) </a:t>
            </a:r>
            <a:r>
              <a:rPr lang="en-GB" sz="1500" dirty="0">
                <a:effectLst/>
                <a:latin typeface="Arial" panose="020B0604020202020204" pitchFamily="34" charset="0"/>
                <a:ea typeface="Times New Roman" panose="02020603050405020304" pitchFamily="18" charset="0"/>
                <a:cs typeface="Arial" panose="020B0604020202020204" pitchFamily="34" charset="0"/>
              </a:rPr>
              <a:t>Child psychology is the study of hidden and aware childhood development. Nursery assistants reflect how a child cooperates with their peers, themselves, and the world around them, this enables Nursery assistants to recognise and understand children’s development. </a:t>
            </a:r>
          </a:p>
          <a:p>
            <a:pPr algn="just">
              <a:lnSpc>
                <a:spcPct val="150000"/>
              </a:lnSpc>
            </a:pPr>
            <a:r>
              <a:rPr lang="en-US" sz="1500" dirty="0">
                <a:latin typeface="Arial" panose="020B0604020202020204" pitchFamily="34" charset="0"/>
                <a:cs typeface="Arial" panose="020B0604020202020204" pitchFamily="34" charset="0"/>
              </a:rPr>
              <a:t>It is vital for Nursery assistants to observe and record children's development as it will enable you to recognize child’s development and behavior. This will support you to plan for that child's individual needs and targets to aid them to manage their emotions, assist the child progress and flourish them to each of their new developmental stage.  </a:t>
            </a:r>
          </a:p>
        </p:txBody>
      </p:sp>
      <p:pic>
        <p:nvPicPr>
          <p:cNvPr id="5124" name="Picture 4" descr="See the source image">
            <a:extLst>
              <a:ext uri="{FF2B5EF4-FFF2-40B4-BE49-F238E27FC236}">
                <a16:creationId xmlns:a16="http://schemas.microsoft.com/office/drawing/2014/main" id="{6707963A-487B-4A3A-8F79-91ED8F4BB10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553" r="2" b="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8896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BA037-D606-4422-BDB4-A92C8C376835}"/>
              </a:ext>
            </a:extLst>
          </p:cNvPr>
          <p:cNvSpPr>
            <a:spLocks noGrp="1"/>
          </p:cNvSpPr>
          <p:nvPr>
            <p:ph type="title"/>
          </p:nvPr>
        </p:nvSpPr>
        <p:spPr>
          <a:xfrm>
            <a:off x="1690608" y="19193"/>
            <a:ext cx="4403868" cy="913496"/>
          </a:xfrm>
        </p:spPr>
        <p:txBody>
          <a:bodyPr anchor="b">
            <a:normAutofit fontScale="90000"/>
          </a:bodyPr>
          <a:lstStyle/>
          <a:p>
            <a:r>
              <a:rPr lang="en-US" sz="5400" dirty="0"/>
              <a:t>Real life activity  </a:t>
            </a:r>
            <a:endParaRPr lang="en-GB" sz="5400" dirty="0"/>
          </a:p>
        </p:txBody>
      </p:sp>
      <p:sp>
        <p:nvSpPr>
          <p:cNvPr id="7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981F03-1853-4C0C-884C-F6E41A23A2E0}"/>
              </a:ext>
            </a:extLst>
          </p:cNvPr>
          <p:cNvSpPr>
            <a:spLocks noGrp="1"/>
          </p:cNvSpPr>
          <p:nvPr>
            <p:ph idx="1"/>
          </p:nvPr>
        </p:nvSpPr>
        <p:spPr>
          <a:xfrm>
            <a:off x="111755" y="1203766"/>
            <a:ext cx="5088193" cy="5619134"/>
          </a:xfrm>
        </p:spPr>
        <p:txBody>
          <a:bodyPr>
            <a:normAutofit fontScale="92500" lnSpcReduction="10000"/>
          </a:bodyPr>
          <a:lstStyle/>
          <a:p>
            <a:pPr>
              <a:lnSpc>
                <a:spcPct val="150000"/>
              </a:lnSpc>
            </a:pPr>
            <a:r>
              <a:rPr lang="en-US" sz="1400" dirty="0">
                <a:latin typeface="Arial" panose="020B0604020202020204" pitchFamily="34" charset="0"/>
                <a:cs typeface="Arial" panose="020B0604020202020204" pitchFamily="34" charset="0"/>
              </a:rPr>
              <a:t>As previously stated ZPD is the difference what a child can do independently and what a child can do with support of an experience adult or carer.</a:t>
            </a:r>
          </a:p>
          <a:p>
            <a:pPr>
              <a:lnSpc>
                <a:spcPct val="150000"/>
              </a:lnSpc>
            </a:pPr>
            <a:r>
              <a:rPr lang="en-GB" sz="1400" dirty="0">
                <a:latin typeface="Arial" panose="020B0604020202020204" pitchFamily="34" charset="0"/>
                <a:cs typeface="Arial" panose="020B0604020202020204" pitchFamily="34" charset="0"/>
              </a:rPr>
              <a:t>Now this is an example why I believe in ZPD  and why Vygotsky suggested when he implied, we should scaffold the children to build and achieve their targets or skills.</a:t>
            </a:r>
          </a:p>
          <a:p>
            <a:pPr>
              <a:lnSpc>
                <a:spcPct val="150000"/>
              </a:lnSpc>
            </a:pPr>
            <a:r>
              <a:rPr lang="en-GB" sz="1400" dirty="0">
                <a:latin typeface="Arial" panose="020B0604020202020204" pitchFamily="34" charset="0"/>
                <a:cs typeface="Arial" panose="020B0604020202020204" pitchFamily="34" charset="0"/>
              </a:rPr>
              <a:t>Every child will learn to use various of materials to mark make such as pencil, crayons, paint brushes and chalks. Children often grasp on these materials for instance a pencil, a child from young age will grasp on to the pencil to draw, however this is where Nursery assistant will use the Vygotsky’s scaffolding method as they will encourage a child to hold their pencil in the correct way which is using their tripod grip. They will also support them by setting activities and giving worksheet e.g., handwriting worksheets, colouring worksheets  and pencil control worksheets this will help children to practice their pencil control. By doing this children will eventually start to grip their pencil correctly</a:t>
            </a:r>
            <a:r>
              <a:rPr lang="en-GB" sz="1100" dirty="0">
                <a:latin typeface="Arial" panose="020B0604020202020204" pitchFamily="34" charset="0"/>
                <a:cs typeface="Arial" panose="020B0604020202020204" pitchFamily="34" charset="0"/>
              </a:rPr>
              <a:t>.</a:t>
            </a:r>
          </a:p>
        </p:txBody>
      </p:sp>
      <p:pic>
        <p:nvPicPr>
          <p:cNvPr id="1026" name="Picture 2" descr="See the source image">
            <a:extLst>
              <a:ext uri="{FF2B5EF4-FFF2-40B4-BE49-F238E27FC236}">
                <a16:creationId xmlns:a16="http://schemas.microsoft.com/office/drawing/2014/main" id="{20C726BD-EAA0-46B9-A1DD-BEA56A7C5C6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514" r="236" b="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2642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1AB56-9C02-4F61-ACC6-EDFAC7C9F117}"/>
              </a:ext>
            </a:extLst>
          </p:cNvPr>
          <p:cNvSpPr>
            <a:spLocks noGrp="1"/>
          </p:cNvSpPr>
          <p:nvPr>
            <p:ph type="title"/>
          </p:nvPr>
        </p:nvSpPr>
        <p:spPr>
          <a:xfrm>
            <a:off x="838200" y="365125"/>
            <a:ext cx="3099619" cy="1325563"/>
          </a:xfrm>
        </p:spPr>
        <p:txBody>
          <a:bodyPr/>
          <a:lstStyle/>
          <a:p>
            <a:r>
              <a:rPr lang="en-US" dirty="0"/>
              <a:t>Reference </a:t>
            </a:r>
            <a:endParaRPr lang="en-GB" dirty="0"/>
          </a:p>
        </p:txBody>
      </p:sp>
      <p:sp>
        <p:nvSpPr>
          <p:cNvPr id="3" name="Content Placeholder 2">
            <a:extLst>
              <a:ext uri="{FF2B5EF4-FFF2-40B4-BE49-F238E27FC236}">
                <a16:creationId xmlns:a16="http://schemas.microsoft.com/office/drawing/2014/main" id="{C8FCEEAF-B035-478F-AC5A-E212740BF438}"/>
              </a:ext>
            </a:extLst>
          </p:cNvPr>
          <p:cNvSpPr>
            <a:spLocks noGrp="1"/>
          </p:cNvSpPr>
          <p:nvPr>
            <p:ph idx="1"/>
          </p:nvPr>
        </p:nvSpPr>
        <p:spPr>
          <a:xfrm>
            <a:off x="191729" y="1548581"/>
            <a:ext cx="11162071" cy="4807974"/>
          </a:xfrm>
        </p:spPr>
        <p:txBody>
          <a:bodyPr>
            <a:normAutofit/>
          </a:bodyPr>
          <a:lstStyle/>
          <a:p>
            <a:pPr marL="0" indent="0">
              <a:lnSpc>
                <a:spcPct val="150000"/>
              </a:lnSpc>
              <a:buNone/>
            </a:pPr>
            <a:r>
              <a:rPr lang="en-US" sz="1600" dirty="0">
                <a:latin typeface="Arial" panose="020B0604020202020204" pitchFamily="34" charset="0"/>
                <a:cs typeface="Arial" panose="020B0604020202020204" pitchFamily="34" charset="0"/>
              </a:rPr>
              <a:t>British psychological society </a:t>
            </a:r>
            <a:r>
              <a:rPr lang="en-US" sz="1600" dirty="0">
                <a:solidFill>
                  <a:srgbClr val="000000"/>
                </a:solidFill>
                <a:latin typeface="Arial" panose="020B0604020202020204" pitchFamily="34" charset="0"/>
                <a:cs typeface="Arial" panose="020B0604020202020204" pitchFamily="34" charset="0"/>
              </a:rPr>
              <a:t>(2022). </a:t>
            </a:r>
            <a:r>
              <a:rPr lang="en-US" sz="1600" i="1" dirty="0">
                <a:solidFill>
                  <a:srgbClr val="000000"/>
                </a:solidFill>
                <a:latin typeface="Arial" panose="020B0604020202020204" pitchFamily="34" charset="0"/>
                <a:cs typeface="Arial" panose="020B0604020202020204" pitchFamily="34" charset="0"/>
              </a:rPr>
              <a:t>What is Psychology? | BPS</a:t>
            </a:r>
            <a:r>
              <a:rPr lang="en-US" sz="1600" dirty="0">
                <a:solidFill>
                  <a:srgbClr val="000000"/>
                </a:solidFill>
                <a:latin typeface="Arial" panose="020B0604020202020204" pitchFamily="34" charset="0"/>
                <a:cs typeface="Arial" panose="020B0604020202020204" pitchFamily="34" charset="0"/>
              </a:rPr>
              <a:t>. (Web Available) at: </a:t>
            </a:r>
            <a:r>
              <a:rPr lang="en-US" sz="1600" dirty="0">
                <a:solidFill>
                  <a:srgbClr val="000000"/>
                </a:solidFill>
                <a:latin typeface="Arial" panose="020B0604020202020204" pitchFamily="34" charset="0"/>
                <a:cs typeface="Arial" panose="020B0604020202020204" pitchFamily="34" charset="0"/>
                <a:hlinkClick r:id="rId2"/>
              </a:rPr>
              <a:t>https://www.bps.org.uk/public/what-is-psychology</a:t>
            </a:r>
            <a:r>
              <a:rPr lang="en-US" sz="1600" dirty="0">
                <a:solidFill>
                  <a:srgbClr val="000000"/>
                </a:solidFill>
                <a:latin typeface="Arial" panose="020B0604020202020204" pitchFamily="34" charset="0"/>
                <a:cs typeface="Arial" panose="020B0604020202020204" pitchFamily="34" charset="0"/>
              </a:rPr>
              <a:t> (Accessed: 05/02/22)</a:t>
            </a:r>
          </a:p>
          <a:p>
            <a:pPr marL="0" indent="0" algn="just">
              <a:lnSpc>
                <a:spcPct val="150000"/>
              </a:lnSpc>
              <a:spcAft>
                <a:spcPts val="800"/>
              </a:spcAft>
              <a:buNone/>
            </a:pPr>
            <a:r>
              <a:rPr lang="en-GB" sz="1600" dirty="0" err="1">
                <a:effectLst/>
                <a:latin typeface="Arial" panose="020B0604020202020204" pitchFamily="34" charset="0"/>
                <a:ea typeface="Calibri" panose="020F0502020204030204" pitchFamily="34" charset="0"/>
                <a:cs typeface="Arial" panose="020B0604020202020204" pitchFamily="34" charset="0"/>
              </a:rPr>
              <a:t>Nicolopoulou</a:t>
            </a:r>
            <a:r>
              <a:rPr lang="en-GB" sz="1600" dirty="0">
                <a:effectLst/>
                <a:latin typeface="Arial" panose="020B0604020202020204" pitchFamily="34" charset="0"/>
                <a:ea typeface="Calibri" panose="020F0502020204030204" pitchFamily="34" charset="0"/>
                <a:cs typeface="Arial" panose="020B0604020202020204" pitchFamily="34" charset="0"/>
              </a:rPr>
              <a:t>, A. (1993). </a:t>
            </a:r>
            <a:r>
              <a:rPr lang="en-GB" sz="1600" i="1" dirty="0">
                <a:effectLst/>
                <a:latin typeface="Arial" panose="020B0604020202020204" pitchFamily="34" charset="0"/>
                <a:ea typeface="Calibri" panose="020F0502020204030204" pitchFamily="34" charset="0"/>
                <a:cs typeface="Arial" panose="020B0604020202020204" pitchFamily="34" charset="0"/>
              </a:rPr>
              <a:t>Play, Cognitive Development, and the Social World: Piaget, Vygotsky, and Beyond. Human Development</a:t>
            </a:r>
            <a:r>
              <a:rPr lang="en-GB" sz="1600" dirty="0">
                <a:effectLst/>
                <a:latin typeface="Arial" panose="020B0604020202020204" pitchFamily="34" charset="0"/>
                <a:ea typeface="Calibri" panose="020F0502020204030204" pitchFamily="34" charset="0"/>
                <a:cs typeface="Arial" panose="020B0604020202020204" pitchFamily="34" charset="0"/>
              </a:rPr>
              <a:t>. 36. 10.1159/000277285.</a:t>
            </a:r>
          </a:p>
          <a:p>
            <a:pPr marL="0" indent="0">
              <a:lnSpc>
                <a:spcPct val="150000"/>
              </a:lnSpc>
              <a:buNone/>
            </a:pPr>
            <a:r>
              <a:rPr lang="en-US" sz="1600" b="0" i="0" dirty="0">
                <a:effectLst/>
                <a:latin typeface="Arial" panose="020B0604020202020204" pitchFamily="34" charset="0"/>
                <a:cs typeface="Arial" panose="020B0604020202020204" pitchFamily="34" charset="0"/>
              </a:rPr>
              <a:t>Vygotsky, L. S. (1978). </a:t>
            </a:r>
            <a:r>
              <a:rPr lang="en-US" sz="1600" b="0" i="1" dirty="0">
                <a:effectLst/>
                <a:latin typeface="Arial" panose="020B0604020202020204" pitchFamily="34" charset="0"/>
                <a:cs typeface="Arial" panose="020B0604020202020204" pitchFamily="34" charset="0"/>
              </a:rPr>
              <a:t>Mind in society: The development of higher psychological processes</a:t>
            </a:r>
            <a:r>
              <a:rPr lang="en-US" sz="1600" b="0" i="0" dirty="0">
                <a:effectLst/>
                <a:latin typeface="Arial" panose="020B0604020202020204" pitchFamily="34" charset="0"/>
                <a:cs typeface="Arial" panose="020B0604020202020204" pitchFamily="34" charset="0"/>
              </a:rPr>
              <a:t>. Cambridge, MA: Harvard University Press.</a:t>
            </a:r>
          </a:p>
          <a:p>
            <a:pPr marL="0" indent="0">
              <a:lnSpc>
                <a:spcPct val="150000"/>
              </a:lnSpc>
              <a:buNone/>
            </a:pPr>
            <a:r>
              <a:rPr lang="en-US" sz="1600" b="0" i="0" dirty="0" err="1">
                <a:effectLst/>
                <a:latin typeface="Arial" panose="020B0604020202020204" pitchFamily="34" charset="0"/>
                <a:cs typeface="Arial" panose="020B0604020202020204" pitchFamily="34" charset="0"/>
              </a:rPr>
              <a:t>Wertsch</a:t>
            </a:r>
            <a:r>
              <a:rPr lang="en-US" sz="1600" b="0" i="0" dirty="0">
                <a:effectLst/>
                <a:latin typeface="Arial" panose="020B0604020202020204" pitchFamily="34" charset="0"/>
                <a:cs typeface="Arial" panose="020B0604020202020204" pitchFamily="34" charset="0"/>
              </a:rPr>
              <a:t>, J., (1984). The zone of proximal development: Some conceptual issues. </a:t>
            </a:r>
            <a:r>
              <a:rPr lang="en-US" sz="1600" b="0" i="1" dirty="0">
                <a:effectLst/>
                <a:latin typeface="Arial" panose="020B0604020202020204" pitchFamily="34" charset="0"/>
                <a:cs typeface="Arial" panose="020B0604020202020204" pitchFamily="34" charset="0"/>
              </a:rPr>
              <a:t>New Directions for Child and Adolescent Development</a:t>
            </a:r>
            <a:r>
              <a:rPr lang="en-US" sz="1600" b="0" i="0" dirty="0">
                <a:effectLst/>
                <a:latin typeface="Arial" panose="020B0604020202020204" pitchFamily="34" charset="0"/>
                <a:cs typeface="Arial" panose="020B0604020202020204" pitchFamily="34" charset="0"/>
              </a:rPr>
              <a:t>, pp.7-18. </a:t>
            </a:r>
          </a:p>
          <a:p>
            <a:pPr marL="0" indent="0">
              <a:lnSpc>
                <a:spcPct val="150000"/>
              </a:lnSpc>
              <a:buNone/>
            </a:pPr>
            <a:r>
              <a:rPr lang="en-US" sz="1600" b="0" i="0" dirty="0" err="1">
                <a:solidFill>
                  <a:srgbClr val="222222"/>
                </a:solidFill>
                <a:effectLst/>
                <a:latin typeface="Arial" panose="020B0604020202020204" pitchFamily="34" charset="0"/>
              </a:rPr>
              <a:t>Zaporozhets</a:t>
            </a:r>
            <a:r>
              <a:rPr lang="en-US" sz="1600" b="0" i="0" dirty="0">
                <a:solidFill>
                  <a:srgbClr val="222222"/>
                </a:solidFill>
                <a:effectLst/>
                <a:latin typeface="Arial" panose="020B0604020202020204" pitchFamily="34" charset="0"/>
              </a:rPr>
              <a:t>, A.V. and Elkonin, D.B., (1971). </a:t>
            </a:r>
            <a:r>
              <a:rPr lang="en-US" sz="1600" b="0" i="1" dirty="0">
                <a:solidFill>
                  <a:srgbClr val="222222"/>
                </a:solidFill>
                <a:effectLst/>
                <a:latin typeface="Arial" panose="020B0604020202020204" pitchFamily="34" charset="0"/>
              </a:rPr>
              <a:t>The psychology of preschool children</a:t>
            </a:r>
            <a:r>
              <a:rPr lang="en-US" sz="1600" b="0" i="0" dirty="0">
                <a:solidFill>
                  <a:srgbClr val="222222"/>
                </a:solidFill>
                <a:effectLst/>
                <a:latin typeface="Arial" panose="020B0604020202020204" pitchFamily="34" charset="0"/>
              </a:rPr>
              <a:t>. Cambridge, MA: </a:t>
            </a:r>
            <a:r>
              <a:rPr lang="en-US" sz="1600" b="0" i="0" dirty="0" err="1">
                <a:solidFill>
                  <a:srgbClr val="222222"/>
                </a:solidFill>
                <a:effectLst/>
                <a:latin typeface="Arial" panose="020B0604020202020204" pitchFamily="34" charset="0"/>
              </a:rPr>
              <a:t>Mit</a:t>
            </a:r>
            <a:r>
              <a:rPr lang="en-US" sz="1600" b="0" i="0" dirty="0">
                <a:solidFill>
                  <a:srgbClr val="222222"/>
                </a:solidFill>
                <a:effectLst/>
                <a:latin typeface="Arial" panose="020B0604020202020204" pitchFamily="34" charset="0"/>
              </a:rPr>
              <a:t> Press.</a:t>
            </a:r>
            <a:endParaRPr lang="en-US" sz="1600" b="1"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53829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4" ma:contentTypeDescription="Create a new document." ma:contentTypeScope="" ma:versionID="dc3fe2aa8a883c41cedd829fa0b930f9">
  <xsd:schema xmlns:xsd="http://www.w3.org/2001/XMLSchema" xmlns:xs="http://www.w3.org/2001/XMLSchema" xmlns:p="http://schemas.microsoft.com/office/2006/metadata/properties" xmlns:ns3="6b5bd684-8631-4d35-bdcf-c9e38c7d488d" targetNamespace="http://schemas.microsoft.com/office/2006/metadata/properties" ma:root="true" ma:fieldsID="1f0c9b65f282ce0a67bdcbab2fea06a1" ns3:_="">
    <xsd:import namespace="6b5bd684-8631-4d35-bdcf-c9e38c7d488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DA6D479-F75F-42F5-891F-B48C78B7D997}">
  <ds:schemaRefs>
    <ds:schemaRef ds:uri="http://schemas.microsoft.com/office/2006/documentManagement/types"/>
    <ds:schemaRef ds:uri="http://schemas.microsoft.com/office/2006/metadata/properties"/>
    <ds:schemaRef ds:uri="http://purl.org/dc/terms/"/>
    <ds:schemaRef ds:uri="6b5bd684-8631-4d35-bdcf-c9e38c7d488d"/>
    <ds:schemaRef ds:uri="http://schemas.openxmlformats.org/package/2006/metadata/core-properties"/>
    <ds:schemaRef ds:uri="http://purl.org/dc/dcmitype/"/>
    <ds:schemaRef ds:uri="http://www.w3.org/XML/1998/namespace"/>
    <ds:schemaRef ds:uri="http://schemas.microsoft.com/office/infopath/2007/PartnerControls"/>
    <ds:schemaRef ds:uri="http://purl.org/dc/elements/1.1/"/>
  </ds:schemaRefs>
</ds:datastoreItem>
</file>

<file path=customXml/itemProps2.xml><?xml version="1.0" encoding="utf-8"?>
<ds:datastoreItem xmlns:ds="http://schemas.openxmlformats.org/officeDocument/2006/customXml" ds:itemID="{28D02FCE-5500-4CC6-9722-6E48DA964875}">
  <ds:schemaRefs>
    <ds:schemaRef ds:uri="http://schemas.microsoft.com/sharepoint/v3/contenttype/forms"/>
  </ds:schemaRefs>
</ds:datastoreItem>
</file>

<file path=customXml/itemProps3.xml><?xml version="1.0" encoding="utf-8"?>
<ds:datastoreItem xmlns:ds="http://schemas.openxmlformats.org/officeDocument/2006/customXml" ds:itemID="{31B439D7-2ADD-435D-A605-1C6AF96331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380</TotalTime>
  <Words>1117</Words>
  <Application>Microsoft Office PowerPoint</Application>
  <PresentationFormat>Widescreen</PresentationFormat>
  <Paragraphs>42</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Psychology for Health and Social Care Why psychology is important when working as a Nursery assistant</vt:lpstr>
      <vt:lpstr>INTORODUCTION </vt:lpstr>
      <vt:lpstr>What is psychology? </vt:lpstr>
      <vt:lpstr>Vygotsky Theory </vt:lpstr>
      <vt:lpstr>PowerPoint Presentation</vt:lpstr>
      <vt:lpstr>Vygotsky theory of social cognitive theory </vt:lpstr>
      <vt:lpstr>Why is psychology important to young children and why Nursery assistants should implement to support young children?</vt:lpstr>
      <vt:lpstr>Why is psychology important to young children and why Nursery assistants should implement to support young children? </vt:lpstr>
      <vt:lpstr>Real life activity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dc:title>
  <dc:creator>Nisa Azad</dc:creator>
  <cp:lastModifiedBy>Nisa Azad</cp:lastModifiedBy>
  <cp:revision>7</cp:revision>
  <dcterms:created xsi:type="dcterms:W3CDTF">2022-02-01T15:13:55Z</dcterms:created>
  <dcterms:modified xsi:type="dcterms:W3CDTF">2022-02-15T06:23:41Z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