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7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8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75" r:id="rId5"/>
    <p:sldMasterId id="2147483678" r:id="rId6"/>
    <p:sldMasterId id="2147483690" r:id="rId7"/>
    <p:sldMasterId id="2147483692" r:id="rId8"/>
    <p:sldMasterId id="2147483704" r:id="rId9"/>
    <p:sldMasterId id="2147483728" r:id="rId10"/>
    <p:sldMasterId id="2147483740" r:id="rId11"/>
    <p:sldMasterId id="2147483752" r:id="rId12"/>
  </p:sldMasterIdLst>
  <p:notesMasterIdLst>
    <p:notesMasterId r:id="rId36"/>
  </p:notesMasterIdLst>
  <p:sldIdLst>
    <p:sldId id="793" r:id="rId13"/>
    <p:sldId id="936" r:id="rId14"/>
    <p:sldId id="975" r:id="rId15"/>
    <p:sldId id="808" r:id="rId16"/>
    <p:sldId id="938" r:id="rId17"/>
    <p:sldId id="691" r:id="rId18"/>
    <p:sldId id="690" r:id="rId19"/>
    <p:sldId id="1090" r:id="rId20"/>
    <p:sldId id="1097" r:id="rId21"/>
    <p:sldId id="258" r:id="rId22"/>
    <p:sldId id="1084" r:id="rId23"/>
    <p:sldId id="1083" r:id="rId24"/>
    <p:sldId id="1086" r:id="rId25"/>
    <p:sldId id="972" r:id="rId26"/>
    <p:sldId id="259" r:id="rId27"/>
    <p:sldId id="1082" r:id="rId28"/>
    <p:sldId id="416" r:id="rId29"/>
    <p:sldId id="420" r:id="rId30"/>
    <p:sldId id="422" r:id="rId31"/>
    <p:sldId id="309" r:id="rId32"/>
    <p:sldId id="1088" r:id="rId33"/>
    <p:sldId id="261" r:id="rId34"/>
    <p:sldId id="269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A64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7D20EC-DB34-4D8B-BE08-A3F803B34DDF}" v="7" dt="2026-05-14T08:41:42.8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9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39" Type="http://schemas.openxmlformats.org/officeDocument/2006/relationships/theme" Target="theme/theme1.xml"/><Relationship Id="rId21" Type="http://schemas.openxmlformats.org/officeDocument/2006/relationships/slide" Target="slides/slide9.xml"/><Relationship Id="rId34" Type="http://schemas.openxmlformats.org/officeDocument/2006/relationships/slide" Target="slides/slide22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slide" Target="slides/slide17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2.xml"/><Relationship Id="rId32" Type="http://schemas.openxmlformats.org/officeDocument/2006/relationships/slide" Target="slides/slide2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7.xml"/><Relationship Id="rId31" Type="http://schemas.openxmlformats.org/officeDocument/2006/relationships/slide" Target="slides/slide1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slide" Target="slides/slide18.xml"/><Relationship Id="rId35" Type="http://schemas.openxmlformats.org/officeDocument/2006/relationships/slide" Target="slides/slide23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slide" Target="slides/slide21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7DC2A359-64FE-41F3-8768-39479F3AFF33}"/>
    <pc:docChg chg="custSel addSld delSld modSld sldOrd delMainMaster">
      <pc:chgData name="Julie Crossman" userId="d902ac89-ff56-4e5d-982f-3384b0284abe" providerId="ADAL" clId="{7DC2A359-64FE-41F3-8768-39479F3AFF33}" dt="2026-05-14T12:04:20.096" v="138" actId="47"/>
      <pc:docMkLst>
        <pc:docMk/>
      </pc:docMkLst>
      <pc:sldChg chg="add ord">
        <pc:chgData name="Julie Crossman" userId="d902ac89-ff56-4e5d-982f-3384b0284abe" providerId="ADAL" clId="{7DC2A359-64FE-41F3-8768-39479F3AFF33}" dt="2026-05-13T17:57:26.425" v="81"/>
        <pc:sldMkLst>
          <pc:docMk/>
          <pc:sldMk cId="0" sldId="258"/>
        </pc:sldMkLst>
      </pc:sldChg>
      <pc:sldChg chg="add">
        <pc:chgData name="Julie Crossman" userId="d902ac89-ff56-4e5d-982f-3384b0284abe" providerId="ADAL" clId="{7DC2A359-64FE-41F3-8768-39479F3AFF33}" dt="2026-05-13T17:49:30.773" v="0"/>
        <pc:sldMkLst>
          <pc:docMk/>
          <pc:sldMk cId="0" sldId="259"/>
        </pc:sldMkLst>
      </pc:sldChg>
      <pc:sldChg chg="add">
        <pc:chgData name="Julie Crossman" userId="d902ac89-ff56-4e5d-982f-3384b0284abe" providerId="ADAL" clId="{7DC2A359-64FE-41F3-8768-39479F3AFF33}" dt="2026-05-13T17:49:30.773" v="0"/>
        <pc:sldMkLst>
          <pc:docMk/>
          <pc:sldMk cId="0" sldId="261"/>
        </pc:sldMkLst>
      </pc:sldChg>
      <pc:sldChg chg="modSp add mod">
        <pc:chgData name="Julie Crossman" userId="d902ac89-ff56-4e5d-982f-3384b0284abe" providerId="ADAL" clId="{7DC2A359-64FE-41F3-8768-39479F3AFF33}" dt="2026-05-13T18:02:55.730" v="101" actId="207"/>
        <pc:sldMkLst>
          <pc:docMk/>
          <pc:sldMk cId="0" sldId="269"/>
        </pc:sldMkLst>
        <pc:spChg chg="mod">
          <ac:chgData name="Julie Crossman" userId="d902ac89-ff56-4e5d-982f-3384b0284abe" providerId="ADAL" clId="{7DC2A359-64FE-41F3-8768-39479F3AFF33}" dt="2026-05-13T18:02:55.730" v="101" actId="207"/>
          <ac:spMkLst>
            <pc:docMk/>
            <pc:sldMk cId="0" sldId="269"/>
            <ac:spMk id="4" creationId="{00000000-0000-0000-0000-000000000000}"/>
          </ac:spMkLst>
        </pc:spChg>
      </pc:sldChg>
      <pc:sldChg chg="modSp add mod ord">
        <pc:chgData name="Julie Crossman" userId="d902ac89-ff56-4e5d-982f-3384b0284abe" providerId="ADAL" clId="{7DC2A359-64FE-41F3-8768-39479F3AFF33}" dt="2026-05-13T17:58:50.640" v="86"/>
        <pc:sldMkLst>
          <pc:docMk/>
          <pc:sldMk cId="3741145748" sldId="309"/>
        </pc:sldMkLst>
        <pc:spChg chg="mod">
          <ac:chgData name="Julie Crossman" userId="d902ac89-ff56-4e5d-982f-3384b0284abe" providerId="ADAL" clId="{7DC2A359-64FE-41F3-8768-39479F3AFF33}" dt="2026-05-13T17:56:43.031" v="63" actId="14100"/>
          <ac:spMkLst>
            <pc:docMk/>
            <pc:sldMk cId="3741145748" sldId="309"/>
            <ac:spMk id="17" creationId="{00000000-0000-0000-0000-000000000000}"/>
          </ac:spMkLst>
        </pc:spChg>
      </pc:sldChg>
      <pc:sldChg chg="add del ord modNotes">
        <pc:chgData name="Julie Crossman" userId="d902ac89-ff56-4e5d-982f-3384b0284abe" providerId="ADAL" clId="{7DC2A359-64FE-41F3-8768-39479F3AFF33}" dt="2026-05-14T12:04:17.698" v="135" actId="47"/>
        <pc:sldMkLst>
          <pc:docMk/>
          <pc:sldMk cId="2106961319" sldId="411"/>
        </pc:sldMkLst>
      </pc:sldChg>
      <pc:sldChg chg="add del ord modNotes">
        <pc:chgData name="Julie Crossman" userId="d902ac89-ff56-4e5d-982f-3384b0284abe" providerId="ADAL" clId="{7DC2A359-64FE-41F3-8768-39479F3AFF33}" dt="2026-05-14T12:04:16.793" v="134" actId="47"/>
        <pc:sldMkLst>
          <pc:docMk/>
          <pc:sldMk cId="2529853132" sldId="413"/>
        </pc:sldMkLst>
      </pc:sldChg>
      <pc:sldChg chg="add">
        <pc:chgData name="Julie Crossman" userId="d902ac89-ff56-4e5d-982f-3384b0284abe" providerId="ADAL" clId="{7DC2A359-64FE-41F3-8768-39479F3AFF33}" dt="2026-05-13T17:49:30.773" v="0"/>
        <pc:sldMkLst>
          <pc:docMk/>
          <pc:sldMk cId="2878395410" sldId="416"/>
        </pc:sldMkLst>
      </pc:sldChg>
      <pc:sldChg chg="modSp add mod ord">
        <pc:chgData name="Julie Crossman" userId="d902ac89-ff56-4e5d-982f-3384b0284abe" providerId="ADAL" clId="{7DC2A359-64FE-41F3-8768-39479F3AFF33}" dt="2026-05-13T17:58:50.640" v="86"/>
        <pc:sldMkLst>
          <pc:docMk/>
          <pc:sldMk cId="3253344101" sldId="420"/>
        </pc:sldMkLst>
        <pc:spChg chg="mod">
          <ac:chgData name="Julie Crossman" userId="d902ac89-ff56-4e5d-982f-3384b0284abe" providerId="ADAL" clId="{7DC2A359-64FE-41F3-8768-39479F3AFF33}" dt="2026-05-13T17:54:25.031" v="46" actId="20577"/>
          <ac:spMkLst>
            <pc:docMk/>
            <pc:sldMk cId="3253344101" sldId="420"/>
            <ac:spMk id="2" creationId="{1A91E615-7006-41D6-9915-3E55758EC9EA}"/>
          </ac:spMkLst>
        </pc:spChg>
        <pc:spChg chg="mod">
          <ac:chgData name="Julie Crossman" userId="d902ac89-ff56-4e5d-982f-3384b0284abe" providerId="ADAL" clId="{7DC2A359-64FE-41F3-8768-39479F3AFF33}" dt="2026-05-13T17:54:54.282" v="49" actId="1076"/>
          <ac:spMkLst>
            <pc:docMk/>
            <pc:sldMk cId="3253344101" sldId="420"/>
            <ac:spMk id="8" creationId="{7C1DDF7B-6236-4006-87ED-273CFFD66D19}"/>
          </ac:spMkLst>
        </pc:spChg>
        <pc:picChg chg="mod">
          <ac:chgData name="Julie Crossman" userId="d902ac89-ff56-4e5d-982f-3384b0284abe" providerId="ADAL" clId="{7DC2A359-64FE-41F3-8768-39479F3AFF33}" dt="2026-05-13T17:53:59.448" v="38" actId="14100"/>
          <ac:picMkLst>
            <pc:docMk/>
            <pc:sldMk cId="3253344101" sldId="420"/>
            <ac:picMk id="3" creationId="{C8C1D0BE-E51D-4094-9897-A02AD57D0860}"/>
          </ac:picMkLst>
        </pc:picChg>
      </pc:sldChg>
      <pc:sldChg chg="add ord">
        <pc:chgData name="Julie Crossman" userId="d902ac89-ff56-4e5d-982f-3384b0284abe" providerId="ADAL" clId="{7DC2A359-64FE-41F3-8768-39479F3AFF33}" dt="2026-05-13T17:58:50.640" v="86"/>
        <pc:sldMkLst>
          <pc:docMk/>
          <pc:sldMk cId="3824407787" sldId="422"/>
        </pc:sldMkLst>
      </pc:sldChg>
      <pc:sldChg chg="add">
        <pc:chgData name="Julie Crossman" userId="d902ac89-ff56-4e5d-982f-3384b0284abe" providerId="ADAL" clId="{7DC2A359-64FE-41F3-8768-39479F3AFF33}" dt="2026-05-13T17:56:19.862" v="54"/>
        <pc:sldMkLst>
          <pc:docMk/>
          <pc:sldMk cId="2026183627" sldId="690"/>
        </pc:sldMkLst>
      </pc:sldChg>
      <pc:sldChg chg="del">
        <pc:chgData name="Julie Crossman" userId="d902ac89-ff56-4e5d-982f-3384b0284abe" providerId="ADAL" clId="{7DC2A359-64FE-41F3-8768-39479F3AFF33}" dt="2026-05-13T17:56:12.093" v="53" actId="2696"/>
        <pc:sldMkLst>
          <pc:docMk/>
          <pc:sldMk cId="2442966045" sldId="690"/>
        </pc:sldMkLst>
      </pc:sldChg>
      <pc:sldChg chg="add">
        <pc:chgData name="Julie Crossman" userId="d902ac89-ff56-4e5d-982f-3384b0284abe" providerId="ADAL" clId="{7DC2A359-64FE-41F3-8768-39479F3AFF33}" dt="2026-05-13T17:56:19.862" v="54"/>
        <pc:sldMkLst>
          <pc:docMk/>
          <pc:sldMk cId="3034473993" sldId="691"/>
        </pc:sldMkLst>
      </pc:sldChg>
      <pc:sldChg chg="del">
        <pc:chgData name="Julie Crossman" userId="d902ac89-ff56-4e5d-982f-3384b0284abe" providerId="ADAL" clId="{7DC2A359-64FE-41F3-8768-39479F3AFF33}" dt="2026-05-13T17:56:12.093" v="53" actId="2696"/>
        <pc:sldMkLst>
          <pc:docMk/>
          <pc:sldMk cId="3343500522" sldId="691"/>
        </pc:sldMkLst>
      </pc:sldChg>
      <pc:sldChg chg="modSp mod">
        <pc:chgData name="Julie Crossman" userId="d902ac89-ff56-4e5d-982f-3384b0284abe" providerId="ADAL" clId="{7DC2A359-64FE-41F3-8768-39479F3AFF33}" dt="2026-05-14T08:44:50.678" v="128" actId="20577"/>
        <pc:sldMkLst>
          <pc:docMk/>
          <pc:sldMk cId="1472490444" sldId="793"/>
        </pc:sldMkLst>
        <pc:spChg chg="mod">
          <ac:chgData name="Julie Crossman" userId="d902ac89-ff56-4e5d-982f-3384b0284abe" providerId="ADAL" clId="{7DC2A359-64FE-41F3-8768-39479F3AFF33}" dt="2026-05-14T08:44:50.678" v="128" actId="20577"/>
          <ac:spMkLst>
            <pc:docMk/>
            <pc:sldMk cId="1472490444" sldId="793"/>
            <ac:spMk id="2" creationId="{A6E9004F-BFD6-4ADC-A0B5-89A9E2C7C48E}"/>
          </ac:spMkLst>
        </pc:spChg>
      </pc:sldChg>
      <pc:sldChg chg="modSp del mod">
        <pc:chgData name="Julie Crossman" userId="d902ac89-ff56-4e5d-982f-3384b0284abe" providerId="ADAL" clId="{7DC2A359-64FE-41F3-8768-39479F3AFF33}" dt="2026-05-13T17:56:12.093" v="53" actId="2696"/>
        <pc:sldMkLst>
          <pc:docMk/>
          <pc:sldMk cId="3056169119" sldId="808"/>
        </pc:sldMkLst>
        <pc:spChg chg="mod">
          <ac:chgData name="Julie Crossman" userId="d902ac89-ff56-4e5d-982f-3384b0284abe" providerId="ADAL" clId="{7DC2A359-64FE-41F3-8768-39479F3AFF33}" dt="2026-05-13T17:49:45.350" v="9" actId="20577"/>
          <ac:spMkLst>
            <pc:docMk/>
            <pc:sldMk cId="3056169119" sldId="808"/>
            <ac:spMk id="7" creationId="{FEF0A692-3EFA-608E-D22A-D1137AD5E07D}"/>
          </ac:spMkLst>
        </pc:spChg>
        <pc:picChg chg="mod">
          <ac:chgData name="Julie Crossman" userId="d902ac89-ff56-4e5d-982f-3384b0284abe" providerId="ADAL" clId="{7DC2A359-64FE-41F3-8768-39479F3AFF33}" dt="2026-05-13T17:49:50.803" v="11" actId="1076"/>
          <ac:picMkLst>
            <pc:docMk/>
            <pc:sldMk cId="3056169119" sldId="808"/>
            <ac:picMk id="8" creationId="{367043D8-3960-DB65-5A57-9F93B01268C0}"/>
          </ac:picMkLst>
        </pc:picChg>
      </pc:sldChg>
      <pc:sldChg chg="modSp add mod">
        <pc:chgData name="Julie Crossman" userId="d902ac89-ff56-4e5d-982f-3384b0284abe" providerId="ADAL" clId="{7DC2A359-64FE-41F3-8768-39479F3AFF33}" dt="2026-05-13T17:56:26.536" v="62" actId="20577"/>
        <pc:sldMkLst>
          <pc:docMk/>
          <pc:sldMk cId="3319440788" sldId="808"/>
        </pc:sldMkLst>
        <pc:spChg chg="mod">
          <ac:chgData name="Julie Crossman" userId="d902ac89-ff56-4e5d-982f-3384b0284abe" providerId="ADAL" clId="{7DC2A359-64FE-41F3-8768-39479F3AFF33}" dt="2026-05-13T17:56:26.536" v="62" actId="20577"/>
          <ac:spMkLst>
            <pc:docMk/>
            <pc:sldMk cId="3319440788" sldId="808"/>
            <ac:spMk id="7" creationId="{FEF0A692-3EFA-608E-D22A-D1137AD5E07D}"/>
          </ac:spMkLst>
        </pc:spChg>
      </pc:sldChg>
      <pc:sldChg chg="del">
        <pc:chgData name="Julie Crossman" userId="d902ac89-ff56-4e5d-982f-3384b0284abe" providerId="ADAL" clId="{7DC2A359-64FE-41F3-8768-39479F3AFF33}" dt="2026-05-13T17:50:35.724" v="15" actId="47"/>
        <pc:sldMkLst>
          <pc:docMk/>
          <pc:sldMk cId="1837855167" sldId="897"/>
        </pc:sldMkLst>
      </pc:sldChg>
      <pc:sldChg chg="del">
        <pc:chgData name="Julie Crossman" userId="d902ac89-ff56-4e5d-982f-3384b0284abe" providerId="ADAL" clId="{7DC2A359-64FE-41F3-8768-39479F3AFF33}" dt="2026-05-13T17:50:37.594" v="18" actId="47"/>
        <pc:sldMkLst>
          <pc:docMk/>
          <pc:sldMk cId="3231446583" sldId="900"/>
        </pc:sldMkLst>
      </pc:sldChg>
      <pc:sldChg chg="del">
        <pc:chgData name="Julie Crossman" userId="d902ac89-ff56-4e5d-982f-3384b0284abe" providerId="ADAL" clId="{7DC2A359-64FE-41F3-8768-39479F3AFF33}" dt="2026-05-13T17:50:36.987" v="17" actId="47"/>
        <pc:sldMkLst>
          <pc:docMk/>
          <pc:sldMk cId="3220841288" sldId="901"/>
        </pc:sldMkLst>
      </pc:sldChg>
      <pc:sldChg chg="del">
        <pc:chgData name="Julie Crossman" userId="d902ac89-ff56-4e5d-982f-3384b0284abe" providerId="ADAL" clId="{7DC2A359-64FE-41F3-8768-39479F3AFF33}" dt="2026-05-13T17:50:34.315" v="13" actId="47"/>
        <pc:sldMkLst>
          <pc:docMk/>
          <pc:sldMk cId="1250327855" sldId="902"/>
        </pc:sldMkLst>
      </pc:sldChg>
      <pc:sldChg chg="del">
        <pc:chgData name="Julie Crossman" userId="d902ac89-ff56-4e5d-982f-3384b0284abe" providerId="ADAL" clId="{7DC2A359-64FE-41F3-8768-39479F3AFF33}" dt="2026-05-13T17:50:38.787" v="20" actId="47"/>
        <pc:sldMkLst>
          <pc:docMk/>
          <pc:sldMk cId="2909787305" sldId="904"/>
        </pc:sldMkLst>
      </pc:sldChg>
      <pc:sldChg chg="del">
        <pc:chgData name="Julie Crossman" userId="d902ac89-ff56-4e5d-982f-3384b0284abe" providerId="ADAL" clId="{7DC2A359-64FE-41F3-8768-39479F3AFF33}" dt="2026-05-13T17:50:39.783" v="22" actId="47"/>
        <pc:sldMkLst>
          <pc:docMk/>
          <pc:sldMk cId="1379748162" sldId="906"/>
        </pc:sldMkLst>
      </pc:sldChg>
      <pc:sldChg chg="del">
        <pc:chgData name="Julie Crossman" userId="d902ac89-ff56-4e5d-982f-3384b0284abe" providerId="ADAL" clId="{7DC2A359-64FE-41F3-8768-39479F3AFF33}" dt="2026-05-13T17:50:38.161" v="19" actId="47"/>
        <pc:sldMkLst>
          <pc:docMk/>
          <pc:sldMk cId="506283998" sldId="907"/>
        </pc:sldMkLst>
      </pc:sldChg>
      <pc:sldChg chg="del">
        <pc:chgData name="Julie Crossman" userId="d902ac89-ff56-4e5d-982f-3384b0284abe" providerId="ADAL" clId="{7DC2A359-64FE-41F3-8768-39479F3AFF33}" dt="2026-05-13T17:50:36.145" v="16" actId="47"/>
        <pc:sldMkLst>
          <pc:docMk/>
          <pc:sldMk cId="1019341112" sldId="909"/>
        </pc:sldMkLst>
      </pc:sldChg>
      <pc:sldChg chg="del">
        <pc:chgData name="Julie Crossman" userId="d902ac89-ff56-4e5d-982f-3384b0284abe" providerId="ADAL" clId="{7DC2A359-64FE-41F3-8768-39479F3AFF33}" dt="2026-05-13T17:50:39.305" v="21" actId="47"/>
        <pc:sldMkLst>
          <pc:docMk/>
          <pc:sldMk cId="280556483" sldId="927"/>
        </pc:sldMkLst>
      </pc:sldChg>
      <pc:sldChg chg="del">
        <pc:chgData name="Julie Crossman" userId="d902ac89-ff56-4e5d-982f-3384b0284abe" providerId="ADAL" clId="{7DC2A359-64FE-41F3-8768-39479F3AFF33}" dt="2026-05-13T17:50:33.875" v="12" actId="47"/>
        <pc:sldMkLst>
          <pc:docMk/>
          <pc:sldMk cId="2337583734" sldId="930"/>
        </pc:sldMkLst>
      </pc:sldChg>
      <pc:sldChg chg="del">
        <pc:chgData name="Julie Crossman" userId="d902ac89-ff56-4e5d-982f-3384b0284abe" providerId="ADAL" clId="{7DC2A359-64FE-41F3-8768-39479F3AFF33}" dt="2026-05-13T17:50:42.075" v="23" actId="47"/>
        <pc:sldMkLst>
          <pc:docMk/>
          <pc:sldMk cId="1915045698" sldId="933"/>
        </pc:sldMkLst>
      </pc:sldChg>
      <pc:sldChg chg="del">
        <pc:chgData name="Julie Crossman" userId="d902ac89-ff56-4e5d-982f-3384b0284abe" providerId="ADAL" clId="{7DC2A359-64FE-41F3-8768-39479F3AFF33}" dt="2026-05-13T17:50:34.831" v="14" actId="47"/>
        <pc:sldMkLst>
          <pc:docMk/>
          <pc:sldMk cId="947945042" sldId="937"/>
        </pc:sldMkLst>
      </pc:sldChg>
      <pc:sldChg chg="del">
        <pc:chgData name="Julie Crossman" userId="d902ac89-ff56-4e5d-982f-3384b0284abe" providerId="ADAL" clId="{7DC2A359-64FE-41F3-8768-39479F3AFF33}" dt="2026-05-13T17:56:12.093" v="53" actId="2696"/>
        <pc:sldMkLst>
          <pc:docMk/>
          <pc:sldMk cId="3099377553" sldId="938"/>
        </pc:sldMkLst>
      </pc:sldChg>
      <pc:sldChg chg="add">
        <pc:chgData name="Julie Crossman" userId="d902ac89-ff56-4e5d-982f-3384b0284abe" providerId="ADAL" clId="{7DC2A359-64FE-41F3-8768-39479F3AFF33}" dt="2026-05-13T17:56:19.862" v="54"/>
        <pc:sldMkLst>
          <pc:docMk/>
          <pc:sldMk cId="3242701884" sldId="938"/>
        </pc:sldMkLst>
      </pc:sldChg>
      <pc:sldChg chg="add">
        <pc:chgData name="Julie Crossman" userId="d902ac89-ff56-4e5d-982f-3384b0284abe" providerId="ADAL" clId="{7DC2A359-64FE-41F3-8768-39479F3AFF33}" dt="2026-05-13T17:49:30.773" v="0"/>
        <pc:sldMkLst>
          <pc:docMk/>
          <pc:sldMk cId="2161573350" sldId="972"/>
        </pc:sldMkLst>
      </pc:sldChg>
      <pc:sldChg chg="modSp add del mod ord">
        <pc:chgData name="Julie Crossman" userId="d902ac89-ff56-4e5d-982f-3384b0284abe" providerId="ADAL" clId="{7DC2A359-64FE-41F3-8768-39479F3AFF33}" dt="2026-05-14T12:04:16.371" v="133" actId="47"/>
        <pc:sldMkLst>
          <pc:docMk/>
          <pc:sldMk cId="178232377" sldId="974"/>
        </pc:sldMkLst>
        <pc:picChg chg="mod">
          <ac:chgData name="Julie Crossman" userId="d902ac89-ff56-4e5d-982f-3384b0284abe" providerId="ADAL" clId="{7DC2A359-64FE-41F3-8768-39479F3AFF33}" dt="2026-05-13T17:55:12.464" v="52" actId="14100"/>
          <ac:picMkLst>
            <pc:docMk/>
            <pc:sldMk cId="178232377" sldId="974"/>
            <ac:picMk id="2" creationId="{338EC95E-DBBA-4108-8CC6-5956929496E4}"/>
          </ac:picMkLst>
        </pc:picChg>
      </pc:sldChg>
      <pc:sldChg chg="modSp add mod">
        <pc:chgData name="Julie Crossman" userId="d902ac89-ff56-4e5d-982f-3384b0284abe" providerId="ADAL" clId="{7DC2A359-64FE-41F3-8768-39479F3AFF33}" dt="2026-05-13T17:54:40.418" v="48" actId="14100"/>
        <pc:sldMkLst>
          <pc:docMk/>
          <pc:sldMk cId="1706607741" sldId="975"/>
        </pc:sldMkLst>
        <pc:picChg chg="mod">
          <ac:chgData name="Julie Crossman" userId="d902ac89-ff56-4e5d-982f-3384b0284abe" providerId="ADAL" clId="{7DC2A359-64FE-41F3-8768-39479F3AFF33}" dt="2026-05-13T17:54:40.418" v="48" actId="14100"/>
          <ac:picMkLst>
            <pc:docMk/>
            <pc:sldMk cId="1706607741" sldId="975"/>
            <ac:picMk id="3" creationId="{C515BAAD-A9BC-2C43-0AEE-60276B5CF823}"/>
          </ac:picMkLst>
        </pc:picChg>
      </pc:sldChg>
      <pc:sldChg chg="modSp add del mod ord">
        <pc:chgData name="Julie Crossman" userId="d902ac89-ff56-4e5d-982f-3384b0284abe" providerId="ADAL" clId="{7DC2A359-64FE-41F3-8768-39479F3AFF33}" dt="2026-05-14T12:04:20.096" v="138" actId="47"/>
        <pc:sldMkLst>
          <pc:docMk/>
          <pc:sldMk cId="3697420987" sldId="1081"/>
        </pc:sldMkLst>
        <pc:spChg chg="mod">
          <ac:chgData name="Julie Crossman" userId="d902ac89-ff56-4e5d-982f-3384b0284abe" providerId="ADAL" clId="{7DC2A359-64FE-41F3-8768-39479F3AFF33}" dt="2026-05-13T17:49:30.982" v="1" actId="27636"/>
          <ac:spMkLst>
            <pc:docMk/>
            <pc:sldMk cId="3697420987" sldId="1081"/>
            <ac:spMk id="5" creationId="{892DAE41-CDFA-6730-1719-26A562ACAD05}"/>
          </ac:spMkLst>
        </pc:spChg>
      </pc:sldChg>
      <pc:sldChg chg="add">
        <pc:chgData name="Julie Crossman" userId="d902ac89-ff56-4e5d-982f-3384b0284abe" providerId="ADAL" clId="{7DC2A359-64FE-41F3-8768-39479F3AFF33}" dt="2026-05-13T17:49:30.773" v="0"/>
        <pc:sldMkLst>
          <pc:docMk/>
          <pc:sldMk cId="2762541996" sldId="1082"/>
        </pc:sldMkLst>
      </pc:sldChg>
      <pc:sldChg chg="add">
        <pc:chgData name="Julie Crossman" userId="d902ac89-ff56-4e5d-982f-3384b0284abe" providerId="ADAL" clId="{7DC2A359-64FE-41F3-8768-39479F3AFF33}" dt="2026-05-13T17:49:30.773" v="0"/>
        <pc:sldMkLst>
          <pc:docMk/>
          <pc:sldMk cId="2008997846" sldId="1083"/>
        </pc:sldMkLst>
      </pc:sldChg>
      <pc:sldChg chg="modSp add mod">
        <pc:chgData name="Julie Crossman" userId="d902ac89-ff56-4e5d-982f-3384b0284abe" providerId="ADAL" clId="{7DC2A359-64FE-41F3-8768-39479F3AFF33}" dt="2026-05-13T17:58:16.782" v="84" actId="14100"/>
        <pc:sldMkLst>
          <pc:docMk/>
          <pc:sldMk cId="2007329877" sldId="1084"/>
        </pc:sldMkLst>
        <pc:spChg chg="mod">
          <ac:chgData name="Julie Crossman" userId="d902ac89-ff56-4e5d-982f-3384b0284abe" providerId="ADAL" clId="{7DC2A359-64FE-41F3-8768-39479F3AFF33}" dt="2026-05-13T17:58:16.782" v="84" actId="14100"/>
          <ac:spMkLst>
            <pc:docMk/>
            <pc:sldMk cId="2007329877" sldId="1084"/>
            <ac:spMk id="4" creationId="{2C6FA086-AE06-7D41-2C9C-851A4A226022}"/>
          </ac:spMkLst>
        </pc:spChg>
        <pc:picChg chg="mod">
          <ac:chgData name="Julie Crossman" userId="d902ac89-ff56-4e5d-982f-3384b0284abe" providerId="ADAL" clId="{7DC2A359-64FE-41F3-8768-39479F3AFF33}" dt="2026-05-13T17:57:51.465" v="83" actId="1076"/>
          <ac:picMkLst>
            <pc:docMk/>
            <pc:sldMk cId="2007329877" sldId="1084"/>
            <ac:picMk id="3" creationId="{AB536C00-4AAE-BD02-E1D6-2FE69E1CE355}"/>
          </ac:picMkLst>
        </pc:picChg>
      </pc:sldChg>
      <pc:sldChg chg="add">
        <pc:chgData name="Julie Crossman" userId="d902ac89-ff56-4e5d-982f-3384b0284abe" providerId="ADAL" clId="{7DC2A359-64FE-41F3-8768-39479F3AFF33}" dt="2026-05-13T17:49:30.773" v="0"/>
        <pc:sldMkLst>
          <pc:docMk/>
          <pc:sldMk cId="3601234119" sldId="1086"/>
        </pc:sldMkLst>
      </pc:sldChg>
      <pc:sldChg chg="add del">
        <pc:chgData name="Julie Crossman" userId="d902ac89-ff56-4e5d-982f-3384b0284abe" providerId="ADAL" clId="{7DC2A359-64FE-41F3-8768-39479F3AFF33}" dt="2026-05-14T12:04:19.058" v="137" actId="47"/>
        <pc:sldMkLst>
          <pc:docMk/>
          <pc:sldMk cId="1312856079" sldId="1087"/>
        </pc:sldMkLst>
      </pc:sldChg>
      <pc:sldChg chg="add ord">
        <pc:chgData name="Julie Crossman" userId="d902ac89-ff56-4e5d-982f-3384b0284abe" providerId="ADAL" clId="{7DC2A359-64FE-41F3-8768-39479F3AFF33}" dt="2026-05-14T08:53:42.017" v="130"/>
        <pc:sldMkLst>
          <pc:docMk/>
          <pc:sldMk cId="1844518397" sldId="1088"/>
        </pc:sldMkLst>
      </pc:sldChg>
      <pc:sldChg chg="add del">
        <pc:chgData name="Julie Crossman" userId="d902ac89-ff56-4e5d-982f-3384b0284abe" providerId="ADAL" clId="{7DC2A359-64FE-41F3-8768-39479F3AFF33}" dt="2026-05-14T12:04:18.430" v="136" actId="47"/>
        <pc:sldMkLst>
          <pc:docMk/>
          <pc:sldMk cId="1439243084" sldId="1089"/>
        </pc:sldMkLst>
      </pc:sldChg>
      <pc:sldChg chg="modSp add mod">
        <pc:chgData name="Julie Crossman" userId="d902ac89-ff56-4e5d-982f-3384b0284abe" providerId="ADAL" clId="{7DC2A359-64FE-41F3-8768-39479F3AFF33}" dt="2026-05-14T08:36:49.926" v="104" actId="113"/>
        <pc:sldMkLst>
          <pc:docMk/>
          <pc:sldMk cId="3423498821" sldId="1090"/>
        </pc:sldMkLst>
        <pc:spChg chg="mod">
          <ac:chgData name="Julie Crossman" userId="d902ac89-ff56-4e5d-982f-3384b0284abe" providerId="ADAL" clId="{7DC2A359-64FE-41F3-8768-39479F3AFF33}" dt="2026-05-14T08:36:49.926" v="104" actId="113"/>
          <ac:spMkLst>
            <pc:docMk/>
            <pc:sldMk cId="3423498821" sldId="1090"/>
            <ac:spMk id="5" creationId="{1A596816-7332-4DC2-91D9-7006B3AB9102}"/>
          </ac:spMkLst>
        </pc:spChg>
      </pc:sldChg>
      <pc:sldChg chg="addSp modSp add mod">
        <pc:chgData name="Julie Crossman" userId="d902ac89-ff56-4e5d-982f-3384b0284abe" providerId="ADAL" clId="{7DC2A359-64FE-41F3-8768-39479F3AFF33}" dt="2026-05-14T08:42:23.548" v="127" actId="207"/>
        <pc:sldMkLst>
          <pc:docMk/>
          <pc:sldMk cId="2139937557" sldId="1097"/>
        </pc:sldMkLst>
        <pc:graphicFrameChg chg="mod modGraphic">
          <ac:chgData name="Julie Crossman" userId="d902ac89-ff56-4e5d-982f-3384b0284abe" providerId="ADAL" clId="{7DC2A359-64FE-41F3-8768-39479F3AFF33}" dt="2026-05-14T08:42:23.548" v="127" actId="207"/>
          <ac:graphicFrameMkLst>
            <pc:docMk/>
            <pc:sldMk cId="2139937557" sldId="1097"/>
            <ac:graphicFrameMk id="7" creationId="{F74A0D9C-4EB7-C4DF-5DD9-B297B4C0DDD8}"/>
          </ac:graphicFrameMkLst>
        </pc:graphicFrameChg>
        <pc:picChg chg="add mod">
          <ac:chgData name="Julie Crossman" userId="d902ac89-ff56-4e5d-982f-3384b0284abe" providerId="ADAL" clId="{7DC2A359-64FE-41F3-8768-39479F3AFF33}" dt="2026-05-14T08:39:51.179" v="107" actId="1076"/>
          <ac:picMkLst>
            <pc:docMk/>
            <pc:sldMk cId="2139937557" sldId="1097"/>
            <ac:picMk id="9" creationId="{1787E7F6-3FCF-BCAE-AD88-391FDC69198F}"/>
          </ac:picMkLst>
        </pc:picChg>
      </pc:sldChg>
      <pc:sldMasterChg chg="delSldLayout">
        <pc:chgData name="Julie Crossman" userId="d902ac89-ff56-4e5d-982f-3384b0284abe" providerId="ADAL" clId="{7DC2A359-64FE-41F3-8768-39479F3AFF33}" dt="2026-05-13T17:50:42.075" v="23" actId="47"/>
        <pc:sldMasterMkLst>
          <pc:docMk/>
          <pc:sldMasterMk cId="2938383878" sldId="2147483675"/>
        </pc:sldMasterMkLst>
        <pc:sldLayoutChg chg="del">
          <pc:chgData name="Julie Crossman" userId="d902ac89-ff56-4e5d-982f-3384b0284abe" providerId="ADAL" clId="{7DC2A359-64FE-41F3-8768-39479F3AFF33}" dt="2026-05-13T17:50:42.075" v="23" actId="47"/>
          <pc:sldLayoutMkLst>
            <pc:docMk/>
            <pc:sldMasterMk cId="2938383878" sldId="2147483675"/>
            <pc:sldLayoutMk cId="951894584" sldId="2147483677"/>
          </pc:sldLayoutMkLst>
        </pc:sldLayoutChg>
      </pc:sldMasterChg>
      <pc:sldMasterChg chg="del delSldLayout">
        <pc:chgData name="Julie Crossman" userId="d902ac89-ff56-4e5d-982f-3384b0284abe" providerId="ADAL" clId="{7DC2A359-64FE-41F3-8768-39479F3AFF33}" dt="2026-05-14T12:04:20.096" v="138" actId="47"/>
        <pc:sldMasterMkLst>
          <pc:docMk/>
          <pc:sldMasterMk cId="3385199240" sldId="2147483707"/>
        </pc:sldMasterMkLst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1308852140" sldId="2147483708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1696372820" sldId="2147483709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3568140730" sldId="2147483710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1922844942" sldId="2147483711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1441989667" sldId="2147483712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282351233" sldId="2147483713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3183035626" sldId="2147483714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3164864166" sldId="2147483715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3255580394" sldId="2147483716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4114687202" sldId="2147483717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333021348" sldId="2147483718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130614336" sldId="2147483719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2989219104" sldId="2147483720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3643731053" sldId="2147483721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2556465414" sldId="2147483722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617345867" sldId="2147483723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3495380625" sldId="2147483724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163789463" sldId="2147483725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3128579062" sldId="2147483726"/>
          </pc:sldLayoutMkLst>
        </pc:sldLayoutChg>
        <pc:sldLayoutChg chg="del">
          <pc:chgData name="Julie Crossman" userId="d902ac89-ff56-4e5d-982f-3384b0284abe" providerId="ADAL" clId="{7DC2A359-64FE-41F3-8768-39479F3AFF33}" dt="2026-05-14T12:04:20.096" v="138" actId="47"/>
          <pc:sldLayoutMkLst>
            <pc:docMk/>
            <pc:sldMasterMk cId="3385199240" sldId="2147483707"/>
            <pc:sldLayoutMk cId="534365385" sldId="214748372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EF2066-0C24-4A5E-BD34-433F679213C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2702E3-FA06-49D6-B9EC-2E48D0E13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268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5925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3693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27205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177B0-EE47-9042-C372-6494AC8B6F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2DA740-D065-8280-7DCC-20BD0A7C23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507D32-9863-5156-93F3-35E1A024F0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92E63C-785F-B75C-7A99-148542EFE6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39418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5B34F98-F404-40C5-BD95-A1BF0C6C0A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02524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45A2668-57C8-435C-9244-65EEF4ADAB16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52385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Human relations approach - Improve the worker-manager relationship.  This will lead  to a satisfied worker. A satisfied worker will be a more productive worker.</a:t>
            </a:r>
          </a:p>
          <a:p>
            <a:endParaRPr lang="en-US"/>
          </a:p>
          <a:p>
            <a:r>
              <a:rPr lang="en-US"/>
              <a:t>Human resources approach - When managers treat their workers as valuable resources and help them improve their skills and knowledge, this helps the worker perform better. This in turn increases worker job satisfaction.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9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9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9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9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9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9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9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9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9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9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9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9.xml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9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9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9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9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9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9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9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9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svg"/><Relationship Id="rId1" Type="http://schemas.openxmlformats.org/officeDocument/2006/relationships/slideMaster" Target="../slideMasters/slideMaster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slideMaster" Target="../slideMasters/slideMaster9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slideMaster" Target="../slideMasters/slideMaster9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slideMaster" Target="../slideMasters/slideMaster9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Master" Target="../slideMasters/slideMaster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76761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291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7409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81905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46425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7340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8174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18266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8951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00115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319977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823053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738120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1157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1420283"/>
            <a:ext cx="38862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590800"/>
            <a:ext cx="32004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28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143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600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802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3245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157" y="2937934"/>
            <a:ext cx="3886200" cy="908050"/>
          </a:xfrm>
        </p:spPr>
        <p:txBody>
          <a:bodyPr anchor="t"/>
          <a:lstStyle>
            <a:lvl1pPr algn="l">
              <a:defRPr sz="2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1157" y="1937809"/>
            <a:ext cx="3886200" cy="1000125"/>
          </a:xfrm>
        </p:spPr>
        <p:txBody>
          <a:bodyPr anchor="b"/>
          <a:lstStyle>
            <a:lvl1pPr marL="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1pPr>
            <a:lvl2pPr marL="2286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2pPr>
            <a:lvl3pPr marL="457200" indent="0">
              <a:buNone/>
              <a:defRPr sz="800">
                <a:solidFill>
                  <a:schemeClr val="tx1">
                    <a:tint val="75000"/>
                  </a:schemeClr>
                </a:solidFill>
              </a:defRPr>
            </a:lvl3pPr>
            <a:lvl4pPr marL="685800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4pPr>
            <a:lvl5pPr marL="914400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5pPr>
            <a:lvl6pPr marL="1143000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6pPr>
            <a:lvl7pPr marL="1371600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7pPr>
            <a:lvl8pPr marL="1600200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8pPr>
            <a:lvl9pPr marL="1828800" indent="0">
              <a:buNone/>
              <a:defRPr sz="7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1783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066800"/>
            <a:ext cx="2019300" cy="3017309"/>
          </a:xfrm>
        </p:spPr>
        <p:txBody>
          <a:bodyPr/>
          <a:lstStyle>
            <a:lvl1pPr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24100" y="1066800"/>
            <a:ext cx="2019300" cy="3017309"/>
          </a:xfrm>
        </p:spPr>
        <p:txBody>
          <a:bodyPr/>
          <a:lstStyle>
            <a:lvl1pPr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8945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023409"/>
            <a:ext cx="2020094" cy="426508"/>
          </a:xfrm>
        </p:spPr>
        <p:txBody>
          <a:bodyPr anchor="b"/>
          <a:lstStyle>
            <a:lvl1pPr marL="0" indent="0">
              <a:buNone/>
              <a:defRPr sz="1200" b="1"/>
            </a:lvl1pPr>
            <a:lvl2pPr marL="228600" indent="0">
              <a:buNone/>
              <a:defRPr sz="1000" b="1"/>
            </a:lvl2pPr>
            <a:lvl3pPr marL="457200" indent="0">
              <a:buNone/>
              <a:defRPr sz="900" b="1"/>
            </a:lvl3pPr>
            <a:lvl4pPr marL="685800" indent="0">
              <a:buNone/>
              <a:defRPr sz="800" b="1"/>
            </a:lvl4pPr>
            <a:lvl5pPr marL="914400" indent="0">
              <a:buNone/>
              <a:defRPr sz="800" b="1"/>
            </a:lvl5pPr>
            <a:lvl6pPr marL="1143000" indent="0">
              <a:buNone/>
              <a:defRPr sz="800" b="1"/>
            </a:lvl6pPr>
            <a:lvl7pPr marL="1371600" indent="0">
              <a:buNone/>
              <a:defRPr sz="800" b="1"/>
            </a:lvl7pPr>
            <a:lvl8pPr marL="1600200" indent="0">
              <a:buNone/>
              <a:defRPr sz="800" b="1"/>
            </a:lvl8pPr>
            <a:lvl9pPr marL="1828800" indent="0">
              <a:buNone/>
              <a:defRPr sz="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1449917"/>
            <a:ext cx="2020094" cy="2634192"/>
          </a:xfrm>
        </p:spPr>
        <p:txBody>
          <a:bodyPr/>
          <a:lstStyle>
            <a:lvl1pPr>
              <a:defRPr sz="1200"/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  <a:lvl6pPr>
              <a:defRPr sz="800"/>
            </a:lvl6pPr>
            <a:lvl7pPr>
              <a:defRPr sz="800"/>
            </a:lvl7pPr>
            <a:lvl8pPr>
              <a:defRPr sz="800"/>
            </a:lvl8pPr>
            <a:lvl9pPr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322513" y="1023409"/>
            <a:ext cx="2020888" cy="426508"/>
          </a:xfrm>
        </p:spPr>
        <p:txBody>
          <a:bodyPr anchor="b"/>
          <a:lstStyle>
            <a:lvl1pPr marL="0" indent="0">
              <a:buNone/>
              <a:defRPr sz="1200" b="1"/>
            </a:lvl1pPr>
            <a:lvl2pPr marL="228600" indent="0">
              <a:buNone/>
              <a:defRPr sz="1000" b="1"/>
            </a:lvl2pPr>
            <a:lvl3pPr marL="457200" indent="0">
              <a:buNone/>
              <a:defRPr sz="900" b="1"/>
            </a:lvl3pPr>
            <a:lvl4pPr marL="685800" indent="0">
              <a:buNone/>
              <a:defRPr sz="800" b="1"/>
            </a:lvl4pPr>
            <a:lvl5pPr marL="914400" indent="0">
              <a:buNone/>
              <a:defRPr sz="800" b="1"/>
            </a:lvl5pPr>
            <a:lvl6pPr marL="1143000" indent="0">
              <a:buNone/>
              <a:defRPr sz="800" b="1"/>
            </a:lvl6pPr>
            <a:lvl7pPr marL="1371600" indent="0">
              <a:buNone/>
              <a:defRPr sz="800" b="1"/>
            </a:lvl7pPr>
            <a:lvl8pPr marL="1600200" indent="0">
              <a:buNone/>
              <a:defRPr sz="800" b="1"/>
            </a:lvl8pPr>
            <a:lvl9pPr marL="1828800" indent="0">
              <a:buNone/>
              <a:defRPr sz="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322513" y="1449917"/>
            <a:ext cx="2020888" cy="2634192"/>
          </a:xfrm>
        </p:spPr>
        <p:txBody>
          <a:bodyPr/>
          <a:lstStyle>
            <a:lvl1pPr>
              <a:defRPr sz="1200"/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  <a:lvl6pPr>
              <a:defRPr sz="800"/>
            </a:lvl6pPr>
            <a:lvl7pPr>
              <a:defRPr sz="800"/>
            </a:lvl7pPr>
            <a:lvl8pPr>
              <a:defRPr sz="800"/>
            </a:lvl8pPr>
            <a:lvl9pPr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5213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7271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3985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82033"/>
            <a:ext cx="1504157" cy="774700"/>
          </a:xfrm>
        </p:spPr>
        <p:txBody>
          <a:bodyPr anchor="b"/>
          <a:lstStyle>
            <a:lvl1pPr algn="l">
              <a:defRPr sz="1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7525" y="182034"/>
            <a:ext cx="2555875" cy="3902075"/>
          </a:xfrm>
        </p:spPr>
        <p:txBody>
          <a:bodyPr/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000"/>
            </a:lvl4pPr>
            <a:lvl5pPr>
              <a:defRPr sz="1000"/>
            </a:lvl5pPr>
            <a:lvl6pPr>
              <a:defRPr sz="1000"/>
            </a:lvl6pPr>
            <a:lvl7pPr>
              <a:defRPr sz="1000"/>
            </a:lvl7pPr>
            <a:lvl8pPr>
              <a:defRPr sz="1000"/>
            </a:lvl8pPr>
            <a:lvl9pPr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956734"/>
            <a:ext cx="1504157" cy="3127375"/>
          </a:xfrm>
        </p:spPr>
        <p:txBody>
          <a:bodyPr/>
          <a:lstStyle>
            <a:lvl1pPr marL="0" indent="0">
              <a:buNone/>
              <a:defRPr sz="700"/>
            </a:lvl1pPr>
            <a:lvl2pPr marL="228600" indent="0">
              <a:buNone/>
              <a:defRPr sz="600"/>
            </a:lvl2pPr>
            <a:lvl3pPr marL="457200" indent="0">
              <a:buNone/>
              <a:defRPr sz="500"/>
            </a:lvl3pPr>
            <a:lvl4pPr marL="685800" indent="0">
              <a:buNone/>
              <a:defRPr sz="450"/>
            </a:lvl4pPr>
            <a:lvl5pPr marL="914400" indent="0">
              <a:buNone/>
              <a:defRPr sz="450"/>
            </a:lvl5pPr>
            <a:lvl6pPr marL="1143000" indent="0">
              <a:buNone/>
              <a:defRPr sz="450"/>
            </a:lvl6pPr>
            <a:lvl7pPr marL="1371600" indent="0">
              <a:buNone/>
              <a:defRPr sz="450"/>
            </a:lvl7pPr>
            <a:lvl8pPr marL="1600200" indent="0">
              <a:buNone/>
              <a:defRPr sz="450"/>
            </a:lvl8pPr>
            <a:lvl9pPr marL="1828800" indent="0">
              <a:buNone/>
              <a:defRPr sz="4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3912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6144" y="3200400"/>
            <a:ext cx="2743200" cy="377825"/>
          </a:xfrm>
        </p:spPr>
        <p:txBody>
          <a:bodyPr anchor="b"/>
          <a:lstStyle>
            <a:lvl1pPr algn="l">
              <a:defRPr sz="1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96144" y="408517"/>
            <a:ext cx="2743200" cy="2743200"/>
          </a:xfrm>
        </p:spPr>
        <p:txBody>
          <a:bodyPr/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000"/>
            </a:lvl4pPr>
            <a:lvl5pPr marL="914400" indent="0">
              <a:buNone/>
              <a:defRPr sz="1000"/>
            </a:lvl5pPr>
            <a:lvl6pPr marL="1143000" indent="0">
              <a:buNone/>
              <a:defRPr sz="1000"/>
            </a:lvl6pPr>
            <a:lvl7pPr marL="1371600" indent="0">
              <a:buNone/>
              <a:defRPr sz="1000"/>
            </a:lvl7pPr>
            <a:lvl8pPr marL="1600200" indent="0">
              <a:buNone/>
              <a:defRPr sz="1000"/>
            </a:lvl8pPr>
            <a:lvl9pPr marL="1828800" indent="0">
              <a:buNone/>
              <a:defRPr sz="1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6144" y="3578225"/>
            <a:ext cx="2743200" cy="536575"/>
          </a:xfrm>
        </p:spPr>
        <p:txBody>
          <a:bodyPr/>
          <a:lstStyle>
            <a:lvl1pPr marL="0" indent="0">
              <a:buNone/>
              <a:defRPr sz="700"/>
            </a:lvl1pPr>
            <a:lvl2pPr marL="228600" indent="0">
              <a:buNone/>
              <a:defRPr sz="600"/>
            </a:lvl2pPr>
            <a:lvl3pPr marL="457200" indent="0">
              <a:buNone/>
              <a:defRPr sz="500"/>
            </a:lvl3pPr>
            <a:lvl4pPr marL="685800" indent="0">
              <a:buNone/>
              <a:defRPr sz="450"/>
            </a:lvl4pPr>
            <a:lvl5pPr marL="914400" indent="0">
              <a:buNone/>
              <a:defRPr sz="450"/>
            </a:lvl5pPr>
            <a:lvl6pPr marL="1143000" indent="0">
              <a:buNone/>
              <a:defRPr sz="450"/>
            </a:lvl6pPr>
            <a:lvl7pPr marL="1371600" indent="0">
              <a:buNone/>
              <a:defRPr sz="450"/>
            </a:lvl7pPr>
            <a:lvl8pPr marL="1600200" indent="0">
              <a:buNone/>
              <a:defRPr sz="450"/>
            </a:lvl8pPr>
            <a:lvl9pPr marL="1828800" indent="0">
              <a:buNone/>
              <a:defRPr sz="4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0443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89654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314700" y="183092"/>
            <a:ext cx="10287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83092"/>
            <a:ext cx="30099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5541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4054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2347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F800DE-CBAC-48C5-BF2F-50D77DEDF0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052E0FF-61FF-4CF3-B661-95EB39884F03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D7003-24DC-4ED1-8687-1200619EF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AE28D-8BBA-4BE7-B762-A8CEB35A5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EE793CC-7E3E-46FE-B5F7-4968647030D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813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64BC1-AA77-46A9-8361-65C65311F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BC05E37-0B25-41AC-A965-A66308D375E5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ABEAA-991A-41D0-8F8F-C6A0B0DBA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8175E-0B40-4549-85FF-5D3C67102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54C319F-4FB6-4260-A1B1-6C1D75394D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86908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0A6FE-B01E-4F8C-9B24-B0A99D209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4FB751A-0447-4653-8100-0695569914A0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6C0DD5D-6464-4EE3-B4BB-A645C695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9161ED1-DFCA-4DFD-8525-40044C3014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417437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087B8A-D7C2-415C-AFCA-FCDAFE15D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7BAF76-C1C3-4182-BC82-AA58ABAED5CD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11DECC4-2225-4AC0-A46A-3BBF0F80A2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E1B8A23-3D36-4FBE-86CF-DB8FE022204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225687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816AD2-2343-4832-9975-E53F1DF1B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E32BE01-07E2-440D-B563-E0B5D9FC53DF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1FEB8E8-7BAC-4E7D-B313-C3B821D624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F0FF6F8-AA10-49C3-B2ED-8AD260B634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44410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99F2B9-177D-4928-963E-235342BBA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FC711A2-1527-4D91-AD02-3F0CD67A7C16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2C62B755-A36C-47C4-B2C5-2A9DC5574B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FCA52A5-887B-4D48-995B-CCCF3D69EB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360989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398D4E-BC35-46C0-9D07-CB7107206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1BE8D64-18FC-4728-A50B-CEF44AB9875D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D0E0E1C7-4EB0-455E-B34A-0120F6B279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0E5756A-2119-4288-BB9C-B2AFDB4455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65823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EDDD0-B72C-41D0-BE33-62BB75E92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C195401-C034-4CA2-B469-800629BE9F3D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E88BFBF-5F19-4455-B5E0-4D2BC8EC35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FB8B13C-8EA1-4753-9905-3E8D63784C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338270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9FDEA6-5140-4DF5-BDE8-29FAB2CCF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D839657-3B64-481D-863F-7012B424A167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EAE00AE4-41C7-411E-96E7-DFC3A8EBA5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08E9088-DB00-4BEC-86EA-135DC5D22C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26038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CCE5F-FE92-418B-88DD-01BA7C60E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85DE55-8508-4F18-BE9C-6722C4DB809A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9264BD5-A7BE-47BF-808B-66917BB2374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7CE5DA5-19D4-4544-8787-0153E3EADD8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207425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09DAC-3D75-4C44-9683-7397C60B6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A73E13D-7E54-4E70-AB44-27F2485F9C9C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4C0A483-B99E-469C-B3AF-676681C42C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CF44A61-1D16-4C67-A003-D2C1D0AD21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705745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2491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7232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21831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8300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35766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09283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55458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9574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87642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31241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87003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F290A-229C-437E-9757-6D2F573697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71600" y="4101075"/>
            <a:ext cx="6275040" cy="1143000"/>
          </a:xfrm>
        </p:spPr>
        <p:txBody>
          <a:bodyPr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Client or session name here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CD98C1-D753-47A1-AEA4-D8D7E293F48B}"/>
              </a:ext>
            </a:extLst>
          </p:cNvPr>
          <p:cNvSpPr txBox="1"/>
          <p:nvPr userDrawn="1"/>
        </p:nvSpPr>
        <p:spPr>
          <a:xfrm>
            <a:off x="6842339" y="6597353"/>
            <a:ext cx="2119491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0BD841FC-F6A3-4BA6-B39D-EED14325638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71600" y="5349214"/>
            <a:ext cx="6275040" cy="896100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Facilitator name and date</a:t>
            </a:r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9B29746C-F3F3-4003-B03F-444E451BA27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1" y="356659"/>
            <a:ext cx="5291339" cy="35600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76CD8D-A31F-4D52-B236-F5D074A540E4}"/>
              </a:ext>
            </a:extLst>
          </p:cNvPr>
          <p:cNvSpPr txBox="1"/>
          <p:nvPr userDrawn="1"/>
        </p:nvSpPr>
        <p:spPr>
          <a:xfrm>
            <a:off x="4572000" y="155510"/>
            <a:ext cx="431782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700" baseline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D_PPT_12V_enGB_Insights Discovery an Introduction PowerPoint (Virtual)</a:t>
            </a:r>
          </a:p>
        </p:txBody>
      </p:sp>
    </p:spTree>
    <p:extLst>
      <p:ext uri="{BB962C8B-B14F-4D97-AF65-F5344CB8AC3E}">
        <p14:creationId xmlns:p14="http://schemas.microsoft.com/office/powerpoint/2010/main" val="172853269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. Discovery - Title F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Subtitle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23F96B-A079-436D-BD4D-945334FC8D6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59438942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. Discovery - Title F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" y="0"/>
            <a:ext cx="9125752" cy="458112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Subtitle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23F96B-A079-436D-BD4D-945334FC8D6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8944682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2. Discovery - Title F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767DA93-D7AA-46C2-9656-633094219E4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" y="-1"/>
            <a:ext cx="9125755" cy="458112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Subtitle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23F96B-A079-436D-BD4D-945334FC8D6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2484719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2. Discovery - Title F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Subtitle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23F96B-A079-436D-BD4D-945334FC8D6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FD0896A-C660-4C11-8D74-B355B13D131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" y="2"/>
            <a:ext cx="9125750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15874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. Discovery - Title S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9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Subtitle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5073F0-0197-428F-841E-E964B591E03A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FEA85D7-0F4E-4F57-B245-8D66DBEA5C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135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. Discovery - Title EG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Subtitle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B62923-0B95-4C57-A6E5-6FD98299487A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0D17DC1-DF0B-45C7-B881-6D2433BC02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36416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. Discovery - Title CB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E6CF78-C2D4-4EBC-92CB-9C134BD3E4CF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60EEB4B-A658-42B1-960A-2D32D0D2EE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86108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. Discovery - Title F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" y="0"/>
            <a:ext cx="9141291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35896" y="2084851"/>
            <a:ext cx="5040560" cy="1632181"/>
          </a:xfrm>
        </p:spPr>
        <p:txBody>
          <a:bodyPr anchor="ctr">
            <a:noAutofit/>
          </a:bodyPr>
          <a:lstStyle>
            <a:lvl1pPr algn="l">
              <a:defRPr sz="3600" b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</a:t>
            </a:r>
            <a:br>
              <a:rPr lang="en-US"/>
            </a:br>
            <a:r>
              <a:rPr lang="en-US"/>
              <a:t>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25387" y="3861048"/>
            <a:ext cx="5040560" cy="62406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 typeface="+mj-lt"/>
              <a:buNone/>
              <a:defRPr sz="2400" b="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Double tap to add subtitle</a:t>
            </a:r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1"/>
            <a:ext cx="2149725" cy="13093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914825E-9590-4917-906E-4ADE2CBDFD2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83222173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6. Discovery - Title F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55" y="15166"/>
            <a:ext cx="3130486" cy="68276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35896" y="2084851"/>
            <a:ext cx="5040560" cy="1632181"/>
          </a:xfrm>
        </p:spPr>
        <p:txBody>
          <a:bodyPr anchor="ctr">
            <a:noAutofit/>
          </a:bodyPr>
          <a:lstStyle>
            <a:lvl1pPr algn="l">
              <a:defRPr sz="3600" b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</a:t>
            </a:r>
            <a:br>
              <a:rPr lang="en-US"/>
            </a:br>
            <a:r>
              <a:rPr lang="en-US"/>
              <a:t>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25387" y="3861048"/>
            <a:ext cx="5040560" cy="62406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 typeface="+mj-lt"/>
              <a:buNone/>
              <a:defRPr sz="2400" b="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Double tap to add subtitle</a:t>
            </a:r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1"/>
            <a:ext cx="2149725" cy="13093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914825E-9590-4917-906E-4ADE2CBDFD2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97662661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. Discovery - Title SY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1"/>
            <a:ext cx="2149725" cy="13093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ctrTitle" hasCustomPrompt="1"/>
          </p:nvPr>
        </p:nvSpPr>
        <p:spPr>
          <a:xfrm>
            <a:off x="3635896" y="2084851"/>
            <a:ext cx="5040560" cy="1632181"/>
          </a:xfrm>
        </p:spPr>
        <p:txBody>
          <a:bodyPr anchor="ctr">
            <a:noAutofit/>
          </a:bodyPr>
          <a:lstStyle>
            <a:lvl1pPr algn="l">
              <a:defRPr sz="3600" b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</a:t>
            </a:r>
            <a:br>
              <a:rPr lang="en-US"/>
            </a:br>
            <a:r>
              <a:rPr lang="en-US"/>
              <a:t>title style</a:t>
            </a:r>
            <a:endParaRPr lang="en-GB"/>
          </a:p>
        </p:txBody>
      </p:sp>
      <p:sp>
        <p:nvSpPr>
          <p:cNvPr id="1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25387" y="3861048"/>
            <a:ext cx="5040560" cy="62406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 typeface="+mj-lt"/>
              <a:buNone/>
              <a:defRPr sz="2400" b="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Enter five facets here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457AE2-217B-4C2E-B287-EBC68E42B1DE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139392769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. Discovery - Title EG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1"/>
            <a:ext cx="2149725" cy="1309329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ctrTitle" hasCustomPrompt="1"/>
          </p:nvPr>
        </p:nvSpPr>
        <p:spPr>
          <a:xfrm>
            <a:off x="3635896" y="2084851"/>
            <a:ext cx="5040560" cy="1632181"/>
          </a:xfrm>
        </p:spPr>
        <p:txBody>
          <a:bodyPr anchor="ctr">
            <a:noAutofit/>
          </a:bodyPr>
          <a:lstStyle>
            <a:lvl1pPr algn="l">
              <a:defRPr sz="3600" b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</a:t>
            </a:r>
            <a:br>
              <a:rPr lang="en-US"/>
            </a:br>
            <a:r>
              <a:rPr lang="en-US"/>
              <a:t>title style</a:t>
            </a:r>
            <a:endParaRPr lang="en-GB"/>
          </a:p>
        </p:txBody>
      </p:sp>
      <p:sp>
        <p:nvSpPr>
          <p:cNvPr id="15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25387" y="3861048"/>
            <a:ext cx="5040560" cy="62406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 typeface="+mj-lt"/>
              <a:buNone/>
              <a:defRPr sz="2400" b="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Enter five facets here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6BC822-6C60-48F8-BEA4-A40F1F7FBB99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02339649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. Discovery - Title CB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1"/>
            <a:ext cx="2149725" cy="13093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ctrTitle" hasCustomPrompt="1"/>
          </p:nvPr>
        </p:nvSpPr>
        <p:spPr>
          <a:xfrm>
            <a:off x="3635896" y="2084851"/>
            <a:ext cx="5040560" cy="1632181"/>
          </a:xfrm>
        </p:spPr>
        <p:txBody>
          <a:bodyPr anchor="ctr">
            <a:noAutofit/>
          </a:bodyPr>
          <a:lstStyle>
            <a:lvl1pPr algn="l">
              <a:defRPr sz="3600" b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</a:t>
            </a:r>
            <a:br>
              <a:rPr lang="en-US"/>
            </a:br>
            <a:r>
              <a:rPr lang="en-US"/>
              <a:t>title style</a:t>
            </a:r>
            <a:endParaRPr lang="en-GB"/>
          </a:p>
        </p:txBody>
      </p:sp>
      <p:sp>
        <p:nvSpPr>
          <p:cNvPr id="1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25387" y="3861048"/>
            <a:ext cx="5040560" cy="62406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 typeface="+mj-lt"/>
              <a:buNone/>
              <a:defRPr sz="2400" b="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Enter five facets here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92BF59-30A9-4E69-BD4B-5A38CBBED2A7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30806570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. Discover - Grey footer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X:\Insights Brand 2011\Graphics Team\Brand Evolution 2015\Brand Evolution - Doughnut\Brand Evolution - Doughnut - PPT templates\PPT master images v2\ILD_TB_09_Grey footer.png">
            <a:extLst>
              <a:ext uri="{FF2B5EF4-FFF2-40B4-BE49-F238E27FC236}">
                <a16:creationId xmlns:a16="http://schemas.microsoft.com/office/drawing/2014/main" id="{74385B8F-57D8-4B44-A020-76072429AF35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08" b="2893"/>
          <a:stretch/>
        </p:blipFill>
        <p:spPr bwMode="auto">
          <a:xfrm>
            <a:off x="0" y="6432715"/>
            <a:ext cx="9144000" cy="425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503040" y="1484784"/>
            <a:ext cx="8101408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algn="l">
              <a:defRPr sz="3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DACDE0-15D6-4E87-91E6-9F40A6A0ECCA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70375748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. Discover - Grey footer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>
            <a:spLocks noGrp="1"/>
          </p:cNvSpPr>
          <p:nvPr>
            <p:ph idx="10"/>
          </p:nvPr>
        </p:nvSpPr>
        <p:spPr>
          <a:xfrm>
            <a:off x="503040" y="1484784"/>
            <a:ext cx="4068960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Picture 2" descr="X:\Insights Brand 2011\Graphics Team\Brand Evolution 2015\Brand Evolution - Doughnut\Brand Evolution - Doughnut - PPT templates\PPT master images v2\ILD_TB_09_Grey footer.png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08" b="2893"/>
          <a:stretch/>
        </p:blipFill>
        <p:spPr bwMode="auto">
          <a:xfrm>
            <a:off x="0" y="6432715"/>
            <a:ext cx="9144000" cy="425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4716016" y="1484784"/>
            <a:ext cx="3888432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algn="l">
              <a:defRPr sz="3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7357D2-D77E-431F-8614-DF85AE115AAE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97914015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. Discover - Colour footer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X:\Insights Brand 2011\Graphics Team\Brand Evolution 2015\Brand Evolution - Doughnut\Brand Evolution - Doughnut - PPT templates\PPT master images v2\D_TB_09_Discovery footer.png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527" b="2874"/>
          <a:stretch/>
        </p:blipFill>
        <p:spPr bwMode="auto">
          <a:xfrm>
            <a:off x="0" y="6405331"/>
            <a:ext cx="9144000" cy="452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4542F7C-53BA-44C2-8030-515629DBC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4"/>
            <a:ext cx="8101408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35BA84F-AB2D-449A-8C99-557CB4E1B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algn="l">
              <a:defRPr sz="3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2866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. Discover - Colour footer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X:\Insights Brand 2011\Graphics Team\Brand Evolution 2015\Brand Evolution - Doughnut\Brand Evolution - Doughnut - PPT templates\PPT master images v2\D_TB_09_Discovery footer.png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528" b="2873"/>
          <a:stretch/>
        </p:blipFill>
        <p:spPr bwMode="auto">
          <a:xfrm>
            <a:off x="0" y="6405331"/>
            <a:ext cx="9144000" cy="452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algn="l">
              <a:defRPr sz="3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2" name="Content Placeholder 2"/>
          <p:cNvSpPr>
            <a:spLocks noGrp="1"/>
          </p:cNvSpPr>
          <p:nvPr>
            <p:ph idx="10"/>
          </p:nvPr>
        </p:nvSpPr>
        <p:spPr>
          <a:xfrm>
            <a:off x="503040" y="1484784"/>
            <a:ext cx="4068960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4716016" y="1484784"/>
            <a:ext cx="3888432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46835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. Discover -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503040" y="1484784"/>
            <a:ext cx="8101408" cy="4728525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91381"/>
          </a:xfrm>
        </p:spPr>
        <p:txBody>
          <a:bodyPr>
            <a:normAutofit/>
          </a:bodyPr>
          <a:lstStyle>
            <a:lvl1pPr algn="l">
              <a:defRPr sz="3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378D1B-39C9-4A1E-86DB-5668C560A6F6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35995022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. Insights Blue break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X:\Insights Brand 2011\Graphics Team\Brand Evolution 2015\Brand Evolution - Doughnut\Brand Evolution - Doughnut - PPT templates\PPT master images v2\ILD_TB_10_Insights blue background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6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C1312BE-71BB-4F67-ACE2-218568C52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4"/>
            <a:ext cx="8101408" cy="4536504"/>
          </a:xfrm>
        </p:spPr>
        <p:txBody>
          <a:bodyPr/>
          <a:lstStyle>
            <a:lvl1pPr marL="342900" indent="-342900">
              <a:spcBef>
                <a:spcPts val="1200"/>
              </a:spcBef>
              <a:spcAft>
                <a:spcPts val="1000"/>
              </a:spcAft>
              <a:buClr>
                <a:schemeClr val="bg1"/>
              </a:buClr>
              <a:buFont typeface="Arial" panose="020B0604020202020204" pitchFamily="34" charset="0"/>
              <a:buChar char="•"/>
              <a:defRPr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Clr>
                <a:schemeClr val="bg1"/>
              </a:buClr>
              <a:buFont typeface="Arial" panose="020B0604020202020204" pitchFamily="34" charset="0"/>
              <a:buChar char="•"/>
              <a:defRPr sz="2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3FAA70F-06BF-4C0A-AE45-3B5FE2B45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marL="0" indent="0" algn="l">
              <a:buClr>
                <a:schemeClr val="bg1"/>
              </a:buClr>
              <a:buFont typeface="Arial" panose="020B0604020202020204" pitchFamily="34" charset="0"/>
              <a:buNone/>
              <a:defRPr sz="3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05325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. Discover - FR Table clo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30767B-2572-480F-9673-59965617B0F1}"/>
              </a:ext>
            </a:extLst>
          </p:cNvPr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22925584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. Discover - SY Table clo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FD5528-ABCF-454D-A746-11CB9E4334F3}"/>
              </a:ext>
            </a:extLst>
          </p:cNvPr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13068288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. Discover -  EG Table clo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6858000"/>
          </a:xfrm>
          <a:prstGeom prst="rect">
            <a:avLst/>
          </a:prstGeom>
        </p:spPr>
      </p:pic>
      <p:sp>
        <p:nvSpPr>
          <p:cNvPr id="5" name="TextBox 4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16049621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. Discover - CB Table clo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6858000"/>
          </a:xfrm>
          <a:prstGeom prst="rect">
            <a:avLst/>
          </a:prstGeom>
        </p:spPr>
      </p:pic>
      <p:sp>
        <p:nvSpPr>
          <p:cNvPr id="5" name="TextBox 4"/>
          <p:cNvSpPr txBox="1"/>
          <p:nvPr userDrawn="1"/>
        </p:nvSpPr>
        <p:spPr>
          <a:xfrm>
            <a:off x="6826309" y="6597353"/>
            <a:ext cx="213552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 2017. All rights reserved.</a:t>
            </a:r>
          </a:p>
        </p:txBody>
      </p:sp>
      <p:sp>
        <p:nvSpPr>
          <p:cNvPr id="10" name="TextBox 9"/>
          <p:cNvSpPr txBox="1"/>
          <p:nvPr userDrawn="1"/>
        </p:nvSpPr>
        <p:spPr>
          <a:xfrm>
            <a:off x="6821501" y="6601459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92312363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nsights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2B2CC0EF-BC8C-47D9-B1E0-DB59412DF53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7A063F9-AAD1-44F8-8476-F0B8F86DE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3"/>
            <a:ext cx="8101408" cy="4824535"/>
          </a:xfrm>
        </p:spPr>
        <p:txBody>
          <a:bodyPr/>
          <a:lstStyle>
            <a:lvl1pPr marL="342900" indent="-342900">
              <a:spcBef>
                <a:spcPts val="1200"/>
              </a:spcBef>
              <a:spcAft>
                <a:spcPts val="1000"/>
              </a:spcAft>
              <a:buClr>
                <a:schemeClr val="bg1"/>
              </a:buClr>
              <a:buFont typeface="Arial" panose="020B0604020202020204" pitchFamily="34" charset="0"/>
              <a:buChar char="•"/>
              <a:defRPr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Clr>
                <a:schemeClr val="bg1"/>
              </a:buClr>
              <a:buFont typeface="Arial" panose="020B0604020202020204" pitchFamily="34" charset="0"/>
              <a:buChar char="•"/>
              <a:defRPr sz="2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3CA8FB8-8B96-423B-B9CC-559DA4624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marL="0" indent="0" algn="l">
              <a:buClr>
                <a:schemeClr val="bg1"/>
              </a:buClr>
              <a:buFont typeface="Arial" panose="020B0604020202020204" pitchFamily="34" charset="0"/>
              <a:buNone/>
              <a:defRPr sz="3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8199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nsights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56F72CBA-DA9C-4887-9F5A-4D81A595D50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27384"/>
            <a:ext cx="9177678" cy="6883259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6842339" y="6597353"/>
            <a:ext cx="2119491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7A063F9-AAD1-44F8-8476-F0B8F86DE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3"/>
            <a:ext cx="8101408" cy="4824535"/>
          </a:xfrm>
        </p:spPr>
        <p:txBody>
          <a:bodyPr/>
          <a:lstStyle>
            <a:lvl1pPr marL="342900" indent="-342900">
              <a:spcBef>
                <a:spcPts val="1200"/>
              </a:spcBef>
              <a:spcAft>
                <a:spcPts val="1000"/>
              </a:spcAft>
              <a:buClr>
                <a:schemeClr val="bg1"/>
              </a:buClr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Clr>
                <a:schemeClr val="bg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3CA8FB8-8B96-423B-B9CC-559DA4624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marL="0" indent="0" algn="l">
              <a:buClr>
                <a:schemeClr val="bg1"/>
              </a:buClr>
              <a:buFont typeface="Arial" panose="020B0604020202020204" pitchFamily="34" charset="0"/>
              <a:buNone/>
              <a:defRPr sz="3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01947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sights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C9ED948D-DF8B-4CBF-854D-9F2208AC98C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27384"/>
            <a:ext cx="9177678" cy="6883259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7A063F9-AAD1-44F8-8476-F0B8F86DE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3"/>
            <a:ext cx="8101408" cy="4824535"/>
          </a:xfrm>
        </p:spPr>
        <p:txBody>
          <a:bodyPr/>
          <a:lstStyle>
            <a:lvl1pPr marL="342900" indent="-342900">
              <a:spcBef>
                <a:spcPts val="1200"/>
              </a:spcBef>
              <a:spcAft>
                <a:spcPts val="1000"/>
              </a:spcAft>
              <a:buClr>
                <a:schemeClr val="bg1"/>
              </a:buClr>
              <a:buFont typeface="Arial" panose="020B0604020202020204" pitchFamily="34" charset="0"/>
              <a:buChar char="•"/>
              <a:defRPr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Clr>
                <a:schemeClr val="bg1"/>
              </a:buClr>
              <a:buFont typeface="Arial" panose="020B0604020202020204" pitchFamily="34" charset="0"/>
              <a:buChar char="•"/>
              <a:defRPr sz="2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3CA8FB8-8B96-423B-B9CC-559DA4624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marL="0" indent="0" algn="l">
              <a:buClr>
                <a:schemeClr val="bg1"/>
              </a:buClr>
              <a:buFont typeface="Arial" panose="020B0604020202020204" pitchFamily="34" charset="0"/>
              <a:buNone/>
              <a:defRPr sz="3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82083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Insights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A4A45012-2108-4EA7-AF8A-ABDF387236C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2" y="-27384"/>
            <a:ext cx="9177679" cy="6883259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7A063F9-AAD1-44F8-8476-F0B8F86DE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3"/>
            <a:ext cx="8101408" cy="4824535"/>
          </a:xfrm>
        </p:spPr>
        <p:txBody>
          <a:bodyPr/>
          <a:lstStyle>
            <a:lvl1pPr marL="342900" indent="-342900">
              <a:spcBef>
                <a:spcPts val="1200"/>
              </a:spcBef>
              <a:spcAft>
                <a:spcPts val="1000"/>
              </a:spcAft>
              <a:buClr>
                <a:schemeClr val="bg1"/>
              </a:buClr>
              <a:buFont typeface="Arial" panose="020B0604020202020204" pitchFamily="34" charset="0"/>
              <a:buChar char="•"/>
              <a:defRPr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Clr>
                <a:schemeClr val="bg1"/>
              </a:buClr>
              <a:buFont typeface="Arial" panose="020B0604020202020204" pitchFamily="34" charset="0"/>
              <a:buChar char="•"/>
              <a:defRPr sz="2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3CA8FB8-8B96-423B-B9CC-559DA4624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marL="0" indent="0" algn="l">
              <a:buClr>
                <a:schemeClr val="bg1"/>
              </a:buClr>
              <a:buFont typeface="Arial" panose="020B0604020202020204" pitchFamily="34" charset="0"/>
              <a:buNone/>
              <a:defRPr sz="3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25674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. Discover - 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 userDrawn="1"/>
        </p:nvSpPr>
        <p:spPr>
          <a:xfrm>
            <a:off x="6826309" y="6597353"/>
            <a:ext cx="213552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 2017. All rights reserved.</a:t>
            </a:r>
          </a:p>
        </p:txBody>
      </p:sp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>
          <a:xfrm>
            <a:off x="503040" y="5400377"/>
            <a:ext cx="8101408" cy="590939"/>
          </a:xfrm>
        </p:spPr>
        <p:txBody>
          <a:bodyPr>
            <a:normAutofit/>
          </a:bodyPr>
          <a:lstStyle>
            <a:lvl1pPr algn="ctr">
              <a:defRPr sz="1400" baseline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www.insights.com</a:t>
            </a:r>
            <a:endParaRPr lang="en-GB"/>
          </a:p>
        </p:txBody>
      </p:sp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614" y="3525011"/>
            <a:ext cx="2643187" cy="1875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 userDrawn="1"/>
        </p:nvSpPr>
        <p:spPr>
          <a:xfrm>
            <a:off x="6821501" y="6601459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03887541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57200" y="363537"/>
            <a:ext cx="4102100" cy="21637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4" name="Group 27"/>
          <p:cNvGrpSpPr/>
          <p:nvPr userDrawn="1"/>
        </p:nvGrpSpPr>
        <p:grpSpPr>
          <a:xfrm flipH="1">
            <a:off x="1005875" y="5809398"/>
            <a:ext cx="9613265" cy="2097207"/>
            <a:chOff x="-1337277" y="5773618"/>
            <a:chExt cx="9613265" cy="2097207"/>
          </a:xfrm>
        </p:grpSpPr>
        <p:sp>
          <p:nvSpPr>
            <p:cNvPr id="29" name="Freeform 28"/>
            <p:cNvSpPr/>
            <p:nvPr userDrawn="1"/>
          </p:nvSpPr>
          <p:spPr>
            <a:xfrm>
              <a:off x="-1096612" y="5781675"/>
              <a:ext cx="9372600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32" name="Freeform 31"/>
            <p:cNvSpPr/>
            <p:nvPr userDrawn="1"/>
          </p:nvSpPr>
          <p:spPr>
            <a:xfrm>
              <a:off x="-1337277" y="5845175"/>
              <a:ext cx="8779477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46" name="Oval 45"/>
            <p:cNvSpPr/>
            <p:nvPr userDrawn="1"/>
          </p:nvSpPr>
          <p:spPr>
            <a:xfrm>
              <a:off x="2618013" y="6645587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47" name="Oval 46"/>
            <p:cNvSpPr/>
            <p:nvPr userDrawn="1"/>
          </p:nvSpPr>
          <p:spPr>
            <a:xfrm>
              <a:off x="428285" y="577361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48" name="Oval 47"/>
            <p:cNvSpPr/>
            <p:nvPr userDrawn="1"/>
          </p:nvSpPr>
          <p:spPr>
            <a:xfrm>
              <a:off x="1638300" y="6191757"/>
              <a:ext cx="263865" cy="263865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49" name="Oval 48"/>
            <p:cNvSpPr/>
            <p:nvPr userDrawn="1"/>
          </p:nvSpPr>
          <p:spPr>
            <a:xfrm>
              <a:off x="157925" y="5786564"/>
              <a:ext cx="263865" cy="26386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50" name="Oval 49"/>
            <p:cNvSpPr/>
            <p:nvPr userDrawn="1"/>
          </p:nvSpPr>
          <p:spPr>
            <a:xfrm>
              <a:off x="965839" y="5894870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51" name="Oval 50"/>
            <p:cNvSpPr/>
            <p:nvPr userDrawn="1"/>
          </p:nvSpPr>
          <p:spPr>
            <a:xfrm>
              <a:off x="708735" y="5826607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52" name="Oval 51"/>
            <p:cNvSpPr/>
            <p:nvPr userDrawn="1"/>
          </p:nvSpPr>
          <p:spPr>
            <a:xfrm>
              <a:off x="2021570" y="6360584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53" name="Oval 52"/>
            <p:cNvSpPr/>
            <p:nvPr userDrawn="1"/>
          </p:nvSpPr>
          <p:spPr>
            <a:xfrm>
              <a:off x="2250461" y="6478095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54" name="Oval 53"/>
            <p:cNvSpPr/>
            <p:nvPr userDrawn="1"/>
          </p:nvSpPr>
          <p:spPr>
            <a:xfrm>
              <a:off x="1389959" y="6072518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</p:spTree>
    <p:extLst>
      <p:ext uri="{BB962C8B-B14F-4D97-AF65-F5344CB8AC3E}">
        <p14:creationId xmlns:p14="http://schemas.microsoft.com/office/powerpoint/2010/main" val="253818464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23195"/>
            <a:ext cx="3331029" cy="21637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Freeform 7"/>
          <p:cNvSpPr/>
          <p:nvPr userDrawn="1"/>
        </p:nvSpPr>
        <p:spPr>
          <a:xfrm rot="221879">
            <a:off x="-5681563" y="5712315"/>
            <a:ext cx="10276115" cy="1558189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9" name="Oval 18"/>
          <p:cNvSpPr/>
          <p:nvPr userDrawn="1"/>
        </p:nvSpPr>
        <p:spPr>
          <a:xfrm rot="221879">
            <a:off x="93109" y="5955330"/>
            <a:ext cx="338271" cy="338271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1" name="Freeform 20"/>
          <p:cNvSpPr/>
          <p:nvPr userDrawn="1"/>
        </p:nvSpPr>
        <p:spPr>
          <a:xfrm rot="221879">
            <a:off x="-4939953" y="5972422"/>
            <a:ext cx="9114973" cy="1061751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Freeform 23"/>
          <p:cNvSpPr/>
          <p:nvPr userDrawn="1"/>
        </p:nvSpPr>
        <p:spPr>
          <a:xfrm rot="221879">
            <a:off x="-5431580" y="5659175"/>
            <a:ext cx="10276115" cy="1558189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5" name="Oval 24"/>
          <p:cNvSpPr/>
          <p:nvPr userDrawn="1"/>
        </p:nvSpPr>
        <p:spPr>
          <a:xfrm rot="221879">
            <a:off x="470639" y="5910814"/>
            <a:ext cx="338271" cy="338271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6" name="Oval 25"/>
          <p:cNvSpPr/>
          <p:nvPr userDrawn="1"/>
        </p:nvSpPr>
        <p:spPr>
          <a:xfrm rot="221879">
            <a:off x="2570711" y="6408990"/>
            <a:ext cx="338271" cy="338271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219765772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 userDrawn="1"/>
        </p:nvSpPr>
        <p:spPr>
          <a:xfrm>
            <a:off x="241300" y="6492558"/>
            <a:ext cx="1383712" cy="69250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450" dirty="0">
                <a:solidFill>
                  <a:srgbClr val="D8D8D8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166666149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 userDrawn="1"/>
        </p:nvGrpSpPr>
        <p:grpSpPr>
          <a:xfrm>
            <a:off x="-1157515" y="6012545"/>
            <a:ext cx="10606315" cy="816428"/>
            <a:chOff x="-1157515" y="6041572"/>
            <a:chExt cx="10606315" cy="816428"/>
          </a:xfrm>
        </p:grpSpPr>
        <p:sp>
          <p:nvSpPr>
            <p:cNvPr id="6" name="Freeform 5"/>
            <p:cNvSpPr/>
            <p:nvPr userDrawn="1"/>
          </p:nvSpPr>
          <p:spPr>
            <a:xfrm>
              <a:off x="-1157515" y="6041572"/>
              <a:ext cx="10276115" cy="703938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7" name="Oval 6"/>
            <p:cNvSpPr/>
            <p:nvPr userDrawn="1"/>
          </p:nvSpPr>
          <p:spPr>
            <a:xfrm>
              <a:off x="2265786" y="6311895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8" name="Freeform 7"/>
            <p:cNvSpPr/>
            <p:nvPr userDrawn="1"/>
          </p:nvSpPr>
          <p:spPr>
            <a:xfrm>
              <a:off x="-1117600" y="6057900"/>
              <a:ext cx="10566400" cy="800100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9" name="Oval 8"/>
            <p:cNvSpPr/>
            <p:nvPr userDrawn="1"/>
          </p:nvSpPr>
          <p:spPr>
            <a:xfrm>
              <a:off x="2669014" y="6235487"/>
              <a:ext cx="338271" cy="33827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10" name="Oval 9"/>
            <p:cNvSpPr/>
            <p:nvPr userDrawn="1"/>
          </p:nvSpPr>
          <p:spPr>
            <a:xfrm>
              <a:off x="6704458" y="6102131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55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325009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123430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688632"/>
          </a:xfrm>
        </p:spPr>
        <p:txBody>
          <a:bodyPr/>
          <a:lstStyle>
            <a:lvl1pPr>
              <a:spcBef>
                <a:spcPts val="900"/>
              </a:spcBef>
              <a:spcAft>
                <a:spcPts val="750"/>
              </a:spcAft>
              <a:defRPr sz="2550"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Box 3"/>
          <p:cNvSpPr txBox="1"/>
          <p:nvPr userDrawn="1"/>
        </p:nvSpPr>
        <p:spPr>
          <a:xfrm>
            <a:off x="241300" y="6492558"/>
            <a:ext cx="1503938" cy="69250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450" dirty="0">
                <a:solidFill>
                  <a:srgbClr val="D8D8D8"/>
                </a:solidFill>
              </a:rPr>
              <a:t>© The Insights Group Ltd,2009-2014.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650384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6.jpe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/Relationships>
</file>

<file path=ppt/slideMasters/_rels/slideMaster9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62.xml"/><Relationship Id="rId18" Type="http://schemas.openxmlformats.org/officeDocument/2006/relationships/slideLayout" Target="../slideLayouts/slideLayout67.xml"/><Relationship Id="rId26" Type="http://schemas.openxmlformats.org/officeDocument/2006/relationships/slideLayout" Target="../slideLayouts/slideLayout75.xml"/><Relationship Id="rId3" Type="http://schemas.openxmlformats.org/officeDocument/2006/relationships/slideLayout" Target="../slideLayouts/slideLayout52.xml"/><Relationship Id="rId21" Type="http://schemas.openxmlformats.org/officeDocument/2006/relationships/slideLayout" Target="../slideLayouts/slideLayout70.xml"/><Relationship Id="rId34" Type="http://schemas.openxmlformats.org/officeDocument/2006/relationships/slideLayout" Target="../slideLayouts/slideLayout83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17" Type="http://schemas.openxmlformats.org/officeDocument/2006/relationships/slideLayout" Target="../slideLayouts/slideLayout66.xml"/><Relationship Id="rId25" Type="http://schemas.openxmlformats.org/officeDocument/2006/relationships/slideLayout" Target="../slideLayouts/slideLayout74.xml"/><Relationship Id="rId33" Type="http://schemas.openxmlformats.org/officeDocument/2006/relationships/slideLayout" Target="../slideLayouts/slideLayout82.xml"/><Relationship Id="rId2" Type="http://schemas.openxmlformats.org/officeDocument/2006/relationships/slideLayout" Target="../slideLayouts/slideLayout51.xml"/><Relationship Id="rId16" Type="http://schemas.openxmlformats.org/officeDocument/2006/relationships/slideLayout" Target="../slideLayouts/slideLayout65.xml"/><Relationship Id="rId20" Type="http://schemas.openxmlformats.org/officeDocument/2006/relationships/slideLayout" Target="../slideLayouts/slideLayout69.xml"/><Relationship Id="rId29" Type="http://schemas.openxmlformats.org/officeDocument/2006/relationships/slideLayout" Target="../slideLayouts/slideLayout78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24" Type="http://schemas.openxmlformats.org/officeDocument/2006/relationships/slideLayout" Target="../slideLayouts/slideLayout73.xml"/><Relationship Id="rId32" Type="http://schemas.openxmlformats.org/officeDocument/2006/relationships/slideLayout" Target="../slideLayouts/slideLayout81.xml"/><Relationship Id="rId5" Type="http://schemas.openxmlformats.org/officeDocument/2006/relationships/slideLayout" Target="../slideLayouts/slideLayout54.xml"/><Relationship Id="rId15" Type="http://schemas.openxmlformats.org/officeDocument/2006/relationships/slideLayout" Target="../slideLayouts/slideLayout64.xml"/><Relationship Id="rId23" Type="http://schemas.openxmlformats.org/officeDocument/2006/relationships/slideLayout" Target="../slideLayouts/slideLayout72.xml"/><Relationship Id="rId28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59.xml"/><Relationship Id="rId19" Type="http://schemas.openxmlformats.org/officeDocument/2006/relationships/slideLayout" Target="../slideLayouts/slideLayout68.xml"/><Relationship Id="rId31" Type="http://schemas.openxmlformats.org/officeDocument/2006/relationships/slideLayout" Target="../slideLayouts/slideLayout80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63.xml"/><Relationship Id="rId22" Type="http://schemas.openxmlformats.org/officeDocument/2006/relationships/slideLayout" Target="../slideLayouts/slideLayout71.xml"/><Relationship Id="rId27" Type="http://schemas.openxmlformats.org/officeDocument/2006/relationships/slideLayout" Target="../slideLayouts/slideLayout76.xml"/><Relationship Id="rId30" Type="http://schemas.openxmlformats.org/officeDocument/2006/relationships/slideLayout" Target="../slideLayouts/slideLayout79.xml"/><Relationship Id="rId35" Type="http://schemas.openxmlformats.org/officeDocument/2006/relationships/theme" Target="../theme/theme9.xml"/><Relationship Id="rId8" Type="http://schemas.openxmlformats.org/officeDocument/2006/relationships/slideLayout" Target="../slideLayouts/slideLayout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51081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83" y="365126"/>
            <a:ext cx="86679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383" y="1825625"/>
            <a:ext cx="86679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383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5/14/2026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5636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085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183092"/>
            <a:ext cx="41148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066800"/>
            <a:ext cx="41148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4237567"/>
            <a:ext cx="10668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62100" y="4237567"/>
            <a:ext cx="14478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76600" y="4237567"/>
            <a:ext cx="10668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165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2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4572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371475" indent="-142875" algn="l" defTabSz="457200" rtl="0" eaLnBrk="1" latinLnBrk="0" hangingPunct="1">
        <a:spcBef>
          <a:spcPct val="200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571500" indent="-114300" algn="l" defTabSz="457200" rtl="0" eaLnBrk="1" latinLnBrk="0" hangingPunct="1">
        <a:spcBef>
          <a:spcPct val="200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800100" indent="-114300" algn="l" defTabSz="457200" rtl="0" eaLnBrk="1" latinLnBrk="0" hangingPunct="1">
        <a:spcBef>
          <a:spcPct val="20000"/>
        </a:spcBef>
        <a:buFont typeface="Arial" pitchFamily="34" charset="0"/>
        <a:buChar char="–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indent="-114300" algn="l" defTabSz="457200" rtl="0" eaLnBrk="1" latinLnBrk="0" hangingPunct="1">
        <a:spcBef>
          <a:spcPct val="20000"/>
        </a:spcBef>
        <a:buFont typeface="Arial" pitchFamily="34" charset="0"/>
        <a:buChar char="»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1257300" indent="-114300" algn="l" defTabSz="457200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114300" algn="l" defTabSz="457200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7pPr>
      <a:lvl8pPr marL="1714500" indent="-114300" algn="l" defTabSz="457200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8pPr>
      <a:lvl9pPr marL="1943100" indent="-114300" algn="l" defTabSz="457200" rtl="0" eaLnBrk="1" latinLnBrk="0" hangingPunct="1">
        <a:spcBef>
          <a:spcPct val="20000"/>
        </a:spcBef>
        <a:buFont typeface="Arial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1430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6pPr>
      <a:lvl7pPr marL="13716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7pPr>
      <a:lvl8pPr marL="16002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8pPr>
      <a:lvl9pPr marL="18288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1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1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5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122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E75B67AD-4FEC-49AB-BA37-0F66DDB5A2D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0527A4E8-9BF7-4E77-91FE-2B5701BEF2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07CF8-65A1-437F-839E-DFE0B57E1B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prstClr val="black">
                    <a:tint val="75000"/>
                  </a:prstClr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fld id="{761743C2-1383-4BEF-8DB0-6D785E6394EB}" type="datetimeFigureOut">
              <a:rPr lang="en-GB"/>
              <a:pPr>
                <a:defRPr/>
              </a:pPr>
              <a:t>14/05/2026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738C4-7413-4E09-9DFA-1A219E9929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8C88461B-4C0F-47D3-8B99-DA0039D216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4055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14/05/2026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65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55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  <p:sldLayoutId id="2147483769" r:id="rId17"/>
    <p:sldLayoutId id="2147483770" r:id="rId18"/>
    <p:sldLayoutId id="2147483771" r:id="rId19"/>
    <p:sldLayoutId id="2147483772" r:id="rId20"/>
    <p:sldLayoutId id="2147483773" r:id="rId21"/>
    <p:sldLayoutId id="2147483774" r:id="rId22"/>
    <p:sldLayoutId id="2147483775" r:id="rId23"/>
    <p:sldLayoutId id="2147483776" r:id="rId24"/>
    <p:sldLayoutId id="2147483777" r:id="rId25"/>
    <p:sldLayoutId id="2147483778" r:id="rId26"/>
    <p:sldLayoutId id="2147483779" r:id="rId27"/>
    <p:sldLayoutId id="2147483780" r:id="rId28"/>
    <p:sldLayoutId id="2147483781" r:id="rId29"/>
    <p:sldLayoutId id="2147483782" r:id="rId30"/>
    <p:sldLayoutId id="2147483783" r:id="rId31"/>
    <p:sldLayoutId id="2147483784" r:id="rId32"/>
    <p:sldLayoutId id="2147483785" r:id="rId33"/>
    <p:sldLayoutId id="2147483786" r:id="rId3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8.xml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slideLayout" Target="../slideLayouts/slideLayout27.xml"/><Relationship Id="rId1" Type="http://schemas.openxmlformats.org/officeDocument/2006/relationships/video" Target="https://www.youtube.com/embed/FTmPyhfY7FQ?feature=oembed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7.xml"/><Relationship Id="rId1" Type="http://schemas.openxmlformats.org/officeDocument/2006/relationships/video" Target="https://www.youtube.com/embed/_MC3XuMvsDI?feature=oembed" TargetMode="External"/><Relationship Id="rId4" Type="http://schemas.openxmlformats.org/officeDocument/2006/relationships/image" Target="../media/image4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3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36" y="2091902"/>
            <a:ext cx="4351564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BMPF7302D         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Authenticity and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the Role of the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Leader 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5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Learning Outcomes</a:t>
            </a:r>
            <a:b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BMPF7302D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304800" y="1676400"/>
            <a:ext cx="85344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Critically evaluate at least five leadership theories and their relevance to the workplace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explore and critically reflect on personal leadership styles and behaviours, and interpersonal skills, and their impact on workplace relationships;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create a personal development plan with a specific focus on leadership skills;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8665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15BAAD-A9BC-2C43-0AEE-60276B5CF8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98"/>
          <a:stretch>
            <a:fillRect/>
          </a:stretch>
        </p:blipFill>
        <p:spPr>
          <a:xfrm>
            <a:off x="-1523985" y="1"/>
            <a:ext cx="10667985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06607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EF0A692-3EFA-608E-D22A-D1137AD5E07D}"/>
              </a:ext>
            </a:extLst>
          </p:cNvPr>
          <p:cNvSpPr txBox="1"/>
          <p:nvPr/>
        </p:nvSpPr>
        <p:spPr>
          <a:xfrm>
            <a:off x="381000" y="533400"/>
            <a:ext cx="8305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Management and Leadership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7043D8-3960-DB65-5A57-9F93B01268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0114" y="1984432"/>
            <a:ext cx="5887571" cy="329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440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5BBBD-B884-F287-EE21-94971A414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45FAB-4535-6BEA-0931-2E3F3F70D17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0BB65C-A0AA-45F9-3D0F-128C66C91B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F198CA-37FA-8B68-E819-05F89F89F0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301"/>
            <a:ext cx="9144000" cy="564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701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/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Persuasion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Transformational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Excitement for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Money for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Likes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Striving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Wants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Achievement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Results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Minimises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Breaks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Conflict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Avoids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New roads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Existing Roads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Truth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Establishes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Concern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 is right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Being right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Credit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6716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4473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/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Essence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Leading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Managing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Followers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Subordinates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Horizon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Long-term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Short-term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Sets 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Plans detail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Facilitates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Personal charisma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Formal authority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Appeal to…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Energy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Passion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Dynamic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Proactive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Reactive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Blame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9256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6183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F32E255A-A796-9A22-3AAE-31B8D0A36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04E384CB-C396-52DD-51B0-147ADC5E8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Learning Outcomes</a:t>
            </a:r>
            <a:b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BMPF7302D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596816-7332-4DC2-91D9-7006B3AB9102}"/>
              </a:ext>
            </a:extLst>
          </p:cNvPr>
          <p:cNvSpPr/>
          <p:nvPr/>
        </p:nvSpPr>
        <p:spPr bwMode="auto">
          <a:xfrm>
            <a:off x="304800" y="1676400"/>
            <a:ext cx="85344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Critically evaluate at least five leadership theories and their relevance to the workplace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explore and critically reflect on personal leadership styles and behaviours, and interpersonal skills, and their impact on workplace relationships;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create a personal development plan with a specific focus on leadership skills;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3498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ft Skills Training including Insights Discovery UK/worldwide ...">
            <a:extLst>
              <a:ext uri="{FF2B5EF4-FFF2-40B4-BE49-F238E27FC236}">
                <a16:creationId xmlns:a16="http://schemas.microsoft.com/office/drawing/2014/main" id="{2C37D828-EFE1-14C5-3D5B-B2BAC8DB0F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" y="1119188"/>
            <a:ext cx="5165675" cy="4881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EA67E0-EB4E-3FB0-9A75-278ACAB8C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362" y="1479958"/>
            <a:ext cx="3818862" cy="425393"/>
          </a:xfrm>
        </p:spPr>
        <p:txBody>
          <a:bodyPr>
            <a:normAutofit fontScale="90000"/>
          </a:bodyPr>
          <a:lstStyle/>
          <a:p>
            <a:r>
              <a:rPr lang="en-GB" dirty="0"/>
              <a:t>Team Wheel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ABE7C6E-902B-3CF6-EB94-F919D0C1EA77}"/>
              </a:ext>
            </a:extLst>
          </p:cNvPr>
          <p:cNvSpPr/>
          <p:nvPr/>
        </p:nvSpPr>
        <p:spPr>
          <a:xfrm>
            <a:off x="2075830" y="3814222"/>
            <a:ext cx="135731" cy="142875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685800">
              <a:defRPr/>
            </a:pPr>
            <a:endParaRPr lang="en-GB" sz="1350" kern="0">
              <a:solidFill>
                <a:sysClr val="window" lastClr="FFFFFF"/>
              </a:solidFill>
              <a:latin typeface="Aptos" panose="02110004020202020204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E2B07B2-F675-0D47-EBA4-9066E2433097}"/>
              </a:ext>
            </a:extLst>
          </p:cNvPr>
          <p:cNvSpPr/>
          <p:nvPr/>
        </p:nvSpPr>
        <p:spPr>
          <a:xfrm>
            <a:off x="2234431" y="3957097"/>
            <a:ext cx="135731" cy="142875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685800">
              <a:defRPr/>
            </a:pPr>
            <a:endParaRPr lang="en-GB" sz="1350" kern="0" dirty="0">
              <a:solidFill>
                <a:sysClr val="window" lastClr="FFFFFF"/>
              </a:solidFill>
              <a:latin typeface="Aptos" panose="02110004020202020204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C34A4B-8C51-9F11-00AD-A5F36CA833B0}"/>
              </a:ext>
            </a:extLst>
          </p:cNvPr>
          <p:cNvSpPr/>
          <p:nvPr/>
        </p:nvSpPr>
        <p:spPr>
          <a:xfrm>
            <a:off x="1713612" y="2678513"/>
            <a:ext cx="135731" cy="142875"/>
          </a:xfrm>
          <a:prstGeom prst="ellipse">
            <a:avLst/>
          </a:prstGeom>
          <a:solidFill>
            <a:srgbClr val="00B0F0"/>
          </a:solidFill>
          <a:ln w="1270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685800">
              <a:defRPr/>
            </a:pPr>
            <a:endParaRPr lang="en-GB" sz="1350" kern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E895888D-44F1-2C90-8AFB-F5BA71E2E405}"/>
              </a:ext>
            </a:extLst>
          </p:cNvPr>
          <p:cNvSpPr/>
          <p:nvPr/>
        </p:nvSpPr>
        <p:spPr>
          <a:xfrm>
            <a:off x="3361042" y="4331264"/>
            <a:ext cx="135731" cy="142875"/>
          </a:xfrm>
          <a:prstGeom prst="ellipse">
            <a:avLst/>
          </a:prstGeom>
          <a:solidFill>
            <a:srgbClr val="FFFF00"/>
          </a:solidFill>
          <a:ln w="1270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685800">
              <a:defRPr/>
            </a:pPr>
            <a:endParaRPr lang="en-GB" sz="1350" kern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3F9AB707-7BA5-1B34-45E8-F7AB1C4A5FD4}"/>
              </a:ext>
            </a:extLst>
          </p:cNvPr>
          <p:cNvSpPr/>
          <p:nvPr/>
        </p:nvSpPr>
        <p:spPr>
          <a:xfrm>
            <a:off x="1992878" y="3265875"/>
            <a:ext cx="135731" cy="142875"/>
          </a:xfrm>
          <a:prstGeom prst="ellipse">
            <a:avLst/>
          </a:prstGeom>
          <a:solidFill>
            <a:srgbClr val="00B0F0"/>
          </a:solidFill>
          <a:ln w="1270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685800">
              <a:defRPr/>
            </a:pPr>
            <a:endParaRPr lang="en-GB" sz="1350" kern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8CFE456-0BB1-524C-CAD6-942E3F6779E5}"/>
              </a:ext>
            </a:extLst>
          </p:cNvPr>
          <p:cNvSpPr/>
          <p:nvPr/>
        </p:nvSpPr>
        <p:spPr>
          <a:xfrm>
            <a:off x="1713612" y="4028534"/>
            <a:ext cx="135731" cy="142875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685800">
              <a:defRPr/>
            </a:pPr>
            <a:endParaRPr lang="en-GB" sz="1350" kern="0">
              <a:solidFill>
                <a:sysClr val="window" lastClr="FFFFFF"/>
              </a:solidFill>
              <a:latin typeface="Aptos" panose="02110004020202020204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74A0D9C-4EB7-C4DF-5DD9-B297B4C0DD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9782169"/>
              </p:ext>
            </p:extLst>
          </p:nvPr>
        </p:nvGraphicFramePr>
        <p:xfrm>
          <a:off x="5374180" y="2560946"/>
          <a:ext cx="3734648" cy="2263966"/>
        </p:xfrm>
        <a:graphic>
          <a:graphicData uri="http://schemas.openxmlformats.org/drawingml/2006/table">
            <a:tbl>
              <a:tblPr firstRow="1" firstCol="1" bandRow="1"/>
              <a:tblGrid>
                <a:gridCol w="515176">
                  <a:extLst>
                    <a:ext uri="{9D8B030D-6E8A-4147-A177-3AD203B41FA5}">
                      <a16:colId xmlns:a16="http://schemas.microsoft.com/office/drawing/2014/main" val="1484721577"/>
                    </a:ext>
                  </a:extLst>
                </a:gridCol>
                <a:gridCol w="1091929">
                  <a:extLst>
                    <a:ext uri="{9D8B030D-6E8A-4147-A177-3AD203B41FA5}">
                      <a16:colId xmlns:a16="http://schemas.microsoft.com/office/drawing/2014/main" val="1246535284"/>
                    </a:ext>
                  </a:extLst>
                </a:gridCol>
                <a:gridCol w="307842">
                  <a:extLst>
                    <a:ext uri="{9D8B030D-6E8A-4147-A177-3AD203B41FA5}">
                      <a16:colId xmlns:a16="http://schemas.microsoft.com/office/drawing/2014/main" val="1822307970"/>
                    </a:ext>
                  </a:extLst>
                </a:gridCol>
                <a:gridCol w="313898">
                  <a:extLst>
                    <a:ext uri="{9D8B030D-6E8A-4147-A177-3AD203B41FA5}">
                      <a16:colId xmlns:a16="http://schemas.microsoft.com/office/drawing/2014/main" val="1626083470"/>
                    </a:ext>
                  </a:extLst>
                </a:gridCol>
                <a:gridCol w="322997">
                  <a:extLst>
                    <a:ext uri="{9D8B030D-6E8A-4147-A177-3AD203B41FA5}">
                      <a16:colId xmlns:a16="http://schemas.microsoft.com/office/drawing/2014/main" val="4158165442"/>
                    </a:ext>
                  </a:extLst>
                </a:gridCol>
                <a:gridCol w="332096">
                  <a:extLst>
                    <a:ext uri="{9D8B030D-6E8A-4147-A177-3AD203B41FA5}">
                      <a16:colId xmlns:a16="http://schemas.microsoft.com/office/drawing/2014/main" val="1906004887"/>
                    </a:ext>
                  </a:extLst>
                </a:gridCol>
                <a:gridCol w="370650">
                  <a:extLst>
                    <a:ext uri="{9D8B030D-6E8A-4147-A177-3AD203B41FA5}">
                      <a16:colId xmlns:a16="http://schemas.microsoft.com/office/drawing/2014/main" val="1773152082"/>
                    </a:ext>
                  </a:extLst>
                </a:gridCol>
                <a:gridCol w="480060">
                  <a:extLst>
                    <a:ext uri="{9D8B030D-6E8A-4147-A177-3AD203B41FA5}">
                      <a16:colId xmlns:a16="http://schemas.microsoft.com/office/drawing/2014/main" val="228564104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27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Jess Torkington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062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34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Nicola Nicol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0946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50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Chris Mabe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99187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51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Nigel Rees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81613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53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Hannah Jones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474302"/>
                  </a:ext>
                </a:extLst>
              </a:tr>
              <a:tr h="276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31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Hollie Williams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0146138"/>
                  </a:ext>
                </a:extLst>
              </a:tr>
              <a:tr h="2769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32</a:t>
                      </a: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Celyn Owens</a:t>
                      </a: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solidFill>
                            <a:srgbClr val="58595B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ptos" panose="020B00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266919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1787E7F6-3FCF-BCAE-AD88-391FDC6919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8466" y="3538211"/>
            <a:ext cx="146317" cy="152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937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69429" y="2125934"/>
            <a:ext cx="5005142" cy="0"/>
          </a:xfrm>
          <a:prstGeom prst="line">
            <a:avLst/>
          </a:prstGeom>
          <a:ln w="1047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457200"/>
            <a:endParaRPr lang="en-GB" sz="9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409700" y="1302504"/>
            <a:ext cx="6294569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457200">
              <a:lnSpc>
                <a:spcPts val="5400"/>
              </a:lnSpc>
            </a:pPr>
            <a:r>
              <a:rPr lang="en-US" sz="4500" dirty="0">
                <a:solidFill>
                  <a:srgbClr val="191919"/>
                </a:solidFill>
                <a:latin typeface="Public Sans"/>
                <a:ea typeface="Public Sans"/>
                <a:cs typeface="Public Sans"/>
                <a:sym typeface="Public Sans"/>
              </a:rPr>
              <a:t>Emotional </a:t>
            </a:r>
            <a:r>
              <a:rPr lang="en-US" sz="4500" dirty="0">
                <a:solidFill>
                  <a:srgbClr val="FFFFFF"/>
                </a:solidFill>
                <a:latin typeface="Public Sans"/>
                <a:ea typeface="Public Sans"/>
                <a:cs typeface="Public Sans"/>
                <a:sym typeface="Public Sans"/>
              </a:rPr>
              <a:t>Intelligence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8FF2D9F-D26A-0F78-950C-5E7C960E3A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0306" y="2514600"/>
            <a:ext cx="4243388" cy="237648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536C00-4AAE-BD02-E1D6-2FE69E1CE3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240" r="8974"/>
          <a:stretch>
            <a:fillRect/>
          </a:stretch>
        </p:blipFill>
        <p:spPr>
          <a:xfrm>
            <a:off x="3085928" y="857248"/>
            <a:ext cx="6232072" cy="5143495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63737881-458F-40AD-B72B-B57D267DC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857250"/>
            <a:ext cx="3436146" cy="5143501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2967126-346F-41EA-982D-63D8EBB60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" y="-1"/>
              <a:ext cx="4572002" cy="6858002"/>
            </a:xfrm>
            <a:custGeom>
              <a:avLst/>
              <a:gdLst>
                <a:gd name="connsiteX0" fmla="*/ 4214994 w 4572002"/>
                <a:gd name="connsiteY0" fmla="*/ 6564620 h 6858002"/>
                <a:gd name="connsiteX1" fmla="*/ 4214994 w 4572002"/>
                <a:gd name="connsiteY1" fmla="*/ 6564621 h 6858002"/>
                <a:gd name="connsiteX2" fmla="*/ 4237474 w 4572002"/>
                <a:gd name="connsiteY2" fmla="*/ 6588626 h 6858002"/>
                <a:gd name="connsiteX3" fmla="*/ 4254096 w 4572002"/>
                <a:gd name="connsiteY3" fmla="*/ 6625225 h 6858002"/>
                <a:gd name="connsiteX4" fmla="*/ 4247001 w 4572002"/>
                <a:gd name="connsiteY4" fmla="*/ 6662540 h 6858002"/>
                <a:gd name="connsiteX5" fmla="*/ 4247000 w 4572002"/>
                <a:gd name="connsiteY5" fmla="*/ 6662541 h 6858002"/>
                <a:gd name="connsiteX6" fmla="*/ 4246999 w 4572002"/>
                <a:gd name="connsiteY6" fmla="*/ 6662544 h 6858002"/>
                <a:gd name="connsiteX7" fmla="*/ 4235550 w 4572002"/>
                <a:gd name="connsiteY7" fmla="*/ 6683027 h 6858002"/>
                <a:gd name="connsiteX8" fmla="*/ 4232403 w 4572002"/>
                <a:gd name="connsiteY8" fmla="*/ 6702976 h 6858002"/>
                <a:gd name="connsiteX9" fmla="*/ 4232403 w 4572002"/>
                <a:gd name="connsiteY9" fmla="*/ 6702977 h 6858002"/>
                <a:gd name="connsiteX10" fmla="*/ 4246238 w 4572002"/>
                <a:gd name="connsiteY10" fmla="*/ 6742553 h 6858002"/>
                <a:gd name="connsiteX11" fmla="*/ 4246239 w 4572002"/>
                <a:gd name="connsiteY11" fmla="*/ 6742555 h 6858002"/>
                <a:gd name="connsiteX12" fmla="*/ 4265716 w 4572002"/>
                <a:gd name="connsiteY12" fmla="*/ 6812062 h 6858002"/>
                <a:gd name="connsiteX13" fmla="*/ 4265717 w 4572002"/>
                <a:gd name="connsiteY13" fmla="*/ 6812064 h 6858002"/>
                <a:gd name="connsiteX14" fmla="*/ 4265717 w 4572002"/>
                <a:gd name="connsiteY14" fmla="*/ 6812063 h 6858002"/>
                <a:gd name="connsiteX15" fmla="*/ 4265716 w 4572002"/>
                <a:gd name="connsiteY15" fmla="*/ 6812062 h 6858002"/>
                <a:gd name="connsiteX16" fmla="*/ 4260942 w 4572002"/>
                <a:gd name="connsiteY16" fmla="*/ 6776800 h 6858002"/>
                <a:gd name="connsiteX17" fmla="*/ 4246239 w 4572002"/>
                <a:gd name="connsiteY17" fmla="*/ 6742555 h 6858002"/>
                <a:gd name="connsiteX18" fmla="*/ 4246238 w 4572002"/>
                <a:gd name="connsiteY18" fmla="*/ 6742552 h 6858002"/>
                <a:gd name="connsiteX19" fmla="*/ 4232403 w 4572002"/>
                <a:gd name="connsiteY19" fmla="*/ 6702976 h 6858002"/>
                <a:gd name="connsiteX20" fmla="*/ 4246999 w 4572002"/>
                <a:gd name="connsiteY20" fmla="*/ 6662544 h 6858002"/>
                <a:gd name="connsiteX21" fmla="*/ 4247000 w 4572002"/>
                <a:gd name="connsiteY21" fmla="*/ 6662542 h 6858002"/>
                <a:gd name="connsiteX22" fmla="*/ 4247001 w 4572002"/>
                <a:gd name="connsiteY22" fmla="*/ 6662540 h 6858002"/>
                <a:gd name="connsiteX23" fmla="*/ 4254084 w 4572002"/>
                <a:gd name="connsiteY23" fmla="*/ 6645552 h 6858002"/>
                <a:gd name="connsiteX24" fmla="*/ 4254096 w 4572002"/>
                <a:gd name="connsiteY24" fmla="*/ 6625225 h 6858002"/>
                <a:gd name="connsiteX25" fmla="*/ 4254096 w 4572002"/>
                <a:gd name="connsiteY25" fmla="*/ 6625224 h 6858002"/>
                <a:gd name="connsiteX26" fmla="*/ 4237474 w 4572002"/>
                <a:gd name="connsiteY26" fmla="*/ 6588625 h 6858002"/>
                <a:gd name="connsiteX27" fmla="*/ 4295315 w 4572002"/>
                <a:gd name="connsiteY27" fmla="*/ 6438981 h 6858002"/>
                <a:gd name="connsiteX28" fmla="*/ 4275385 w 4572002"/>
                <a:gd name="connsiteY28" fmla="*/ 6463840 h 6858002"/>
                <a:gd name="connsiteX29" fmla="*/ 4275382 w 4572002"/>
                <a:gd name="connsiteY29" fmla="*/ 6463849 h 6858002"/>
                <a:gd name="connsiteX30" fmla="*/ 4261587 w 4572002"/>
                <a:gd name="connsiteY30" fmla="*/ 6513012 h 6858002"/>
                <a:gd name="connsiteX31" fmla="*/ 4242781 w 4572002"/>
                <a:gd name="connsiteY31" fmla="*/ 6546194 h 6858002"/>
                <a:gd name="connsiteX32" fmla="*/ 4242781 w 4572002"/>
                <a:gd name="connsiteY32" fmla="*/ 6546195 h 6858002"/>
                <a:gd name="connsiteX33" fmla="*/ 4259120 w 4572002"/>
                <a:gd name="connsiteY33" fmla="*/ 6521804 h 6858002"/>
                <a:gd name="connsiteX34" fmla="*/ 4261587 w 4572002"/>
                <a:gd name="connsiteY34" fmla="*/ 6513012 h 6858002"/>
                <a:gd name="connsiteX35" fmla="*/ 4264398 w 4572002"/>
                <a:gd name="connsiteY35" fmla="*/ 6508052 h 6858002"/>
                <a:gd name="connsiteX36" fmla="*/ 4275382 w 4572002"/>
                <a:gd name="connsiteY36" fmla="*/ 6463849 h 6858002"/>
                <a:gd name="connsiteX37" fmla="*/ 4275385 w 4572002"/>
                <a:gd name="connsiteY37" fmla="*/ 6463841 h 6858002"/>
                <a:gd name="connsiteX38" fmla="*/ 4295315 w 4572002"/>
                <a:gd name="connsiteY38" fmla="*/ 6438981 h 6858002"/>
                <a:gd name="connsiteX39" fmla="*/ 4381289 w 4572002"/>
                <a:gd name="connsiteY39" fmla="*/ 6365204 h 6858002"/>
                <a:gd name="connsiteX40" fmla="*/ 4380008 w 4572002"/>
                <a:gd name="connsiteY40" fmla="*/ 6387910 h 6858002"/>
                <a:gd name="connsiteX41" fmla="*/ 4378243 w 4572002"/>
                <a:gd name="connsiteY41" fmla="*/ 6391549 h 6858002"/>
                <a:gd name="connsiteX42" fmla="*/ 4370589 w 4572002"/>
                <a:gd name="connsiteY42" fmla="*/ 6407332 h 6858002"/>
                <a:gd name="connsiteX43" fmla="*/ 4370589 w 4572002"/>
                <a:gd name="connsiteY43" fmla="*/ 6407333 h 6858002"/>
                <a:gd name="connsiteX44" fmla="*/ 4378243 w 4572002"/>
                <a:gd name="connsiteY44" fmla="*/ 6391549 h 6858002"/>
                <a:gd name="connsiteX45" fmla="*/ 4380008 w 4572002"/>
                <a:gd name="connsiteY45" fmla="*/ 6387910 h 6858002"/>
                <a:gd name="connsiteX46" fmla="*/ 4142220 w 4572002"/>
                <a:gd name="connsiteY46" fmla="*/ 4221391 h 6858002"/>
                <a:gd name="connsiteX47" fmla="*/ 4142220 w 4572002"/>
                <a:gd name="connsiteY47" fmla="*/ 4221392 h 6858002"/>
                <a:gd name="connsiteX48" fmla="*/ 4147936 w 4572002"/>
                <a:gd name="connsiteY48" fmla="*/ 4253015 h 6858002"/>
                <a:gd name="connsiteX49" fmla="*/ 4187752 w 4572002"/>
                <a:gd name="connsiteY49" fmla="*/ 4324646 h 6858002"/>
                <a:gd name="connsiteX50" fmla="*/ 4196706 w 4572002"/>
                <a:gd name="connsiteY50" fmla="*/ 4363891 h 6858002"/>
                <a:gd name="connsiteX51" fmla="*/ 4195944 w 4572002"/>
                <a:gd name="connsiteY51" fmla="*/ 4482004 h 6858002"/>
                <a:gd name="connsiteX52" fmla="*/ 4135934 w 4572002"/>
                <a:gd name="connsiteY52" fmla="*/ 4659174 h 6858002"/>
                <a:gd name="connsiteX53" fmla="*/ 4127932 w 4572002"/>
                <a:gd name="connsiteY53" fmla="*/ 4677655 h 6858002"/>
                <a:gd name="connsiteX54" fmla="*/ 4118025 w 4572002"/>
                <a:gd name="connsiteY54" fmla="*/ 4767764 h 6858002"/>
                <a:gd name="connsiteX55" fmla="*/ 4116716 w 4572002"/>
                <a:gd name="connsiteY55" fmla="*/ 4800483 h 6858002"/>
                <a:gd name="connsiteX56" fmla="*/ 4116716 w 4572002"/>
                <a:gd name="connsiteY56" fmla="*/ 4800484 h 6858002"/>
                <a:gd name="connsiteX57" fmla="*/ 4131552 w 4572002"/>
                <a:gd name="connsiteY57" fmla="*/ 4828917 h 6858002"/>
                <a:gd name="connsiteX58" fmla="*/ 4153733 w 4572002"/>
                <a:gd name="connsiteY58" fmla="*/ 4863343 h 6858002"/>
                <a:gd name="connsiteX59" fmla="*/ 4161262 w 4572002"/>
                <a:gd name="connsiteY59" fmla="*/ 4889275 h 6858002"/>
                <a:gd name="connsiteX60" fmla="*/ 4159557 w 4572002"/>
                <a:gd name="connsiteY60" fmla="*/ 4912168 h 6858002"/>
                <a:gd name="connsiteX61" fmla="*/ 4158155 w 4572002"/>
                <a:gd name="connsiteY61" fmla="*/ 4933804 h 6858002"/>
                <a:gd name="connsiteX62" fmla="*/ 4158155 w 4572002"/>
                <a:gd name="connsiteY62" fmla="*/ 4933805 h 6858002"/>
                <a:gd name="connsiteX63" fmla="*/ 4162914 w 4572002"/>
                <a:gd name="connsiteY63" fmla="*/ 4952673 h 6858002"/>
                <a:gd name="connsiteX64" fmla="*/ 4165707 w 4572002"/>
                <a:gd name="connsiteY64" fmla="*/ 4957454 h 6858002"/>
                <a:gd name="connsiteX65" fmla="*/ 4166985 w 4572002"/>
                <a:gd name="connsiteY65" fmla="*/ 4961456 h 6858002"/>
                <a:gd name="connsiteX66" fmla="*/ 4182989 w 4572002"/>
                <a:gd name="connsiteY66" fmla="*/ 4987038 h 6858002"/>
                <a:gd name="connsiteX67" fmla="*/ 4209468 w 4572002"/>
                <a:gd name="connsiteY67" fmla="*/ 5041522 h 6858002"/>
                <a:gd name="connsiteX68" fmla="*/ 4216684 w 4572002"/>
                <a:gd name="connsiteY68" fmla="*/ 5072376 h 6858002"/>
                <a:gd name="connsiteX69" fmla="*/ 4222587 w 4572002"/>
                <a:gd name="connsiteY69" fmla="*/ 5087441 h 6858002"/>
                <a:gd name="connsiteX70" fmla="*/ 4235615 w 4572002"/>
                <a:gd name="connsiteY70" fmla="*/ 5133220 h 6858002"/>
                <a:gd name="connsiteX71" fmla="*/ 4235616 w 4572002"/>
                <a:gd name="connsiteY71" fmla="*/ 5133225 h 6858002"/>
                <a:gd name="connsiteX72" fmla="*/ 4228901 w 4572002"/>
                <a:gd name="connsiteY72" fmla="*/ 5166113 h 6858002"/>
                <a:gd name="connsiteX73" fmla="*/ 4228901 w 4572002"/>
                <a:gd name="connsiteY73" fmla="*/ 5166114 h 6858002"/>
                <a:gd name="connsiteX74" fmla="*/ 4229593 w 4572002"/>
                <a:gd name="connsiteY74" fmla="*/ 5172091 h 6858002"/>
                <a:gd name="connsiteX75" fmla="*/ 4232139 w 4572002"/>
                <a:gd name="connsiteY75" fmla="*/ 5179068 h 6858002"/>
                <a:gd name="connsiteX76" fmla="*/ 4231973 w 4572002"/>
                <a:gd name="connsiteY76" fmla="*/ 5229434 h 6858002"/>
                <a:gd name="connsiteX77" fmla="*/ 4225669 w 4572002"/>
                <a:gd name="connsiteY77" fmla="*/ 5241089 h 6858002"/>
                <a:gd name="connsiteX78" fmla="*/ 4208517 w 4572002"/>
                <a:gd name="connsiteY78" fmla="*/ 5272796 h 6858002"/>
                <a:gd name="connsiteX79" fmla="*/ 4184613 w 4572002"/>
                <a:gd name="connsiteY79" fmla="*/ 5312288 h 6858002"/>
                <a:gd name="connsiteX80" fmla="*/ 4183557 w 4572002"/>
                <a:gd name="connsiteY80" fmla="*/ 5321350 h 6858002"/>
                <a:gd name="connsiteX81" fmla="*/ 4181083 w 4572002"/>
                <a:gd name="connsiteY81" fmla="*/ 5326163 h 6858002"/>
                <a:gd name="connsiteX82" fmla="*/ 4179637 w 4572002"/>
                <a:gd name="connsiteY82" fmla="*/ 5355014 h 6858002"/>
                <a:gd name="connsiteX83" fmla="*/ 4179637 w 4572002"/>
                <a:gd name="connsiteY83" fmla="*/ 5355015 h 6858002"/>
                <a:gd name="connsiteX84" fmla="*/ 4184513 w 4572002"/>
                <a:gd name="connsiteY84" fmla="*/ 5385385 h 6858002"/>
                <a:gd name="connsiteX85" fmla="*/ 4192704 w 4572002"/>
                <a:gd name="connsiteY85" fmla="*/ 5425583 h 6858002"/>
                <a:gd name="connsiteX86" fmla="*/ 4204327 w 4572002"/>
                <a:gd name="connsiteY86" fmla="*/ 5480638 h 6858002"/>
                <a:gd name="connsiteX87" fmla="*/ 4208850 w 4572002"/>
                <a:gd name="connsiteY87" fmla="*/ 5507668 h 6858002"/>
                <a:gd name="connsiteX88" fmla="*/ 4198232 w 4572002"/>
                <a:gd name="connsiteY88" fmla="*/ 5531692 h 6858002"/>
                <a:gd name="connsiteX89" fmla="*/ 4198231 w 4572002"/>
                <a:gd name="connsiteY89" fmla="*/ 5531693 h 6858002"/>
                <a:gd name="connsiteX90" fmla="*/ 4188085 w 4572002"/>
                <a:gd name="connsiteY90" fmla="*/ 5547578 h 6858002"/>
                <a:gd name="connsiteX91" fmla="*/ 4188085 w 4572002"/>
                <a:gd name="connsiteY91" fmla="*/ 5547579 h 6858002"/>
                <a:gd name="connsiteX92" fmla="*/ 4197659 w 4572002"/>
                <a:gd name="connsiteY92" fmla="*/ 5562747 h 6858002"/>
                <a:gd name="connsiteX93" fmla="*/ 4268907 w 4572002"/>
                <a:gd name="connsiteY93" fmla="*/ 5704484 h 6858002"/>
                <a:gd name="connsiteX94" fmla="*/ 4274812 w 4572002"/>
                <a:gd name="connsiteY94" fmla="*/ 5740489 h 6858002"/>
                <a:gd name="connsiteX95" fmla="*/ 4283578 w 4572002"/>
                <a:gd name="connsiteY95" fmla="*/ 5760874 h 6858002"/>
                <a:gd name="connsiteX96" fmla="*/ 4371973 w 4572002"/>
                <a:gd name="connsiteY96" fmla="*/ 5883752 h 6858002"/>
                <a:gd name="connsiteX97" fmla="*/ 4371974 w 4572002"/>
                <a:gd name="connsiteY97" fmla="*/ 5883757 h 6858002"/>
                <a:gd name="connsiteX98" fmla="*/ 4389877 w 4572002"/>
                <a:gd name="connsiteY98" fmla="*/ 5935946 h 6858002"/>
                <a:gd name="connsiteX99" fmla="*/ 4389878 w 4572002"/>
                <a:gd name="connsiteY99" fmla="*/ 5935950 h 6858002"/>
                <a:gd name="connsiteX100" fmla="*/ 4386259 w 4572002"/>
                <a:gd name="connsiteY100" fmla="*/ 5993290 h 6858002"/>
                <a:gd name="connsiteX101" fmla="*/ 4386259 w 4572002"/>
                <a:gd name="connsiteY101" fmla="*/ 5993291 h 6858002"/>
                <a:gd name="connsiteX102" fmla="*/ 4379782 w 4572002"/>
                <a:gd name="connsiteY102" fmla="*/ 6026440 h 6858002"/>
                <a:gd name="connsiteX103" fmla="*/ 4323583 w 4572002"/>
                <a:gd name="connsiteY103" fmla="*/ 6108738 h 6858002"/>
                <a:gd name="connsiteX104" fmla="*/ 4309890 w 4572002"/>
                <a:gd name="connsiteY104" fmla="*/ 6133314 h 6858002"/>
                <a:gd name="connsiteX105" fmla="*/ 4309890 w 4572002"/>
                <a:gd name="connsiteY105" fmla="*/ 6133315 h 6858002"/>
                <a:gd name="connsiteX106" fmla="*/ 4313591 w 4572002"/>
                <a:gd name="connsiteY106" fmla="*/ 6143190 h 6858002"/>
                <a:gd name="connsiteX107" fmla="*/ 4325486 w 4572002"/>
                <a:gd name="connsiteY107" fmla="*/ 6155600 h 6858002"/>
                <a:gd name="connsiteX108" fmla="*/ 4325488 w 4572002"/>
                <a:gd name="connsiteY108" fmla="*/ 6155603 h 6858002"/>
                <a:gd name="connsiteX109" fmla="*/ 4364160 w 4572002"/>
                <a:gd name="connsiteY109" fmla="*/ 6228757 h 6858002"/>
                <a:gd name="connsiteX110" fmla="*/ 4381497 w 4572002"/>
                <a:gd name="connsiteY110" fmla="*/ 6361540 h 6858002"/>
                <a:gd name="connsiteX111" fmla="*/ 4381497 w 4572002"/>
                <a:gd name="connsiteY111" fmla="*/ 6361539 h 6858002"/>
                <a:gd name="connsiteX112" fmla="*/ 4364160 w 4572002"/>
                <a:gd name="connsiteY112" fmla="*/ 6228756 h 6858002"/>
                <a:gd name="connsiteX113" fmla="*/ 4325488 w 4572002"/>
                <a:gd name="connsiteY113" fmla="*/ 6155602 h 6858002"/>
                <a:gd name="connsiteX114" fmla="*/ 4325486 w 4572002"/>
                <a:gd name="connsiteY114" fmla="*/ 6155600 h 6858002"/>
                <a:gd name="connsiteX115" fmla="*/ 4309890 w 4572002"/>
                <a:gd name="connsiteY115" fmla="*/ 6133315 h 6858002"/>
                <a:gd name="connsiteX116" fmla="*/ 4323583 w 4572002"/>
                <a:gd name="connsiteY116" fmla="*/ 6108739 h 6858002"/>
                <a:gd name="connsiteX117" fmla="*/ 4379782 w 4572002"/>
                <a:gd name="connsiteY117" fmla="*/ 6026441 h 6858002"/>
                <a:gd name="connsiteX118" fmla="*/ 4386259 w 4572002"/>
                <a:gd name="connsiteY118" fmla="*/ 5993292 h 6858002"/>
                <a:gd name="connsiteX119" fmla="*/ 4386259 w 4572002"/>
                <a:gd name="connsiteY119" fmla="*/ 5993290 h 6858002"/>
                <a:gd name="connsiteX120" fmla="*/ 4389712 w 4572002"/>
                <a:gd name="connsiteY120" fmla="*/ 5964477 h 6858002"/>
                <a:gd name="connsiteX121" fmla="*/ 4389878 w 4572002"/>
                <a:gd name="connsiteY121" fmla="*/ 5935950 h 6858002"/>
                <a:gd name="connsiteX122" fmla="*/ 4389878 w 4572002"/>
                <a:gd name="connsiteY122" fmla="*/ 5935949 h 6858002"/>
                <a:gd name="connsiteX123" fmla="*/ 4389877 w 4572002"/>
                <a:gd name="connsiteY123" fmla="*/ 5935946 h 6858002"/>
                <a:gd name="connsiteX124" fmla="*/ 4382997 w 4572002"/>
                <a:gd name="connsiteY124" fmla="*/ 5909351 h 6858002"/>
                <a:gd name="connsiteX125" fmla="*/ 4371974 w 4572002"/>
                <a:gd name="connsiteY125" fmla="*/ 5883757 h 6858002"/>
                <a:gd name="connsiteX126" fmla="*/ 4371973 w 4572002"/>
                <a:gd name="connsiteY126" fmla="*/ 5883751 h 6858002"/>
                <a:gd name="connsiteX127" fmla="*/ 4283578 w 4572002"/>
                <a:gd name="connsiteY127" fmla="*/ 5760873 h 6858002"/>
                <a:gd name="connsiteX128" fmla="*/ 4274812 w 4572002"/>
                <a:gd name="connsiteY128" fmla="*/ 5740488 h 6858002"/>
                <a:gd name="connsiteX129" fmla="*/ 4268907 w 4572002"/>
                <a:gd name="connsiteY129" fmla="*/ 5704483 h 6858002"/>
                <a:gd name="connsiteX130" fmla="*/ 4197659 w 4572002"/>
                <a:gd name="connsiteY130" fmla="*/ 5562746 h 6858002"/>
                <a:gd name="connsiteX131" fmla="*/ 4188085 w 4572002"/>
                <a:gd name="connsiteY131" fmla="*/ 5547578 h 6858002"/>
                <a:gd name="connsiteX132" fmla="*/ 4198231 w 4572002"/>
                <a:gd name="connsiteY132" fmla="*/ 5531694 h 6858002"/>
                <a:gd name="connsiteX133" fmla="*/ 4198232 w 4572002"/>
                <a:gd name="connsiteY133" fmla="*/ 5531692 h 6858002"/>
                <a:gd name="connsiteX134" fmla="*/ 4206630 w 4572002"/>
                <a:gd name="connsiteY134" fmla="*/ 5520422 h 6858002"/>
                <a:gd name="connsiteX135" fmla="*/ 4208850 w 4572002"/>
                <a:gd name="connsiteY135" fmla="*/ 5507668 h 6858002"/>
                <a:gd name="connsiteX136" fmla="*/ 4208850 w 4572002"/>
                <a:gd name="connsiteY136" fmla="*/ 5507667 h 6858002"/>
                <a:gd name="connsiteX137" fmla="*/ 4204327 w 4572002"/>
                <a:gd name="connsiteY137" fmla="*/ 5480637 h 6858002"/>
                <a:gd name="connsiteX138" fmla="*/ 4192704 w 4572002"/>
                <a:gd name="connsiteY138" fmla="*/ 5425582 h 6858002"/>
                <a:gd name="connsiteX139" fmla="*/ 4184513 w 4572002"/>
                <a:gd name="connsiteY139" fmla="*/ 5385384 h 6858002"/>
                <a:gd name="connsiteX140" fmla="*/ 4179637 w 4572002"/>
                <a:gd name="connsiteY140" fmla="*/ 5355014 h 6858002"/>
                <a:gd name="connsiteX141" fmla="*/ 4183557 w 4572002"/>
                <a:gd name="connsiteY141" fmla="*/ 5321350 h 6858002"/>
                <a:gd name="connsiteX142" fmla="*/ 4208517 w 4572002"/>
                <a:gd name="connsiteY142" fmla="*/ 5272797 h 6858002"/>
                <a:gd name="connsiteX143" fmla="*/ 4225669 w 4572002"/>
                <a:gd name="connsiteY143" fmla="*/ 5241089 h 6858002"/>
                <a:gd name="connsiteX144" fmla="*/ 4231973 w 4572002"/>
                <a:gd name="connsiteY144" fmla="*/ 5229433 h 6858002"/>
                <a:gd name="connsiteX145" fmla="*/ 4232139 w 4572002"/>
                <a:gd name="connsiteY145" fmla="*/ 5179068 h 6858002"/>
                <a:gd name="connsiteX146" fmla="*/ 4232139 w 4572002"/>
                <a:gd name="connsiteY146" fmla="*/ 5179067 h 6858002"/>
                <a:gd name="connsiteX147" fmla="*/ 4229593 w 4572002"/>
                <a:gd name="connsiteY147" fmla="*/ 5172090 h 6858002"/>
                <a:gd name="connsiteX148" fmla="*/ 4228901 w 4572002"/>
                <a:gd name="connsiteY148" fmla="*/ 5166114 h 6858002"/>
                <a:gd name="connsiteX149" fmla="*/ 4235616 w 4572002"/>
                <a:gd name="connsiteY149" fmla="*/ 5133225 h 6858002"/>
                <a:gd name="connsiteX150" fmla="*/ 4235616 w 4572002"/>
                <a:gd name="connsiteY150" fmla="*/ 5133224 h 6858002"/>
                <a:gd name="connsiteX151" fmla="*/ 4235615 w 4572002"/>
                <a:gd name="connsiteY151" fmla="*/ 5133220 h 6858002"/>
                <a:gd name="connsiteX152" fmla="*/ 4228473 w 4572002"/>
                <a:gd name="connsiteY152" fmla="*/ 5102461 h 6858002"/>
                <a:gd name="connsiteX153" fmla="*/ 4222587 w 4572002"/>
                <a:gd name="connsiteY153" fmla="*/ 5087441 h 6858002"/>
                <a:gd name="connsiteX154" fmla="*/ 4222582 w 4572002"/>
                <a:gd name="connsiteY154" fmla="*/ 5087423 h 6858002"/>
                <a:gd name="connsiteX155" fmla="*/ 4209468 w 4572002"/>
                <a:gd name="connsiteY155" fmla="*/ 5041521 h 6858002"/>
                <a:gd name="connsiteX156" fmla="*/ 4182989 w 4572002"/>
                <a:gd name="connsiteY156" fmla="*/ 4987037 h 6858002"/>
                <a:gd name="connsiteX157" fmla="*/ 4165707 w 4572002"/>
                <a:gd name="connsiteY157" fmla="*/ 4957454 h 6858002"/>
                <a:gd name="connsiteX158" fmla="*/ 4158155 w 4572002"/>
                <a:gd name="connsiteY158" fmla="*/ 4933805 h 6858002"/>
                <a:gd name="connsiteX159" fmla="*/ 4159557 w 4572002"/>
                <a:gd name="connsiteY159" fmla="*/ 4912169 h 6858002"/>
                <a:gd name="connsiteX160" fmla="*/ 4161262 w 4572002"/>
                <a:gd name="connsiteY160" fmla="*/ 4889276 h 6858002"/>
                <a:gd name="connsiteX161" fmla="*/ 4161262 w 4572002"/>
                <a:gd name="connsiteY161" fmla="*/ 4889275 h 6858002"/>
                <a:gd name="connsiteX162" fmla="*/ 4156484 w 4572002"/>
                <a:gd name="connsiteY162" fmla="*/ 4867614 h 6858002"/>
                <a:gd name="connsiteX163" fmla="*/ 4153733 w 4572002"/>
                <a:gd name="connsiteY163" fmla="*/ 4863343 h 6858002"/>
                <a:gd name="connsiteX164" fmla="*/ 4151983 w 4572002"/>
                <a:gd name="connsiteY164" fmla="*/ 4857317 h 6858002"/>
                <a:gd name="connsiteX165" fmla="*/ 4131552 w 4572002"/>
                <a:gd name="connsiteY165" fmla="*/ 4828916 h 6858002"/>
                <a:gd name="connsiteX166" fmla="*/ 4116716 w 4572002"/>
                <a:gd name="connsiteY166" fmla="*/ 4800483 h 6858002"/>
                <a:gd name="connsiteX167" fmla="*/ 4118025 w 4572002"/>
                <a:gd name="connsiteY167" fmla="*/ 4767765 h 6858002"/>
                <a:gd name="connsiteX168" fmla="*/ 4127932 w 4572002"/>
                <a:gd name="connsiteY168" fmla="*/ 4677656 h 6858002"/>
                <a:gd name="connsiteX169" fmla="*/ 4135934 w 4572002"/>
                <a:gd name="connsiteY169" fmla="*/ 4659175 h 6858002"/>
                <a:gd name="connsiteX170" fmla="*/ 4195944 w 4572002"/>
                <a:gd name="connsiteY170" fmla="*/ 4482005 h 6858002"/>
                <a:gd name="connsiteX171" fmla="*/ 4196706 w 4572002"/>
                <a:gd name="connsiteY171" fmla="*/ 4363891 h 6858002"/>
                <a:gd name="connsiteX172" fmla="*/ 4196706 w 4572002"/>
                <a:gd name="connsiteY172" fmla="*/ 4363890 h 6858002"/>
                <a:gd name="connsiteX173" fmla="*/ 4187752 w 4572002"/>
                <a:gd name="connsiteY173" fmla="*/ 4324645 h 6858002"/>
                <a:gd name="connsiteX174" fmla="*/ 4147936 w 4572002"/>
                <a:gd name="connsiteY174" fmla="*/ 4253014 h 6858002"/>
                <a:gd name="connsiteX175" fmla="*/ 4211111 w 4572002"/>
                <a:gd name="connsiteY175" fmla="*/ 2836172 h 6858002"/>
                <a:gd name="connsiteX176" fmla="*/ 4202421 w 4572002"/>
                <a:gd name="connsiteY176" fmla="*/ 2848793 h 6858002"/>
                <a:gd name="connsiteX177" fmla="*/ 4186816 w 4572002"/>
                <a:gd name="connsiteY177" fmla="*/ 2897785 h 6858002"/>
                <a:gd name="connsiteX178" fmla="*/ 4185787 w 4572002"/>
                <a:gd name="connsiteY178" fmla="*/ 2903551 h 6858002"/>
                <a:gd name="connsiteX179" fmla="*/ 4182513 w 4572002"/>
                <a:gd name="connsiteY179" fmla="*/ 2914328 h 6858002"/>
                <a:gd name="connsiteX180" fmla="*/ 4177882 w 4572002"/>
                <a:gd name="connsiteY180" fmla="*/ 2947858 h 6858002"/>
                <a:gd name="connsiteX181" fmla="*/ 4177881 w 4572002"/>
                <a:gd name="connsiteY181" fmla="*/ 2947862 h 6858002"/>
                <a:gd name="connsiteX182" fmla="*/ 4177881 w 4572002"/>
                <a:gd name="connsiteY182" fmla="*/ 2947863 h 6858002"/>
                <a:gd name="connsiteX183" fmla="*/ 4181465 w 4572002"/>
                <a:gd name="connsiteY183" fmla="*/ 2982149 h 6858002"/>
                <a:gd name="connsiteX184" fmla="*/ 4193158 w 4572002"/>
                <a:gd name="connsiteY184" fmla="*/ 3077402 h 6858002"/>
                <a:gd name="connsiteX185" fmla="*/ 4180703 w 4572002"/>
                <a:gd name="connsiteY185" fmla="*/ 3172654 h 6858002"/>
                <a:gd name="connsiteX186" fmla="*/ 4133076 w 4572002"/>
                <a:gd name="connsiteY186" fmla="*/ 3489467 h 6858002"/>
                <a:gd name="connsiteX187" fmla="*/ 4110977 w 4572002"/>
                <a:gd name="connsiteY187" fmla="*/ 3544713 h 6858002"/>
                <a:gd name="connsiteX188" fmla="*/ 4093355 w 4572002"/>
                <a:gd name="connsiteY188" fmla="*/ 3574408 h 6858002"/>
                <a:gd name="connsiteX189" fmla="*/ 4093355 w 4572002"/>
                <a:gd name="connsiteY189" fmla="*/ 3574409 h 6858002"/>
                <a:gd name="connsiteX190" fmla="*/ 4105453 w 4572002"/>
                <a:gd name="connsiteY190" fmla="*/ 3606818 h 6858002"/>
                <a:gd name="connsiteX191" fmla="*/ 4118979 w 4572002"/>
                <a:gd name="connsiteY191" fmla="*/ 3630633 h 6858002"/>
                <a:gd name="connsiteX192" fmla="*/ 4136708 w 4572002"/>
                <a:gd name="connsiteY192" fmla="*/ 3654416 h 6858002"/>
                <a:gd name="connsiteX193" fmla="*/ 4140382 w 4572002"/>
                <a:gd name="connsiteY193" fmla="*/ 3668940 h 6858002"/>
                <a:gd name="connsiteX194" fmla="*/ 4143220 w 4572002"/>
                <a:gd name="connsiteY194" fmla="*/ 3680164 h 6858002"/>
                <a:gd name="connsiteX195" fmla="*/ 4139172 w 4572002"/>
                <a:gd name="connsiteY195" fmla="*/ 3734837 h 6858002"/>
                <a:gd name="connsiteX196" fmla="*/ 4139172 w 4572002"/>
                <a:gd name="connsiteY196" fmla="*/ 3734838 h 6858002"/>
                <a:gd name="connsiteX197" fmla="*/ 4139554 w 4572002"/>
                <a:gd name="connsiteY197" fmla="*/ 3754653 h 6858002"/>
                <a:gd name="connsiteX198" fmla="*/ 4145911 w 4572002"/>
                <a:gd name="connsiteY198" fmla="*/ 3789776 h 6858002"/>
                <a:gd name="connsiteX199" fmla="*/ 4130980 w 4572002"/>
                <a:gd name="connsiteY199" fmla="*/ 3822472 h 6858002"/>
                <a:gd name="connsiteX200" fmla="*/ 4116645 w 4572002"/>
                <a:gd name="connsiteY200" fmla="*/ 3852619 h 6858002"/>
                <a:gd name="connsiteX201" fmla="*/ 4116645 w 4572002"/>
                <a:gd name="connsiteY201" fmla="*/ 3852620 h 6858002"/>
                <a:gd name="connsiteX202" fmla="*/ 4117425 w 4572002"/>
                <a:gd name="connsiteY202" fmla="*/ 3868764 h 6858002"/>
                <a:gd name="connsiteX203" fmla="*/ 4126028 w 4572002"/>
                <a:gd name="connsiteY203" fmla="*/ 3885337 h 6858002"/>
                <a:gd name="connsiteX204" fmla="*/ 4126028 w 4572002"/>
                <a:gd name="connsiteY204" fmla="*/ 3885339 h 6858002"/>
                <a:gd name="connsiteX205" fmla="*/ 4148409 w 4572002"/>
                <a:gd name="connsiteY205" fmla="*/ 3923125 h 6858002"/>
                <a:gd name="connsiteX206" fmla="*/ 4157913 w 4572002"/>
                <a:gd name="connsiteY206" fmla="*/ 3962160 h 6858002"/>
                <a:gd name="connsiteX207" fmla="*/ 4142221 w 4572002"/>
                <a:gd name="connsiteY207" fmla="*/ 4043838 h 6858002"/>
                <a:gd name="connsiteX208" fmla="*/ 4142220 w 4572002"/>
                <a:gd name="connsiteY208" fmla="*/ 4043839 h 6858002"/>
                <a:gd name="connsiteX209" fmla="*/ 4127099 w 4572002"/>
                <a:gd name="connsiteY209" fmla="*/ 4103825 h 6858002"/>
                <a:gd name="connsiteX210" fmla="*/ 4127099 w 4572002"/>
                <a:gd name="connsiteY210" fmla="*/ 4103826 h 6858002"/>
                <a:gd name="connsiteX211" fmla="*/ 4129066 w 4572002"/>
                <a:gd name="connsiteY211" fmla="*/ 4134256 h 6858002"/>
                <a:gd name="connsiteX212" fmla="*/ 4138410 w 4572002"/>
                <a:gd name="connsiteY212" fmla="*/ 4165382 h 6858002"/>
                <a:gd name="connsiteX213" fmla="*/ 4138410 w 4572002"/>
                <a:gd name="connsiteY213" fmla="*/ 4165384 h 6858002"/>
                <a:gd name="connsiteX214" fmla="*/ 4142315 w 4572002"/>
                <a:gd name="connsiteY214" fmla="*/ 4192388 h 6858002"/>
                <a:gd name="connsiteX215" fmla="*/ 4142315 w 4572002"/>
                <a:gd name="connsiteY215" fmla="*/ 4192387 h 6858002"/>
                <a:gd name="connsiteX216" fmla="*/ 4138410 w 4572002"/>
                <a:gd name="connsiteY216" fmla="*/ 4165383 h 6858002"/>
                <a:gd name="connsiteX217" fmla="*/ 4138410 w 4572002"/>
                <a:gd name="connsiteY217" fmla="*/ 4165382 h 6858002"/>
                <a:gd name="connsiteX218" fmla="*/ 4127099 w 4572002"/>
                <a:gd name="connsiteY218" fmla="*/ 4103826 h 6858002"/>
                <a:gd name="connsiteX219" fmla="*/ 4142220 w 4572002"/>
                <a:gd name="connsiteY219" fmla="*/ 4043840 h 6858002"/>
                <a:gd name="connsiteX220" fmla="*/ 4142221 w 4572002"/>
                <a:gd name="connsiteY220" fmla="*/ 4043838 h 6858002"/>
                <a:gd name="connsiteX221" fmla="*/ 4155523 w 4572002"/>
                <a:gd name="connsiteY221" fmla="*/ 4002410 h 6858002"/>
                <a:gd name="connsiteX222" fmla="*/ 4157913 w 4572002"/>
                <a:gd name="connsiteY222" fmla="*/ 3962160 h 6858002"/>
                <a:gd name="connsiteX223" fmla="*/ 4157913 w 4572002"/>
                <a:gd name="connsiteY223" fmla="*/ 3962159 h 6858002"/>
                <a:gd name="connsiteX224" fmla="*/ 4126028 w 4572002"/>
                <a:gd name="connsiteY224" fmla="*/ 3885338 h 6858002"/>
                <a:gd name="connsiteX225" fmla="*/ 4126028 w 4572002"/>
                <a:gd name="connsiteY225" fmla="*/ 3885337 h 6858002"/>
                <a:gd name="connsiteX226" fmla="*/ 4116645 w 4572002"/>
                <a:gd name="connsiteY226" fmla="*/ 3852620 h 6858002"/>
                <a:gd name="connsiteX227" fmla="*/ 4130980 w 4572002"/>
                <a:gd name="connsiteY227" fmla="*/ 3822473 h 6858002"/>
                <a:gd name="connsiteX228" fmla="*/ 4145911 w 4572002"/>
                <a:gd name="connsiteY228" fmla="*/ 3789777 h 6858002"/>
                <a:gd name="connsiteX229" fmla="*/ 4145911 w 4572002"/>
                <a:gd name="connsiteY229" fmla="*/ 3789776 h 6858002"/>
                <a:gd name="connsiteX230" fmla="*/ 4139554 w 4572002"/>
                <a:gd name="connsiteY230" fmla="*/ 3754652 h 6858002"/>
                <a:gd name="connsiteX231" fmla="*/ 4139172 w 4572002"/>
                <a:gd name="connsiteY231" fmla="*/ 3734838 h 6858002"/>
                <a:gd name="connsiteX232" fmla="*/ 4143220 w 4572002"/>
                <a:gd name="connsiteY232" fmla="*/ 3680164 h 6858002"/>
                <a:gd name="connsiteX233" fmla="*/ 4143220 w 4572002"/>
                <a:gd name="connsiteY233" fmla="*/ 3680163 h 6858002"/>
                <a:gd name="connsiteX234" fmla="*/ 4140382 w 4572002"/>
                <a:gd name="connsiteY234" fmla="*/ 3668940 h 6858002"/>
                <a:gd name="connsiteX235" fmla="*/ 4136708 w 4572002"/>
                <a:gd name="connsiteY235" fmla="*/ 3654416 h 6858002"/>
                <a:gd name="connsiteX236" fmla="*/ 4136708 w 4572002"/>
                <a:gd name="connsiteY236" fmla="*/ 3654416 h 6858002"/>
                <a:gd name="connsiteX237" fmla="*/ 4136708 w 4572002"/>
                <a:gd name="connsiteY237" fmla="*/ 3654415 h 6858002"/>
                <a:gd name="connsiteX238" fmla="*/ 4118979 w 4572002"/>
                <a:gd name="connsiteY238" fmla="*/ 3630632 h 6858002"/>
                <a:gd name="connsiteX239" fmla="*/ 4105453 w 4572002"/>
                <a:gd name="connsiteY239" fmla="*/ 3606817 h 6858002"/>
                <a:gd name="connsiteX240" fmla="*/ 4095707 w 4572002"/>
                <a:gd name="connsiteY240" fmla="*/ 3587174 h 6858002"/>
                <a:gd name="connsiteX241" fmla="*/ 4093355 w 4572002"/>
                <a:gd name="connsiteY241" fmla="*/ 3574408 h 6858002"/>
                <a:gd name="connsiteX242" fmla="*/ 4098434 w 4572002"/>
                <a:gd name="connsiteY242" fmla="*/ 3562321 h 6858002"/>
                <a:gd name="connsiteX243" fmla="*/ 4110977 w 4572002"/>
                <a:gd name="connsiteY243" fmla="*/ 3544714 h 6858002"/>
                <a:gd name="connsiteX244" fmla="*/ 4133076 w 4572002"/>
                <a:gd name="connsiteY244" fmla="*/ 3489468 h 6858002"/>
                <a:gd name="connsiteX245" fmla="*/ 4180703 w 4572002"/>
                <a:gd name="connsiteY245" fmla="*/ 3172655 h 6858002"/>
                <a:gd name="connsiteX246" fmla="*/ 4193158 w 4572002"/>
                <a:gd name="connsiteY246" fmla="*/ 3077402 h 6858002"/>
                <a:gd name="connsiteX247" fmla="*/ 4193158 w 4572002"/>
                <a:gd name="connsiteY247" fmla="*/ 3077401 h 6858002"/>
                <a:gd name="connsiteX248" fmla="*/ 4181465 w 4572002"/>
                <a:gd name="connsiteY248" fmla="*/ 2982148 h 6858002"/>
                <a:gd name="connsiteX249" fmla="*/ 4177881 w 4572002"/>
                <a:gd name="connsiteY249" fmla="*/ 2947863 h 6858002"/>
                <a:gd name="connsiteX250" fmla="*/ 4177882 w 4572002"/>
                <a:gd name="connsiteY250" fmla="*/ 2947858 h 6858002"/>
                <a:gd name="connsiteX251" fmla="*/ 4185787 w 4572002"/>
                <a:gd name="connsiteY251" fmla="*/ 2903551 h 6858002"/>
                <a:gd name="connsiteX252" fmla="*/ 4202421 w 4572002"/>
                <a:gd name="connsiteY252" fmla="*/ 2848794 h 6858002"/>
                <a:gd name="connsiteX253" fmla="*/ 4211111 w 4572002"/>
                <a:gd name="connsiteY253" fmla="*/ 2836173 h 6858002"/>
                <a:gd name="connsiteX254" fmla="*/ 3726625 w 4572002"/>
                <a:gd name="connsiteY254" fmla="*/ 1508458 h 6858002"/>
                <a:gd name="connsiteX255" fmla="*/ 3698531 w 4572002"/>
                <a:gd name="connsiteY255" fmla="*/ 1596214 h 6858002"/>
                <a:gd name="connsiteX256" fmla="*/ 3700436 w 4572002"/>
                <a:gd name="connsiteY256" fmla="*/ 1624981 h 6858002"/>
                <a:gd name="connsiteX257" fmla="*/ 3757017 w 4572002"/>
                <a:gd name="connsiteY257" fmla="*/ 1697754 h 6858002"/>
                <a:gd name="connsiteX258" fmla="*/ 3779686 w 4572002"/>
                <a:gd name="connsiteY258" fmla="*/ 1733189 h 6858002"/>
                <a:gd name="connsiteX259" fmla="*/ 3821407 w 4572002"/>
                <a:gd name="connsiteY259" fmla="*/ 1833776 h 6858002"/>
                <a:gd name="connsiteX260" fmla="*/ 3829028 w 4572002"/>
                <a:gd name="connsiteY260" fmla="*/ 1842159 h 6858002"/>
                <a:gd name="connsiteX261" fmla="*/ 3919519 w 4572002"/>
                <a:gd name="connsiteY261" fmla="*/ 1916455 h 6858002"/>
                <a:gd name="connsiteX262" fmla="*/ 3934949 w 4572002"/>
                <a:gd name="connsiteY262" fmla="*/ 1933220 h 6858002"/>
                <a:gd name="connsiteX263" fmla="*/ 3958954 w 4572002"/>
                <a:gd name="connsiteY263" fmla="*/ 1953414 h 6858002"/>
                <a:gd name="connsiteX264" fmla="*/ 4005437 w 4572002"/>
                <a:gd name="connsiteY264" fmla="*/ 2016470 h 6858002"/>
                <a:gd name="connsiteX265" fmla="*/ 4020296 w 4572002"/>
                <a:gd name="connsiteY265" fmla="*/ 2094579 h 6858002"/>
                <a:gd name="connsiteX266" fmla="*/ 4042967 w 4572002"/>
                <a:gd name="connsiteY266" fmla="*/ 2188880 h 6858002"/>
                <a:gd name="connsiteX267" fmla="*/ 4058207 w 4572002"/>
                <a:gd name="connsiteY267" fmla="*/ 2228315 h 6858002"/>
                <a:gd name="connsiteX268" fmla="*/ 4087164 w 4572002"/>
                <a:gd name="connsiteY268" fmla="*/ 2334045 h 6858002"/>
                <a:gd name="connsiteX269" fmla="*/ 4111549 w 4572002"/>
                <a:gd name="connsiteY269" fmla="*/ 2409486 h 6858002"/>
                <a:gd name="connsiteX270" fmla="*/ 4128650 w 4572002"/>
                <a:gd name="connsiteY270" fmla="*/ 2435913 h 6858002"/>
                <a:gd name="connsiteX271" fmla="*/ 4134481 w 4572002"/>
                <a:gd name="connsiteY271" fmla="*/ 2463018 h 6858002"/>
                <a:gd name="connsiteX272" fmla="*/ 4125839 w 4572002"/>
                <a:gd name="connsiteY272" fmla="*/ 2518262 h 6858002"/>
                <a:gd name="connsiteX273" fmla="*/ 4125838 w 4572002"/>
                <a:gd name="connsiteY273" fmla="*/ 2518264 h 6858002"/>
                <a:gd name="connsiteX274" fmla="*/ 4122194 w 4572002"/>
                <a:gd name="connsiteY274" fmla="*/ 2545006 h 6858002"/>
                <a:gd name="connsiteX275" fmla="*/ 4122194 w 4572002"/>
                <a:gd name="connsiteY275" fmla="*/ 2545007 h 6858002"/>
                <a:gd name="connsiteX276" fmla="*/ 4126408 w 4572002"/>
                <a:gd name="connsiteY276" fmla="*/ 2571035 h 6858002"/>
                <a:gd name="connsiteX277" fmla="*/ 4199563 w 4572002"/>
                <a:gd name="connsiteY277" fmla="*/ 2668002 h 6858002"/>
                <a:gd name="connsiteX278" fmla="*/ 4247953 w 4572002"/>
                <a:gd name="connsiteY278" fmla="*/ 2745349 h 6858002"/>
                <a:gd name="connsiteX279" fmla="*/ 4247954 w 4572002"/>
                <a:gd name="connsiteY279" fmla="*/ 2745352 h 6858002"/>
                <a:gd name="connsiteX280" fmla="*/ 4253873 w 4572002"/>
                <a:gd name="connsiteY280" fmla="*/ 2778006 h 6858002"/>
                <a:gd name="connsiteX281" fmla="*/ 4253453 w 4572002"/>
                <a:gd name="connsiteY281" fmla="*/ 2785440 h 6858002"/>
                <a:gd name="connsiteX282" fmla="*/ 4243374 w 4572002"/>
                <a:gd name="connsiteY282" fmla="*/ 2811780 h 6858002"/>
                <a:gd name="connsiteX283" fmla="*/ 4243371 w 4572002"/>
                <a:gd name="connsiteY283" fmla="*/ 2811787 h 6858002"/>
                <a:gd name="connsiteX284" fmla="*/ 4243372 w 4572002"/>
                <a:gd name="connsiteY284" fmla="*/ 2811787 h 6858002"/>
                <a:gd name="connsiteX285" fmla="*/ 4243374 w 4572002"/>
                <a:gd name="connsiteY285" fmla="*/ 2811780 h 6858002"/>
                <a:gd name="connsiteX286" fmla="*/ 4253025 w 4572002"/>
                <a:gd name="connsiteY286" fmla="*/ 2793023 h 6858002"/>
                <a:gd name="connsiteX287" fmla="*/ 4253453 w 4572002"/>
                <a:gd name="connsiteY287" fmla="*/ 2785440 h 6858002"/>
                <a:gd name="connsiteX288" fmla="*/ 4254654 w 4572002"/>
                <a:gd name="connsiteY288" fmla="*/ 2782305 h 6858002"/>
                <a:gd name="connsiteX289" fmla="*/ 4253873 w 4572002"/>
                <a:gd name="connsiteY289" fmla="*/ 2778006 h 6858002"/>
                <a:gd name="connsiteX290" fmla="*/ 4254284 w 4572002"/>
                <a:gd name="connsiteY290" fmla="*/ 2770758 h 6858002"/>
                <a:gd name="connsiteX291" fmla="*/ 4247954 w 4572002"/>
                <a:gd name="connsiteY291" fmla="*/ 2745352 h 6858002"/>
                <a:gd name="connsiteX292" fmla="*/ 4247953 w 4572002"/>
                <a:gd name="connsiteY292" fmla="*/ 2745348 h 6858002"/>
                <a:gd name="connsiteX293" fmla="*/ 4199563 w 4572002"/>
                <a:gd name="connsiteY293" fmla="*/ 2668001 h 6858002"/>
                <a:gd name="connsiteX294" fmla="*/ 4126408 w 4572002"/>
                <a:gd name="connsiteY294" fmla="*/ 2571034 h 6858002"/>
                <a:gd name="connsiteX295" fmla="*/ 4122194 w 4572002"/>
                <a:gd name="connsiteY295" fmla="*/ 2545007 h 6858002"/>
                <a:gd name="connsiteX296" fmla="*/ 4125838 w 4572002"/>
                <a:gd name="connsiteY296" fmla="*/ 2518265 h 6858002"/>
                <a:gd name="connsiteX297" fmla="*/ 4125839 w 4572002"/>
                <a:gd name="connsiteY297" fmla="*/ 2518262 h 6858002"/>
                <a:gd name="connsiteX298" fmla="*/ 4132419 w 4572002"/>
                <a:gd name="connsiteY298" fmla="*/ 2490551 h 6858002"/>
                <a:gd name="connsiteX299" fmla="*/ 4134481 w 4572002"/>
                <a:gd name="connsiteY299" fmla="*/ 2463018 h 6858002"/>
                <a:gd name="connsiteX300" fmla="*/ 4134481 w 4572002"/>
                <a:gd name="connsiteY300" fmla="*/ 2463017 h 6858002"/>
                <a:gd name="connsiteX301" fmla="*/ 4111549 w 4572002"/>
                <a:gd name="connsiteY301" fmla="*/ 2409485 h 6858002"/>
                <a:gd name="connsiteX302" fmla="*/ 4087164 w 4572002"/>
                <a:gd name="connsiteY302" fmla="*/ 2334044 h 6858002"/>
                <a:gd name="connsiteX303" fmla="*/ 4058207 w 4572002"/>
                <a:gd name="connsiteY303" fmla="*/ 2228314 h 6858002"/>
                <a:gd name="connsiteX304" fmla="*/ 4042967 w 4572002"/>
                <a:gd name="connsiteY304" fmla="*/ 2188879 h 6858002"/>
                <a:gd name="connsiteX305" fmla="*/ 4020296 w 4572002"/>
                <a:gd name="connsiteY305" fmla="*/ 2094578 h 6858002"/>
                <a:gd name="connsiteX306" fmla="*/ 4005437 w 4572002"/>
                <a:gd name="connsiteY306" fmla="*/ 2016469 h 6858002"/>
                <a:gd name="connsiteX307" fmla="*/ 3958954 w 4572002"/>
                <a:gd name="connsiteY307" fmla="*/ 1953413 h 6858002"/>
                <a:gd name="connsiteX308" fmla="*/ 3934949 w 4572002"/>
                <a:gd name="connsiteY308" fmla="*/ 1933219 h 6858002"/>
                <a:gd name="connsiteX309" fmla="*/ 3919519 w 4572002"/>
                <a:gd name="connsiteY309" fmla="*/ 1916454 h 6858002"/>
                <a:gd name="connsiteX310" fmla="*/ 3829028 w 4572002"/>
                <a:gd name="connsiteY310" fmla="*/ 1842158 h 6858002"/>
                <a:gd name="connsiteX311" fmla="*/ 3821407 w 4572002"/>
                <a:gd name="connsiteY311" fmla="*/ 1833775 h 6858002"/>
                <a:gd name="connsiteX312" fmla="*/ 3779686 w 4572002"/>
                <a:gd name="connsiteY312" fmla="*/ 1733188 h 6858002"/>
                <a:gd name="connsiteX313" fmla="*/ 3757018 w 4572002"/>
                <a:gd name="connsiteY313" fmla="*/ 1697753 h 6858002"/>
                <a:gd name="connsiteX314" fmla="*/ 3700436 w 4572002"/>
                <a:gd name="connsiteY314" fmla="*/ 1624980 h 6858002"/>
                <a:gd name="connsiteX315" fmla="*/ 3698532 w 4572002"/>
                <a:gd name="connsiteY315" fmla="*/ 1596213 h 6858002"/>
                <a:gd name="connsiteX316" fmla="*/ 3745230 w 4572002"/>
                <a:gd name="connsiteY316" fmla="*/ 1459073 h 6858002"/>
                <a:gd name="connsiteX317" fmla="*/ 3745229 w 4572002"/>
                <a:gd name="connsiteY317" fmla="*/ 1459074 h 6858002"/>
                <a:gd name="connsiteX318" fmla="*/ 3736012 w 4572002"/>
                <a:gd name="connsiteY318" fmla="*/ 1481572 h 6858002"/>
                <a:gd name="connsiteX319" fmla="*/ 3764423 w 4572002"/>
                <a:gd name="connsiteY319" fmla="*/ 1268758 h 6858002"/>
                <a:gd name="connsiteX320" fmla="*/ 3769590 w 4572002"/>
                <a:gd name="connsiteY320" fmla="*/ 1286070 h 6858002"/>
                <a:gd name="connsiteX321" fmla="*/ 3791927 w 4572002"/>
                <a:gd name="connsiteY321" fmla="*/ 1350628 h 6858002"/>
                <a:gd name="connsiteX322" fmla="*/ 3786333 w 4572002"/>
                <a:gd name="connsiteY322" fmla="*/ 1413840 h 6858002"/>
                <a:gd name="connsiteX323" fmla="*/ 3791928 w 4572002"/>
                <a:gd name="connsiteY323" fmla="*/ 1350627 h 6858002"/>
                <a:gd name="connsiteX324" fmla="*/ 3769590 w 4572002"/>
                <a:gd name="connsiteY324" fmla="*/ 1286069 h 6858002"/>
                <a:gd name="connsiteX325" fmla="*/ 3706152 w 4572002"/>
                <a:gd name="connsiteY325" fmla="*/ 773035 h 6858002"/>
                <a:gd name="connsiteX326" fmla="*/ 3706152 w 4572002"/>
                <a:gd name="connsiteY326" fmla="*/ 773036 h 6858002"/>
                <a:gd name="connsiteX327" fmla="*/ 3714152 w 4572002"/>
                <a:gd name="connsiteY327" fmla="*/ 854380 h 6858002"/>
                <a:gd name="connsiteX328" fmla="*/ 3745205 w 4572002"/>
                <a:gd name="connsiteY328" fmla="*/ 915344 h 6858002"/>
                <a:gd name="connsiteX329" fmla="*/ 3755683 w 4572002"/>
                <a:gd name="connsiteY329" fmla="*/ 927156 h 6858002"/>
                <a:gd name="connsiteX330" fmla="*/ 3752063 w 4572002"/>
                <a:gd name="connsiteY330" fmla="*/ 1097088 h 6858002"/>
                <a:gd name="connsiteX331" fmla="*/ 3747681 w 4572002"/>
                <a:gd name="connsiteY331" fmla="*/ 1123186 h 6858002"/>
                <a:gd name="connsiteX332" fmla="*/ 3772400 w 4572002"/>
                <a:gd name="connsiteY332" fmla="*/ 1184029 h 6858002"/>
                <a:gd name="connsiteX333" fmla="*/ 3747682 w 4572002"/>
                <a:gd name="connsiteY333" fmla="*/ 1123185 h 6858002"/>
                <a:gd name="connsiteX334" fmla="*/ 3752064 w 4572002"/>
                <a:gd name="connsiteY334" fmla="*/ 1097087 h 6858002"/>
                <a:gd name="connsiteX335" fmla="*/ 3755684 w 4572002"/>
                <a:gd name="connsiteY335" fmla="*/ 927155 h 6858002"/>
                <a:gd name="connsiteX336" fmla="*/ 3745206 w 4572002"/>
                <a:gd name="connsiteY336" fmla="*/ 915343 h 6858002"/>
                <a:gd name="connsiteX337" fmla="*/ 3714152 w 4572002"/>
                <a:gd name="connsiteY337" fmla="*/ 854379 h 6858002"/>
                <a:gd name="connsiteX338" fmla="*/ 3761553 w 4572002"/>
                <a:gd name="connsiteY338" fmla="*/ 517851 h 6858002"/>
                <a:gd name="connsiteX339" fmla="*/ 3752635 w 4572002"/>
                <a:gd name="connsiteY339" fmla="*/ 556048 h 6858002"/>
                <a:gd name="connsiteX340" fmla="*/ 3746157 w 4572002"/>
                <a:gd name="connsiteY340" fmla="*/ 580051 h 6858002"/>
                <a:gd name="connsiteX341" fmla="*/ 3742776 w 4572002"/>
                <a:gd name="connsiteY341" fmla="*/ 642538 h 6858002"/>
                <a:gd name="connsiteX342" fmla="*/ 3730253 w 4572002"/>
                <a:gd name="connsiteY342" fmla="*/ 694928 h 6858002"/>
                <a:gd name="connsiteX343" fmla="*/ 3742777 w 4572002"/>
                <a:gd name="connsiteY343" fmla="*/ 642537 h 6858002"/>
                <a:gd name="connsiteX344" fmla="*/ 3746158 w 4572002"/>
                <a:gd name="connsiteY344" fmla="*/ 580050 h 6858002"/>
                <a:gd name="connsiteX345" fmla="*/ 3752636 w 4572002"/>
                <a:gd name="connsiteY345" fmla="*/ 556047 h 6858002"/>
                <a:gd name="connsiteX346" fmla="*/ 3774848 w 4572002"/>
                <a:gd name="connsiteY346" fmla="*/ 298169 h 6858002"/>
                <a:gd name="connsiteX347" fmla="*/ 3760065 w 4572002"/>
                <a:gd name="connsiteY347" fmla="*/ 313534 h 6858002"/>
                <a:gd name="connsiteX348" fmla="*/ 3759493 w 4572002"/>
                <a:gd name="connsiteY348" fmla="*/ 338871 h 6858002"/>
                <a:gd name="connsiteX349" fmla="*/ 3759500 w 4572002"/>
                <a:gd name="connsiteY349" fmla="*/ 338900 h 6858002"/>
                <a:gd name="connsiteX350" fmla="*/ 3769400 w 4572002"/>
                <a:gd name="connsiteY350" fmla="*/ 395640 h 6858002"/>
                <a:gd name="connsiteX351" fmla="*/ 3765590 w 4572002"/>
                <a:gd name="connsiteY351" fmla="*/ 367328 h 6858002"/>
                <a:gd name="connsiteX352" fmla="*/ 3759500 w 4572002"/>
                <a:gd name="connsiteY352" fmla="*/ 338900 h 6858002"/>
                <a:gd name="connsiteX353" fmla="*/ 3759494 w 4572002"/>
                <a:gd name="connsiteY353" fmla="*/ 338870 h 6858002"/>
                <a:gd name="connsiteX354" fmla="*/ 3760066 w 4572002"/>
                <a:gd name="connsiteY354" fmla="*/ 313533 h 6858002"/>
                <a:gd name="connsiteX355" fmla="*/ 3782393 w 4572002"/>
                <a:gd name="connsiteY355" fmla="*/ 281568 h 6858002"/>
                <a:gd name="connsiteX356" fmla="*/ 3777498 w 4572002"/>
                <a:gd name="connsiteY356" fmla="*/ 295415 h 6858002"/>
                <a:gd name="connsiteX357" fmla="*/ 3777499 w 4572002"/>
                <a:gd name="connsiteY357" fmla="*/ 295415 h 6858002"/>
                <a:gd name="connsiteX358" fmla="*/ 3769073 w 4572002"/>
                <a:gd name="connsiteY358" fmla="*/ 24486 h 6858002"/>
                <a:gd name="connsiteX359" fmla="*/ 3766810 w 4572002"/>
                <a:gd name="connsiteY359" fmla="*/ 74129 h 6858002"/>
                <a:gd name="connsiteX360" fmla="*/ 3772734 w 4572002"/>
                <a:gd name="connsiteY360" fmla="*/ 125861 h 6858002"/>
                <a:gd name="connsiteX361" fmla="*/ 3777129 w 4572002"/>
                <a:gd name="connsiteY361" fmla="*/ 153387 h 6858002"/>
                <a:gd name="connsiteX362" fmla="*/ 3785402 w 4572002"/>
                <a:gd name="connsiteY362" fmla="*/ 228944 h 6858002"/>
                <a:gd name="connsiteX363" fmla="*/ 3780943 w 4572002"/>
                <a:gd name="connsiteY363" fmla="*/ 177271 h 6858002"/>
                <a:gd name="connsiteX364" fmla="*/ 3777129 w 4572002"/>
                <a:gd name="connsiteY364" fmla="*/ 153387 h 6858002"/>
                <a:gd name="connsiteX365" fmla="*/ 3776930 w 4572002"/>
                <a:gd name="connsiteY365" fmla="*/ 151569 h 6858002"/>
                <a:gd name="connsiteX366" fmla="*/ 3766811 w 4572002"/>
                <a:gd name="connsiteY366" fmla="*/ 74129 h 6858002"/>
                <a:gd name="connsiteX367" fmla="*/ 3766492 w 4572002"/>
                <a:gd name="connsiteY367" fmla="*/ 0 h 6858002"/>
                <a:gd name="connsiteX368" fmla="*/ 4230600 w 4572002"/>
                <a:gd name="connsiteY368" fmla="*/ 0 h 6858002"/>
                <a:gd name="connsiteX369" fmla="*/ 4229473 w 4572002"/>
                <a:gd name="connsiteY369" fmla="*/ 2817 h 6858002"/>
                <a:gd name="connsiteX370" fmla="*/ 4215375 w 4572002"/>
                <a:gd name="connsiteY370" fmla="*/ 63587 h 6858002"/>
                <a:gd name="connsiteX371" fmla="*/ 4201468 w 4572002"/>
                <a:gd name="connsiteY371" fmla="*/ 176939 h 6858002"/>
                <a:gd name="connsiteX372" fmla="*/ 4193466 w 4572002"/>
                <a:gd name="connsiteY372" fmla="*/ 200182 h 6858002"/>
                <a:gd name="connsiteX373" fmla="*/ 4155554 w 4572002"/>
                <a:gd name="connsiteY373" fmla="*/ 340774 h 6858002"/>
                <a:gd name="connsiteX374" fmla="*/ 4156319 w 4572002"/>
                <a:gd name="connsiteY374" fmla="*/ 453364 h 6858002"/>
                <a:gd name="connsiteX375" fmla="*/ 4158033 w 4572002"/>
                <a:gd name="connsiteY375" fmla="*/ 462126 h 6858002"/>
                <a:gd name="connsiteX376" fmla="*/ 4170605 w 4572002"/>
                <a:gd name="connsiteY376" fmla="*/ 505182 h 6858002"/>
                <a:gd name="connsiteX377" fmla="*/ 4167177 w 4572002"/>
                <a:gd name="connsiteY377" fmla="*/ 571860 h 6858002"/>
                <a:gd name="connsiteX378" fmla="*/ 4149840 w 4572002"/>
                <a:gd name="connsiteY378" fmla="*/ 617772 h 6858002"/>
                <a:gd name="connsiteX379" fmla="*/ 4149078 w 4572002"/>
                <a:gd name="connsiteY379" fmla="*/ 674923 h 6858002"/>
                <a:gd name="connsiteX380" fmla="*/ 4159937 w 4572002"/>
                <a:gd name="connsiteY380" fmla="*/ 740268 h 6858002"/>
                <a:gd name="connsiteX381" fmla="*/ 4162223 w 4572002"/>
                <a:gd name="connsiteY381" fmla="*/ 769605 h 6858002"/>
                <a:gd name="connsiteX382" fmla="*/ 4184703 w 4572002"/>
                <a:gd name="connsiteY382" fmla="*/ 850189 h 6858002"/>
                <a:gd name="connsiteX383" fmla="*/ 4179179 w 4572002"/>
                <a:gd name="connsiteY383" fmla="*/ 898198 h 6858002"/>
                <a:gd name="connsiteX384" fmla="*/ 4164319 w 4572002"/>
                <a:gd name="connsiteY384" fmla="*/ 945444 h 6858002"/>
                <a:gd name="connsiteX385" fmla="*/ 4150030 w 4572002"/>
                <a:gd name="connsiteY385" fmla="*/ 975733 h 6858002"/>
                <a:gd name="connsiteX386" fmla="*/ 4139934 w 4572002"/>
                <a:gd name="connsiteY386" fmla="*/ 1036887 h 6858002"/>
                <a:gd name="connsiteX387" fmla="*/ 4141458 w 4572002"/>
                <a:gd name="connsiteY387" fmla="*/ 1048125 h 6858002"/>
                <a:gd name="connsiteX388" fmla="*/ 4154032 w 4572002"/>
                <a:gd name="connsiteY388" fmla="*/ 1230633 h 6858002"/>
                <a:gd name="connsiteX389" fmla="*/ 4174225 w 4572002"/>
                <a:gd name="connsiteY389" fmla="*/ 1303024 h 6858002"/>
                <a:gd name="connsiteX390" fmla="*/ 4176701 w 4572002"/>
                <a:gd name="connsiteY390" fmla="*/ 1318456 h 6858002"/>
                <a:gd name="connsiteX391" fmla="*/ 4199372 w 4572002"/>
                <a:gd name="connsiteY391" fmla="*/ 1472575 h 6858002"/>
                <a:gd name="connsiteX392" fmla="*/ 4200325 w 4572002"/>
                <a:gd name="connsiteY392" fmla="*/ 1489720 h 6858002"/>
                <a:gd name="connsiteX393" fmla="*/ 4196324 w 4572002"/>
                <a:gd name="connsiteY393" fmla="*/ 1537537 h 6858002"/>
                <a:gd name="connsiteX394" fmla="*/ 4237474 w 4572002"/>
                <a:gd name="connsiteY394" fmla="*/ 1650317 h 6858002"/>
                <a:gd name="connsiteX395" fmla="*/ 4251572 w 4572002"/>
                <a:gd name="connsiteY395" fmla="*/ 1763287 h 6858002"/>
                <a:gd name="connsiteX396" fmla="*/ 4251380 w 4572002"/>
                <a:gd name="connsiteY396" fmla="*/ 1825393 h 6858002"/>
                <a:gd name="connsiteX397" fmla="*/ 4261478 w 4572002"/>
                <a:gd name="connsiteY397" fmla="*/ 1869780 h 6858002"/>
                <a:gd name="connsiteX398" fmla="*/ 4292149 w 4572002"/>
                <a:gd name="connsiteY398" fmla="*/ 1978940 h 6858002"/>
                <a:gd name="connsiteX399" fmla="*/ 4296911 w 4572002"/>
                <a:gd name="connsiteY399" fmla="*/ 2030378 h 6858002"/>
                <a:gd name="connsiteX400" fmla="*/ 4307201 w 4572002"/>
                <a:gd name="connsiteY400" fmla="*/ 2085054 h 6858002"/>
                <a:gd name="connsiteX401" fmla="*/ 4353302 w 4572002"/>
                <a:gd name="connsiteY401" fmla="*/ 2220312 h 6858002"/>
                <a:gd name="connsiteX402" fmla="*/ 4350636 w 4572002"/>
                <a:gd name="connsiteY402" fmla="*/ 2330806 h 6858002"/>
                <a:gd name="connsiteX403" fmla="*/ 4351206 w 4572002"/>
                <a:gd name="connsiteY403" fmla="*/ 2401292 h 6858002"/>
                <a:gd name="connsiteX404" fmla="*/ 4366446 w 4572002"/>
                <a:gd name="connsiteY404" fmla="*/ 2485307 h 6858002"/>
                <a:gd name="connsiteX405" fmla="*/ 4388736 w 4572002"/>
                <a:gd name="connsiteY405" fmla="*/ 2554079 h 6858002"/>
                <a:gd name="connsiteX406" fmla="*/ 4406453 w 4572002"/>
                <a:gd name="connsiteY406" fmla="*/ 2649143 h 6858002"/>
                <a:gd name="connsiteX407" fmla="*/ 4440554 w 4572002"/>
                <a:gd name="connsiteY407" fmla="*/ 2743826 h 6858002"/>
                <a:gd name="connsiteX408" fmla="*/ 4466653 w 4572002"/>
                <a:gd name="connsiteY408" fmla="*/ 2809930 h 6858002"/>
                <a:gd name="connsiteX409" fmla="*/ 4489705 w 4572002"/>
                <a:gd name="connsiteY409" fmla="*/ 2901943 h 6858002"/>
                <a:gd name="connsiteX410" fmla="*/ 4505897 w 4572002"/>
                <a:gd name="connsiteY410" fmla="*/ 3042728 h 6858002"/>
                <a:gd name="connsiteX411" fmla="*/ 4507613 w 4572002"/>
                <a:gd name="connsiteY411" fmla="*/ 3107500 h 6858002"/>
                <a:gd name="connsiteX412" fmla="*/ 4545521 w 4572002"/>
                <a:gd name="connsiteY412" fmla="*/ 3209993 h 6858002"/>
                <a:gd name="connsiteX413" fmla="*/ 4563811 w 4572002"/>
                <a:gd name="connsiteY413" fmla="*/ 3253809 h 6858002"/>
                <a:gd name="connsiteX414" fmla="*/ 4548570 w 4572002"/>
                <a:gd name="connsiteY414" fmla="*/ 3293244 h 6858002"/>
                <a:gd name="connsiteX415" fmla="*/ 4531043 w 4572002"/>
                <a:gd name="connsiteY415" fmla="*/ 3318771 h 6858002"/>
                <a:gd name="connsiteX416" fmla="*/ 4545904 w 4572002"/>
                <a:gd name="connsiteY416" fmla="*/ 3399546 h 6858002"/>
                <a:gd name="connsiteX417" fmla="*/ 4561524 w 4572002"/>
                <a:gd name="connsiteY417" fmla="*/ 3485275 h 6858002"/>
                <a:gd name="connsiteX418" fmla="*/ 4572002 w 4572002"/>
                <a:gd name="connsiteY418" fmla="*/ 3546617 h 6858002"/>
                <a:gd name="connsiteX419" fmla="*/ 4563620 w 4572002"/>
                <a:gd name="connsiteY419" fmla="*/ 3623201 h 6858002"/>
                <a:gd name="connsiteX420" fmla="*/ 4560192 w 4572002"/>
                <a:gd name="connsiteY420" fmla="*/ 3683591 h 6858002"/>
                <a:gd name="connsiteX421" fmla="*/ 4550476 w 4572002"/>
                <a:gd name="connsiteY421" fmla="*/ 3732361 h 6858002"/>
                <a:gd name="connsiteX422" fmla="*/ 4544759 w 4572002"/>
                <a:gd name="connsiteY422" fmla="*/ 3749506 h 6858002"/>
                <a:gd name="connsiteX423" fmla="*/ 4500182 w 4572002"/>
                <a:gd name="connsiteY423" fmla="*/ 3885338 h 6858002"/>
                <a:gd name="connsiteX424" fmla="*/ 4464557 w 4572002"/>
                <a:gd name="connsiteY424" fmla="*/ 4030503 h 6858002"/>
                <a:gd name="connsiteX425" fmla="*/ 4487039 w 4572002"/>
                <a:gd name="connsiteY425" fmla="*/ 4124614 h 6858002"/>
                <a:gd name="connsiteX426" fmla="*/ 4486656 w 4572002"/>
                <a:gd name="connsiteY426" fmla="*/ 4159667 h 6858002"/>
                <a:gd name="connsiteX427" fmla="*/ 4491801 w 4572002"/>
                <a:gd name="connsiteY427" fmla="*/ 4320837 h 6858002"/>
                <a:gd name="connsiteX428" fmla="*/ 4497325 w 4572002"/>
                <a:gd name="connsiteY428" fmla="*/ 4349222 h 6858002"/>
                <a:gd name="connsiteX429" fmla="*/ 4474653 w 4572002"/>
                <a:gd name="connsiteY429" fmla="*/ 4502579 h 6858002"/>
                <a:gd name="connsiteX430" fmla="*/ 4470844 w 4572002"/>
                <a:gd name="connsiteY430" fmla="*/ 4558207 h 6858002"/>
                <a:gd name="connsiteX431" fmla="*/ 4464557 w 4572002"/>
                <a:gd name="connsiteY431" fmla="*/ 4609452 h 6858002"/>
                <a:gd name="connsiteX432" fmla="*/ 4463033 w 4572002"/>
                <a:gd name="connsiteY432" fmla="*/ 4681083 h 6858002"/>
                <a:gd name="connsiteX433" fmla="*/ 4465891 w 4572002"/>
                <a:gd name="connsiteY433" fmla="*/ 4755381 h 6858002"/>
                <a:gd name="connsiteX434" fmla="*/ 4465319 w 4572002"/>
                <a:gd name="connsiteY434" fmla="*/ 4838250 h 6858002"/>
                <a:gd name="connsiteX435" fmla="*/ 4460367 w 4572002"/>
                <a:gd name="connsiteY435" fmla="*/ 4871019 h 6858002"/>
                <a:gd name="connsiteX436" fmla="*/ 4463795 w 4572002"/>
                <a:gd name="connsiteY436" fmla="*/ 4959602 h 6858002"/>
                <a:gd name="connsiteX437" fmla="*/ 4458082 w 4572002"/>
                <a:gd name="connsiteY437" fmla="*/ 5006086 h 6858002"/>
                <a:gd name="connsiteX438" fmla="*/ 4456937 w 4572002"/>
                <a:gd name="connsiteY438" fmla="*/ 5082670 h 6858002"/>
                <a:gd name="connsiteX439" fmla="*/ 4455603 w 4572002"/>
                <a:gd name="connsiteY439" fmla="*/ 5107627 h 6858002"/>
                <a:gd name="connsiteX440" fmla="*/ 4454840 w 4572002"/>
                <a:gd name="connsiteY440" fmla="*/ 5129916 h 6858002"/>
                <a:gd name="connsiteX441" fmla="*/ 4470464 w 4572002"/>
                <a:gd name="connsiteY441" fmla="*/ 5206308 h 6858002"/>
                <a:gd name="connsiteX442" fmla="*/ 4471415 w 4572002"/>
                <a:gd name="connsiteY442" fmla="*/ 5274129 h 6858002"/>
                <a:gd name="connsiteX443" fmla="*/ 4483990 w 4572002"/>
                <a:gd name="connsiteY443" fmla="*/ 5393005 h 6858002"/>
                <a:gd name="connsiteX444" fmla="*/ 4479607 w 4572002"/>
                <a:gd name="connsiteY444" fmla="*/ 5419295 h 6858002"/>
                <a:gd name="connsiteX445" fmla="*/ 4477894 w 4572002"/>
                <a:gd name="connsiteY445" fmla="*/ 5501594 h 6858002"/>
                <a:gd name="connsiteX446" fmla="*/ 4476560 w 4572002"/>
                <a:gd name="connsiteY446" fmla="*/ 5548460 h 6858002"/>
                <a:gd name="connsiteX447" fmla="*/ 4485703 w 4572002"/>
                <a:gd name="connsiteY447" fmla="*/ 5606372 h 6858002"/>
                <a:gd name="connsiteX448" fmla="*/ 4505134 w 4572002"/>
                <a:gd name="connsiteY448" fmla="*/ 5706959 h 6858002"/>
                <a:gd name="connsiteX449" fmla="*/ 4508183 w 4572002"/>
                <a:gd name="connsiteY449" fmla="*/ 5733440 h 6858002"/>
                <a:gd name="connsiteX450" fmla="*/ 4517519 w 4572002"/>
                <a:gd name="connsiteY450" fmla="*/ 5781830 h 6858002"/>
                <a:gd name="connsiteX451" fmla="*/ 4519234 w 4572002"/>
                <a:gd name="connsiteY451" fmla="*/ 5790592 h 6858002"/>
                <a:gd name="connsiteX452" fmla="*/ 4542855 w 4572002"/>
                <a:gd name="connsiteY452" fmla="*/ 5864318 h 6858002"/>
                <a:gd name="connsiteX453" fmla="*/ 4544759 w 4572002"/>
                <a:gd name="connsiteY453" fmla="*/ 5902610 h 6858002"/>
                <a:gd name="connsiteX454" fmla="*/ 4544951 w 4572002"/>
                <a:gd name="connsiteY454" fmla="*/ 6012723 h 6858002"/>
                <a:gd name="connsiteX455" fmla="*/ 4541332 w 4572002"/>
                <a:gd name="connsiteY455" fmla="*/ 6059397 h 6858002"/>
                <a:gd name="connsiteX456" fmla="*/ 4527426 w 4572002"/>
                <a:gd name="connsiteY456" fmla="*/ 6171605 h 6858002"/>
                <a:gd name="connsiteX457" fmla="*/ 4520568 w 4572002"/>
                <a:gd name="connsiteY457" fmla="*/ 6242093 h 6858002"/>
                <a:gd name="connsiteX458" fmla="*/ 4509706 w 4572002"/>
                <a:gd name="connsiteY458" fmla="*/ 6323058 h 6858002"/>
                <a:gd name="connsiteX459" fmla="*/ 4502848 w 4572002"/>
                <a:gd name="connsiteY459" fmla="*/ 6415833 h 6858002"/>
                <a:gd name="connsiteX460" fmla="*/ 4482084 w 4572002"/>
                <a:gd name="connsiteY460" fmla="*/ 6584812 h 6858002"/>
                <a:gd name="connsiteX461" fmla="*/ 4460557 w 4572002"/>
                <a:gd name="connsiteY461" fmla="*/ 6748458 h 6858002"/>
                <a:gd name="connsiteX462" fmla="*/ 4441507 w 4572002"/>
                <a:gd name="connsiteY462" fmla="*/ 6815516 h 6858002"/>
                <a:gd name="connsiteX463" fmla="*/ 4431806 w 4572002"/>
                <a:gd name="connsiteY463" fmla="*/ 6858001 h 6858002"/>
                <a:gd name="connsiteX464" fmla="*/ 4259554 w 4572002"/>
                <a:gd name="connsiteY464" fmla="*/ 6858001 h 6858002"/>
                <a:gd name="connsiteX465" fmla="*/ 4259554 w 4572002"/>
                <a:gd name="connsiteY465" fmla="*/ 6858002 h 6858002"/>
                <a:gd name="connsiteX466" fmla="*/ 0 w 4572002"/>
                <a:gd name="connsiteY466" fmla="*/ 6858002 h 6858002"/>
                <a:gd name="connsiteX467" fmla="*/ 0 w 4572002"/>
                <a:gd name="connsiteY467" fmla="*/ 2 h 6858002"/>
                <a:gd name="connsiteX468" fmla="*/ 3766492 w 4572002"/>
                <a:gd name="connsiteY468" fmla="*/ 1 h 6858002"/>
                <a:gd name="connsiteX469" fmla="*/ 3769210 w 4572002"/>
                <a:gd name="connsiteY469" fmla="*/ 21486 h 685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</a:cxnLst>
              <a:rect l="l" t="t" r="r" b="b"/>
              <a:pathLst>
                <a:path w="4572002" h="6858002">
                  <a:moveTo>
                    <a:pt x="4214994" y="6564620"/>
                  </a:moveTo>
                  <a:lnTo>
                    <a:pt x="4214994" y="6564621"/>
                  </a:lnTo>
                  <a:cubicBezTo>
                    <a:pt x="4225281" y="6575479"/>
                    <a:pt x="4231378" y="6582147"/>
                    <a:pt x="4237474" y="6588626"/>
                  </a:cubicBezTo>
                  <a:lnTo>
                    <a:pt x="4254096" y="6625225"/>
                  </a:lnTo>
                  <a:lnTo>
                    <a:pt x="4247001" y="6662540"/>
                  </a:lnTo>
                  <a:lnTo>
                    <a:pt x="4247000" y="6662541"/>
                  </a:lnTo>
                  <a:lnTo>
                    <a:pt x="4246999" y="6662544"/>
                  </a:lnTo>
                  <a:lnTo>
                    <a:pt x="4235550" y="6683027"/>
                  </a:lnTo>
                  <a:lnTo>
                    <a:pt x="4232403" y="6702976"/>
                  </a:lnTo>
                  <a:lnTo>
                    <a:pt x="4232403" y="6702977"/>
                  </a:lnTo>
                  <a:cubicBezTo>
                    <a:pt x="4232808" y="6716169"/>
                    <a:pt x="4237951" y="6729219"/>
                    <a:pt x="4246238" y="6742553"/>
                  </a:cubicBezTo>
                  <a:lnTo>
                    <a:pt x="4246239" y="6742555"/>
                  </a:lnTo>
                  <a:lnTo>
                    <a:pt x="4265716" y="6812062"/>
                  </a:lnTo>
                  <a:lnTo>
                    <a:pt x="4265717" y="6812064"/>
                  </a:lnTo>
                  <a:lnTo>
                    <a:pt x="4265717" y="6812063"/>
                  </a:lnTo>
                  <a:lnTo>
                    <a:pt x="4265716" y="6812062"/>
                  </a:lnTo>
                  <a:lnTo>
                    <a:pt x="4260942" y="6776800"/>
                  </a:lnTo>
                  <a:lnTo>
                    <a:pt x="4246239" y="6742555"/>
                  </a:lnTo>
                  <a:lnTo>
                    <a:pt x="4246238" y="6742552"/>
                  </a:lnTo>
                  <a:lnTo>
                    <a:pt x="4232403" y="6702976"/>
                  </a:lnTo>
                  <a:lnTo>
                    <a:pt x="4246999" y="6662544"/>
                  </a:lnTo>
                  <a:lnTo>
                    <a:pt x="4247000" y="6662542"/>
                  </a:lnTo>
                  <a:lnTo>
                    <a:pt x="4247001" y="6662540"/>
                  </a:lnTo>
                  <a:lnTo>
                    <a:pt x="4254084" y="6645552"/>
                  </a:lnTo>
                  <a:lnTo>
                    <a:pt x="4254096" y="6625225"/>
                  </a:lnTo>
                  <a:lnTo>
                    <a:pt x="4254096" y="6625224"/>
                  </a:lnTo>
                  <a:cubicBezTo>
                    <a:pt x="4252000" y="6611341"/>
                    <a:pt x="4245951" y="6597578"/>
                    <a:pt x="4237474" y="6588625"/>
                  </a:cubicBezTo>
                  <a:close/>
                  <a:moveTo>
                    <a:pt x="4295315" y="6438981"/>
                  </a:moveTo>
                  <a:lnTo>
                    <a:pt x="4275385" y="6463840"/>
                  </a:lnTo>
                  <a:lnTo>
                    <a:pt x="4275382" y="6463849"/>
                  </a:lnTo>
                  <a:lnTo>
                    <a:pt x="4261587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20" y="6521804"/>
                  </a:lnTo>
                  <a:lnTo>
                    <a:pt x="4261587" y="6513012"/>
                  </a:lnTo>
                  <a:lnTo>
                    <a:pt x="4264398" y="6508052"/>
                  </a:lnTo>
                  <a:lnTo>
                    <a:pt x="4275382" y="6463849"/>
                  </a:lnTo>
                  <a:lnTo>
                    <a:pt x="4275385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381289" y="6365204"/>
                  </a:moveTo>
                  <a:lnTo>
                    <a:pt x="4380008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close/>
                  <a:moveTo>
                    <a:pt x="4142220" y="4221391"/>
                  </a:move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lnTo>
                    <a:pt x="4153733" y="4863343"/>
                  </a:ln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62914" y="4952673"/>
                  </a:lnTo>
                  <a:lnTo>
                    <a:pt x="4165707" y="4957454"/>
                  </a:lnTo>
                  <a:lnTo>
                    <a:pt x="4166985" y="4961456"/>
                  </a:lnTo>
                  <a:cubicBezTo>
                    <a:pt x="4171496" y="4970097"/>
                    <a:pt x="4177202" y="4978394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087" y="5052096"/>
                    <a:pt x="4213005" y="5062300"/>
                    <a:pt x="4216684" y="5072376"/>
                  </a:cubicBezTo>
                  <a:lnTo>
                    <a:pt x="4222587" y="5087441"/>
                  </a:lnTo>
                  <a:lnTo>
                    <a:pt x="4235615" y="5133220"/>
                  </a:ln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cubicBezTo>
                    <a:pt x="4228139" y="5167638"/>
                    <a:pt x="4228712" y="5169781"/>
                    <a:pt x="4229593" y="5172091"/>
                  </a:cubicBezTo>
                  <a:lnTo>
                    <a:pt x="4232139" y="5179068"/>
                  </a:lnTo>
                  <a:cubicBezTo>
                    <a:pt x="4235759" y="5196595"/>
                    <a:pt x="4235807" y="5213598"/>
                    <a:pt x="4231973" y="5229434"/>
                  </a:cubicBezTo>
                  <a:lnTo>
                    <a:pt x="4225669" y="5241089"/>
                  </a:lnTo>
                  <a:lnTo>
                    <a:pt x="4208517" y="5272796"/>
                  </a:lnTo>
                  <a:cubicBezTo>
                    <a:pt x="4196871" y="5285441"/>
                    <a:pt x="4189165" y="5298595"/>
                    <a:pt x="4184613" y="5312288"/>
                  </a:cubicBezTo>
                  <a:lnTo>
                    <a:pt x="4183557" y="5321350"/>
                  </a:lnTo>
                  <a:lnTo>
                    <a:pt x="4181083" y="5326163"/>
                  </a:ln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7" y="5480638"/>
                  </a:cubicBezTo>
                  <a:lnTo>
                    <a:pt x="4208850" y="5507668"/>
                  </a:lnTo>
                  <a:lnTo>
                    <a:pt x="4198232" y="5531692"/>
                  </a:lnTo>
                  <a:lnTo>
                    <a:pt x="4198231" y="5531693"/>
                  </a:ln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9" y="5562747"/>
                  </a:cubicBezTo>
                  <a:cubicBezTo>
                    <a:pt x="4240332" y="5600468"/>
                    <a:pt x="4267003" y="5646190"/>
                    <a:pt x="4268907" y="5704484"/>
                  </a:cubicBezTo>
                  <a:cubicBezTo>
                    <a:pt x="4269289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8" y="5760874"/>
                  </a:cubicBezTo>
                  <a:cubicBezTo>
                    <a:pt x="4322821" y="5794975"/>
                    <a:pt x="4350063" y="5837458"/>
                    <a:pt x="4371973" y="5883752"/>
                  </a:cubicBezTo>
                  <a:lnTo>
                    <a:pt x="4371974" y="5883757"/>
                  </a:lnTo>
                  <a:lnTo>
                    <a:pt x="4389877" y="5935946"/>
                  </a:lnTo>
                  <a:lnTo>
                    <a:pt x="4389878" y="5935950"/>
                  </a:lnTo>
                  <a:lnTo>
                    <a:pt x="4386259" y="5993290"/>
                  </a:lnTo>
                  <a:lnTo>
                    <a:pt x="4386259" y="5993291"/>
                  </a:ln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8" y="6082258"/>
                    <a:pt x="4323583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13591" y="6143190"/>
                  </a:lnTo>
                  <a:lnTo>
                    <a:pt x="4325486" y="6155600"/>
                  </a:lnTo>
                  <a:lnTo>
                    <a:pt x="4325488" y="6155603"/>
                  </a:lnTo>
                  <a:cubicBezTo>
                    <a:pt x="4347778" y="6175798"/>
                    <a:pt x="4359398" y="6200945"/>
                    <a:pt x="4364160" y="6228757"/>
                  </a:cubicBezTo>
                  <a:lnTo>
                    <a:pt x="4381497" y="6361540"/>
                  </a:lnTo>
                  <a:lnTo>
                    <a:pt x="4381497" y="6361539"/>
                  </a:lnTo>
                  <a:cubicBezTo>
                    <a:pt x="4377877" y="6317151"/>
                    <a:pt x="4371590" y="6272764"/>
                    <a:pt x="4364160" y="6228756"/>
                  </a:cubicBezTo>
                  <a:cubicBezTo>
                    <a:pt x="4359398" y="6200944"/>
                    <a:pt x="4347778" y="6175797"/>
                    <a:pt x="4325488" y="6155602"/>
                  </a:cubicBezTo>
                  <a:lnTo>
                    <a:pt x="4325486" y="6155600"/>
                  </a:lnTo>
                  <a:lnTo>
                    <a:pt x="4309890" y="6133315"/>
                  </a:lnTo>
                  <a:lnTo>
                    <a:pt x="4323583" y="6108739"/>
                  </a:lnTo>
                  <a:cubicBezTo>
                    <a:pt x="4343778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9" y="5993292"/>
                  </a:cubicBezTo>
                  <a:lnTo>
                    <a:pt x="4386259" y="5993290"/>
                  </a:lnTo>
                  <a:lnTo>
                    <a:pt x="4389712" y="5964477"/>
                  </a:lnTo>
                  <a:lnTo>
                    <a:pt x="4389878" y="5935950"/>
                  </a:lnTo>
                  <a:lnTo>
                    <a:pt x="4389878" y="5935949"/>
                  </a:lnTo>
                  <a:lnTo>
                    <a:pt x="4389877" y="5935946"/>
                  </a:lnTo>
                  <a:lnTo>
                    <a:pt x="4382997" y="5909351"/>
                  </a:lnTo>
                  <a:lnTo>
                    <a:pt x="4371974" y="5883757"/>
                  </a:lnTo>
                  <a:lnTo>
                    <a:pt x="4371973" y="5883751"/>
                  </a:lnTo>
                  <a:cubicBezTo>
                    <a:pt x="4350063" y="5837457"/>
                    <a:pt x="4322821" y="5794974"/>
                    <a:pt x="4283578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9" y="5716485"/>
                    <a:pt x="4268907" y="5704483"/>
                  </a:cubicBezTo>
                  <a:cubicBezTo>
                    <a:pt x="4267003" y="5646189"/>
                    <a:pt x="4240332" y="5600467"/>
                    <a:pt x="4197659" y="5562746"/>
                  </a:cubicBezTo>
                  <a:lnTo>
                    <a:pt x="4188085" y="5547578"/>
                  </a:lnTo>
                  <a:lnTo>
                    <a:pt x="4198231" y="5531694"/>
                  </a:lnTo>
                  <a:lnTo>
                    <a:pt x="4198232" y="5531692"/>
                  </a:lnTo>
                  <a:lnTo>
                    <a:pt x="4206630" y="5520422"/>
                  </a:ln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7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3557" y="5321350"/>
                  </a:lnTo>
                  <a:lnTo>
                    <a:pt x="4208517" y="5272797"/>
                  </a:lnTo>
                  <a:lnTo>
                    <a:pt x="4225669" y="5241089"/>
                  </a:lnTo>
                  <a:lnTo>
                    <a:pt x="4231973" y="5229433"/>
                  </a:ln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3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4"/>
                  </a:lnTo>
                  <a:lnTo>
                    <a:pt x="4235615" y="5133220"/>
                  </a:lnTo>
                  <a:lnTo>
                    <a:pt x="4228473" y="5102461"/>
                  </a:lnTo>
                  <a:lnTo>
                    <a:pt x="4222587" y="5087441"/>
                  </a:lnTo>
                  <a:lnTo>
                    <a:pt x="4222582" y="5087423"/>
                  </a:lnTo>
                  <a:cubicBezTo>
                    <a:pt x="4216496" y="5072411"/>
                    <a:pt x="4210397" y="505738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lnTo>
                    <a:pt x="4165707" y="4957454"/>
                  </a:ln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56484" y="4867614"/>
                  </a:lnTo>
                  <a:lnTo>
                    <a:pt x="4153733" y="4863343"/>
                  </a:lnTo>
                  <a:lnTo>
                    <a:pt x="4151983" y="4857317"/>
                  </a:lnTo>
                  <a:cubicBezTo>
                    <a:pt x="4146840" y="4847214"/>
                    <a:pt x="4139839" y="4837703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9" y="4442762"/>
                    <a:pt x="4197659" y="4403326"/>
                    <a:pt x="4196706" y="4363891"/>
                  </a:cubicBez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close/>
                  <a:moveTo>
                    <a:pt x="4211111" y="2836172"/>
                  </a:moveTo>
                  <a:lnTo>
                    <a:pt x="4202421" y="2848793"/>
                  </a:lnTo>
                  <a:cubicBezTo>
                    <a:pt x="4197421" y="2865010"/>
                    <a:pt x="4191562" y="2881307"/>
                    <a:pt x="4186816" y="2897785"/>
                  </a:cubicBezTo>
                  <a:lnTo>
                    <a:pt x="4185787" y="2903551"/>
                  </a:lnTo>
                  <a:lnTo>
                    <a:pt x="4182513" y="2914328"/>
                  </a:lnTo>
                  <a:lnTo>
                    <a:pt x="4177882" y="2947858"/>
                  </a:lnTo>
                  <a:lnTo>
                    <a:pt x="4177881" y="2947862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lnTo>
                    <a:pt x="4136708" y="3654416"/>
                  </a:lnTo>
                  <a:lnTo>
                    <a:pt x="4140382" y="3668940"/>
                  </a:ln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7425" y="3868764"/>
                  </a:lnTo>
                  <a:lnTo>
                    <a:pt x="4126028" y="3885337"/>
                  </a:lnTo>
                  <a:lnTo>
                    <a:pt x="4126028" y="3885339"/>
                  </a:ln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42221" y="4043838"/>
                  </a:lnTo>
                  <a:lnTo>
                    <a:pt x="4142220" y="4043839"/>
                  </a:ln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9066" y="4134256"/>
                  </a:lnTo>
                  <a:lnTo>
                    <a:pt x="4138410" y="4165382"/>
                  </a:lnTo>
                  <a:lnTo>
                    <a:pt x="4138410" y="4165384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lnTo>
                    <a:pt x="4138410" y="4165382"/>
                  </a:lnTo>
                  <a:lnTo>
                    <a:pt x="4127099" y="4103826"/>
                  </a:lnTo>
                  <a:lnTo>
                    <a:pt x="4142220" y="4043840"/>
                  </a:lnTo>
                  <a:lnTo>
                    <a:pt x="4142221" y="4043838"/>
                  </a:lnTo>
                  <a:lnTo>
                    <a:pt x="4155523" y="4002410"/>
                  </a:ln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lnTo>
                    <a:pt x="4126028" y="3885337"/>
                  </a:ln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3"/>
                  </a:lnTo>
                  <a:lnTo>
                    <a:pt x="4140382" y="3668940"/>
                  </a:lnTo>
                  <a:lnTo>
                    <a:pt x="4136708" y="3654416"/>
                  </a:lnTo>
                  <a:lnTo>
                    <a:pt x="4136708" y="3654416"/>
                  </a:lnTo>
                  <a:lnTo>
                    <a:pt x="4136708" y="3654415"/>
                  </a:lnTo>
                  <a:cubicBezTo>
                    <a:pt x="4132898" y="3646123"/>
                    <a:pt x="4127219" y="3638157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77882" y="2947858"/>
                  </a:lnTo>
                  <a:lnTo>
                    <a:pt x="4185787" y="2903551"/>
                  </a:lnTo>
                  <a:lnTo>
                    <a:pt x="4202421" y="2848794"/>
                  </a:lnTo>
                  <a:cubicBezTo>
                    <a:pt x="4203754" y="2844317"/>
                    <a:pt x="4207040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25839" y="2518262"/>
                  </a:lnTo>
                  <a:lnTo>
                    <a:pt x="4125838" y="2518264"/>
                  </a:ln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3" y="2668002"/>
                  </a:cubicBezTo>
                  <a:cubicBezTo>
                    <a:pt x="4223947" y="2691055"/>
                    <a:pt x="4237663" y="2716964"/>
                    <a:pt x="4247953" y="2745349"/>
                  </a:cubicBezTo>
                  <a:lnTo>
                    <a:pt x="4247954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1" y="2811787"/>
                  </a:lnTo>
                  <a:lnTo>
                    <a:pt x="4243372" y="2811787"/>
                  </a:lnTo>
                  <a:lnTo>
                    <a:pt x="4243374" y="2811780"/>
                  </a:lnTo>
                  <a:lnTo>
                    <a:pt x="4253025" y="2793023"/>
                  </a:lnTo>
                  <a:lnTo>
                    <a:pt x="4253453" y="2785440"/>
                  </a:lnTo>
                  <a:lnTo>
                    <a:pt x="4254654" y="2782305"/>
                  </a:lnTo>
                  <a:lnTo>
                    <a:pt x="4253873" y="2778006"/>
                  </a:lnTo>
                  <a:lnTo>
                    <a:pt x="4254284" y="2770758"/>
                  </a:lnTo>
                  <a:lnTo>
                    <a:pt x="4247954" y="2745352"/>
                  </a:lnTo>
                  <a:lnTo>
                    <a:pt x="4247953" y="2745348"/>
                  </a:lnTo>
                  <a:cubicBezTo>
                    <a:pt x="4237663" y="2716963"/>
                    <a:pt x="4223947" y="2691054"/>
                    <a:pt x="4199563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lnTo>
                    <a:pt x="4125839" y="2518262"/>
                  </a:lnTo>
                  <a:lnTo>
                    <a:pt x="4132419" y="2490551"/>
                  </a:ln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45230" y="1459073"/>
                  </a:moveTo>
                  <a:lnTo>
                    <a:pt x="3745229" y="1459074"/>
                  </a:lnTo>
                  <a:lnTo>
                    <a:pt x="3736012" y="1481572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lnTo>
                    <a:pt x="3759500" y="338900"/>
                  </a:lnTo>
                  <a:lnTo>
                    <a:pt x="3769400" y="395640"/>
                  </a:lnTo>
                  <a:lnTo>
                    <a:pt x="3765590" y="367328"/>
                  </a:lnTo>
                  <a:lnTo>
                    <a:pt x="3759500" y="338900"/>
                  </a:lnTo>
                  <a:lnTo>
                    <a:pt x="3759494" y="338870"/>
                  </a:ln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2" y="21486"/>
                    <a:pt x="4218423" y="43012"/>
                    <a:pt x="4215375" y="63587"/>
                  </a:cubicBezTo>
                  <a:cubicBezTo>
                    <a:pt x="4209851" y="101308"/>
                    <a:pt x="4206421" y="139219"/>
                    <a:pt x="4201468" y="176939"/>
                  </a:cubicBezTo>
                  <a:cubicBezTo>
                    <a:pt x="4200325" y="184941"/>
                    <a:pt x="4198231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5" y="1489720"/>
                  </a:cubicBezTo>
                  <a:cubicBezTo>
                    <a:pt x="4198993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4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2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50" y="1992279"/>
                    <a:pt x="4294815" y="2013043"/>
                    <a:pt x="4296911" y="2030378"/>
                  </a:cubicBezTo>
                  <a:cubicBezTo>
                    <a:pt x="4299388" y="2048668"/>
                    <a:pt x="4301673" y="2067525"/>
                    <a:pt x="4307201" y="2085054"/>
                  </a:cubicBezTo>
                  <a:cubicBezTo>
                    <a:pt x="4321679" y="2130393"/>
                    <a:pt x="4338062" y="2175163"/>
                    <a:pt x="4353302" y="2220312"/>
                  </a:cubicBezTo>
                  <a:cubicBezTo>
                    <a:pt x="4365877" y="2257459"/>
                    <a:pt x="4355970" y="2294039"/>
                    <a:pt x="4350636" y="2330806"/>
                  </a:cubicBezTo>
                  <a:cubicBezTo>
                    <a:pt x="4347205" y="2353859"/>
                    <a:pt x="4339013" y="2375383"/>
                    <a:pt x="4351206" y="2401292"/>
                  </a:cubicBezTo>
                  <a:cubicBezTo>
                    <a:pt x="4362828" y="2426059"/>
                    <a:pt x="4360160" y="2457492"/>
                    <a:pt x="4366446" y="2485307"/>
                  </a:cubicBezTo>
                  <a:cubicBezTo>
                    <a:pt x="4371781" y="2508742"/>
                    <a:pt x="4380354" y="2531409"/>
                    <a:pt x="4388736" y="2554079"/>
                  </a:cubicBezTo>
                  <a:cubicBezTo>
                    <a:pt x="4400168" y="2584942"/>
                    <a:pt x="4412167" y="2615421"/>
                    <a:pt x="4406453" y="2649143"/>
                  </a:cubicBezTo>
                  <a:cubicBezTo>
                    <a:pt x="4399976" y="2687436"/>
                    <a:pt x="4424359" y="2713723"/>
                    <a:pt x="4440554" y="2743826"/>
                  </a:cubicBezTo>
                  <a:cubicBezTo>
                    <a:pt x="4451603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5" y="2901943"/>
                  </a:cubicBezTo>
                  <a:cubicBezTo>
                    <a:pt x="4502848" y="2948047"/>
                    <a:pt x="4513137" y="2994722"/>
                    <a:pt x="4505897" y="3042728"/>
                  </a:cubicBezTo>
                  <a:cubicBezTo>
                    <a:pt x="4502659" y="3064827"/>
                    <a:pt x="4502848" y="3085403"/>
                    <a:pt x="4507613" y="3107500"/>
                  </a:cubicBezTo>
                  <a:cubicBezTo>
                    <a:pt x="4515422" y="3143695"/>
                    <a:pt x="4516376" y="3180844"/>
                    <a:pt x="4545521" y="3209993"/>
                  </a:cubicBezTo>
                  <a:cubicBezTo>
                    <a:pt x="4555811" y="3220280"/>
                    <a:pt x="4558477" y="3238758"/>
                    <a:pt x="4563811" y="3253809"/>
                  </a:cubicBezTo>
                  <a:cubicBezTo>
                    <a:pt x="4570099" y="3271145"/>
                    <a:pt x="4566858" y="3283908"/>
                    <a:pt x="4548570" y="3293244"/>
                  </a:cubicBezTo>
                  <a:cubicBezTo>
                    <a:pt x="4540379" y="3297434"/>
                    <a:pt x="4532378" y="3309437"/>
                    <a:pt x="4531043" y="3318771"/>
                  </a:cubicBezTo>
                  <a:cubicBezTo>
                    <a:pt x="4527043" y="3346776"/>
                    <a:pt x="4532950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7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7" y="3699976"/>
                    <a:pt x="4554096" y="3716168"/>
                    <a:pt x="4550476" y="3732361"/>
                  </a:cubicBezTo>
                  <a:cubicBezTo>
                    <a:pt x="4549142" y="3738267"/>
                    <a:pt x="4543998" y="3744173"/>
                    <a:pt x="4544759" y="3749506"/>
                  </a:cubicBezTo>
                  <a:cubicBezTo>
                    <a:pt x="4552953" y="3802467"/>
                    <a:pt x="4516376" y="3840569"/>
                    <a:pt x="4500182" y="3885338"/>
                  </a:cubicBezTo>
                  <a:cubicBezTo>
                    <a:pt x="4483035" y="3932394"/>
                    <a:pt x="4456748" y="3977925"/>
                    <a:pt x="4464557" y="4030503"/>
                  </a:cubicBezTo>
                  <a:cubicBezTo>
                    <a:pt x="4469319" y="4062318"/>
                    <a:pt x="4480369" y="4092989"/>
                    <a:pt x="4487039" y="4124614"/>
                  </a:cubicBezTo>
                  <a:cubicBezTo>
                    <a:pt x="4489324" y="4135854"/>
                    <a:pt x="4488943" y="4148427"/>
                    <a:pt x="4486656" y="4159667"/>
                  </a:cubicBezTo>
                  <a:cubicBezTo>
                    <a:pt x="4476177" y="4213961"/>
                    <a:pt x="4474653" y="4267493"/>
                    <a:pt x="4491801" y="4320837"/>
                  </a:cubicBezTo>
                  <a:cubicBezTo>
                    <a:pt x="4494659" y="4329979"/>
                    <a:pt x="4497325" y="4339695"/>
                    <a:pt x="4497325" y="4349222"/>
                  </a:cubicBezTo>
                  <a:cubicBezTo>
                    <a:pt x="4497325" y="4401419"/>
                    <a:pt x="4493324" y="4452665"/>
                    <a:pt x="4474653" y="4502579"/>
                  </a:cubicBezTo>
                  <a:cubicBezTo>
                    <a:pt x="4468368" y="4519343"/>
                    <a:pt x="4472368" y="4539728"/>
                    <a:pt x="4470844" y="4558207"/>
                  </a:cubicBezTo>
                  <a:cubicBezTo>
                    <a:pt x="4469511" y="4575351"/>
                    <a:pt x="4468940" y="4592878"/>
                    <a:pt x="4464557" y="4609452"/>
                  </a:cubicBezTo>
                  <a:cubicBezTo>
                    <a:pt x="4458082" y="4633647"/>
                    <a:pt x="4457320" y="4656126"/>
                    <a:pt x="4463033" y="4681083"/>
                  </a:cubicBezTo>
                  <a:cubicBezTo>
                    <a:pt x="4468368" y="4704895"/>
                    <a:pt x="4465702" y="4730614"/>
                    <a:pt x="4465891" y="4755381"/>
                  </a:cubicBezTo>
                  <a:cubicBezTo>
                    <a:pt x="4466082" y="4783004"/>
                    <a:pt x="4466272" y="4810627"/>
                    <a:pt x="4465319" y="4838250"/>
                  </a:cubicBezTo>
                  <a:cubicBezTo>
                    <a:pt x="4464940" y="4849300"/>
                    <a:pt x="4457320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4" y="4990465"/>
                    <a:pt x="4458082" y="5006086"/>
                  </a:cubicBezTo>
                  <a:cubicBezTo>
                    <a:pt x="4456748" y="5031614"/>
                    <a:pt x="4457320" y="5057141"/>
                    <a:pt x="4456937" y="5082670"/>
                  </a:cubicBezTo>
                  <a:cubicBezTo>
                    <a:pt x="4456748" y="5091052"/>
                    <a:pt x="4455986" y="5099245"/>
                    <a:pt x="4455603" y="5107627"/>
                  </a:cubicBezTo>
                  <a:cubicBezTo>
                    <a:pt x="4455223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4" y="5206308"/>
                  </a:cubicBezTo>
                  <a:cubicBezTo>
                    <a:pt x="4473130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90" y="5393005"/>
                  </a:cubicBezTo>
                  <a:cubicBezTo>
                    <a:pt x="4484752" y="5401579"/>
                    <a:pt x="4479988" y="5410531"/>
                    <a:pt x="4479607" y="5419295"/>
                  </a:cubicBezTo>
                  <a:cubicBezTo>
                    <a:pt x="4478656" y="5446728"/>
                    <a:pt x="4478464" y="5474161"/>
                    <a:pt x="4477894" y="5501594"/>
                  </a:cubicBezTo>
                  <a:cubicBezTo>
                    <a:pt x="4477702" y="5517215"/>
                    <a:pt x="4478273" y="5533027"/>
                    <a:pt x="4476560" y="5548460"/>
                  </a:cubicBezTo>
                  <a:cubicBezTo>
                    <a:pt x="4474273" y="5568842"/>
                    <a:pt x="4470844" y="5587321"/>
                    <a:pt x="4485703" y="5606372"/>
                  </a:cubicBezTo>
                  <a:cubicBezTo>
                    <a:pt x="4508755" y="5635711"/>
                    <a:pt x="4499801" y="5673050"/>
                    <a:pt x="4505134" y="5706959"/>
                  </a:cubicBezTo>
                  <a:cubicBezTo>
                    <a:pt x="4506468" y="5715723"/>
                    <a:pt x="4506659" y="5724678"/>
                    <a:pt x="4508183" y="5733440"/>
                  </a:cubicBezTo>
                  <a:cubicBezTo>
                    <a:pt x="4511041" y="5749634"/>
                    <a:pt x="4514279" y="5765635"/>
                    <a:pt x="4517519" y="5781830"/>
                  </a:cubicBezTo>
                  <a:cubicBezTo>
                    <a:pt x="4518089" y="5784686"/>
                    <a:pt x="4518281" y="5787924"/>
                    <a:pt x="4519234" y="5790592"/>
                  </a:cubicBezTo>
                  <a:cubicBezTo>
                    <a:pt x="4527233" y="5815169"/>
                    <a:pt x="4536378" y="5839361"/>
                    <a:pt x="4542855" y="5864318"/>
                  </a:cubicBezTo>
                  <a:cubicBezTo>
                    <a:pt x="4546095" y="5876511"/>
                    <a:pt x="4546476" y="5890037"/>
                    <a:pt x="4544759" y="5902610"/>
                  </a:cubicBezTo>
                  <a:cubicBezTo>
                    <a:pt x="4539808" y="5939377"/>
                    <a:pt x="4537712" y="5975764"/>
                    <a:pt x="4544951" y="6012723"/>
                  </a:cubicBezTo>
                  <a:cubicBezTo>
                    <a:pt x="4547808" y="6027392"/>
                    <a:pt x="4543045" y="6043776"/>
                    <a:pt x="4541332" y="6059397"/>
                  </a:cubicBezTo>
                  <a:cubicBezTo>
                    <a:pt x="4536759" y="6096736"/>
                    <a:pt x="4531805" y="6134075"/>
                    <a:pt x="4527426" y="6171605"/>
                  </a:cubicBezTo>
                  <a:cubicBezTo>
                    <a:pt x="4524758" y="6195037"/>
                    <a:pt x="4523234" y="6218660"/>
                    <a:pt x="4520568" y="6242093"/>
                  </a:cubicBezTo>
                  <a:cubicBezTo>
                    <a:pt x="4517327" y="6269144"/>
                    <a:pt x="4512375" y="6296005"/>
                    <a:pt x="4509706" y="6323058"/>
                  </a:cubicBezTo>
                  <a:cubicBezTo>
                    <a:pt x="4506659" y="6353919"/>
                    <a:pt x="4506089" y="6384972"/>
                    <a:pt x="4502848" y="6415833"/>
                  </a:cubicBezTo>
                  <a:cubicBezTo>
                    <a:pt x="4496563" y="6472225"/>
                    <a:pt x="4489132" y="6528424"/>
                    <a:pt x="4482084" y="6584812"/>
                  </a:cubicBezTo>
                  <a:cubicBezTo>
                    <a:pt x="4475226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7" y="6815516"/>
                  </a:cubicBezTo>
                  <a:lnTo>
                    <a:pt x="4431806" y="6858001"/>
                  </a:lnTo>
                  <a:lnTo>
                    <a:pt x="4259554" y="6858001"/>
                  </a:lnTo>
                  <a:lnTo>
                    <a:pt x="4259554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defTabSz="457200"/>
              <a:endParaRPr lang="en-US" sz="900">
                <a:solidFill>
                  <a:prstClr val="white"/>
                </a:solidFill>
                <a:latin typeface="Calibri"/>
              </a:endParaRPr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1BCD9601-1F44-4E40-998C-1B256DAE9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1A1CA4E9-12FA-47EB-8471-25E8D55152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E13A9BF0-334C-4457-A635-9CA4877EAAF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 defTabSz="457200"/>
                  <a:endParaRPr lang="en-US" sz="900">
                    <a:solidFill>
                      <a:prstClr val="white"/>
                    </a:solidFill>
                    <a:latin typeface="Calibri"/>
                  </a:endParaRPr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FF05821A-8598-44E4-A18C-538D5331E45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 defTabSz="457200"/>
                  <a:endParaRPr lang="en-US" sz="900">
                    <a:solidFill>
                      <a:prstClr val="white"/>
                    </a:solidFill>
                    <a:latin typeface="Calibri"/>
                  </a:endParaRPr>
                </a:p>
              </p:txBody>
            </p: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8A4ECC81-E17F-4F87-9A0B-398363A864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3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3" name="Freeform: Shape 12">
                  <a:extLst>
                    <a:ext uri="{FF2B5EF4-FFF2-40B4-BE49-F238E27FC236}">
                      <a16:creationId xmlns:a16="http://schemas.microsoft.com/office/drawing/2014/main" id="{1FBBD7D8-A895-40D0-A53D-DEDF495B2F1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 defTabSz="457200"/>
                  <a:endParaRPr lang="en-US" sz="900">
                    <a:solidFill>
                      <a:prstClr val="white"/>
                    </a:solidFill>
                    <a:latin typeface="Calibri"/>
                  </a:endParaRPr>
                </a:p>
              </p:txBody>
            </p:sp>
            <p:sp>
              <p:nvSpPr>
                <p:cNvPr id="14" name="Freeform: Shape 13">
                  <a:extLst>
                    <a:ext uri="{FF2B5EF4-FFF2-40B4-BE49-F238E27FC236}">
                      <a16:creationId xmlns:a16="http://schemas.microsoft.com/office/drawing/2014/main" id="{BA602493-BC70-48CF-BDBA-88A8662274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 defTabSz="457200"/>
                  <a:endParaRPr lang="en-US" sz="900">
                    <a:solidFill>
                      <a:prstClr val="white"/>
                    </a:solidFill>
                    <a:latin typeface="Calibri"/>
                  </a:endParaRPr>
                </a:p>
              </p:txBody>
            </p:sp>
          </p:grp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C6FA086-AE06-7D41-2C9C-851A4A226022}"/>
              </a:ext>
            </a:extLst>
          </p:cNvPr>
          <p:cNvSpPr txBox="1"/>
          <p:nvPr/>
        </p:nvSpPr>
        <p:spPr>
          <a:xfrm>
            <a:off x="282178" y="1295400"/>
            <a:ext cx="249792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000" dirty="0">
                <a:solidFill>
                  <a:prstClr val="white"/>
                </a:solidFill>
                <a:latin typeface="Calibri"/>
              </a:rPr>
              <a:t>Examples of tools and models to help develop effective intrapersonal and interpersonal skills include: </a:t>
            </a:r>
          </a:p>
          <a:p>
            <a:pPr defTabSz="457200"/>
            <a:endParaRPr lang="en-GB" sz="2000" dirty="0">
              <a:solidFill>
                <a:prstClr val="white"/>
              </a:solidFill>
              <a:latin typeface="Calibri"/>
            </a:endParaRPr>
          </a:p>
          <a:p>
            <a:pPr marL="228600" indent="-228600" defTabSz="45720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prstClr val="white"/>
                </a:solidFill>
                <a:latin typeface="Calibri"/>
              </a:rPr>
              <a:t>Emotional intelligence</a:t>
            </a:r>
          </a:p>
          <a:p>
            <a:pPr marL="228600" indent="-228600" defTabSz="45720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prstClr val="white"/>
                </a:solidFill>
                <a:latin typeface="Calibri"/>
              </a:rPr>
              <a:t>Johari Window</a:t>
            </a:r>
          </a:p>
          <a:p>
            <a:pPr marL="228600" indent="-228600" defTabSz="45720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prstClr val="white"/>
                </a:solidFill>
                <a:latin typeface="Calibri"/>
              </a:rPr>
              <a:t>Neuro-linguistic Programming(NLP)</a:t>
            </a:r>
          </a:p>
          <a:p>
            <a:pPr marL="228600" indent="-228600" defTabSz="45720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prstClr val="white"/>
                </a:solidFill>
                <a:latin typeface="Calibri"/>
              </a:rPr>
              <a:t>Insights</a:t>
            </a:r>
          </a:p>
        </p:txBody>
      </p:sp>
    </p:spTree>
    <p:extLst>
      <p:ext uri="{BB962C8B-B14F-4D97-AF65-F5344CB8AC3E}">
        <p14:creationId xmlns:p14="http://schemas.microsoft.com/office/powerpoint/2010/main" val="20073298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62BB8-06D4-0253-BE46-87BDB039A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2F711207-F2DC-3C24-F33A-839BA8ACA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72000" y="857250"/>
            <a:ext cx="4572000" cy="5143500"/>
          </a:xfrm>
          <a:prstGeom prst="rect">
            <a:avLst/>
          </a:prstGeom>
          <a:solidFill>
            <a:srgbClr val="0097B2"/>
          </a:solidFill>
        </p:spPr>
        <p:txBody>
          <a:bodyPr/>
          <a:lstStyle/>
          <a:p>
            <a:pPr defTabSz="457200">
              <a:defRPr/>
            </a:pPr>
            <a:endParaRPr lang="en-GB" sz="9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7562D6B2-FDD3-7D73-2432-CC0020E26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2900" y="4996311"/>
            <a:ext cx="3557588" cy="0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457200">
              <a:defRPr/>
            </a:pPr>
            <a:endParaRPr lang="en-GB" sz="9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A4CFEB-57A1-0A6F-F2F4-BF65EC63F9CD}"/>
              </a:ext>
            </a:extLst>
          </p:cNvPr>
          <p:cNvSpPr txBox="1"/>
          <p:nvPr/>
        </p:nvSpPr>
        <p:spPr>
          <a:xfrm>
            <a:off x="5257800" y="1866900"/>
            <a:ext cx="33147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defRPr/>
            </a:pPr>
            <a:r>
              <a:rPr lang="en-GB" sz="2200" b="1" dirty="0">
                <a:solidFill>
                  <a:prstClr val="white"/>
                </a:solidFill>
                <a:latin typeface="Calibri"/>
              </a:rPr>
              <a:t>“Emotional intelligence </a:t>
            </a:r>
            <a:r>
              <a:rPr lang="en-GB" sz="2200" dirty="0">
                <a:solidFill>
                  <a:prstClr val="black"/>
                </a:solidFill>
                <a:latin typeface="Calibri"/>
              </a:rPr>
              <a:t>(1985) is the ability to monitor one’s own feelings and emotions, to discriminate among them and to use this information to guide one’s thinking and actions”, Salovey and Mayer (1990):</a:t>
            </a:r>
          </a:p>
          <a:p>
            <a:pPr defTabSz="457200">
              <a:defRPr/>
            </a:pPr>
            <a:br>
              <a:rPr lang="en-GB" sz="2200" dirty="0">
                <a:solidFill>
                  <a:prstClr val="black"/>
                </a:solidFill>
                <a:latin typeface="Calibri"/>
              </a:rPr>
            </a:br>
            <a:endParaRPr lang="en-GB" sz="22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381E99-C860-A8C6-4D09-EBEE8F1C3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4" y="2057400"/>
            <a:ext cx="3157538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997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B33CE-B0B9-A5A7-B6CA-E6754AF1B6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E6FECE33-5BB6-344F-F8F7-4564FF132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586412" y="857250"/>
            <a:ext cx="3557588" cy="5143500"/>
          </a:xfrm>
          <a:prstGeom prst="rect">
            <a:avLst/>
          </a:prstGeom>
          <a:solidFill>
            <a:srgbClr val="0097B2"/>
          </a:solidFill>
        </p:spPr>
        <p:txBody>
          <a:bodyPr/>
          <a:lstStyle/>
          <a:p>
            <a:pPr defTabSz="457200">
              <a:defRPr/>
            </a:pPr>
            <a:endParaRPr lang="en-GB" sz="9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41E16090-4754-E2E1-12FC-B37A235A5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2900" y="4996311"/>
            <a:ext cx="4648201" cy="15587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457200">
              <a:defRPr/>
            </a:pPr>
            <a:endParaRPr lang="en-GB" sz="9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F268315-20B3-A43C-22A8-BD0154C91747}"/>
              </a:ext>
            </a:extLst>
          </p:cNvPr>
          <p:cNvSpPr txBox="1"/>
          <p:nvPr/>
        </p:nvSpPr>
        <p:spPr>
          <a:xfrm>
            <a:off x="6134100" y="1846102"/>
            <a:ext cx="33147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defRPr/>
            </a:pPr>
            <a:r>
              <a:rPr lang="en-GB" sz="4000" b="1" dirty="0">
                <a:solidFill>
                  <a:prstClr val="white"/>
                </a:solidFill>
                <a:latin typeface="Calibri"/>
              </a:rPr>
              <a:t>D</a:t>
            </a:r>
            <a:r>
              <a:rPr lang="en-GB" sz="4000" b="1" dirty="0" err="1">
                <a:solidFill>
                  <a:prstClr val="white"/>
                </a:solidFill>
                <a:latin typeface="Calibri"/>
              </a:rPr>
              <a:t>omains</a:t>
            </a:r>
            <a:r>
              <a:rPr lang="en-GB" sz="4000" b="1" dirty="0">
                <a:solidFill>
                  <a:prstClr val="white"/>
                </a:solidFill>
                <a:latin typeface="Calibri"/>
              </a:rPr>
              <a:t> of Emotional Intelligence </a:t>
            </a:r>
            <a:r>
              <a:rPr lang="en-GB" sz="4000" dirty="0">
                <a:solidFill>
                  <a:prstClr val="black"/>
                </a:solidFill>
                <a:latin typeface="Calibri"/>
              </a:rPr>
              <a:t>(Goleman) </a:t>
            </a:r>
          </a:p>
        </p:txBody>
      </p:sp>
      <p:pic>
        <p:nvPicPr>
          <p:cNvPr id="3" name="Picture 2" descr="See the source image">
            <a:extLst>
              <a:ext uri="{FF2B5EF4-FFF2-40B4-BE49-F238E27FC236}">
                <a16:creationId xmlns:a16="http://schemas.microsoft.com/office/drawing/2014/main" id="{A9431F84-F801-9309-C407-210EE60B4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415762"/>
            <a:ext cx="5171319" cy="354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234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Daniel Goleman on Emotional Intelligence">
            <a:hlinkClick r:id="" action="ppaction://media"/>
            <a:extLst>
              <a:ext uri="{FF2B5EF4-FFF2-40B4-BE49-F238E27FC236}">
                <a16:creationId xmlns:a16="http://schemas.microsoft.com/office/drawing/2014/main" id="{FF919E43-AC05-9379-3172-AFE47D386B3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845820"/>
            <a:ext cx="9144000" cy="516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57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625108-5970-8D60-265C-459C26E7D3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5464" y="1214439"/>
            <a:ext cx="4310062" cy="4310062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DD9A71C-DFD6-F97C-D051-34EE1F244C56}"/>
              </a:ext>
            </a:extLst>
          </p:cNvPr>
          <p:cNvSpPr/>
          <p:nvPr/>
        </p:nvSpPr>
        <p:spPr>
          <a:xfrm>
            <a:off x="800100" y="1447800"/>
            <a:ext cx="3009900" cy="38100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latin typeface="Calibri"/>
              </a:rPr>
              <a:t>The ‘shadow of the leader’ reflects how the values, behaviours, and assumptions of leaders shape the culture and ethics of their organizations.”</a:t>
            </a:r>
          </a:p>
          <a:p>
            <a:pPr algn="ctr" defTabSz="457200"/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latin typeface="Calibri"/>
              </a:rPr>
              <a:t>Schein (2010)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6E61B563-A4B2-5783-81AF-A2A053D74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871422"/>
            <a:ext cx="9144000" cy="1139517"/>
            <a:chOff x="0" y="-29768"/>
            <a:chExt cx="12202174" cy="151935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0633BBC-8C60-7DC4-F0CC-CE32251096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 sz="90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CCC98078-F2A2-725C-ED61-320B63B69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289101" y="-1429602"/>
              <a:ext cx="1507122" cy="4319024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 sz="90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1CD4C03-24F0-57A9-530E-8F2ABABDC5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880884" y="-2910652"/>
              <a:ext cx="1519356" cy="7281123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  <a:alpha val="70000"/>
                  </a:schemeClr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 sz="900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49C09AF-CD6F-9279-27D6-D2FE37C1BC16}"/>
              </a:ext>
            </a:extLst>
          </p:cNvPr>
          <p:cNvSpPr txBox="1"/>
          <p:nvPr/>
        </p:nvSpPr>
        <p:spPr>
          <a:xfrm>
            <a:off x="628650" y="5064677"/>
            <a:ext cx="5193020" cy="685481"/>
          </a:xfrm>
          <a:prstGeom prst="rect">
            <a:avLst/>
          </a:prstGeom>
        </p:spPr>
        <p:txBody>
          <a:bodyPr vert="horz" lIns="45720" tIns="22860" rIns="45720" bIns="22860" rtlCol="0" anchor="ctr"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300"/>
              </a:spcAft>
            </a:pPr>
            <a:r>
              <a:rPr lang="en-US" sz="2400" b="1" dirty="0">
                <a:solidFill>
                  <a:srgbClr val="4BACC6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MacLean’s Triune Brain Theory</a:t>
            </a:r>
          </a:p>
        </p:txBody>
      </p:sp>
      <p:pic>
        <p:nvPicPr>
          <p:cNvPr id="5" name="Picture 4" descr="A diagram of a brain&#10;&#10;AI-generated content may be incorrect.">
            <a:extLst>
              <a:ext uri="{FF2B5EF4-FFF2-40B4-BE49-F238E27FC236}">
                <a16:creationId xmlns:a16="http://schemas.microsoft.com/office/drawing/2014/main" id="{FB4DD77D-6D7E-18DB-E110-5FF4980B2C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518"/>
          <a:stretch>
            <a:fillRect/>
          </a:stretch>
        </p:blipFill>
        <p:spPr>
          <a:xfrm>
            <a:off x="1" y="857255"/>
            <a:ext cx="9143999" cy="401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5419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4BD2DEB9-01B0-4F62-AF87-57174ECC327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111560"/>
            <a:ext cx="9144000" cy="6767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395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BF5FAF33-8D02-48B1-BB7B-24BD462A2C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V="1">
            <a:off x="3394448" y="1943064"/>
            <a:ext cx="7422186" cy="689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A91E615-7006-41D6-9915-3E55758EC9EA}"/>
              </a:ext>
            </a:extLst>
          </p:cNvPr>
          <p:cNvSpPr txBox="1"/>
          <p:nvPr/>
        </p:nvSpPr>
        <p:spPr>
          <a:xfrm>
            <a:off x="138403" y="1173222"/>
            <a:ext cx="6122825" cy="23775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 dirty="0">
                <a:solidFill>
                  <a:srgbClr val="205867"/>
                </a:solidFill>
                <a:latin typeface="Arial"/>
                <a:cs typeface="Arial"/>
              </a:rPr>
              <a:t>NLP</a:t>
            </a:r>
            <a:r>
              <a:rPr lang="en-GB" sz="3000" b="1" dirty="0">
                <a:solidFill>
                  <a:srgbClr val="205867"/>
                </a:solidFill>
                <a:latin typeface="Arial"/>
                <a:cs typeface="Arial"/>
              </a:rPr>
              <a:t> </a:t>
            </a:r>
            <a:endParaRPr lang="en-US" sz="3000" dirty="0">
              <a:solidFill>
                <a:srgbClr val="20586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3000" dirty="0">
              <a:solidFill>
                <a:srgbClr val="20586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3000" dirty="0">
              <a:solidFill>
                <a:srgbClr val="205867"/>
              </a:solidFill>
              <a:latin typeface="Arial"/>
              <a:cs typeface="Arial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rgbClr val="205867"/>
                </a:solidFill>
                <a:latin typeface="Arial"/>
                <a:cs typeface="Arial"/>
              </a:rPr>
              <a:t>One</a:t>
            </a:r>
            <a:r>
              <a:rPr lang="en-GB" sz="3000" dirty="0">
                <a:solidFill>
                  <a:srgbClr val="205867"/>
                </a:solidFill>
                <a:latin typeface="Arial"/>
                <a:cs typeface="Arial"/>
              </a:rPr>
              <a:t> brain, </a:t>
            </a:r>
            <a:r>
              <a:rPr lang="en-GB" sz="3000" b="1" dirty="0">
                <a:solidFill>
                  <a:srgbClr val="205867"/>
                </a:solidFill>
                <a:latin typeface="Arial"/>
                <a:cs typeface="Arial"/>
              </a:rPr>
              <a:t>two</a:t>
            </a:r>
            <a:r>
              <a:rPr lang="en-GB" sz="3000" dirty="0">
                <a:solidFill>
                  <a:srgbClr val="205867"/>
                </a:solidFill>
                <a:latin typeface="Arial"/>
                <a:cs typeface="Arial"/>
              </a:rPr>
              <a:t> minds</a:t>
            </a:r>
            <a:endParaRPr lang="en-US" sz="3000" dirty="0">
              <a:solidFill>
                <a:srgbClr val="20586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 dirty="0">
              <a:solidFill>
                <a:srgbClr val="20586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3" descr="A picture containing text, nature, mountain, crater&#10;&#10;Description automatically generated">
            <a:extLst>
              <a:ext uri="{FF2B5EF4-FFF2-40B4-BE49-F238E27FC236}">
                <a16:creationId xmlns:a16="http://schemas.microsoft.com/office/drawing/2014/main" id="{C8C1D0BE-E51D-4094-9897-A02AD57D08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2803" y="786076"/>
            <a:ext cx="4041198" cy="47477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68AA8F-0FE7-49B2-B1CB-AE9A445D1BF4}"/>
              </a:ext>
            </a:extLst>
          </p:cNvPr>
          <p:cNvSpPr txBox="1"/>
          <p:nvPr/>
        </p:nvSpPr>
        <p:spPr>
          <a:xfrm>
            <a:off x="3391078" y="1244789"/>
            <a:ext cx="1711724" cy="10387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dirty="0">
                <a:solidFill>
                  <a:prstClr val="black"/>
                </a:solidFill>
                <a:latin typeface="Arial"/>
                <a:cs typeface="Arial"/>
              </a:rPr>
              <a:t>Limiting or</a:t>
            </a:r>
            <a:endParaRPr lang="en-US" sz="21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dirty="0">
                <a:solidFill>
                  <a:prstClr val="black"/>
                </a:solidFill>
                <a:latin typeface="Arial"/>
                <a:cs typeface="Arial"/>
              </a:rPr>
              <a:t>empowering</a:t>
            </a:r>
            <a:endParaRPr lang="en-US" sz="21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1DDF7B-6236-4006-87ED-273CFFD66D19}"/>
              </a:ext>
            </a:extLst>
          </p:cNvPr>
          <p:cNvSpPr txBox="1"/>
          <p:nvPr/>
        </p:nvSpPr>
        <p:spPr>
          <a:xfrm>
            <a:off x="5882589" y="1108020"/>
            <a:ext cx="2941607" cy="9002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dirty="0">
                <a:solidFill>
                  <a:prstClr val="black"/>
                </a:solidFill>
                <a:latin typeface="Arial"/>
                <a:cs typeface="Arial"/>
              </a:rPr>
              <a:t>Behaviour    Environment</a:t>
            </a: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dirty="0">
                <a:solidFill>
                  <a:prstClr val="black"/>
                </a:solidFill>
                <a:latin typeface="Arial"/>
                <a:cs typeface="Arial"/>
              </a:rPr>
              <a:t>        Language</a:t>
            </a: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dirty="0">
                <a:solidFill>
                  <a:prstClr val="black"/>
                </a:solidFill>
                <a:latin typeface="Arial"/>
                <a:cs typeface="Arial"/>
              </a:rPr>
              <a:t>Appearance  </a:t>
            </a:r>
            <a:r>
              <a:rPr lang="en-GB" b="1" dirty="0">
                <a:solidFill>
                  <a:prstClr val="white"/>
                </a:solidFill>
                <a:latin typeface="Arial"/>
                <a:cs typeface="Arial"/>
              </a:rPr>
              <a:t>       Attitude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28CE5F-4033-43A9-84C1-6E20CF6F2879}"/>
              </a:ext>
            </a:extLst>
          </p:cNvPr>
          <p:cNvSpPr txBox="1"/>
          <p:nvPr/>
        </p:nvSpPr>
        <p:spPr>
          <a:xfrm>
            <a:off x="3391078" y="3573921"/>
            <a:ext cx="1600908" cy="10387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dirty="0">
                <a:solidFill>
                  <a:prstClr val="black"/>
                </a:solidFill>
                <a:latin typeface="Arial"/>
                <a:cs typeface="Arial"/>
              </a:rPr>
              <a:t>Limiting or</a:t>
            </a:r>
            <a:endParaRPr lang="en-US" sz="21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dirty="0">
                <a:solidFill>
                  <a:prstClr val="black"/>
                </a:solidFill>
                <a:latin typeface="Arial"/>
                <a:cs typeface="Arial"/>
              </a:rPr>
              <a:t>empowering</a:t>
            </a:r>
            <a:endParaRPr lang="en-US" sz="21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589788-D2C0-4501-A0DF-C65684B35672}"/>
              </a:ext>
            </a:extLst>
          </p:cNvPr>
          <p:cNvSpPr txBox="1"/>
          <p:nvPr/>
        </p:nvSpPr>
        <p:spPr>
          <a:xfrm>
            <a:off x="5742410" y="2295692"/>
            <a:ext cx="3081786" cy="23314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b="1" dirty="0">
                <a:solidFill>
                  <a:srgbClr val="FFFFFF"/>
                </a:solidFill>
                <a:latin typeface="Arial"/>
                <a:cs typeface="Arial"/>
              </a:rPr>
              <a:t>Beliefs   </a:t>
            </a:r>
            <a:endParaRPr lang="en-US" sz="21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b="1" dirty="0">
                <a:solidFill>
                  <a:srgbClr val="FFFFFF"/>
                </a:solidFill>
                <a:latin typeface="Arial"/>
                <a:cs typeface="Arial"/>
              </a:rPr>
              <a:t>            Circumstances</a:t>
            </a:r>
            <a:endParaRPr lang="en-US" sz="21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b="1" dirty="0">
                <a:solidFill>
                  <a:srgbClr val="FFFFFF"/>
                </a:solidFill>
                <a:latin typeface="Arial"/>
                <a:cs typeface="Arial"/>
              </a:rPr>
              <a:t>  Values    </a:t>
            </a: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b="1" dirty="0">
                <a:solidFill>
                  <a:srgbClr val="FFFFFF"/>
                </a:solidFill>
                <a:latin typeface="Arial"/>
                <a:cs typeface="Arial"/>
              </a:rPr>
              <a:t>                 Emotions</a:t>
            </a:r>
            <a:endParaRPr lang="en-GB" sz="135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b="1" dirty="0">
                <a:solidFill>
                  <a:srgbClr val="FFFFFF"/>
                </a:solidFill>
                <a:latin typeface="Arial"/>
                <a:cs typeface="Arial"/>
              </a:rPr>
              <a:t>         </a:t>
            </a: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b="1" dirty="0">
                <a:solidFill>
                  <a:srgbClr val="FFFFFF"/>
                </a:solidFill>
                <a:latin typeface="Arial"/>
                <a:cs typeface="Arial"/>
              </a:rPr>
              <a:t>  Needs</a:t>
            </a:r>
            <a:endParaRPr lang="en-GB" sz="135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b="1" dirty="0">
                <a:solidFill>
                  <a:srgbClr val="FFFFFF"/>
                </a:solidFill>
                <a:latin typeface="Arial"/>
                <a:cs typeface="Arial"/>
              </a:rPr>
              <a:t>                         Habits</a:t>
            </a:r>
            <a:endParaRPr lang="en-GB" sz="135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3441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indoor&#10;&#10;Description automatically generated">
            <a:extLst>
              <a:ext uri="{FF2B5EF4-FFF2-40B4-BE49-F238E27FC236}">
                <a16:creationId xmlns:a16="http://schemas.microsoft.com/office/drawing/2014/main" id="{A9444B5D-9ED1-41D7-8B03-BA2135D79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3225" y="1364844"/>
            <a:ext cx="5767252" cy="3791968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0D1E39-B46E-4182-A744-7DECEE7C5E58}"/>
              </a:ext>
            </a:extLst>
          </p:cNvPr>
          <p:cNvSpPr txBox="1"/>
          <p:nvPr/>
        </p:nvSpPr>
        <p:spPr bwMode="auto">
          <a:xfrm>
            <a:off x="150222" y="1750980"/>
            <a:ext cx="6927586" cy="299178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14313" indent="-214313" defTabSz="6858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prstClr val="black"/>
                </a:solidFill>
                <a:latin typeface="Myriad Pro"/>
              </a:rPr>
              <a:t>Beliefs are connected to your values and are very personal</a:t>
            </a:r>
            <a:endParaRPr lang="en-US" sz="2100" dirty="0">
              <a:solidFill>
                <a:prstClr val="black"/>
              </a:solidFill>
              <a:latin typeface="Myriad Pro"/>
            </a:endParaRPr>
          </a:p>
          <a:p>
            <a:pPr marL="214313" indent="-214313" defTabSz="6858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prstClr val="black"/>
                </a:solidFill>
                <a:latin typeface="Myriad Pro"/>
              </a:rPr>
              <a:t>Possibly stem from your experiences and it takes very little to form a belief</a:t>
            </a:r>
          </a:p>
          <a:p>
            <a:pPr marL="214313" indent="-214313" defTabSz="6858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prstClr val="black"/>
                </a:solidFill>
                <a:latin typeface="Myriad Pro"/>
              </a:rPr>
              <a:t>Not all beliefs are wrong or inappropriate, but reflecting on them enables you to identify whether they are acting as either:</a:t>
            </a:r>
          </a:p>
          <a:p>
            <a:pPr defTabSz="6858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2100" dirty="0">
                <a:solidFill>
                  <a:prstClr val="black"/>
                </a:solidFill>
                <a:latin typeface="Myriad Pro"/>
              </a:rPr>
              <a:t>        A barrier, or</a:t>
            </a:r>
          </a:p>
          <a:p>
            <a:pPr defTabSz="6858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2100" dirty="0">
                <a:solidFill>
                  <a:prstClr val="black"/>
                </a:solidFill>
                <a:latin typeface="Myriad Pro"/>
              </a:rPr>
              <a:t>        A limitation</a:t>
            </a:r>
          </a:p>
          <a:p>
            <a:pPr defTabSz="6858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endParaRPr lang="en-GB" sz="21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7C84C3-A137-464A-B799-C4AD09DDA5AF}"/>
              </a:ext>
            </a:extLst>
          </p:cNvPr>
          <p:cNvSpPr txBox="1"/>
          <p:nvPr/>
        </p:nvSpPr>
        <p:spPr bwMode="auto">
          <a:xfrm>
            <a:off x="457200" y="921645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685800" eaLnBrk="0" fontAlgn="base" hangingPunct="0">
              <a:spcBef>
                <a:spcPct val="0"/>
              </a:spcBef>
              <a:spcAft>
                <a:spcPts val="450"/>
              </a:spcAft>
            </a:pPr>
            <a:r>
              <a:rPr lang="en-GB" sz="4500" b="1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Beliefs as barriers</a:t>
            </a:r>
          </a:p>
        </p:txBody>
      </p:sp>
    </p:spTree>
    <p:extLst>
      <p:ext uri="{BB962C8B-B14F-4D97-AF65-F5344CB8AC3E}">
        <p14:creationId xmlns:p14="http://schemas.microsoft.com/office/powerpoint/2010/main" val="38244077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3246003" y="893593"/>
            <a:ext cx="2651996" cy="705899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defTabSz="685800">
              <a:defRPr/>
            </a:pPr>
            <a:r>
              <a:rPr lang="en-GB" sz="3000" b="1" dirty="0">
                <a:solidFill>
                  <a:srgbClr val="00B0F0">
                    <a:lumMod val="50000"/>
                  </a:srgb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Myriad Pro"/>
              </a:rPr>
              <a:t>Beliefs cycle</a:t>
            </a:r>
          </a:p>
        </p:txBody>
      </p:sp>
      <p:sp>
        <p:nvSpPr>
          <p:cNvPr id="5" name="Text Box 8"/>
          <p:cNvSpPr txBox="1">
            <a:spLocks noChangeArrowheads="1"/>
          </p:cNvSpPr>
          <p:nvPr/>
        </p:nvSpPr>
        <p:spPr bwMode="auto">
          <a:xfrm>
            <a:off x="3650774" y="1542523"/>
            <a:ext cx="142875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000066"/>
                </a:solidFill>
                <a:cs typeface="Arial" panose="020B0604020202020204" pitchFamily="34" charset="0"/>
              </a:rPr>
              <a:t>Values and Beliefs</a:t>
            </a:r>
            <a:endParaRPr lang="en-US" altLang="en-US" sz="18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6" name="Arc 24"/>
          <p:cNvSpPr>
            <a:spLocks/>
          </p:cNvSpPr>
          <p:nvPr/>
        </p:nvSpPr>
        <p:spPr bwMode="auto">
          <a:xfrm rot="3309543" flipV="1">
            <a:off x="3150506" y="2390482"/>
            <a:ext cx="1569244" cy="844154"/>
          </a:xfrm>
          <a:custGeom>
            <a:avLst/>
            <a:gdLst>
              <a:gd name="T0" fmla="*/ 2147483646 w 21600"/>
              <a:gd name="T1" fmla="*/ 2147483646 h 11471"/>
              <a:gd name="T2" fmla="*/ 2147483646 w 21600"/>
              <a:gd name="T3" fmla="*/ 0 h 11471"/>
              <a:gd name="T4" fmla="*/ 2147483646 w 21600"/>
              <a:gd name="T5" fmla="*/ 2147483646 h 11471"/>
              <a:gd name="T6" fmla="*/ 0 60000 65536"/>
              <a:gd name="T7" fmla="*/ 0 60000 65536"/>
              <a:gd name="T8" fmla="*/ 0 60000 65536"/>
              <a:gd name="T9" fmla="*/ 0 w 21600"/>
              <a:gd name="T10" fmla="*/ 0 h 11471"/>
              <a:gd name="T11" fmla="*/ 21600 w 21600"/>
              <a:gd name="T12" fmla="*/ 11471 h 1147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11471" fill="none" extrusionOk="0">
                <a:moveTo>
                  <a:pt x="1005" y="11471"/>
                </a:moveTo>
                <a:cubicBezTo>
                  <a:pt x="339" y="9363"/>
                  <a:pt x="0" y="7166"/>
                  <a:pt x="0" y="4956"/>
                </a:cubicBezTo>
                <a:cubicBezTo>
                  <a:pt x="-1" y="3287"/>
                  <a:pt x="193" y="1624"/>
                  <a:pt x="576" y="0"/>
                </a:cubicBezTo>
              </a:path>
              <a:path w="21600" h="11471" stroke="0" extrusionOk="0">
                <a:moveTo>
                  <a:pt x="1005" y="11471"/>
                </a:moveTo>
                <a:cubicBezTo>
                  <a:pt x="339" y="9363"/>
                  <a:pt x="0" y="7166"/>
                  <a:pt x="0" y="4956"/>
                </a:cubicBezTo>
                <a:cubicBezTo>
                  <a:pt x="-1" y="3287"/>
                  <a:pt x="193" y="1624"/>
                  <a:pt x="576" y="0"/>
                </a:cubicBezTo>
                <a:lnTo>
                  <a:pt x="21600" y="4956"/>
                </a:lnTo>
                <a:lnTo>
                  <a:pt x="1005" y="11471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  <a:latin typeface="Myriad Pro"/>
              <a:cs typeface="Arial" panose="020B0604020202020204" pitchFamily="34" charset="0"/>
            </a:endParaRPr>
          </a:p>
        </p:txBody>
      </p:sp>
      <p:sp>
        <p:nvSpPr>
          <p:cNvPr id="7" name="Arc 25"/>
          <p:cNvSpPr>
            <a:spLocks/>
          </p:cNvSpPr>
          <p:nvPr/>
        </p:nvSpPr>
        <p:spPr bwMode="auto">
          <a:xfrm rot="3309543" flipV="1">
            <a:off x="4328884" y="1929865"/>
            <a:ext cx="785813" cy="1570435"/>
          </a:xfrm>
          <a:custGeom>
            <a:avLst/>
            <a:gdLst>
              <a:gd name="T0" fmla="*/ 2147483646 w 10817"/>
              <a:gd name="T1" fmla="*/ 2147483646 h 21349"/>
              <a:gd name="T2" fmla="*/ 0 w 10817"/>
              <a:gd name="T3" fmla="*/ 2147483646 h 21349"/>
              <a:gd name="T4" fmla="*/ 2147483646 w 10817"/>
              <a:gd name="T5" fmla="*/ 0 h 21349"/>
              <a:gd name="T6" fmla="*/ 0 60000 65536"/>
              <a:gd name="T7" fmla="*/ 0 60000 65536"/>
              <a:gd name="T8" fmla="*/ 0 60000 65536"/>
              <a:gd name="T9" fmla="*/ 0 w 10817"/>
              <a:gd name="T10" fmla="*/ 0 h 21349"/>
              <a:gd name="T11" fmla="*/ 10817 w 10817"/>
              <a:gd name="T12" fmla="*/ 21349 h 2134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0817" h="21349" fill="none" extrusionOk="0">
                <a:moveTo>
                  <a:pt x="7534" y="21349"/>
                </a:moveTo>
                <a:cubicBezTo>
                  <a:pt x="4880" y="20941"/>
                  <a:pt x="2324" y="20041"/>
                  <a:pt x="-1" y="18696"/>
                </a:cubicBezTo>
              </a:path>
              <a:path w="10817" h="21349" stroke="0" extrusionOk="0">
                <a:moveTo>
                  <a:pt x="7534" y="21349"/>
                </a:moveTo>
                <a:cubicBezTo>
                  <a:pt x="4880" y="20941"/>
                  <a:pt x="2324" y="20041"/>
                  <a:pt x="-1" y="18696"/>
                </a:cubicBezTo>
                <a:lnTo>
                  <a:pt x="10817" y="0"/>
                </a:lnTo>
                <a:lnTo>
                  <a:pt x="7534" y="21349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  <a:latin typeface="Myriad Pro"/>
              <a:cs typeface="Arial" panose="020B0604020202020204" pitchFamily="34" charset="0"/>
            </a:endParaRPr>
          </a:p>
        </p:txBody>
      </p:sp>
      <p:sp>
        <p:nvSpPr>
          <p:cNvPr id="8" name="Arc 20"/>
          <p:cNvSpPr>
            <a:spLocks/>
          </p:cNvSpPr>
          <p:nvPr/>
        </p:nvSpPr>
        <p:spPr bwMode="auto">
          <a:xfrm rot="3309543" flipV="1">
            <a:off x="2847173" y="2539279"/>
            <a:ext cx="1298972" cy="1433513"/>
          </a:xfrm>
          <a:custGeom>
            <a:avLst/>
            <a:gdLst>
              <a:gd name="T0" fmla="*/ 0 w 17881"/>
              <a:gd name="T1" fmla="*/ 2147483646 h 19470"/>
              <a:gd name="T2" fmla="*/ 2147483646 w 17881"/>
              <a:gd name="T3" fmla="*/ 0 h 19470"/>
              <a:gd name="T4" fmla="*/ 2147483646 w 17881"/>
              <a:gd name="T5" fmla="*/ 2147483646 h 19470"/>
              <a:gd name="T6" fmla="*/ 0 60000 65536"/>
              <a:gd name="T7" fmla="*/ 0 60000 65536"/>
              <a:gd name="T8" fmla="*/ 0 60000 65536"/>
              <a:gd name="T9" fmla="*/ 0 w 17881"/>
              <a:gd name="T10" fmla="*/ 0 h 19470"/>
              <a:gd name="T11" fmla="*/ 17881 w 17881"/>
              <a:gd name="T12" fmla="*/ 19470 h 1947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7881" h="19470" fill="none" extrusionOk="0">
                <a:moveTo>
                  <a:pt x="-1" y="7352"/>
                </a:moveTo>
                <a:cubicBezTo>
                  <a:pt x="2142" y="4190"/>
                  <a:pt x="5085" y="1653"/>
                  <a:pt x="8528" y="-1"/>
                </a:cubicBezTo>
              </a:path>
              <a:path w="17881" h="19470" stroke="0" extrusionOk="0">
                <a:moveTo>
                  <a:pt x="-1" y="7352"/>
                </a:moveTo>
                <a:cubicBezTo>
                  <a:pt x="2142" y="4190"/>
                  <a:pt x="5085" y="1653"/>
                  <a:pt x="8528" y="-1"/>
                </a:cubicBezTo>
                <a:lnTo>
                  <a:pt x="17881" y="19470"/>
                </a:lnTo>
                <a:lnTo>
                  <a:pt x="-1" y="7352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  <a:latin typeface="Myriad Pro"/>
              <a:cs typeface="Arial" panose="020B0604020202020204" pitchFamily="34" charset="0"/>
            </a:endParaRPr>
          </a:p>
        </p:txBody>
      </p:sp>
      <p:sp>
        <p:nvSpPr>
          <p:cNvPr id="9" name="Arc 23"/>
          <p:cNvSpPr>
            <a:spLocks/>
          </p:cNvSpPr>
          <p:nvPr/>
        </p:nvSpPr>
        <p:spPr bwMode="auto">
          <a:xfrm rot="3309543" flipV="1">
            <a:off x="3439121" y="3202903"/>
            <a:ext cx="875109" cy="1584722"/>
          </a:xfrm>
          <a:custGeom>
            <a:avLst/>
            <a:gdLst>
              <a:gd name="T0" fmla="*/ 2147483646 w 12049"/>
              <a:gd name="T1" fmla="*/ 0 h 21528"/>
              <a:gd name="T2" fmla="*/ 2147483646 w 12049"/>
              <a:gd name="T3" fmla="*/ 2147483646 h 21528"/>
              <a:gd name="T4" fmla="*/ 0 w 12049"/>
              <a:gd name="T5" fmla="*/ 2147483646 h 21528"/>
              <a:gd name="T6" fmla="*/ 0 60000 65536"/>
              <a:gd name="T7" fmla="*/ 0 60000 65536"/>
              <a:gd name="T8" fmla="*/ 0 60000 65536"/>
              <a:gd name="T9" fmla="*/ 0 w 12049"/>
              <a:gd name="T10" fmla="*/ 0 h 21528"/>
              <a:gd name="T11" fmla="*/ 12049 w 12049"/>
              <a:gd name="T12" fmla="*/ 21528 h 2152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2049" h="21528" fill="none" extrusionOk="0">
                <a:moveTo>
                  <a:pt x="1760" y="-1"/>
                </a:moveTo>
                <a:cubicBezTo>
                  <a:pt x="5441" y="300"/>
                  <a:pt x="8983" y="1540"/>
                  <a:pt x="12049" y="3600"/>
                </a:cubicBezTo>
              </a:path>
              <a:path w="12049" h="21528" stroke="0" extrusionOk="0">
                <a:moveTo>
                  <a:pt x="1760" y="-1"/>
                </a:moveTo>
                <a:cubicBezTo>
                  <a:pt x="5441" y="300"/>
                  <a:pt x="8983" y="1540"/>
                  <a:pt x="12049" y="3600"/>
                </a:cubicBezTo>
                <a:lnTo>
                  <a:pt x="0" y="21528"/>
                </a:lnTo>
                <a:lnTo>
                  <a:pt x="1760" y="-1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  <a:latin typeface="Myriad Pro"/>
              <a:cs typeface="Arial" panose="020B0604020202020204" pitchFamily="34" charset="0"/>
            </a:endParaRPr>
          </a:p>
        </p:txBody>
      </p:sp>
      <p:sp>
        <p:nvSpPr>
          <p:cNvPr id="10" name="Arc 22"/>
          <p:cNvSpPr>
            <a:spLocks/>
          </p:cNvSpPr>
          <p:nvPr/>
        </p:nvSpPr>
        <p:spPr bwMode="auto">
          <a:xfrm rot="3309543" flipV="1">
            <a:off x="4284147" y="3502195"/>
            <a:ext cx="1569244" cy="657225"/>
          </a:xfrm>
          <a:custGeom>
            <a:avLst/>
            <a:gdLst>
              <a:gd name="T0" fmla="*/ 2147483646 w 21600"/>
              <a:gd name="T1" fmla="*/ 2147483646 h 8931"/>
              <a:gd name="T2" fmla="*/ 2147483646 w 21600"/>
              <a:gd name="T3" fmla="*/ 2147483646 h 8931"/>
              <a:gd name="T4" fmla="*/ 0 w 21600"/>
              <a:gd name="T5" fmla="*/ 0 h 8931"/>
              <a:gd name="T6" fmla="*/ 0 60000 65536"/>
              <a:gd name="T7" fmla="*/ 0 60000 65536"/>
              <a:gd name="T8" fmla="*/ 0 60000 65536"/>
              <a:gd name="T9" fmla="*/ 0 w 21600"/>
              <a:gd name="T10" fmla="*/ 0 h 8931"/>
              <a:gd name="T11" fmla="*/ 21600 w 21600"/>
              <a:gd name="T12" fmla="*/ 8931 h 893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8931" fill="none" extrusionOk="0">
                <a:moveTo>
                  <a:pt x="21599" y="31"/>
                </a:moveTo>
                <a:cubicBezTo>
                  <a:pt x="21595" y="3102"/>
                  <a:pt x="20936" y="6135"/>
                  <a:pt x="19667" y="8931"/>
                </a:cubicBezTo>
              </a:path>
              <a:path w="21600" h="8931" stroke="0" extrusionOk="0">
                <a:moveTo>
                  <a:pt x="21599" y="31"/>
                </a:moveTo>
                <a:cubicBezTo>
                  <a:pt x="21595" y="3102"/>
                  <a:pt x="20936" y="6135"/>
                  <a:pt x="19667" y="8931"/>
                </a:cubicBezTo>
                <a:lnTo>
                  <a:pt x="0" y="0"/>
                </a:lnTo>
                <a:lnTo>
                  <a:pt x="21599" y="31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  <a:latin typeface="Myriad Pro"/>
              <a:cs typeface="Arial" panose="020B0604020202020204" pitchFamily="34" charset="0"/>
            </a:endParaRPr>
          </a:p>
        </p:txBody>
      </p:sp>
      <p:sp>
        <p:nvSpPr>
          <p:cNvPr id="12" name="Arc 26"/>
          <p:cNvSpPr>
            <a:spLocks/>
          </p:cNvSpPr>
          <p:nvPr/>
        </p:nvSpPr>
        <p:spPr bwMode="auto">
          <a:xfrm rot="3309543" flipV="1">
            <a:off x="4644942" y="2627157"/>
            <a:ext cx="1038225" cy="1551384"/>
          </a:xfrm>
          <a:custGeom>
            <a:avLst/>
            <a:gdLst>
              <a:gd name="T0" fmla="*/ 2147483646 w 14294"/>
              <a:gd name="T1" fmla="*/ 2147483646 h 21082"/>
              <a:gd name="T2" fmla="*/ 2147483646 w 14294"/>
              <a:gd name="T3" fmla="*/ 2147483646 h 21082"/>
              <a:gd name="T4" fmla="*/ 0 w 14294"/>
              <a:gd name="T5" fmla="*/ 0 h 21082"/>
              <a:gd name="T6" fmla="*/ 0 60000 65536"/>
              <a:gd name="T7" fmla="*/ 0 60000 65536"/>
              <a:gd name="T8" fmla="*/ 0 60000 65536"/>
              <a:gd name="T9" fmla="*/ 0 w 14294"/>
              <a:gd name="T10" fmla="*/ 0 h 21082"/>
              <a:gd name="T11" fmla="*/ 14294 w 14294"/>
              <a:gd name="T12" fmla="*/ 21082 h 2108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294" h="21082" fill="none" extrusionOk="0">
                <a:moveTo>
                  <a:pt x="14293" y="16193"/>
                </a:moveTo>
                <a:cubicBezTo>
                  <a:pt x="11560" y="18606"/>
                  <a:pt x="8260" y="20288"/>
                  <a:pt x="4701" y="21082"/>
                </a:cubicBezTo>
              </a:path>
              <a:path w="14294" h="21082" stroke="0" extrusionOk="0">
                <a:moveTo>
                  <a:pt x="14293" y="16193"/>
                </a:moveTo>
                <a:cubicBezTo>
                  <a:pt x="11560" y="18606"/>
                  <a:pt x="8260" y="20288"/>
                  <a:pt x="4701" y="21082"/>
                </a:cubicBezTo>
                <a:lnTo>
                  <a:pt x="0" y="0"/>
                </a:lnTo>
                <a:lnTo>
                  <a:pt x="14293" y="16193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  <a:latin typeface="Myriad Pro"/>
              <a:cs typeface="Arial" panose="020B0604020202020204" pitchFamily="34" charset="0"/>
            </a:endParaRPr>
          </a:p>
        </p:txBody>
      </p:sp>
      <p:sp>
        <p:nvSpPr>
          <p:cNvPr id="13" name="AutoShape 5"/>
          <p:cNvSpPr>
            <a:spLocks noChangeArrowheads="1"/>
          </p:cNvSpPr>
          <p:nvPr/>
        </p:nvSpPr>
        <p:spPr bwMode="auto">
          <a:xfrm rot="-5183629">
            <a:off x="2516260" y="3028273"/>
            <a:ext cx="2114550" cy="571500"/>
          </a:xfrm>
          <a:prstGeom prst="curvedDownArrow">
            <a:avLst>
              <a:gd name="adj1" fmla="val 74000"/>
              <a:gd name="adj2" fmla="val 148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GB" alt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4" name="AutoShape 6"/>
          <p:cNvSpPr>
            <a:spLocks noChangeArrowheads="1"/>
          </p:cNvSpPr>
          <p:nvPr/>
        </p:nvSpPr>
        <p:spPr bwMode="auto">
          <a:xfrm rot="5400000">
            <a:off x="4178517" y="3174411"/>
            <a:ext cx="2114550" cy="571500"/>
          </a:xfrm>
          <a:prstGeom prst="curvedDownArrow">
            <a:avLst>
              <a:gd name="adj1" fmla="val 74000"/>
              <a:gd name="adj2" fmla="val 148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GB" alt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5" name="Text Box 7"/>
          <p:cNvSpPr txBox="1">
            <a:spLocks noChangeArrowheads="1"/>
          </p:cNvSpPr>
          <p:nvPr/>
        </p:nvSpPr>
        <p:spPr bwMode="auto">
          <a:xfrm>
            <a:off x="3651875" y="2974916"/>
            <a:ext cx="1339928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4500" b="1" dirty="0">
                <a:solidFill>
                  <a:srgbClr val="0000CC"/>
                </a:solidFill>
                <a:cs typeface="Arial" panose="020B0604020202020204" pitchFamily="34" charset="0"/>
              </a:rPr>
              <a:t>+/-</a:t>
            </a:r>
            <a:endParaRPr lang="en-US" altLang="en-US" sz="4500" b="1" dirty="0">
              <a:solidFill>
                <a:srgbClr val="0000CC"/>
              </a:solidFill>
              <a:cs typeface="Arial" panose="020B0604020202020204" pitchFamily="34" charset="0"/>
            </a:endParaRPr>
          </a:p>
        </p:txBody>
      </p:sp>
      <p:sp>
        <p:nvSpPr>
          <p:cNvPr id="16" name="Text Box 14"/>
          <p:cNvSpPr txBox="1">
            <a:spLocks noChangeArrowheads="1"/>
          </p:cNvSpPr>
          <p:nvPr/>
        </p:nvSpPr>
        <p:spPr bwMode="auto">
          <a:xfrm>
            <a:off x="1711200" y="1696310"/>
            <a:ext cx="162044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6600FF"/>
                </a:solidFill>
                <a:cs typeface="Arial" panose="020B0604020202020204" pitchFamily="34" charset="0"/>
              </a:rPr>
              <a:t>Reinforces</a:t>
            </a:r>
            <a:endParaRPr lang="en-US" altLang="en-US" sz="18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1272989" y="2448483"/>
            <a:ext cx="214561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000066"/>
                </a:solidFill>
                <a:cs typeface="Arial" panose="020B0604020202020204" pitchFamily="34" charset="0"/>
              </a:rPr>
              <a:t>Circumstances</a:t>
            </a:r>
            <a:endParaRPr lang="en-US" altLang="en-US" sz="18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18" name="Text Box 15"/>
          <p:cNvSpPr txBox="1">
            <a:spLocks noChangeArrowheads="1"/>
          </p:cNvSpPr>
          <p:nvPr/>
        </p:nvSpPr>
        <p:spPr bwMode="auto">
          <a:xfrm>
            <a:off x="1724660" y="2989832"/>
            <a:ext cx="14287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6600FF"/>
                </a:solidFill>
                <a:cs typeface="Arial" panose="020B0604020202020204" pitchFamily="34" charset="0"/>
              </a:rPr>
              <a:t>Creates</a:t>
            </a:r>
            <a:endParaRPr lang="en-US" altLang="en-US" sz="18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19" name="Text Box 12"/>
          <p:cNvSpPr txBox="1">
            <a:spLocks noChangeArrowheads="1"/>
          </p:cNvSpPr>
          <p:nvPr/>
        </p:nvSpPr>
        <p:spPr bwMode="auto">
          <a:xfrm>
            <a:off x="2250231" y="3698958"/>
            <a:ext cx="9144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000066"/>
                </a:solidFill>
                <a:cs typeface="Arial" panose="020B0604020202020204" pitchFamily="34" charset="0"/>
              </a:rPr>
              <a:t>Habit</a:t>
            </a:r>
            <a:endParaRPr lang="en-US" altLang="en-US" sz="18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20" name="Text Box 17"/>
          <p:cNvSpPr txBox="1">
            <a:spLocks noChangeArrowheads="1"/>
          </p:cNvSpPr>
          <p:nvPr/>
        </p:nvSpPr>
        <p:spPr bwMode="auto">
          <a:xfrm>
            <a:off x="1681380" y="4150230"/>
            <a:ext cx="14287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6600FF"/>
                </a:solidFill>
                <a:cs typeface="Arial" panose="020B0604020202020204" pitchFamily="34" charset="0"/>
              </a:rPr>
              <a:t>Become</a:t>
            </a:r>
            <a:endParaRPr lang="en-US" altLang="en-US" sz="18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1" name="Text Box 19"/>
          <p:cNvSpPr txBox="1">
            <a:spLocks noChangeArrowheads="1"/>
          </p:cNvSpPr>
          <p:nvPr/>
        </p:nvSpPr>
        <p:spPr bwMode="auto">
          <a:xfrm>
            <a:off x="5354981" y="1782863"/>
            <a:ext cx="14287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6600FF"/>
                </a:solidFill>
                <a:cs typeface="Arial" panose="020B0604020202020204" pitchFamily="34" charset="0"/>
              </a:rPr>
              <a:t>Influence</a:t>
            </a:r>
            <a:endParaRPr lang="en-US" altLang="en-US" sz="18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2" name="Text Box 21"/>
          <p:cNvSpPr txBox="1">
            <a:spLocks noChangeArrowheads="1"/>
          </p:cNvSpPr>
          <p:nvPr/>
        </p:nvSpPr>
        <p:spPr bwMode="auto">
          <a:xfrm>
            <a:off x="5429250" y="2686051"/>
            <a:ext cx="16573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endParaRPr lang="en-US" alt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5429250" y="2442512"/>
            <a:ext cx="1828800" cy="369332"/>
          </a:xfrm>
          <a:prstGeom prst="rect">
            <a:avLst/>
          </a:prstGeom>
          <a:solidFill>
            <a:schemeClr val="tx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000066"/>
                </a:solidFill>
                <a:cs typeface="Arial" panose="020B0604020202020204" pitchFamily="34" charset="0"/>
              </a:rPr>
              <a:t>Thoughts</a:t>
            </a:r>
            <a:endParaRPr lang="en-US" altLang="en-US" sz="18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24" name="Text Box 18"/>
          <p:cNvSpPr txBox="1">
            <a:spLocks noChangeArrowheads="1"/>
          </p:cNvSpPr>
          <p:nvPr/>
        </p:nvSpPr>
        <p:spPr bwMode="auto">
          <a:xfrm>
            <a:off x="6239360" y="3043718"/>
            <a:ext cx="14287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6600FF"/>
                </a:solidFill>
                <a:cs typeface="Arial" panose="020B0604020202020204" pitchFamily="34" charset="0"/>
              </a:rPr>
              <a:t>Trigger</a:t>
            </a:r>
            <a:endParaRPr lang="en-US" altLang="en-US" sz="18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5" name="Text Box 10"/>
          <p:cNvSpPr txBox="1">
            <a:spLocks noChangeArrowheads="1"/>
          </p:cNvSpPr>
          <p:nvPr/>
        </p:nvSpPr>
        <p:spPr bwMode="auto">
          <a:xfrm>
            <a:off x="5582841" y="3679528"/>
            <a:ext cx="167521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000066"/>
                </a:solidFill>
                <a:cs typeface="Arial" panose="020B0604020202020204" pitchFamily="34" charset="0"/>
              </a:rPr>
              <a:t>Emotions</a:t>
            </a:r>
            <a:endParaRPr lang="en-US" altLang="en-US" sz="18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26" name="Text Box 16"/>
          <p:cNvSpPr txBox="1">
            <a:spLocks noChangeArrowheads="1"/>
          </p:cNvSpPr>
          <p:nvPr/>
        </p:nvSpPr>
        <p:spPr bwMode="auto">
          <a:xfrm>
            <a:off x="5629275" y="4275770"/>
            <a:ext cx="14287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6600FF"/>
                </a:solidFill>
                <a:cs typeface="Arial" panose="020B0604020202020204" pitchFamily="34" charset="0"/>
              </a:rPr>
              <a:t>Create</a:t>
            </a:r>
            <a:endParaRPr lang="en-US" altLang="en-US" sz="18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7" name="Text Box 13"/>
          <p:cNvSpPr txBox="1">
            <a:spLocks noChangeArrowheads="1"/>
          </p:cNvSpPr>
          <p:nvPr/>
        </p:nvSpPr>
        <p:spPr bwMode="auto">
          <a:xfrm>
            <a:off x="3627307" y="4676958"/>
            <a:ext cx="16573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defTabSz="685800" eaLnBrk="0" fontAlgn="base" hangingPunct="0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1800" b="1" dirty="0">
                <a:solidFill>
                  <a:srgbClr val="000066"/>
                </a:solidFill>
                <a:cs typeface="Arial" panose="020B0604020202020204" pitchFamily="34" charset="0"/>
              </a:rPr>
              <a:t>Behaviours</a:t>
            </a:r>
            <a:endParaRPr lang="en-US" altLang="en-US" sz="18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11457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257887-6B42-766E-B01E-1A46DABFE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25543925-3021-83A4-D199-E04C03D15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69429" y="2125934"/>
            <a:ext cx="5005142" cy="0"/>
          </a:xfrm>
          <a:prstGeom prst="line">
            <a:avLst/>
          </a:prstGeom>
          <a:ln w="1047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pPr defTabSz="457200">
              <a:defRPr/>
            </a:pPr>
            <a:endParaRPr lang="en-GB" sz="9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677AACE9-6CE0-365F-80C3-CF14946CC878}"/>
              </a:ext>
            </a:extLst>
          </p:cNvPr>
          <p:cNvSpPr txBox="1"/>
          <p:nvPr/>
        </p:nvSpPr>
        <p:spPr>
          <a:xfrm>
            <a:off x="1409700" y="1302504"/>
            <a:ext cx="6294569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457200">
              <a:lnSpc>
                <a:spcPts val="5400"/>
              </a:lnSpc>
              <a:defRPr/>
            </a:pPr>
            <a:r>
              <a:rPr lang="en-US" sz="4500" dirty="0">
                <a:solidFill>
                  <a:srgbClr val="191919"/>
                </a:solidFill>
                <a:latin typeface="Public Sans"/>
                <a:ea typeface="Public Sans"/>
                <a:cs typeface="Public Sans"/>
                <a:sym typeface="Public Sans"/>
              </a:rPr>
              <a:t>Personal </a:t>
            </a:r>
            <a:r>
              <a:rPr lang="en-US" sz="4500" dirty="0">
                <a:solidFill>
                  <a:srgbClr val="FFFFFF"/>
                </a:solidFill>
                <a:latin typeface="Public Sans"/>
                <a:ea typeface="Public Sans"/>
                <a:cs typeface="Public Sans"/>
                <a:sym typeface="Public Sans"/>
              </a:rPr>
              <a:t>Values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8B13F3-30C5-8FBE-A173-D5A9C9E15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085" y="2260534"/>
            <a:ext cx="5257800" cy="3442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5183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69255" y="1553168"/>
            <a:ext cx="3593658" cy="6717526"/>
            <a:chOff x="0" y="-9525"/>
            <a:chExt cx="9583088" cy="17913401"/>
          </a:xfrm>
        </p:grpSpPr>
        <p:sp>
          <p:nvSpPr>
            <p:cNvPr id="4" name="TextBox 4"/>
            <p:cNvSpPr txBox="1"/>
            <p:nvPr/>
          </p:nvSpPr>
          <p:spPr>
            <a:xfrm>
              <a:off x="496104" y="-9525"/>
              <a:ext cx="8682936" cy="110799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defTabSz="457200">
                <a:lnSpc>
                  <a:spcPts val="5400"/>
                </a:lnSpc>
              </a:pPr>
              <a:r>
                <a:rPr lang="en-US" sz="4500" dirty="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Working with your</a:t>
              </a:r>
            </a:p>
            <a:p>
              <a:pPr defTabSz="457200">
                <a:lnSpc>
                  <a:spcPts val="5400"/>
                </a:lnSpc>
              </a:pPr>
              <a:r>
                <a:rPr lang="en-US" sz="4500" dirty="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Insights Discovery</a:t>
              </a:r>
              <a:r>
                <a:rPr lang="en-US" sz="4500" dirty="0">
                  <a:solidFill>
                    <a:srgbClr val="14110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 </a:t>
              </a:r>
              <a:r>
                <a:rPr lang="en-US" sz="4500" dirty="0">
                  <a:solidFill>
                    <a:srgbClr val="00000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Profile</a:t>
              </a:r>
            </a:p>
            <a:p>
              <a:pPr defTabSz="457200">
                <a:lnSpc>
                  <a:spcPts val="5400"/>
                </a:lnSpc>
              </a:pPr>
              <a:endParaRPr lang="en-US" sz="4500" dirty="0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496104" y="17255495"/>
              <a:ext cx="8682936" cy="6483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defTabSz="457200">
                <a:lnSpc>
                  <a:spcPts val="1950"/>
                </a:lnSpc>
              </a:pPr>
              <a:r>
                <a:rPr lang="en-US" sz="1500">
                  <a:solidFill>
                    <a:srgbClr val="14110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Popular in the 1950s to 1960s</a:t>
              </a:r>
            </a:p>
          </p:txBody>
        </p:sp>
        <p:sp>
          <p:nvSpPr>
            <p:cNvPr id="6" name="AutoShape 6"/>
            <p:cNvSpPr/>
            <p:nvPr/>
          </p:nvSpPr>
          <p:spPr>
            <a:xfrm>
              <a:off x="0" y="16786834"/>
              <a:ext cx="9583088" cy="0"/>
            </a:xfrm>
            <a:prstGeom prst="line">
              <a:avLst/>
            </a:prstGeom>
            <a:ln w="139700" cap="flat">
              <a:solidFill>
                <a:srgbClr val="14110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pPr defTabSz="457200"/>
              <a:endParaRPr lang="en-GB" sz="900">
                <a:solidFill>
                  <a:prstClr val="black"/>
                </a:solidFill>
                <a:latin typeface="Calibri"/>
              </a:endParaRPr>
            </a:p>
          </p:txBody>
        </p:sp>
      </p:grpSp>
      <p:pic>
        <p:nvPicPr>
          <p:cNvPr id="11" name="Picture 3">
            <a:extLst>
              <a:ext uri="{FF2B5EF4-FFF2-40B4-BE49-F238E27FC236}">
                <a16:creationId xmlns:a16="http://schemas.microsoft.com/office/drawing/2014/main" id="{11CBFFF9-77C5-AF2A-E4E9-55E2FF990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0437" y="1143000"/>
            <a:ext cx="3838269" cy="4738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38300" y="3923222"/>
            <a:ext cx="5829300" cy="1952305"/>
            <a:chOff x="0" y="-9525"/>
            <a:chExt cx="11179230" cy="5206145"/>
          </a:xfrm>
        </p:grpSpPr>
        <p:sp>
          <p:nvSpPr>
            <p:cNvPr id="3" name="TextBox 3"/>
            <p:cNvSpPr txBox="1"/>
            <p:nvPr/>
          </p:nvSpPr>
          <p:spPr>
            <a:xfrm>
              <a:off x="161668" y="-9525"/>
              <a:ext cx="10356837" cy="36933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defTabSz="457200">
                <a:lnSpc>
                  <a:spcPts val="5400"/>
                </a:lnSpc>
              </a:pPr>
              <a:r>
                <a:rPr lang="en-US" sz="4500">
                  <a:solidFill>
                    <a:srgbClr val="191919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Thank you!</a:t>
              </a:r>
            </a:p>
            <a:p>
              <a:pPr defTabSz="457200">
                <a:lnSpc>
                  <a:spcPts val="5400"/>
                </a:lnSpc>
              </a:pPr>
              <a:r>
                <a:rPr lang="en-US" sz="45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Diolch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61668" y="4548239"/>
              <a:ext cx="10356837" cy="6483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defTabSz="457200">
                <a:lnSpc>
                  <a:spcPts val="1950"/>
                </a:lnSpc>
              </a:pPr>
              <a:r>
                <a:rPr lang="en-US" sz="1500" dirty="0">
                  <a:solidFill>
                    <a:srgbClr val="191919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Next session date: </a:t>
              </a:r>
              <a:r>
                <a:rPr lang="en-US" sz="1500" b="1" dirty="0">
                  <a:solidFill>
                    <a:srgbClr val="EC4806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28 May </a:t>
              </a:r>
              <a:r>
                <a:rPr lang="en-US" sz="15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(workshop)</a:t>
              </a:r>
              <a:endParaRPr lang="en-US" sz="1500" dirty="0">
                <a:solidFill>
                  <a:schemeClr val="tx1">
                    <a:lumMod val="50000"/>
                    <a:lumOff val="50000"/>
                  </a:schemeClr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0" y="4078653"/>
              <a:ext cx="11179230" cy="0"/>
            </a:xfrm>
            <a:prstGeom prst="line">
              <a:avLst/>
            </a:prstGeom>
            <a:ln w="139700" cap="flat">
              <a:solidFill>
                <a:srgbClr val="0097B2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pPr defTabSz="457200"/>
              <a:endParaRPr lang="en-GB" sz="9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>
            <a:off x="1746686" y="1205892"/>
            <a:ext cx="5650630" cy="2655796"/>
          </a:xfrm>
          <a:custGeom>
            <a:avLst/>
            <a:gdLst/>
            <a:ahLst/>
            <a:cxnLst/>
            <a:rect l="l" t="t" r="r" b="b"/>
            <a:pathLst>
              <a:path w="11301259" h="5311592">
                <a:moveTo>
                  <a:pt x="0" y="0"/>
                </a:moveTo>
                <a:lnTo>
                  <a:pt x="11301258" y="0"/>
                </a:lnTo>
                <a:lnTo>
                  <a:pt x="11301258" y="5311592"/>
                </a:lnTo>
                <a:lnTo>
                  <a:pt x="0" y="53115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 defTabSz="457200"/>
            <a:endParaRPr lang="en-GB" sz="9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2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3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1_Office Theme">
  <a:themeElements>
    <a:clrScheme name="Discovery">
      <a:dk1>
        <a:srgbClr val="58595B"/>
      </a:dk1>
      <a:lt1>
        <a:sysClr val="window" lastClr="FFFFFF"/>
      </a:lt1>
      <a:dk2>
        <a:srgbClr val="0087B9"/>
      </a:dk2>
      <a:lt2>
        <a:srgbClr val="D1D3D4"/>
      </a:lt2>
      <a:accent1>
        <a:srgbClr val="B63230"/>
      </a:accent1>
      <a:accent2>
        <a:srgbClr val="FCC94F"/>
      </a:accent2>
      <a:accent3>
        <a:srgbClr val="8AA512"/>
      </a:accent3>
      <a:accent4>
        <a:srgbClr val="0072BA"/>
      </a:accent4>
      <a:accent5>
        <a:srgbClr val="A1559B"/>
      </a:accent5>
      <a:accent6>
        <a:srgbClr val="EE7D00"/>
      </a:accent6>
      <a:hlink>
        <a:srgbClr val="C7D31E"/>
      </a:hlink>
      <a:folHlink>
        <a:srgbClr val="00898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79F63F839CD34F8C7D1F16FF62C149" ma:contentTypeVersion="6" ma:contentTypeDescription="Create a new document." ma:contentTypeScope="" ma:versionID="8696d57364c1d7f16f585631265b8140">
  <xsd:schema xmlns:xsd="http://www.w3.org/2001/XMLSchema" xmlns:xs="http://www.w3.org/2001/XMLSchema" xmlns:p="http://schemas.microsoft.com/office/2006/metadata/properties" xmlns:ns2="b7f9fef7-f2d6-4753-9cc4-1214af3ec681" xmlns:ns3="4e921715-ad79-4b78-9592-2aa9c6b9dcb9" targetNamespace="http://schemas.microsoft.com/office/2006/metadata/properties" ma:root="true" ma:fieldsID="911fed3de18a5dabb4b36797968ac1f0" ns2:_="" ns3:_="">
    <xsd:import namespace="b7f9fef7-f2d6-4753-9cc4-1214af3ec681"/>
    <xsd:import namespace="4e921715-ad79-4b78-9592-2aa9c6b9dcb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f9fef7-f2d6-4753-9cc4-1214af3ec68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21715-ad79-4b78-9592-2aa9c6b9dc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62C00C5-0ED4-4647-8E70-3961373AA3C2}">
  <ds:schemaRefs>
    <ds:schemaRef ds:uri="4e921715-ad79-4b78-9592-2aa9c6b9dcb9"/>
    <ds:schemaRef ds:uri="b7f9fef7-f2d6-4753-9cc4-1214af3ec6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9088B9A-D1A2-4C5E-8C41-C701AD07043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06DDD47-5727-45CD-965C-D1EB9EA06B7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604</Words>
  <Application>Microsoft Office PowerPoint</Application>
  <PresentationFormat>On-screen Show (4:3)</PresentationFormat>
  <Paragraphs>211</Paragraphs>
  <Slides>23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23</vt:i4>
      </vt:variant>
    </vt:vector>
  </HeadingPairs>
  <TitlesOfParts>
    <vt:vector size="41" baseType="lpstr">
      <vt:lpstr>Myriad Pro</vt:lpstr>
      <vt:lpstr>Public Sans</vt:lpstr>
      <vt:lpstr>Aptos</vt:lpstr>
      <vt:lpstr>Arial</vt:lpstr>
      <vt:lpstr>Arial Black</vt:lpstr>
      <vt:lpstr>Calibri</vt:lpstr>
      <vt:lpstr>Calibri Light</vt:lpstr>
      <vt:lpstr>Times New Roman</vt:lpstr>
      <vt:lpstr>Wingdings</vt:lpstr>
      <vt:lpstr>UWTSD 200_Subtitle 4</vt:lpstr>
      <vt:lpstr>UWTSD 200_Text 2</vt:lpstr>
      <vt:lpstr>1_20140311PresentationUWTSDTemplate</vt:lpstr>
      <vt:lpstr>Title Slide 1</vt:lpstr>
      <vt:lpstr>Office Theme</vt:lpstr>
      <vt:lpstr>20140311PresentationUWTSDTemplate</vt:lpstr>
      <vt:lpstr>2_20140311PresentationUWTSDTemplate</vt:lpstr>
      <vt:lpstr>3_20140311PresentationUWTSDTemplate</vt:lpstr>
      <vt:lpstr>1_Office Theme</vt:lpstr>
      <vt:lpstr>Module BMPF7302D            Authenticity and  the Role of the  Leader   Day 5</vt:lpstr>
      <vt:lpstr>Learning Outcomes BMPF7302D</vt:lpstr>
      <vt:lpstr>PowerPoint Presentation</vt:lpstr>
      <vt:lpstr>PowerPoint Presentation</vt:lpstr>
      <vt:lpstr>PowerPoint Presentation</vt:lpstr>
      <vt:lpstr>Leadership / management</vt:lpstr>
      <vt:lpstr>Leadership / management</vt:lpstr>
      <vt:lpstr>Learning Outcomes BMPF7302D</vt:lpstr>
      <vt:lpstr>Team Wheel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11</cp:revision>
  <dcterms:created xsi:type="dcterms:W3CDTF">2021-06-21T13:49:45Z</dcterms:created>
  <dcterms:modified xsi:type="dcterms:W3CDTF">2026-05-14T12:04:28Z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0x0101005579F63F839CD34F8C7D1F16FF62C149</vt:lpwstr>
  </property>
</Properties>
</file>