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4" r:id="rId7"/>
    <p:sldId id="262" r:id="rId8"/>
    <p:sldId id="261" r:id="rId9"/>
    <p:sldId id="267" r:id="rId10"/>
    <p:sldId id="269" r:id="rId11"/>
    <p:sldId id="265" r:id="rId12"/>
    <p:sldId id="263" r:id="rId13"/>
    <p:sldId id="277" r:id="rId14"/>
    <p:sldId id="276" r:id="rId15"/>
    <p:sldId id="274" r:id="rId16"/>
    <p:sldId id="266" r:id="rId17"/>
    <p:sldId id="268" r:id="rId18"/>
    <p:sldId id="270" r:id="rId19"/>
    <p:sldId id="271" r:id="rId20"/>
    <p:sldId id="272" r:id="rId21"/>
    <p:sldId id="275" r:id="rId22"/>
    <p:sldId id="278" r:id="rId23"/>
    <p:sldId id="279" r:id="rId24"/>
    <p:sldId id="280" r:id="rId2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6" d="100"/>
          <a:sy n="86" d="100"/>
        </p:scale>
        <p:origin x="562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1BCA763-2811-415F-BB67-D24E9B096F6F}" type="doc">
      <dgm:prSet loTypeId="urn:microsoft.com/office/officeart/2016/7/layout/HorizontalActionList" loCatId="List" qsTypeId="urn:microsoft.com/office/officeart/2005/8/quickstyle/simple5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C4BD6DC1-29A4-437D-B395-C659AEBC3871}">
      <dgm:prSet/>
      <dgm:spPr/>
      <dgm:t>
        <a:bodyPr/>
        <a:lstStyle/>
        <a:p>
          <a:r>
            <a:rPr lang="en-US"/>
            <a:t>Highlight</a:t>
          </a:r>
        </a:p>
      </dgm:t>
    </dgm:pt>
    <dgm:pt modelId="{EC10A2C5-B5BB-4D58-8799-1650A62491E0}" type="parTrans" cxnId="{DBA2CDBF-FD0F-457D-BB88-A3EC391EA5D9}">
      <dgm:prSet/>
      <dgm:spPr/>
      <dgm:t>
        <a:bodyPr/>
        <a:lstStyle/>
        <a:p>
          <a:endParaRPr lang="en-US"/>
        </a:p>
      </dgm:t>
    </dgm:pt>
    <dgm:pt modelId="{A6B66C33-BCF9-4418-85D2-E8AE43E41AAB}" type="sibTrans" cxnId="{DBA2CDBF-FD0F-457D-BB88-A3EC391EA5D9}">
      <dgm:prSet/>
      <dgm:spPr/>
      <dgm:t>
        <a:bodyPr/>
        <a:lstStyle/>
        <a:p>
          <a:endParaRPr lang="en-US"/>
        </a:p>
      </dgm:t>
    </dgm:pt>
    <dgm:pt modelId="{AEAFC78F-6F1B-4B4B-87F4-1C0FB91C44F3}">
      <dgm:prSet/>
      <dgm:spPr/>
      <dgm:t>
        <a:bodyPr/>
        <a:lstStyle/>
        <a:p>
          <a:r>
            <a:rPr lang="en-US"/>
            <a:t>Highlight the process involved in user story refinement</a:t>
          </a:r>
        </a:p>
      </dgm:t>
    </dgm:pt>
    <dgm:pt modelId="{BA945925-27F1-4BA6-96B4-DF9DF314B88E}" type="parTrans" cxnId="{33C92287-7B0B-4BB0-AC17-209BD91182C5}">
      <dgm:prSet/>
      <dgm:spPr/>
      <dgm:t>
        <a:bodyPr/>
        <a:lstStyle/>
        <a:p>
          <a:endParaRPr lang="en-US"/>
        </a:p>
      </dgm:t>
    </dgm:pt>
    <dgm:pt modelId="{36B69B48-6BBF-4934-9501-85B84D2B749E}" type="sibTrans" cxnId="{33C92287-7B0B-4BB0-AC17-209BD91182C5}">
      <dgm:prSet/>
      <dgm:spPr/>
      <dgm:t>
        <a:bodyPr/>
        <a:lstStyle/>
        <a:p>
          <a:endParaRPr lang="en-US"/>
        </a:p>
      </dgm:t>
    </dgm:pt>
    <dgm:pt modelId="{98B8300C-5071-423C-8301-EF6E17CF325E}">
      <dgm:prSet/>
      <dgm:spPr/>
      <dgm:t>
        <a:bodyPr/>
        <a:lstStyle/>
        <a:p>
          <a:r>
            <a:rPr lang="en-US"/>
            <a:t>Describe</a:t>
          </a:r>
        </a:p>
      </dgm:t>
    </dgm:pt>
    <dgm:pt modelId="{D8D78F42-A5A0-40CF-842C-4E2F1F4F6532}" type="parTrans" cxnId="{5495B11E-665D-4A65-B2EA-3EB03DA1777D}">
      <dgm:prSet/>
      <dgm:spPr/>
      <dgm:t>
        <a:bodyPr/>
        <a:lstStyle/>
        <a:p>
          <a:endParaRPr lang="en-US"/>
        </a:p>
      </dgm:t>
    </dgm:pt>
    <dgm:pt modelId="{78057AB0-1B4A-4A14-830C-5E74F5553E49}" type="sibTrans" cxnId="{5495B11E-665D-4A65-B2EA-3EB03DA1777D}">
      <dgm:prSet/>
      <dgm:spPr/>
      <dgm:t>
        <a:bodyPr/>
        <a:lstStyle/>
        <a:p>
          <a:endParaRPr lang="en-US"/>
        </a:p>
      </dgm:t>
    </dgm:pt>
    <dgm:pt modelId="{E2CAFB5D-FB96-461C-8974-9F112C7DEC38}">
      <dgm:prSet/>
      <dgm:spPr/>
      <dgm:t>
        <a:bodyPr/>
        <a:lstStyle/>
        <a:p>
          <a:r>
            <a:rPr lang="en-US"/>
            <a:t>Describe the process of object-oriented analysis and design</a:t>
          </a:r>
        </a:p>
      </dgm:t>
    </dgm:pt>
    <dgm:pt modelId="{DCC133B1-6969-4F50-A829-BA7795D7D6DE}" type="parTrans" cxnId="{D03D5724-0FA8-4CE0-ADBE-C7E9AFCA875F}">
      <dgm:prSet/>
      <dgm:spPr/>
      <dgm:t>
        <a:bodyPr/>
        <a:lstStyle/>
        <a:p>
          <a:endParaRPr lang="en-US"/>
        </a:p>
      </dgm:t>
    </dgm:pt>
    <dgm:pt modelId="{AAEA5ABA-8700-48C3-AD1D-5E72FC1C9E31}" type="sibTrans" cxnId="{D03D5724-0FA8-4CE0-ADBE-C7E9AFCA875F}">
      <dgm:prSet/>
      <dgm:spPr/>
      <dgm:t>
        <a:bodyPr/>
        <a:lstStyle/>
        <a:p>
          <a:endParaRPr lang="en-US"/>
        </a:p>
      </dgm:t>
    </dgm:pt>
    <dgm:pt modelId="{EFA443EB-B3A0-4BBC-8CAC-F92F56C97BBC}">
      <dgm:prSet/>
      <dgm:spPr/>
      <dgm:t>
        <a:bodyPr/>
        <a:lstStyle/>
        <a:p>
          <a:r>
            <a:rPr lang="en-US"/>
            <a:t>Differentiate</a:t>
          </a:r>
        </a:p>
      </dgm:t>
    </dgm:pt>
    <dgm:pt modelId="{11C54DEE-F572-4270-B16B-9E0BFD735EA9}" type="parTrans" cxnId="{6956BB1A-4ED6-4D2E-B169-D82865EB155F}">
      <dgm:prSet/>
      <dgm:spPr/>
      <dgm:t>
        <a:bodyPr/>
        <a:lstStyle/>
        <a:p>
          <a:endParaRPr lang="en-US"/>
        </a:p>
      </dgm:t>
    </dgm:pt>
    <dgm:pt modelId="{3AB43777-7E6B-40F8-804F-EB0C98ED9E07}" type="sibTrans" cxnId="{6956BB1A-4ED6-4D2E-B169-D82865EB155F}">
      <dgm:prSet/>
      <dgm:spPr/>
      <dgm:t>
        <a:bodyPr/>
        <a:lstStyle/>
        <a:p>
          <a:endParaRPr lang="en-US"/>
        </a:p>
      </dgm:t>
    </dgm:pt>
    <dgm:pt modelId="{8DC3AC09-5F2C-4C3F-B2C1-95ED5C5987E0}">
      <dgm:prSet/>
      <dgm:spPr/>
      <dgm:t>
        <a:bodyPr/>
        <a:lstStyle/>
        <a:p>
          <a:r>
            <a:rPr lang="en-US"/>
            <a:t>Differentiate between the tasks involved within object-oriented analysis</a:t>
          </a:r>
        </a:p>
      </dgm:t>
    </dgm:pt>
    <dgm:pt modelId="{7835E89A-89E5-4421-BEAE-F90874E8E706}" type="parTrans" cxnId="{055C6405-A5C2-4069-B692-E920F93AF204}">
      <dgm:prSet/>
      <dgm:spPr/>
      <dgm:t>
        <a:bodyPr/>
        <a:lstStyle/>
        <a:p>
          <a:endParaRPr lang="en-US"/>
        </a:p>
      </dgm:t>
    </dgm:pt>
    <dgm:pt modelId="{9AA260AF-EEFD-47FC-B9F6-F9E8954173AB}" type="sibTrans" cxnId="{055C6405-A5C2-4069-B692-E920F93AF204}">
      <dgm:prSet/>
      <dgm:spPr/>
      <dgm:t>
        <a:bodyPr/>
        <a:lstStyle/>
        <a:p>
          <a:endParaRPr lang="en-US"/>
        </a:p>
      </dgm:t>
    </dgm:pt>
    <dgm:pt modelId="{7D30E0BA-BCA6-4C70-A697-8C63755C5878}">
      <dgm:prSet/>
      <dgm:spPr/>
      <dgm:t>
        <a:bodyPr/>
        <a:lstStyle/>
        <a:p>
          <a:r>
            <a:rPr lang="en-US"/>
            <a:t>Design</a:t>
          </a:r>
        </a:p>
      </dgm:t>
    </dgm:pt>
    <dgm:pt modelId="{7E4BE478-E354-4F2E-A26D-D263A8C42348}" type="parTrans" cxnId="{B4D1C624-3872-4D24-BDDE-0E639FA256A4}">
      <dgm:prSet/>
      <dgm:spPr/>
      <dgm:t>
        <a:bodyPr/>
        <a:lstStyle/>
        <a:p>
          <a:endParaRPr lang="en-US"/>
        </a:p>
      </dgm:t>
    </dgm:pt>
    <dgm:pt modelId="{40D7B54F-1185-48E1-8F5D-3DF72441F0F9}" type="sibTrans" cxnId="{B4D1C624-3872-4D24-BDDE-0E639FA256A4}">
      <dgm:prSet/>
      <dgm:spPr/>
      <dgm:t>
        <a:bodyPr/>
        <a:lstStyle/>
        <a:p>
          <a:endParaRPr lang="en-US"/>
        </a:p>
      </dgm:t>
    </dgm:pt>
    <dgm:pt modelId="{CAEC8C25-3D3A-4CC0-9D0D-52081EF778C4}">
      <dgm:prSet/>
      <dgm:spPr/>
      <dgm:t>
        <a:bodyPr/>
        <a:lstStyle/>
        <a:p>
          <a:r>
            <a:rPr lang="en-US"/>
            <a:t>Design a software element using the processes involved in object-oriented design</a:t>
          </a:r>
        </a:p>
      </dgm:t>
    </dgm:pt>
    <dgm:pt modelId="{2AF81D47-BEC7-43FF-9EF3-D7B19397EB5D}" type="parTrans" cxnId="{CE603C4A-430C-46E2-9E10-518596D046A6}">
      <dgm:prSet/>
      <dgm:spPr/>
      <dgm:t>
        <a:bodyPr/>
        <a:lstStyle/>
        <a:p>
          <a:endParaRPr lang="en-US"/>
        </a:p>
      </dgm:t>
    </dgm:pt>
    <dgm:pt modelId="{86BC2B3D-4EF4-4877-BDE3-1C877E209B97}" type="sibTrans" cxnId="{CE603C4A-430C-46E2-9E10-518596D046A6}">
      <dgm:prSet/>
      <dgm:spPr/>
      <dgm:t>
        <a:bodyPr/>
        <a:lstStyle/>
        <a:p>
          <a:endParaRPr lang="en-US"/>
        </a:p>
      </dgm:t>
    </dgm:pt>
    <dgm:pt modelId="{5718D82C-6690-4763-B01D-F20912813574}" type="pres">
      <dgm:prSet presAssocID="{81BCA763-2811-415F-BB67-D24E9B096F6F}" presName="Name0" presStyleCnt="0">
        <dgm:presLayoutVars>
          <dgm:dir/>
          <dgm:animLvl val="lvl"/>
          <dgm:resizeHandles val="exact"/>
        </dgm:presLayoutVars>
      </dgm:prSet>
      <dgm:spPr/>
    </dgm:pt>
    <dgm:pt modelId="{01BA6A79-FBE5-4B20-AF24-D136295CB79F}" type="pres">
      <dgm:prSet presAssocID="{C4BD6DC1-29A4-437D-B395-C659AEBC3871}" presName="composite" presStyleCnt="0"/>
      <dgm:spPr/>
    </dgm:pt>
    <dgm:pt modelId="{EB4F5AE8-082C-4FA2-97F6-46C45B77278E}" type="pres">
      <dgm:prSet presAssocID="{C4BD6DC1-29A4-437D-B395-C659AEBC3871}" presName="parTx" presStyleLbl="alignNode1" presStyleIdx="0" presStyleCnt="4">
        <dgm:presLayoutVars>
          <dgm:chMax val="0"/>
          <dgm:chPref val="0"/>
        </dgm:presLayoutVars>
      </dgm:prSet>
      <dgm:spPr/>
    </dgm:pt>
    <dgm:pt modelId="{5DBFA3C0-1988-45C3-B0D1-F113C7FBC30E}" type="pres">
      <dgm:prSet presAssocID="{C4BD6DC1-29A4-437D-B395-C659AEBC3871}" presName="desTx" presStyleLbl="alignAccFollowNode1" presStyleIdx="0" presStyleCnt="4">
        <dgm:presLayoutVars/>
      </dgm:prSet>
      <dgm:spPr/>
    </dgm:pt>
    <dgm:pt modelId="{323F321E-03F3-4BB8-B5F4-6B687EA4A416}" type="pres">
      <dgm:prSet presAssocID="{A6B66C33-BCF9-4418-85D2-E8AE43E41AAB}" presName="space" presStyleCnt="0"/>
      <dgm:spPr/>
    </dgm:pt>
    <dgm:pt modelId="{4127BCA7-D092-4428-81F8-21F19B32741A}" type="pres">
      <dgm:prSet presAssocID="{98B8300C-5071-423C-8301-EF6E17CF325E}" presName="composite" presStyleCnt="0"/>
      <dgm:spPr/>
    </dgm:pt>
    <dgm:pt modelId="{3B531DEE-A82A-48FF-BDD4-0E5C8F941EE5}" type="pres">
      <dgm:prSet presAssocID="{98B8300C-5071-423C-8301-EF6E17CF325E}" presName="parTx" presStyleLbl="alignNode1" presStyleIdx="1" presStyleCnt="4">
        <dgm:presLayoutVars>
          <dgm:chMax val="0"/>
          <dgm:chPref val="0"/>
        </dgm:presLayoutVars>
      </dgm:prSet>
      <dgm:spPr/>
    </dgm:pt>
    <dgm:pt modelId="{A2F80A2E-ADA7-49FA-8F14-2C08B965B4A4}" type="pres">
      <dgm:prSet presAssocID="{98B8300C-5071-423C-8301-EF6E17CF325E}" presName="desTx" presStyleLbl="alignAccFollowNode1" presStyleIdx="1" presStyleCnt="4">
        <dgm:presLayoutVars/>
      </dgm:prSet>
      <dgm:spPr/>
    </dgm:pt>
    <dgm:pt modelId="{C63439F9-3D51-466D-88F5-293FA60B1CEC}" type="pres">
      <dgm:prSet presAssocID="{78057AB0-1B4A-4A14-830C-5E74F5553E49}" presName="space" presStyleCnt="0"/>
      <dgm:spPr/>
    </dgm:pt>
    <dgm:pt modelId="{2A835D27-AB1E-42A3-9352-0A3AD517C882}" type="pres">
      <dgm:prSet presAssocID="{EFA443EB-B3A0-4BBC-8CAC-F92F56C97BBC}" presName="composite" presStyleCnt="0"/>
      <dgm:spPr/>
    </dgm:pt>
    <dgm:pt modelId="{89780A7C-3293-442E-99FD-60FA3E20783B}" type="pres">
      <dgm:prSet presAssocID="{EFA443EB-B3A0-4BBC-8CAC-F92F56C97BBC}" presName="parTx" presStyleLbl="alignNode1" presStyleIdx="2" presStyleCnt="4">
        <dgm:presLayoutVars>
          <dgm:chMax val="0"/>
          <dgm:chPref val="0"/>
        </dgm:presLayoutVars>
      </dgm:prSet>
      <dgm:spPr/>
    </dgm:pt>
    <dgm:pt modelId="{BFE3E7E7-0DEB-427F-88E8-EF3AC46D7376}" type="pres">
      <dgm:prSet presAssocID="{EFA443EB-B3A0-4BBC-8CAC-F92F56C97BBC}" presName="desTx" presStyleLbl="alignAccFollowNode1" presStyleIdx="2" presStyleCnt="4">
        <dgm:presLayoutVars/>
      </dgm:prSet>
      <dgm:spPr/>
    </dgm:pt>
    <dgm:pt modelId="{F2FC30FC-4FC2-457A-9608-EA2F61873CCF}" type="pres">
      <dgm:prSet presAssocID="{3AB43777-7E6B-40F8-804F-EB0C98ED9E07}" presName="space" presStyleCnt="0"/>
      <dgm:spPr/>
    </dgm:pt>
    <dgm:pt modelId="{72687599-3F79-44B1-BE1A-FA3847F8CD70}" type="pres">
      <dgm:prSet presAssocID="{7D30E0BA-BCA6-4C70-A697-8C63755C5878}" presName="composite" presStyleCnt="0"/>
      <dgm:spPr/>
    </dgm:pt>
    <dgm:pt modelId="{2B35CBA2-29FC-4347-92FC-57F88442AC1E}" type="pres">
      <dgm:prSet presAssocID="{7D30E0BA-BCA6-4C70-A697-8C63755C5878}" presName="parTx" presStyleLbl="alignNode1" presStyleIdx="3" presStyleCnt="4">
        <dgm:presLayoutVars>
          <dgm:chMax val="0"/>
          <dgm:chPref val="0"/>
        </dgm:presLayoutVars>
      </dgm:prSet>
      <dgm:spPr/>
    </dgm:pt>
    <dgm:pt modelId="{58718F75-A9D2-449D-84A3-38DD890CB48A}" type="pres">
      <dgm:prSet presAssocID="{7D30E0BA-BCA6-4C70-A697-8C63755C5878}" presName="desTx" presStyleLbl="alignAccFollowNode1" presStyleIdx="3" presStyleCnt="4">
        <dgm:presLayoutVars/>
      </dgm:prSet>
      <dgm:spPr/>
    </dgm:pt>
  </dgm:ptLst>
  <dgm:cxnLst>
    <dgm:cxn modelId="{055C6405-A5C2-4069-B692-E920F93AF204}" srcId="{EFA443EB-B3A0-4BBC-8CAC-F92F56C97BBC}" destId="{8DC3AC09-5F2C-4C3F-B2C1-95ED5C5987E0}" srcOrd="0" destOrd="0" parTransId="{7835E89A-89E5-4421-BEAE-F90874E8E706}" sibTransId="{9AA260AF-EEFD-47FC-B9F6-F9E8954173AB}"/>
    <dgm:cxn modelId="{6956BB1A-4ED6-4D2E-B169-D82865EB155F}" srcId="{81BCA763-2811-415F-BB67-D24E9B096F6F}" destId="{EFA443EB-B3A0-4BBC-8CAC-F92F56C97BBC}" srcOrd="2" destOrd="0" parTransId="{11C54DEE-F572-4270-B16B-9E0BFD735EA9}" sibTransId="{3AB43777-7E6B-40F8-804F-EB0C98ED9E07}"/>
    <dgm:cxn modelId="{5495B11E-665D-4A65-B2EA-3EB03DA1777D}" srcId="{81BCA763-2811-415F-BB67-D24E9B096F6F}" destId="{98B8300C-5071-423C-8301-EF6E17CF325E}" srcOrd="1" destOrd="0" parTransId="{D8D78F42-A5A0-40CF-842C-4E2F1F4F6532}" sibTransId="{78057AB0-1B4A-4A14-830C-5E74F5553E49}"/>
    <dgm:cxn modelId="{D03D5724-0FA8-4CE0-ADBE-C7E9AFCA875F}" srcId="{98B8300C-5071-423C-8301-EF6E17CF325E}" destId="{E2CAFB5D-FB96-461C-8974-9F112C7DEC38}" srcOrd="0" destOrd="0" parTransId="{DCC133B1-6969-4F50-A829-BA7795D7D6DE}" sibTransId="{AAEA5ABA-8700-48C3-AD1D-5E72FC1C9E31}"/>
    <dgm:cxn modelId="{B4D1C624-3872-4D24-BDDE-0E639FA256A4}" srcId="{81BCA763-2811-415F-BB67-D24E9B096F6F}" destId="{7D30E0BA-BCA6-4C70-A697-8C63755C5878}" srcOrd="3" destOrd="0" parTransId="{7E4BE478-E354-4F2E-A26D-D263A8C42348}" sibTransId="{40D7B54F-1185-48E1-8F5D-3DF72441F0F9}"/>
    <dgm:cxn modelId="{DE3E2626-6806-46A0-BE69-2D5C0D0007EB}" type="presOf" srcId="{CAEC8C25-3D3A-4CC0-9D0D-52081EF778C4}" destId="{58718F75-A9D2-449D-84A3-38DD890CB48A}" srcOrd="0" destOrd="0" presId="urn:microsoft.com/office/officeart/2016/7/layout/HorizontalActionList"/>
    <dgm:cxn modelId="{17A5F93F-03CF-44A8-A8E0-DBE04C8C67B0}" type="presOf" srcId="{8DC3AC09-5F2C-4C3F-B2C1-95ED5C5987E0}" destId="{BFE3E7E7-0DEB-427F-88E8-EF3AC46D7376}" srcOrd="0" destOrd="0" presId="urn:microsoft.com/office/officeart/2016/7/layout/HorizontalActionList"/>
    <dgm:cxn modelId="{0A73975C-2B07-4DBB-A7E1-2E6C6AB21511}" type="presOf" srcId="{C4BD6DC1-29A4-437D-B395-C659AEBC3871}" destId="{EB4F5AE8-082C-4FA2-97F6-46C45B77278E}" srcOrd="0" destOrd="0" presId="urn:microsoft.com/office/officeart/2016/7/layout/HorizontalActionList"/>
    <dgm:cxn modelId="{CE603C4A-430C-46E2-9E10-518596D046A6}" srcId="{7D30E0BA-BCA6-4C70-A697-8C63755C5878}" destId="{CAEC8C25-3D3A-4CC0-9D0D-52081EF778C4}" srcOrd="0" destOrd="0" parTransId="{2AF81D47-BEC7-43FF-9EF3-D7B19397EB5D}" sibTransId="{86BC2B3D-4EF4-4877-BDE3-1C877E209B97}"/>
    <dgm:cxn modelId="{33C92287-7B0B-4BB0-AC17-209BD91182C5}" srcId="{C4BD6DC1-29A4-437D-B395-C659AEBC3871}" destId="{AEAFC78F-6F1B-4B4B-87F4-1C0FB91C44F3}" srcOrd="0" destOrd="0" parTransId="{BA945925-27F1-4BA6-96B4-DF9DF314B88E}" sibTransId="{36B69B48-6BBF-4934-9501-85B84D2B749E}"/>
    <dgm:cxn modelId="{ABB0489B-E2AD-409A-B540-C1BCD7B06BF4}" type="presOf" srcId="{81BCA763-2811-415F-BB67-D24E9B096F6F}" destId="{5718D82C-6690-4763-B01D-F20912813574}" srcOrd="0" destOrd="0" presId="urn:microsoft.com/office/officeart/2016/7/layout/HorizontalActionList"/>
    <dgm:cxn modelId="{481780AD-F813-4B7B-9E86-BBCFA46BED54}" type="presOf" srcId="{98B8300C-5071-423C-8301-EF6E17CF325E}" destId="{3B531DEE-A82A-48FF-BDD4-0E5C8F941EE5}" srcOrd="0" destOrd="0" presId="urn:microsoft.com/office/officeart/2016/7/layout/HorizontalActionList"/>
    <dgm:cxn modelId="{0FE9D1B6-82D3-40A9-9C19-3EC1C91EA9F4}" type="presOf" srcId="{EFA443EB-B3A0-4BBC-8CAC-F92F56C97BBC}" destId="{89780A7C-3293-442E-99FD-60FA3E20783B}" srcOrd="0" destOrd="0" presId="urn:microsoft.com/office/officeart/2016/7/layout/HorizontalActionList"/>
    <dgm:cxn modelId="{4D8F71BC-4660-497A-94B3-D3A3B6594550}" type="presOf" srcId="{7D30E0BA-BCA6-4C70-A697-8C63755C5878}" destId="{2B35CBA2-29FC-4347-92FC-57F88442AC1E}" srcOrd="0" destOrd="0" presId="urn:microsoft.com/office/officeart/2016/7/layout/HorizontalActionList"/>
    <dgm:cxn modelId="{33563FBD-D535-4DB3-9B98-875D340DA417}" type="presOf" srcId="{AEAFC78F-6F1B-4B4B-87F4-1C0FB91C44F3}" destId="{5DBFA3C0-1988-45C3-B0D1-F113C7FBC30E}" srcOrd="0" destOrd="0" presId="urn:microsoft.com/office/officeart/2016/7/layout/HorizontalActionList"/>
    <dgm:cxn modelId="{DBA2CDBF-FD0F-457D-BB88-A3EC391EA5D9}" srcId="{81BCA763-2811-415F-BB67-D24E9B096F6F}" destId="{C4BD6DC1-29A4-437D-B395-C659AEBC3871}" srcOrd="0" destOrd="0" parTransId="{EC10A2C5-B5BB-4D58-8799-1650A62491E0}" sibTransId="{A6B66C33-BCF9-4418-85D2-E8AE43E41AAB}"/>
    <dgm:cxn modelId="{D251FACB-2DAA-420D-AAC6-02C14F342CC4}" type="presOf" srcId="{E2CAFB5D-FB96-461C-8974-9F112C7DEC38}" destId="{A2F80A2E-ADA7-49FA-8F14-2C08B965B4A4}" srcOrd="0" destOrd="0" presId="urn:microsoft.com/office/officeart/2016/7/layout/HorizontalActionList"/>
    <dgm:cxn modelId="{A722034C-416A-4753-BAB2-62700E9234B4}" type="presParOf" srcId="{5718D82C-6690-4763-B01D-F20912813574}" destId="{01BA6A79-FBE5-4B20-AF24-D136295CB79F}" srcOrd="0" destOrd="0" presId="urn:microsoft.com/office/officeart/2016/7/layout/HorizontalActionList"/>
    <dgm:cxn modelId="{6B60F97E-0F6A-4D8C-92DA-A7334B247128}" type="presParOf" srcId="{01BA6A79-FBE5-4B20-AF24-D136295CB79F}" destId="{EB4F5AE8-082C-4FA2-97F6-46C45B77278E}" srcOrd="0" destOrd="0" presId="urn:microsoft.com/office/officeart/2016/7/layout/HorizontalActionList"/>
    <dgm:cxn modelId="{717AA1C9-FC97-4B27-A1C6-55EB967DF418}" type="presParOf" srcId="{01BA6A79-FBE5-4B20-AF24-D136295CB79F}" destId="{5DBFA3C0-1988-45C3-B0D1-F113C7FBC30E}" srcOrd="1" destOrd="0" presId="urn:microsoft.com/office/officeart/2016/7/layout/HorizontalActionList"/>
    <dgm:cxn modelId="{0F1D2780-373A-41CF-952F-CC18C709C566}" type="presParOf" srcId="{5718D82C-6690-4763-B01D-F20912813574}" destId="{323F321E-03F3-4BB8-B5F4-6B687EA4A416}" srcOrd="1" destOrd="0" presId="urn:microsoft.com/office/officeart/2016/7/layout/HorizontalActionList"/>
    <dgm:cxn modelId="{48E7A5F6-80AE-4C17-8329-FE28A1D40490}" type="presParOf" srcId="{5718D82C-6690-4763-B01D-F20912813574}" destId="{4127BCA7-D092-4428-81F8-21F19B32741A}" srcOrd="2" destOrd="0" presId="urn:microsoft.com/office/officeart/2016/7/layout/HorizontalActionList"/>
    <dgm:cxn modelId="{2A377B67-5F37-4B8C-81A5-3F5A16041387}" type="presParOf" srcId="{4127BCA7-D092-4428-81F8-21F19B32741A}" destId="{3B531DEE-A82A-48FF-BDD4-0E5C8F941EE5}" srcOrd="0" destOrd="0" presId="urn:microsoft.com/office/officeart/2016/7/layout/HorizontalActionList"/>
    <dgm:cxn modelId="{66B28B63-2592-4E15-AE8E-E4B910BCE3C7}" type="presParOf" srcId="{4127BCA7-D092-4428-81F8-21F19B32741A}" destId="{A2F80A2E-ADA7-49FA-8F14-2C08B965B4A4}" srcOrd="1" destOrd="0" presId="urn:microsoft.com/office/officeart/2016/7/layout/HorizontalActionList"/>
    <dgm:cxn modelId="{1E049234-79C3-4D80-B6AF-590CD7DD1DA0}" type="presParOf" srcId="{5718D82C-6690-4763-B01D-F20912813574}" destId="{C63439F9-3D51-466D-88F5-293FA60B1CEC}" srcOrd="3" destOrd="0" presId="urn:microsoft.com/office/officeart/2016/7/layout/HorizontalActionList"/>
    <dgm:cxn modelId="{342945DB-07E3-4AF9-83B0-6C3F8EAAB326}" type="presParOf" srcId="{5718D82C-6690-4763-B01D-F20912813574}" destId="{2A835D27-AB1E-42A3-9352-0A3AD517C882}" srcOrd="4" destOrd="0" presId="urn:microsoft.com/office/officeart/2016/7/layout/HorizontalActionList"/>
    <dgm:cxn modelId="{87367670-0520-4236-B2C1-F2191D0CEEA5}" type="presParOf" srcId="{2A835D27-AB1E-42A3-9352-0A3AD517C882}" destId="{89780A7C-3293-442E-99FD-60FA3E20783B}" srcOrd="0" destOrd="0" presId="urn:microsoft.com/office/officeart/2016/7/layout/HorizontalActionList"/>
    <dgm:cxn modelId="{8237484A-03D7-400A-AB90-58BC648130AD}" type="presParOf" srcId="{2A835D27-AB1E-42A3-9352-0A3AD517C882}" destId="{BFE3E7E7-0DEB-427F-88E8-EF3AC46D7376}" srcOrd="1" destOrd="0" presId="urn:microsoft.com/office/officeart/2016/7/layout/HorizontalActionList"/>
    <dgm:cxn modelId="{B4D05FE3-B89B-4EED-A617-8965F46585F1}" type="presParOf" srcId="{5718D82C-6690-4763-B01D-F20912813574}" destId="{F2FC30FC-4FC2-457A-9608-EA2F61873CCF}" srcOrd="5" destOrd="0" presId="urn:microsoft.com/office/officeart/2016/7/layout/HorizontalActionList"/>
    <dgm:cxn modelId="{E48FFC56-4A63-4E20-91A0-144C7703B1DC}" type="presParOf" srcId="{5718D82C-6690-4763-B01D-F20912813574}" destId="{72687599-3F79-44B1-BE1A-FA3847F8CD70}" srcOrd="6" destOrd="0" presId="urn:microsoft.com/office/officeart/2016/7/layout/HorizontalActionList"/>
    <dgm:cxn modelId="{F68B7BEB-4B7B-45C4-811C-B5EE96705110}" type="presParOf" srcId="{72687599-3F79-44B1-BE1A-FA3847F8CD70}" destId="{2B35CBA2-29FC-4347-92FC-57F88442AC1E}" srcOrd="0" destOrd="0" presId="urn:microsoft.com/office/officeart/2016/7/layout/HorizontalActionList"/>
    <dgm:cxn modelId="{7AC031D5-866E-4726-8256-822A882A9930}" type="presParOf" srcId="{72687599-3F79-44B1-BE1A-FA3847F8CD70}" destId="{58718F75-A9D2-449D-84A3-38DD890CB48A}" srcOrd="1" destOrd="0" presId="urn:microsoft.com/office/officeart/2016/7/layout/HorizontalAction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58EC584-D688-4157-B93F-CE13FE7D4730}" type="doc">
      <dgm:prSet loTypeId="urn:microsoft.com/office/officeart/2008/layout/LinedList" loCatId="list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F126E0AF-7334-4BCF-B6EB-65367896A09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i="1"/>
            <a:t>I would like the foreground to be orange</a:t>
          </a:r>
          <a:endParaRPr lang="en-US"/>
        </a:p>
      </dgm:t>
    </dgm:pt>
    <dgm:pt modelId="{ABA3867A-EED6-4FD2-ACBA-8F176EC4CA70}" type="parTrans" cxnId="{73077F4E-5DFF-4C39-8C40-FA0F5DCB8EB9}">
      <dgm:prSet/>
      <dgm:spPr/>
      <dgm:t>
        <a:bodyPr/>
        <a:lstStyle/>
        <a:p>
          <a:endParaRPr lang="en-US"/>
        </a:p>
      </dgm:t>
    </dgm:pt>
    <dgm:pt modelId="{85D3B3EB-3CBE-4073-B89C-4B66A0968B27}" type="sibTrans" cxnId="{73077F4E-5DFF-4C39-8C40-FA0F5DCB8EB9}">
      <dgm:prSet/>
      <dgm:spPr/>
      <dgm:t>
        <a:bodyPr/>
        <a:lstStyle/>
        <a:p>
          <a:endParaRPr lang="en-US"/>
        </a:p>
      </dgm:t>
    </dgm:pt>
    <dgm:pt modelId="{D337648C-9628-4140-AE66-73B9E0B69BC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i="1"/>
            <a:t>I would like the font to be comic sans</a:t>
          </a:r>
          <a:endParaRPr lang="en-US"/>
        </a:p>
      </dgm:t>
    </dgm:pt>
    <dgm:pt modelId="{219D8AA2-E8FD-4B84-9E1F-A15BFD09B5D0}" type="parTrans" cxnId="{0E9D5DAE-D524-4633-8BB0-D77284D134B3}">
      <dgm:prSet/>
      <dgm:spPr/>
      <dgm:t>
        <a:bodyPr/>
        <a:lstStyle/>
        <a:p>
          <a:endParaRPr lang="en-US"/>
        </a:p>
      </dgm:t>
    </dgm:pt>
    <dgm:pt modelId="{C428D770-FE2F-4ADD-B868-7FCD916F6518}" type="sibTrans" cxnId="{0E9D5DAE-D524-4633-8BB0-D77284D134B3}">
      <dgm:prSet/>
      <dgm:spPr/>
      <dgm:t>
        <a:bodyPr/>
        <a:lstStyle/>
        <a:p>
          <a:endParaRPr lang="en-US"/>
        </a:p>
      </dgm:t>
    </dgm:pt>
    <dgm:pt modelId="{6F77A259-AC23-46FE-ACC4-6ED3FB44BD6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i="1"/>
            <a:t>I would like a button that makes me coffee</a:t>
          </a:r>
          <a:endParaRPr lang="en-US"/>
        </a:p>
      </dgm:t>
    </dgm:pt>
    <dgm:pt modelId="{97892741-6244-437F-B451-D158FE12EAE4}" type="parTrans" cxnId="{2166B590-0818-4405-849E-829F03D22699}">
      <dgm:prSet/>
      <dgm:spPr/>
      <dgm:t>
        <a:bodyPr/>
        <a:lstStyle/>
        <a:p>
          <a:endParaRPr lang="en-US"/>
        </a:p>
      </dgm:t>
    </dgm:pt>
    <dgm:pt modelId="{69EABABC-25EF-485D-90C6-C2C9198DF85E}" type="sibTrans" cxnId="{2166B590-0818-4405-849E-829F03D22699}">
      <dgm:prSet/>
      <dgm:spPr/>
      <dgm:t>
        <a:bodyPr/>
        <a:lstStyle/>
        <a:p>
          <a:endParaRPr lang="en-US"/>
        </a:p>
      </dgm:t>
    </dgm:pt>
    <dgm:pt modelId="{1DB9CA81-F799-49D8-ADB8-BE19146CD81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i="1"/>
            <a:t>I would like a word activated assignment producer</a:t>
          </a:r>
          <a:endParaRPr lang="en-US"/>
        </a:p>
      </dgm:t>
    </dgm:pt>
    <dgm:pt modelId="{7DDD4169-FE1C-419A-B08A-A8792D61D021}" type="parTrans" cxnId="{F563F3B3-967E-475A-82EF-4230EC4707D5}">
      <dgm:prSet/>
      <dgm:spPr/>
      <dgm:t>
        <a:bodyPr/>
        <a:lstStyle/>
        <a:p>
          <a:endParaRPr lang="en-US"/>
        </a:p>
      </dgm:t>
    </dgm:pt>
    <dgm:pt modelId="{68C8A228-5696-4E4F-8DE0-ACAF668E0D31}" type="sibTrans" cxnId="{F563F3B3-967E-475A-82EF-4230EC4707D5}">
      <dgm:prSet/>
      <dgm:spPr/>
      <dgm:t>
        <a:bodyPr/>
        <a:lstStyle/>
        <a:p>
          <a:endParaRPr lang="en-US"/>
        </a:p>
      </dgm:t>
    </dgm:pt>
    <dgm:pt modelId="{15E6B686-2B4A-4909-A81C-F011FDEF77E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i="1"/>
            <a:t>I would like to create a copy of all of my files</a:t>
          </a:r>
          <a:endParaRPr lang="en-US"/>
        </a:p>
      </dgm:t>
    </dgm:pt>
    <dgm:pt modelId="{C9663179-D5BF-448F-B97C-946B41282708}" type="parTrans" cxnId="{026BBAD5-F79A-4F71-B264-DB9B9229AE5E}">
      <dgm:prSet/>
      <dgm:spPr/>
      <dgm:t>
        <a:bodyPr/>
        <a:lstStyle/>
        <a:p>
          <a:endParaRPr lang="en-US"/>
        </a:p>
      </dgm:t>
    </dgm:pt>
    <dgm:pt modelId="{596A568D-BF96-4365-AAA9-92EB5251462E}" type="sibTrans" cxnId="{026BBAD5-F79A-4F71-B264-DB9B9229AE5E}">
      <dgm:prSet/>
      <dgm:spPr/>
      <dgm:t>
        <a:bodyPr/>
        <a:lstStyle/>
        <a:p>
          <a:endParaRPr lang="en-US"/>
        </a:p>
      </dgm:t>
    </dgm:pt>
    <dgm:pt modelId="{91EFE73A-811F-4EF8-B0C4-4172945DB7B4}" type="pres">
      <dgm:prSet presAssocID="{058EC584-D688-4157-B93F-CE13FE7D4730}" presName="vert0" presStyleCnt="0">
        <dgm:presLayoutVars>
          <dgm:dir/>
          <dgm:animOne val="branch"/>
          <dgm:animLvl val="lvl"/>
        </dgm:presLayoutVars>
      </dgm:prSet>
      <dgm:spPr/>
    </dgm:pt>
    <dgm:pt modelId="{6126193A-4A66-483D-BFBD-E570C500F8C7}" type="pres">
      <dgm:prSet presAssocID="{F126E0AF-7334-4BCF-B6EB-65367896A09E}" presName="thickLine" presStyleLbl="alignNode1" presStyleIdx="0" presStyleCnt="5"/>
      <dgm:spPr/>
    </dgm:pt>
    <dgm:pt modelId="{F9871BA3-168B-4286-8D3A-7FB3130BE58E}" type="pres">
      <dgm:prSet presAssocID="{F126E0AF-7334-4BCF-B6EB-65367896A09E}" presName="horz1" presStyleCnt="0"/>
      <dgm:spPr/>
    </dgm:pt>
    <dgm:pt modelId="{4928BBA7-C54A-41D2-893E-F0DC48F6990D}" type="pres">
      <dgm:prSet presAssocID="{F126E0AF-7334-4BCF-B6EB-65367896A09E}" presName="tx1" presStyleLbl="revTx" presStyleIdx="0" presStyleCnt="5"/>
      <dgm:spPr/>
    </dgm:pt>
    <dgm:pt modelId="{D5C1E8D1-49E3-4D6E-8C9B-BEF776AA6944}" type="pres">
      <dgm:prSet presAssocID="{F126E0AF-7334-4BCF-B6EB-65367896A09E}" presName="vert1" presStyleCnt="0"/>
      <dgm:spPr/>
    </dgm:pt>
    <dgm:pt modelId="{A78E21A9-D632-4CB1-A583-E362C9B80AFF}" type="pres">
      <dgm:prSet presAssocID="{D337648C-9628-4140-AE66-73B9E0B69BC6}" presName="thickLine" presStyleLbl="alignNode1" presStyleIdx="1" presStyleCnt="5"/>
      <dgm:spPr/>
    </dgm:pt>
    <dgm:pt modelId="{954BB664-667C-48AB-BB13-BCCFAA9C546F}" type="pres">
      <dgm:prSet presAssocID="{D337648C-9628-4140-AE66-73B9E0B69BC6}" presName="horz1" presStyleCnt="0"/>
      <dgm:spPr/>
    </dgm:pt>
    <dgm:pt modelId="{8DC5A736-C0AD-414D-AD46-AC068BF5BC33}" type="pres">
      <dgm:prSet presAssocID="{D337648C-9628-4140-AE66-73B9E0B69BC6}" presName="tx1" presStyleLbl="revTx" presStyleIdx="1" presStyleCnt="5"/>
      <dgm:spPr/>
    </dgm:pt>
    <dgm:pt modelId="{9CDA50D3-8976-439D-8FBD-E35E9189D7F0}" type="pres">
      <dgm:prSet presAssocID="{D337648C-9628-4140-AE66-73B9E0B69BC6}" presName="vert1" presStyleCnt="0"/>
      <dgm:spPr/>
    </dgm:pt>
    <dgm:pt modelId="{64EC57B5-314E-4076-A0A0-822380511AC9}" type="pres">
      <dgm:prSet presAssocID="{6F77A259-AC23-46FE-ACC4-6ED3FB44BD69}" presName="thickLine" presStyleLbl="alignNode1" presStyleIdx="2" presStyleCnt="5"/>
      <dgm:spPr/>
    </dgm:pt>
    <dgm:pt modelId="{47FFE0E0-7E3D-46E6-9223-6BE241E5B79B}" type="pres">
      <dgm:prSet presAssocID="{6F77A259-AC23-46FE-ACC4-6ED3FB44BD69}" presName="horz1" presStyleCnt="0"/>
      <dgm:spPr/>
    </dgm:pt>
    <dgm:pt modelId="{81100E8E-86AF-4F4B-97BD-E018C9BDC53F}" type="pres">
      <dgm:prSet presAssocID="{6F77A259-AC23-46FE-ACC4-6ED3FB44BD69}" presName="tx1" presStyleLbl="revTx" presStyleIdx="2" presStyleCnt="5"/>
      <dgm:spPr/>
    </dgm:pt>
    <dgm:pt modelId="{1D11D932-CC19-4DC0-B0A8-E63BE2B5F829}" type="pres">
      <dgm:prSet presAssocID="{6F77A259-AC23-46FE-ACC4-6ED3FB44BD69}" presName="vert1" presStyleCnt="0"/>
      <dgm:spPr/>
    </dgm:pt>
    <dgm:pt modelId="{E2530CAF-AAAD-4B9F-9F57-2256C515BB5B}" type="pres">
      <dgm:prSet presAssocID="{1DB9CA81-F799-49D8-ADB8-BE19146CD81E}" presName="thickLine" presStyleLbl="alignNode1" presStyleIdx="3" presStyleCnt="5"/>
      <dgm:spPr/>
    </dgm:pt>
    <dgm:pt modelId="{3C887E61-E4AE-4230-BDAB-F2D3FD93E6EA}" type="pres">
      <dgm:prSet presAssocID="{1DB9CA81-F799-49D8-ADB8-BE19146CD81E}" presName="horz1" presStyleCnt="0"/>
      <dgm:spPr/>
    </dgm:pt>
    <dgm:pt modelId="{F7C9554D-ABEB-404C-B05B-CFF4E84BF305}" type="pres">
      <dgm:prSet presAssocID="{1DB9CA81-F799-49D8-ADB8-BE19146CD81E}" presName="tx1" presStyleLbl="revTx" presStyleIdx="3" presStyleCnt="5"/>
      <dgm:spPr/>
    </dgm:pt>
    <dgm:pt modelId="{2391F8BC-72BB-408F-B5E9-305174FE8EA1}" type="pres">
      <dgm:prSet presAssocID="{1DB9CA81-F799-49D8-ADB8-BE19146CD81E}" presName="vert1" presStyleCnt="0"/>
      <dgm:spPr/>
    </dgm:pt>
    <dgm:pt modelId="{04DF8B59-7910-4621-B803-1A3CAA5C3608}" type="pres">
      <dgm:prSet presAssocID="{15E6B686-2B4A-4909-A81C-F011FDEF77E8}" presName="thickLine" presStyleLbl="alignNode1" presStyleIdx="4" presStyleCnt="5"/>
      <dgm:spPr/>
    </dgm:pt>
    <dgm:pt modelId="{F79A2EA6-EAEF-453F-81F8-968F97D27305}" type="pres">
      <dgm:prSet presAssocID="{15E6B686-2B4A-4909-A81C-F011FDEF77E8}" presName="horz1" presStyleCnt="0"/>
      <dgm:spPr/>
    </dgm:pt>
    <dgm:pt modelId="{06EB1DF0-8651-4311-A72D-9C9603A7D29F}" type="pres">
      <dgm:prSet presAssocID="{15E6B686-2B4A-4909-A81C-F011FDEF77E8}" presName="tx1" presStyleLbl="revTx" presStyleIdx="4" presStyleCnt="5"/>
      <dgm:spPr/>
    </dgm:pt>
    <dgm:pt modelId="{12522F70-286D-4AC4-B5BC-C4E8E9E1D3FD}" type="pres">
      <dgm:prSet presAssocID="{15E6B686-2B4A-4909-A81C-F011FDEF77E8}" presName="vert1" presStyleCnt="0"/>
      <dgm:spPr/>
    </dgm:pt>
  </dgm:ptLst>
  <dgm:cxnLst>
    <dgm:cxn modelId="{2244C343-6FF4-4E81-9A20-D54E8DE6090C}" type="presOf" srcId="{D337648C-9628-4140-AE66-73B9E0B69BC6}" destId="{8DC5A736-C0AD-414D-AD46-AC068BF5BC33}" srcOrd="0" destOrd="0" presId="urn:microsoft.com/office/officeart/2008/layout/LinedList"/>
    <dgm:cxn modelId="{73077F4E-5DFF-4C39-8C40-FA0F5DCB8EB9}" srcId="{058EC584-D688-4157-B93F-CE13FE7D4730}" destId="{F126E0AF-7334-4BCF-B6EB-65367896A09E}" srcOrd="0" destOrd="0" parTransId="{ABA3867A-EED6-4FD2-ACBA-8F176EC4CA70}" sibTransId="{85D3B3EB-3CBE-4073-B89C-4B66A0968B27}"/>
    <dgm:cxn modelId="{C451AD8B-3090-4C9E-8B82-2C11D2A7D561}" type="presOf" srcId="{6F77A259-AC23-46FE-ACC4-6ED3FB44BD69}" destId="{81100E8E-86AF-4F4B-97BD-E018C9BDC53F}" srcOrd="0" destOrd="0" presId="urn:microsoft.com/office/officeart/2008/layout/LinedList"/>
    <dgm:cxn modelId="{2166B590-0818-4405-849E-829F03D22699}" srcId="{058EC584-D688-4157-B93F-CE13FE7D4730}" destId="{6F77A259-AC23-46FE-ACC4-6ED3FB44BD69}" srcOrd="2" destOrd="0" parTransId="{97892741-6244-437F-B451-D158FE12EAE4}" sibTransId="{69EABABC-25EF-485D-90C6-C2C9198DF85E}"/>
    <dgm:cxn modelId="{5BB66496-D749-4940-902C-021FD8CAD0D7}" type="presOf" srcId="{058EC584-D688-4157-B93F-CE13FE7D4730}" destId="{91EFE73A-811F-4EF8-B0C4-4172945DB7B4}" srcOrd="0" destOrd="0" presId="urn:microsoft.com/office/officeart/2008/layout/LinedList"/>
    <dgm:cxn modelId="{0E9D5DAE-D524-4633-8BB0-D77284D134B3}" srcId="{058EC584-D688-4157-B93F-CE13FE7D4730}" destId="{D337648C-9628-4140-AE66-73B9E0B69BC6}" srcOrd="1" destOrd="0" parTransId="{219D8AA2-E8FD-4B84-9E1F-A15BFD09B5D0}" sibTransId="{C428D770-FE2F-4ADD-B868-7FCD916F6518}"/>
    <dgm:cxn modelId="{33E56CAF-D60E-43F3-8A24-30EF7C6A63B0}" type="presOf" srcId="{15E6B686-2B4A-4909-A81C-F011FDEF77E8}" destId="{06EB1DF0-8651-4311-A72D-9C9603A7D29F}" srcOrd="0" destOrd="0" presId="urn:microsoft.com/office/officeart/2008/layout/LinedList"/>
    <dgm:cxn modelId="{F563F3B3-967E-475A-82EF-4230EC4707D5}" srcId="{058EC584-D688-4157-B93F-CE13FE7D4730}" destId="{1DB9CA81-F799-49D8-ADB8-BE19146CD81E}" srcOrd="3" destOrd="0" parTransId="{7DDD4169-FE1C-419A-B08A-A8792D61D021}" sibTransId="{68C8A228-5696-4E4F-8DE0-ACAF668E0D31}"/>
    <dgm:cxn modelId="{BB86CFD4-EF35-4DD1-B6F1-67138515404B}" type="presOf" srcId="{F126E0AF-7334-4BCF-B6EB-65367896A09E}" destId="{4928BBA7-C54A-41D2-893E-F0DC48F6990D}" srcOrd="0" destOrd="0" presId="urn:microsoft.com/office/officeart/2008/layout/LinedList"/>
    <dgm:cxn modelId="{026BBAD5-F79A-4F71-B264-DB9B9229AE5E}" srcId="{058EC584-D688-4157-B93F-CE13FE7D4730}" destId="{15E6B686-2B4A-4909-A81C-F011FDEF77E8}" srcOrd="4" destOrd="0" parTransId="{C9663179-D5BF-448F-B97C-946B41282708}" sibTransId="{596A568D-BF96-4365-AAA9-92EB5251462E}"/>
    <dgm:cxn modelId="{04E0CBE4-D158-4C5C-BC11-F8DFC43C5302}" type="presOf" srcId="{1DB9CA81-F799-49D8-ADB8-BE19146CD81E}" destId="{F7C9554D-ABEB-404C-B05B-CFF4E84BF305}" srcOrd="0" destOrd="0" presId="urn:microsoft.com/office/officeart/2008/layout/LinedList"/>
    <dgm:cxn modelId="{89355E17-634B-40A5-8B3F-99AB0B6723D5}" type="presParOf" srcId="{91EFE73A-811F-4EF8-B0C4-4172945DB7B4}" destId="{6126193A-4A66-483D-BFBD-E570C500F8C7}" srcOrd="0" destOrd="0" presId="urn:microsoft.com/office/officeart/2008/layout/LinedList"/>
    <dgm:cxn modelId="{99C631F0-B971-49FD-ADD8-E28647B00030}" type="presParOf" srcId="{91EFE73A-811F-4EF8-B0C4-4172945DB7B4}" destId="{F9871BA3-168B-4286-8D3A-7FB3130BE58E}" srcOrd="1" destOrd="0" presId="urn:microsoft.com/office/officeart/2008/layout/LinedList"/>
    <dgm:cxn modelId="{566EFD62-F349-4A94-BFFE-8E578BAE051E}" type="presParOf" srcId="{F9871BA3-168B-4286-8D3A-7FB3130BE58E}" destId="{4928BBA7-C54A-41D2-893E-F0DC48F6990D}" srcOrd="0" destOrd="0" presId="urn:microsoft.com/office/officeart/2008/layout/LinedList"/>
    <dgm:cxn modelId="{32EBC268-7371-4836-9EE3-BE5278EE2287}" type="presParOf" srcId="{F9871BA3-168B-4286-8D3A-7FB3130BE58E}" destId="{D5C1E8D1-49E3-4D6E-8C9B-BEF776AA6944}" srcOrd="1" destOrd="0" presId="urn:microsoft.com/office/officeart/2008/layout/LinedList"/>
    <dgm:cxn modelId="{A0D738BF-70F3-40F3-924E-236D7A6CFA1F}" type="presParOf" srcId="{91EFE73A-811F-4EF8-B0C4-4172945DB7B4}" destId="{A78E21A9-D632-4CB1-A583-E362C9B80AFF}" srcOrd="2" destOrd="0" presId="urn:microsoft.com/office/officeart/2008/layout/LinedList"/>
    <dgm:cxn modelId="{C7551095-BF02-49D7-A22E-C4F05ED676D4}" type="presParOf" srcId="{91EFE73A-811F-4EF8-B0C4-4172945DB7B4}" destId="{954BB664-667C-48AB-BB13-BCCFAA9C546F}" srcOrd="3" destOrd="0" presId="urn:microsoft.com/office/officeart/2008/layout/LinedList"/>
    <dgm:cxn modelId="{BBAA1077-7D25-451F-B496-44469B3660D6}" type="presParOf" srcId="{954BB664-667C-48AB-BB13-BCCFAA9C546F}" destId="{8DC5A736-C0AD-414D-AD46-AC068BF5BC33}" srcOrd="0" destOrd="0" presId="urn:microsoft.com/office/officeart/2008/layout/LinedList"/>
    <dgm:cxn modelId="{ADF98A2C-54E3-4E57-AE76-45FE6A39C007}" type="presParOf" srcId="{954BB664-667C-48AB-BB13-BCCFAA9C546F}" destId="{9CDA50D3-8976-439D-8FBD-E35E9189D7F0}" srcOrd="1" destOrd="0" presId="urn:microsoft.com/office/officeart/2008/layout/LinedList"/>
    <dgm:cxn modelId="{31F0455C-612F-4091-9D90-AD7AB6A6D173}" type="presParOf" srcId="{91EFE73A-811F-4EF8-B0C4-4172945DB7B4}" destId="{64EC57B5-314E-4076-A0A0-822380511AC9}" srcOrd="4" destOrd="0" presId="urn:microsoft.com/office/officeart/2008/layout/LinedList"/>
    <dgm:cxn modelId="{35272295-09C2-4D7F-88CB-2C410E16EFAD}" type="presParOf" srcId="{91EFE73A-811F-4EF8-B0C4-4172945DB7B4}" destId="{47FFE0E0-7E3D-46E6-9223-6BE241E5B79B}" srcOrd="5" destOrd="0" presId="urn:microsoft.com/office/officeart/2008/layout/LinedList"/>
    <dgm:cxn modelId="{E43CFC79-0F97-47CC-9E96-5102267ABE14}" type="presParOf" srcId="{47FFE0E0-7E3D-46E6-9223-6BE241E5B79B}" destId="{81100E8E-86AF-4F4B-97BD-E018C9BDC53F}" srcOrd="0" destOrd="0" presId="urn:microsoft.com/office/officeart/2008/layout/LinedList"/>
    <dgm:cxn modelId="{29606388-36AC-4AD2-9E89-AF3F6DE8132D}" type="presParOf" srcId="{47FFE0E0-7E3D-46E6-9223-6BE241E5B79B}" destId="{1D11D932-CC19-4DC0-B0A8-E63BE2B5F829}" srcOrd="1" destOrd="0" presId="urn:microsoft.com/office/officeart/2008/layout/LinedList"/>
    <dgm:cxn modelId="{8E4316A0-2580-4FDD-96E8-0A71E885B35E}" type="presParOf" srcId="{91EFE73A-811F-4EF8-B0C4-4172945DB7B4}" destId="{E2530CAF-AAAD-4B9F-9F57-2256C515BB5B}" srcOrd="6" destOrd="0" presId="urn:microsoft.com/office/officeart/2008/layout/LinedList"/>
    <dgm:cxn modelId="{1E6C2191-0F30-4C7A-9DCD-E8C077995C98}" type="presParOf" srcId="{91EFE73A-811F-4EF8-B0C4-4172945DB7B4}" destId="{3C887E61-E4AE-4230-BDAB-F2D3FD93E6EA}" srcOrd="7" destOrd="0" presId="urn:microsoft.com/office/officeart/2008/layout/LinedList"/>
    <dgm:cxn modelId="{1A4E3C71-F469-4A80-9B63-EA0597584B02}" type="presParOf" srcId="{3C887E61-E4AE-4230-BDAB-F2D3FD93E6EA}" destId="{F7C9554D-ABEB-404C-B05B-CFF4E84BF305}" srcOrd="0" destOrd="0" presId="urn:microsoft.com/office/officeart/2008/layout/LinedList"/>
    <dgm:cxn modelId="{B07D3ECC-9DA6-447F-A059-E10BDE0338DB}" type="presParOf" srcId="{3C887E61-E4AE-4230-BDAB-F2D3FD93E6EA}" destId="{2391F8BC-72BB-408F-B5E9-305174FE8EA1}" srcOrd="1" destOrd="0" presId="urn:microsoft.com/office/officeart/2008/layout/LinedList"/>
    <dgm:cxn modelId="{22695807-1AD0-4CC2-A753-E9E5499BE8F9}" type="presParOf" srcId="{91EFE73A-811F-4EF8-B0C4-4172945DB7B4}" destId="{04DF8B59-7910-4621-B803-1A3CAA5C3608}" srcOrd="8" destOrd="0" presId="urn:microsoft.com/office/officeart/2008/layout/LinedList"/>
    <dgm:cxn modelId="{9CA5C60A-80A3-4E72-A666-39AE8783CD19}" type="presParOf" srcId="{91EFE73A-811F-4EF8-B0C4-4172945DB7B4}" destId="{F79A2EA6-EAEF-453F-81F8-968F97D27305}" srcOrd="9" destOrd="0" presId="urn:microsoft.com/office/officeart/2008/layout/LinedList"/>
    <dgm:cxn modelId="{6B57F4B3-3B99-4BAE-90B4-D0A83371D4AA}" type="presParOf" srcId="{F79A2EA6-EAEF-453F-81F8-968F97D27305}" destId="{06EB1DF0-8651-4311-A72D-9C9603A7D29F}" srcOrd="0" destOrd="0" presId="urn:microsoft.com/office/officeart/2008/layout/LinedList"/>
    <dgm:cxn modelId="{71C9EA97-7809-451A-847B-901A9B169C7A}" type="presParOf" srcId="{F79A2EA6-EAEF-453F-81F8-968F97D27305}" destId="{12522F70-286D-4AC4-B5BC-C4E8E9E1D3FD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E8C3912-1A5D-4F92-AE59-D4DEA21D6484}" type="doc">
      <dgm:prSet loTypeId="urn:microsoft.com/office/officeart/2005/8/layout/hierarchy1" loCatId="hierarchy" qsTypeId="urn:microsoft.com/office/officeart/2005/8/quickstyle/simple3" qsCatId="simple" csTypeId="urn:microsoft.com/office/officeart/2005/8/colors/accent5_2" csCatId="accent5"/>
      <dgm:spPr/>
      <dgm:t>
        <a:bodyPr/>
        <a:lstStyle/>
        <a:p>
          <a:endParaRPr lang="en-US"/>
        </a:p>
      </dgm:t>
    </dgm:pt>
    <dgm:pt modelId="{B9D2C80D-A040-489E-BCC8-C897468F5707}">
      <dgm:prSet/>
      <dgm:spPr/>
      <dgm:t>
        <a:bodyPr/>
        <a:lstStyle/>
        <a:p>
          <a:r>
            <a:rPr lang="en-GB" i="1" dirty="0">
              <a:latin typeface="+mj-lt"/>
            </a:rPr>
            <a:t>I would like to create a copy of all of my files that are stored on my removable storage and create a copy of the pictures in a folder named “pictures” on my local storage</a:t>
          </a:r>
          <a:endParaRPr lang="en-US" i="1" dirty="0">
            <a:latin typeface="+mj-lt"/>
          </a:endParaRPr>
        </a:p>
      </dgm:t>
    </dgm:pt>
    <dgm:pt modelId="{FAF9ADE6-0ADA-4556-80D5-EA7DD02A375D}" type="parTrans" cxnId="{6F5B8931-095F-45DA-AD77-688026D7F0E8}">
      <dgm:prSet/>
      <dgm:spPr/>
      <dgm:t>
        <a:bodyPr/>
        <a:lstStyle/>
        <a:p>
          <a:endParaRPr lang="en-US"/>
        </a:p>
      </dgm:t>
    </dgm:pt>
    <dgm:pt modelId="{07E74100-FC1E-462F-A971-9CC9018F75CD}" type="sibTrans" cxnId="{6F5B8931-095F-45DA-AD77-688026D7F0E8}">
      <dgm:prSet/>
      <dgm:spPr/>
      <dgm:t>
        <a:bodyPr/>
        <a:lstStyle/>
        <a:p>
          <a:endParaRPr lang="en-US"/>
        </a:p>
      </dgm:t>
    </dgm:pt>
    <dgm:pt modelId="{01FFEA96-E896-4EA7-A86F-41B994577B75}">
      <dgm:prSet/>
      <dgm:spPr/>
      <dgm:t>
        <a:bodyPr/>
        <a:lstStyle/>
        <a:p>
          <a:r>
            <a:rPr lang="en-GB" i="1" dirty="0">
              <a:latin typeface="+mj-lt"/>
            </a:rPr>
            <a:t>I would like to create a copy of all of my files that are stored on my removable storage and create a copy of the documents in a folder named “docs old” on my local storage</a:t>
          </a:r>
          <a:endParaRPr lang="en-US" i="1" dirty="0">
            <a:latin typeface="+mj-lt"/>
          </a:endParaRPr>
        </a:p>
      </dgm:t>
    </dgm:pt>
    <dgm:pt modelId="{93AB81DF-E0A1-450B-AFDA-057375E860B1}" type="parTrans" cxnId="{1F018F76-1A72-4514-A981-A3A111BE8171}">
      <dgm:prSet/>
      <dgm:spPr/>
      <dgm:t>
        <a:bodyPr/>
        <a:lstStyle/>
        <a:p>
          <a:endParaRPr lang="en-US"/>
        </a:p>
      </dgm:t>
    </dgm:pt>
    <dgm:pt modelId="{A94A4F3F-B9FB-4581-8AB3-F1370847EE47}" type="sibTrans" cxnId="{1F018F76-1A72-4514-A981-A3A111BE8171}">
      <dgm:prSet/>
      <dgm:spPr/>
      <dgm:t>
        <a:bodyPr/>
        <a:lstStyle/>
        <a:p>
          <a:endParaRPr lang="en-US"/>
        </a:p>
      </dgm:t>
    </dgm:pt>
    <dgm:pt modelId="{12B6F5D0-3DF7-4C38-A10A-433595F17509}" type="pres">
      <dgm:prSet presAssocID="{1E8C3912-1A5D-4F92-AE59-D4DEA21D6484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3E522904-4F09-4779-9273-13832A4D90AF}" type="pres">
      <dgm:prSet presAssocID="{B9D2C80D-A040-489E-BCC8-C897468F5707}" presName="hierRoot1" presStyleCnt="0"/>
      <dgm:spPr/>
    </dgm:pt>
    <dgm:pt modelId="{24EDB8D4-DFD7-4B01-B078-B675E272DF0D}" type="pres">
      <dgm:prSet presAssocID="{B9D2C80D-A040-489E-BCC8-C897468F5707}" presName="composite" presStyleCnt="0"/>
      <dgm:spPr/>
    </dgm:pt>
    <dgm:pt modelId="{229C72B6-D9FC-4D36-92D6-2C198394E7AB}" type="pres">
      <dgm:prSet presAssocID="{B9D2C80D-A040-489E-BCC8-C897468F5707}" presName="background" presStyleLbl="node0" presStyleIdx="0" presStyleCnt="2"/>
      <dgm:spPr/>
    </dgm:pt>
    <dgm:pt modelId="{E7F9CE51-705C-4042-9248-B56A924A3066}" type="pres">
      <dgm:prSet presAssocID="{B9D2C80D-A040-489E-BCC8-C897468F5707}" presName="text" presStyleLbl="fgAcc0" presStyleIdx="0" presStyleCnt="2">
        <dgm:presLayoutVars>
          <dgm:chPref val="3"/>
        </dgm:presLayoutVars>
      </dgm:prSet>
      <dgm:spPr/>
    </dgm:pt>
    <dgm:pt modelId="{D2CCB6D1-2DAB-455A-A2F2-38D1C888FD00}" type="pres">
      <dgm:prSet presAssocID="{B9D2C80D-A040-489E-BCC8-C897468F5707}" presName="hierChild2" presStyleCnt="0"/>
      <dgm:spPr/>
    </dgm:pt>
    <dgm:pt modelId="{445975A9-621E-4767-AC40-8BF23D1F12A8}" type="pres">
      <dgm:prSet presAssocID="{01FFEA96-E896-4EA7-A86F-41B994577B75}" presName="hierRoot1" presStyleCnt="0"/>
      <dgm:spPr/>
    </dgm:pt>
    <dgm:pt modelId="{3C1166EF-E9DE-4FA6-8759-1D3757A7D63A}" type="pres">
      <dgm:prSet presAssocID="{01FFEA96-E896-4EA7-A86F-41B994577B75}" presName="composite" presStyleCnt="0"/>
      <dgm:spPr/>
    </dgm:pt>
    <dgm:pt modelId="{E0B512FF-2EFC-4A75-A3E6-D2D21C749B5B}" type="pres">
      <dgm:prSet presAssocID="{01FFEA96-E896-4EA7-A86F-41B994577B75}" presName="background" presStyleLbl="node0" presStyleIdx="1" presStyleCnt="2"/>
      <dgm:spPr/>
    </dgm:pt>
    <dgm:pt modelId="{72182E73-0EA8-4328-8512-D390505E174F}" type="pres">
      <dgm:prSet presAssocID="{01FFEA96-E896-4EA7-A86F-41B994577B75}" presName="text" presStyleLbl="fgAcc0" presStyleIdx="1" presStyleCnt="2">
        <dgm:presLayoutVars>
          <dgm:chPref val="3"/>
        </dgm:presLayoutVars>
      </dgm:prSet>
      <dgm:spPr/>
    </dgm:pt>
    <dgm:pt modelId="{636D3ED5-F4DB-44D8-AFE5-41DCE032B8FC}" type="pres">
      <dgm:prSet presAssocID="{01FFEA96-E896-4EA7-A86F-41B994577B75}" presName="hierChild2" presStyleCnt="0"/>
      <dgm:spPr/>
    </dgm:pt>
  </dgm:ptLst>
  <dgm:cxnLst>
    <dgm:cxn modelId="{6F5B8931-095F-45DA-AD77-688026D7F0E8}" srcId="{1E8C3912-1A5D-4F92-AE59-D4DEA21D6484}" destId="{B9D2C80D-A040-489E-BCC8-C897468F5707}" srcOrd="0" destOrd="0" parTransId="{FAF9ADE6-0ADA-4556-80D5-EA7DD02A375D}" sibTransId="{07E74100-FC1E-462F-A971-9CC9018F75CD}"/>
    <dgm:cxn modelId="{7763DB73-554A-4ED1-9CFE-0DACDFA12121}" type="presOf" srcId="{01FFEA96-E896-4EA7-A86F-41B994577B75}" destId="{72182E73-0EA8-4328-8512-D390505E174F}" srcOrd="0" destOrd="0" presId="urn:microsoft.com/office/officeart/2005/8/layout/hierarchy1"/>
    <dgm:cxn modelId="{1F018F76-1A72-4514-A981-A3A111BE8171}" srcId="{1E8C3912-1A5D-4F92-AE59-D4DEA21D6484}" destId="{01FFEA96-E896-4EA7-A86F-41B994577B75}" srcOrd="1" destOrd="0" parTransId="{93AB81DF-E0A1-450B-AFDA-057375E860B1}" sibTransId="{A94A4F3F-B9FB-4581-8AB3-F1370847EE47}"/>
    <dgm:cxn modelId="{58390357-6CA4-4D5B-BDA2-8E15D481A593}" type="presOf" srcId="{B9D2C80D-A040-489E-BCC8-C897468F5707}" destId="{E7F9CE51-705C-4042-9248-B56A924A3066}" srcOrd="0" destOrd="0" presId="urn:microsoft.com/office/officeart/2005/8/layout/hierarchy1"/>
    <dgm:cxn modelId="{2A1F42CB-E919-4080-901C-BBA02CDA93F8}" type="presOf" srcId="{1E8C3912-1A5D-4F92-AE59-D4DEA21D6484}" destId="{12B6F5D0-3DF7-4C38-A10A-433595F17509}" srcOrd="0" destOrd="0" presId="urn:microsoft.com/office/officeart/2005/8/layout/hierarchy1"/>
    <dgm:cxn modelId="{24F12AF0-C3E7-4B36-AC83-30B3F86C8894}" type="presParOf" srcId="{12B6F5D0-3DF7-4C38-A10A-433595F17509}" destId="{3E522904-4F09-4779-9273-13832A4D90AF}" srcOrd="0" destOrd="0" presId="urn:microsoft.com/office/officeart/2005/8/layout/hierarchy1"/>
    <dgm:cxn modelId="{AD8F3538-2CCC-4A32-B87A-FC9CE7391A30}" type="presParOf" srcId="{3E522904-4F09-4779-9273-13832A4D90AF}" destId="{24EDB8D4-DFD7-4B01-B078-B675E272DF0D}" srcOrd="0" destOrd="0" presId="urn:microsoft.com/office/officeart/2005/8/layout/hierarchy1"/>
    <dgm:cxn modelId="{F9F04B75-D26C-4E02-8FF5-C03056FBF54C}" type="presParOf" srcId="{24EDB8D4-DFD7-4B01-B078-B675E272DF0D}" destId="{229C72B6-D9FC-4D36-92D6-2C198394E7AB}" srcOrd="0" destOrd="0" presId="urn:microsoft.com/office/officeart/2005/8/layout/hierarchy1"/>
    <dgm:cxn modelId="{2C312EE9-8EEB-4E73-AF99-DF59647E98AC}" type="presParOf" srcId="{24EDB8D4-DFD7-4B01-B078-B675E272DF0D}" destId="{E7F9CE51-705C-4042-9248-B56A924A3066}" srcOrd="1" destOrd="0" presId="urn:microsoft.com/office/officeart/2005/8/layout/hierarchy1"/>
    <dgm:cxn modelId="{1204C341-8BB9-45F5-B372-9C96943CE4CC}" type="presParOf" srcId="{3E522904-4F09-4779-9273-13832A4D90AF}" destId="{D2CCB6D1-2DAB-455A-A2F2-38D1C888FD00}" srcOrd="1" destOrd="0" presId="urn:microsoft.com/office/officeart/2005/8/layout/hierarchy1"/>
    <dgm:cxn modelId="{17551E67-6FC3-4560-B2B7-9AE5948FFC31}" type="presParOf" srcId="{12B6F5D0-3DF7-4C38-A10A-433595F17509}" destId="{445975A9-621E-4767-AC40-8BF23D1F12A8}" srcOrd="1" destOrd="0" presId="urn:microsoft.com/office/officeart/2005/8/layout/hierarchy1"/>
    <dgm:cxn modelId="{6C9C600D-21DF-4A7E-9B6E-A305EB9A50A2}" type="presParOf" srcId="{445975A9-621E-4767-AC40-8BF23D1F12A8}" destId="{3C1166EF-E9DE-4FA6-8759-1D3757A7D63A}" srcOrd="0" destOrd="0" presId="urn:microsoft.com/office/officeart/2005/8/layout/hierarchy1"/>
    <dgm:cxn modelId="{B79E0193-9193-4529-AB8B-F1CE93C75F4D}" type="presParOf" srcId="{3C1166EF-E9DE-4FA6-8759-1D3757A7D63A}" destId="{E0B512FF-2EFC-4A75-A3E6-D2D21C749B5B}" srcOrd="0" destOrd="0" presId="urn:microsoft.com/office/officeart/2005/8/layout/hierarchy1"/>
    <dgm:cxn modelId="{FCAE74CB-F5BE-45B3-A564-50BD0CBE3890}" type="presParOf" srcId="{3C1166EF-E9DE-4FA6-8759-1D3757A7D63A}" destId="{72182E73-0EA8-4328-8512-D390505E174F}" srcOrd="1" destOrd="0" presId="urn:microsoft.com/office/officeart/2005/8/layout/hierarchy1"/>
    <dgm:cxn modelId="{5FC4EA69-CCD1-47E3-9D0B-B690240F1F85}" type="presParOf" srcId="{445975A9-621E-4767-AC40-8BF23D1F12A8}" destId="{636D3ED5-F4DB-44D8-AFE5-41DCE032B8FC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FED6AC0D-C29E-4608-AC44-E411FD56B606}" type="doc">
      <dgm:prSet loTypeId="urn:microsoft.com/office/officeart/2005/8/layout/hierarchy1" loCatId="hierarchy" qsTypeId="urn:microsoft.com/office/officeart/2005/8/quickstyle/simple3" qsCatId="simple" csTypeId="urn:microsoft.com/office/officeart/2005/8/colors/accent5_2" csCatId="accent5"/>
      <dgm:spPr/>
      <dgm:t>
        <a:bodyPr/>
        <a:lstStyle/>
        <a:p>
          <a:endParaRPr lang="en-US"/>
        </a:p>
      </dgm:t>
    </dgm:pt>
    <dgm:pt modelId="{7F35EB37-2E9A-4A46-BC43-A38577A76069}">
      <dgm:prSet/>
      <dgm:spPr/>
      <dgm:t>
        <a:bodyPr/>
        <a:lstStyle/>
        <a:p>
          <a:r>
            <a:rPr lang="en-GB"/>
            <a:t>User stories are typically written at the beginning of the project</a:t>
          </a:r>
          <a:endParaRPr lang="en-US"/>
        </a:p>
      </dgm:t>
    </dgm:pt>
    <dgm:pt modelId="{D7CE1AC2-F66D-4ADF-91DF-6EEAED4D0FE7}" type="parTrans" cxnId="{58173F5C-A180-4478-AA28-274F143774BD}">
      <dgm:prSet/>
      <dgm:spPr/>
      <dgm:t>
        <a:bodyPr/>
        <a:lstStyle/>
        <a:p>
          <a:endParaRPr lang="en-US"/>
        </a:p>
      </dgm:t>
    </dgm:pt>
    <dgm:pt modelId="{3BEC74BB-9A9E-45D6-9D97-B77AE44B0FB0}" type="sibTrans" cxnId="{58173F5C-A180-4478-AA28-274F143774BD}">
      <dgm:prSet/>
      <dgm:spPr/>
      <dgm:t>
        <a:bodyPr/>
        <a:lstStyle/>
        <a:p>
          <a:endParaRPr lang="en-US"/>
        </a:p>
      </dgm:t>
    </dgm:pt>
    <dgm:pt modelId="{038E86E3-0454-460C-ADE6-CE30AF4C9D13}">
      <dgm:prSet/>
      <dgm:spPr/>
      <dgm:t>
        <a:bodyPr/>
        <a:lstStyle/>
        <a:p>
          <a:r>
            <a:rPr lang="en-GB"/>
            <a:t>Often revisited throughout the project within AGILE development processes, particularly so for SCRUM</a:t>
          </a:r>
          <a:endParaRPr lang="en-US"/>
        </a:p>
      </dgm:t>
    </dgm:pt>
    <dgm:pt modelId="{0B5427A2-9664-4A21-A66D-68F43B647790}" type="parTrans" cxnId="{DEC5C477-3E7D-489E-81E7-79B7C0C7857D}">
      <dgm:prSet/>
      <dgm:spPr/>
      <dgm:t>
        <a:bodyPr/>
        <a:lstStyle/>
        <a:p>
          <a:endParaRPr lang="en-US"/>
        </a:p>
      </dgm:t>
    </dgm:pt>
    <dgm:pt modelId="{08704FBB-1833-4A11-A696-9939AA84B651}" type="sibTrans" cxnId="{DEC5C477-3E7D-489E-81E7-79B7C0C7857D}">
      <dgm:prSet/>
      <dgm:spPr/>
      <dgm:t>
        <a:bodyPr/>
        <a:lstStyle/>
        <a:p>
          <a:endParaRPr lang="en-US"/>
        </a:p>
      </dgm:t>
    </dgm:pt>
    <dgm:pt modelId="{76CA7EA6-CDD2-48DF-A28E-CDB82D4E9B59}">
      <dgm:prSet/>
      <dgm:spPr/>
      <dgm:t>
        <a:bodyPr/>
        <a:lstStyle/>
        <a:p>
          <a:r>
            <a:rPr lang="en-GB"/>
            <a:t>Treated as an equivalent to requirements specification in traditional software development</a:t>
          </a:r>
          <a:endParaRPr lang="en-US"/>
        </a:p>
      </dgm:t>
    </dgm:pt>
    <dgm:pt modelId="{CB6FE998-579F-42EB-A445-77A739F61934}" type="parTrans" cxnId="{17897BA1-1B36-4450-AB2C-0C27297B108F}">
      <dgm:prSet/>
      <dgm:spPr/>
      <dgm:t>
        <a:bodyPr/>
        <a:lstStyle/>
        <a:p>
          <a:endParaRPr lang="en-US"/>
        </a:p>
      </dgm:t>
    </dgm:pt>
    <dgm:pt modelId="{222A2699-C401-4259-B3C2-9E895C721C02}" type="sibTrans" cxnId="{17897BA1-1B36-4450-AB2C-0C27297B108F}">
      <dgm:prSet/>
      <dgm:spPr/>
      <dgm:t>
        <a:bodyPr/>
        <a:lstStyle/>
        <a:p>
          <a:endParaRPr lang="en-US"/>
        </a:p>
      </dgm:t>
    </dgm:pt>
    <dgm:pt modelId="{2BC49831-C83D-48F8-95DF-E12C3F1D0ED9}" type="pres">
      <dgm:prSet presAssocID="{FED6AC0D-C29E-4608-AC44-E411FD56B606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757D9987-0C48-49C9-98AB-D639A7201A20}" type="pres">
      <dgm:prSet presAssocID="{7F35EB37-2E9A-4A46-BC43-A38577A76069}" presName="hierRoot1" presStyleCnt="0"/>
      <dgm:spPr/>
    </dgm:pt>
    <dgm:pt modelId="{4945DC4D-4465-4A27-AC3A-226C7E7DEF9A}" type="pres">
      <dgm:prSet presAssocID="{7F35EB37-2E9A-4A46-BC43-A38577A76069}" presName="composite" presStyleCnt="0"/>
      <dgm:spPr/>
    </dgm:pt>
    <dgm:pt modelId="{DA7BD946-58A5-4E14-87B4-04D343E928A8}" type="pres">
      <dgm:prSet presAssocID="{7F35EB37-2E9A-4A46-BC43-A38577A76069}" presName="background" presStyleLbl="node0" presStyleIdx="0" presStyleCnt="3"/>
      <dgm:spPr/>
    </dgm:pt>
    <dgm:pt modelId="{83D5A7C1-4DC1-461A-9432-7B10F62342BD}" type="pres">
      <dgm:prSet presAssocID="{7F35EB37-2E9A-4A46-BC43-A38577A76069}" presName="text" presStyleLbl="fgAcc0" presStyleIdx="0" presStyleCnt="3">
        <dgm:presLayoutVars>
          <dgm:chPref val="3"/>
        </dgm:presLayoutVars>
      </dgm:prSet>
      <dgm:spPr/>
    </dgm:pt>
    <dgm:pt modelId="{C4965947-3C8F-46C8-A4CF-B6B615DE6251}" type="pres">
      <dgm:prSet presAssocID="{7F35EB37-2E9A-4A46-BC43-A38577A76069}" presName="hierChild2" presStyleCnt="0"/>
      <dgm:spPr/>
    </dgm:pt>
    <dgm:pt modelId="{28F4238C-7FCB-4B5E-8423-BC36C42FC419}" type="pres">
      <dgm:prSet presAssocID="{038E86E3-0454-460C-ADE6-CE30AF4C9D13}" presName="hierRoot1" presStyleCnt="0"/>
      <dgm:spPr/>
    </dgm:pt>
    <dgm:pt modelId="{86CC5904-48FE-48D0-A260-8D377B0D2F97}" type="pres">
      <dgm:prSet presAssocID="{038E86E3-0454-460C-ADE6-CE30AF4C9D13}" presName="composite" presStyleCnt="0"/>
      <dgm:spPr/>
    </dgm:pt>
    <dgm:pt modelId="{ACCF9F8E-75D7-4DD0-86AE-21194C77CF47}" type="pres">
      <dgm:prSet presAssocID="{038E86E3-0454-460C-ADE6-CE30AF4C9D13}" presName="background" presStyleLbl="node0" presStyleIdx="1" presStyleCnt="3"/>
      <dgm:spPr/>
    </dgm:pt>
    <dgm:pt modelId="{4E4F552B-0993-43F0-8DDD-B51D8CF5AF04}" type="pres">
      <dgm:prSet presAssocID="{038E86E3-0454-460C-ADE6-CE30AF4C9D13}" presName="text" presStyleLbl="fgAcc0" presStyleIdx="1" presStyleCnt="3">
        <dgm:presLayoutVars>
          <dgm:chPref val="3"/>
        </dgm:presLayoutVars>
      </dgm:prSet>
      <dgm:spPr/>
    </dgm:pt>
    <dgm:pt modelId="{B0C3D634-0C68-4614-AB16-FA3393680086}" type="pres">
      <dgm:prSet presAssocID="{038E86E3-0454-460C-ADE6-CE30AF4C9D13}" presName="hierChild2" presStyleCnt="0"/>
      <dgm:spPr/>
    </dgm:pt>
    <dgm:pt modelId="{762A7B33-39CB-474B-AE7C-19D263425D08}" type="pres">
      <dgm:prSet presAssocID="{76CA7EA6-CDD2-48DF-A28E-CDB82D4E9B59}" presName="hierRoot1" presStyleCnt="0"/>
      <dgm:spPr/>
    </dgm:pt>
    <dgm:pt modelId="{BD3EC7D3-0EFF-41F9-9EAC-8EF91B8250C6}" type="pres">
      <dgm:prSet presAssocID="{76CA7EA6-CDD2-48DF-A28E-CDB82D4E9B59}" presName="composite" presStyleCnt="0"/>
      <dgm:spPr/>
    </dgm:pt>
    <dgm:pt modelId="{20E67251-4C9C-4E7A-97D2-4B8B6DE1307F}" type="pres">
      <dgm:prSet presAssocID="{76CA7EA6-CDD2-48DF-A28E-CDB82D4E9B59}" presName="background" presStyleLbl="node0" presStyleIdx="2" presStyleCnt="3"/>
      <dgm:spPr/>
    </dgm:pt>
    <dgm:pt modelId="{4C44B968-BA24-4458-82C5-A472E7DAFDAC}" type="pres">
      <dgm:prSet presAssocID="{76CA7EA6-CDD2-48DF-A28E-CDB82D4E9B59}" presName="text" presStyleLbl="fgAcc0" presStyleIdx="2" presStyleCnt="3">
        <dgm:presLayoutVars>
          <dgm:chPref val="3"/>
        </dgm:presLayoutVars>
      </dgm:prSet>
      <dgm:spPr/>
    </dgm:pt>
    <dgm:pt modelId="{CD62A3BC-086A-4951-8168-CD0801ECF155}" type="pres">
      <dgm:prSet presAssocID="{76CA7EA6-CDD2-48DF-A28E-CDB82D4E9B59}" presName="hierChild2" presStyleCnt="0"/>
      <dgm:spPr/>
    </dgm:pt>
  </dgm:ptLst>
  <dgm:cxnLst>
    <dgm:cxn modelId="{3D4FFD2E-4F49-4AF1-AC81-3436E6F68859}" type="presOf" srcId="{7F35EB37-2E9A-4A46-BC43-A38577A76069}" destId="{83D5A7C1-4DC1-461A-9432-7B10F62342BD}" srcOrd="0" destOrd="0" presId="urn:microsoft.com/office/officeart/2005/8/layout/hierarchy1"/>
    <dgm:cxn modelId="{58173F5C-A180-4478-AA28-274F143774BD}" srcId="{FED6AC0D-C29E-4608-AC44-E411FD56B606}" destId="{7F35EB37-2E9A-4A46-BC43-A38577A76069}" srcOrd="0" destOrd="0" parTransId="{D7CE1AC2-F66D-4ADF-91DF-6EEAED4D0FE7}" sibTransId="{3BEC74BB-9A9E-45D6-9D97-B77AE44B0FB0}"/>
    <dgm:cxn modelId="{CAC2BC64-A81C-4849-92B6-2E70A1C53F1D}" type="presOf" srcId="{038E86E3-0454-460C-ADE6-CE30AF4C9D13}" destId="{4E4F552B-0993-43F0-8DDD-B51D8CF5AF04}" srcOrd="0" destOrd="0" presId="urn:microsoft.com/office/officeart/2005/8/layout/hierarchy1"/>
    <dgm:cxn modelId="{DEC5C477-3E7D-489E-81E7-79B7C0C7857D}" srcId="{FED6AC0D-C29E-4608-AC44-E411FD56B606}" destId="{038E86E3-0454-460C-ADE6-CE30AF4C9D13}" srcOrd="1" destOrd="0" parTransId="{0B5427A2-9664-4A21-A66D-68F43B647790}" sibTransId="{08704FBB-1833-4A11-A696-9939AA84B651}"/>
    <dgm:cxn modelId="{6FEB3596-99F1-4BEF-92D8-873E99CF6674}" type="presOf" srcId="{FED6AC0D-C29E-4608-AC44-E411FD56B606}" destId="{2BC49831-C83D-48F8-95DF-E12C3F1D0ED9}" srcOrd="0" destOrd="0" presId="urn:microsoft.com/office/officeart/2005/8/layout/hierarchy1"/>
    <dgm:cxn modelId="{17897BA1-1B36-4450-AB2C-0C27297B108F}" srcId="{FED6AC0D-C29E-4608-AC44-E411FD56B606}" destId="{76CA7EA6-CDD2-48DF-A28E-CDB82D4E9B59}" srcOrd="2" destOrd="0" parTransId="{CB6FE998-579F-42EB-A445-77A739F61934}" sibTransId="{222A2699-C401-4259-B3C2-9E895C721C02}"/>
    <dgm:cxn modelId="{C38145BB-94FE-4199-8CDD-848DD23B50C4}" type="presOf" srcId="{76CA7EA6-CDD2-48DF-A28E-CDB82D4E9B59}" destId="{4C44B968-BA24-4458-82C5-A472E7DAFDAC}" srcOrd="0" destOrd="0" presId="urn:microsoft.com/office/officeart/2005/8/layout/hierarchy1"/>
    <dgm:cxn modelId="{E29C783F-8B0B-4B70-B2C3-D1F8E36721DA}" type="presParOf" srcId="{2BC49831-C83D-48F8-95DF-E12C3F1D0ED9}" destId="{757D9987-0C48-49C9-98AB-D639A7201A20}" srcOrd="0" destOrd="0" presId="urn:microsoft.com/office/officeart/2005/8/layout/hierarchy1"/>
    <dgm:cxn modelId="{148DFDBF-12B5-4D74-B41B-B2B1EC7D7BB4}" type="presParOf" srcId="{757D9987-0C48-49C9-98AB-D639A7201A20}" destId="{4945DC4D-4465-4A27-AC3A-226C7E7DEF9A}" srcOrd="0" destOrd="0" presId="urn:microsoft.com/office/officeart/2005/8/layout/hierarchy1"/>
    <dgm:cxn modelId="{A1114F1D-0D31-4A1A-A16B-A63986DCCE4D}" type="presParOf" srcId="{4945DC4D-4465-4A27-AC3A-226C7E7DEF9A}" destId="{DA7BD946-58A5-4E14-87B4-04D343E928A8}" srcOrd="0" destOrd="0" presId="urn:microsoft.com/office/officeart/2005/8/layout/hierarchy1"/>
    <dgm:cxn modelId="{8FA028CC-A3A6-4A12-AA09-A6EF714DECF7}" type="presParOf" srcId="{4945DC4D-4465-4A27-AC3A-226C7E7DEF9A}" destId="{83D5A7C1-4DC1-461A-9432-7B10F62342BD}" srcOrd="1" destOrd="0" presId="urn:microsoft.com/office/officeart/2005/8/layout/hierarchy1"/>
    <dgm:cxn modelId="{CFB356D5-4F2F-4F2E-93E1-D5145DB668E3}" type="presParOf" srcId="{757D9987-0C48-49C9-98AB-D639A7201A20}" destId="{C4965947-3C8F-46C8-A4CF-B6B615DE6251}" srcOrd="1" destOrd="0" presId="urn:microsoft.com/office/officeart/2005/8/layout/hierarchy1"/>
    <dgm:cxn modelId="{78DE2986-5D3B-44DF-8AC2-D9A68C2C20C1}" type="presParOf" srcId="{2BC49831-C83D-48F8-95DF-E12C3F1D0ED9}" destId="{28F4238C-7FCB-4B5E-8423-BC36C42FC419}" srcOrd="1" destOrd="0" presId="urn:microsoft.com/office/officeart/2005/8/layout/hierarchy1"/>
    <dgm:cxn modelId="{6C59911B-B095-49EE-AAE3-A7465E11F7F3}" type="presParOf" srcId="{28F4238C-7FCB-4B5E-8423-BC36C42FC419}" destId="{86CC5904-48FE-48D0-A260-8D377B0D2F97}" srcOrd="0" destOrd="0" presId="urn:microsoft.com/office/officeart/2005/8/layout/hierarchy1"/>
    <dgm:cxn modelId="{A1DAE2EA-9265-43F2-A7E2-8F63055E0665}" type="presParOf" srcId="{86CC5904-48FE-48D0-A260-8D377B0D2F97}" destId="{ACCF9F8E-75D7-4DD0-86AE-21194C77CF47}" srcOrd="0" destOrd="0" presId="urn:microsoft.com/office/officeart/2005/8/layout/hierarchy1"/>
    <dgm:cxn modelId="{C5C9E23F-7330-4657-9182-CD5C7C1A22E0}" type="presParOf" srcId="{86CC5904-48FE-48D0-A260-8D377B0D2F97}" destId="{4E4F552B-0993-43F0-8DDD-B51D8CF5AF04}" srcOrd="1" destOrd="0" presId="urn:microsoft.com/office/officeart/2005/8/layout/hierarchy1"/>
    <dgm:cxn modelId="{720C8CED-EE16-4D74-A9B2-16014C2271A9}" type="presParOf" srcId="{28F4238C-7FCB-4B5E-8423-BC36C42FC419}" destId="{B0C3D634-0C68-4614-AB16-FA3393680086}" srcOrd="1" destOrd="0" presId="urn:microsoft.com/office/officeart/2005/8/layout/hierarchy1"/>
    <dgm:cxn modelId="{9640EB5B-BE0A-4137-AAC2-17DE91852055}" type="presParOf" srcId="{2BC49831-C83D-48F8-95DF-E12C3F1D0ED9}" destId="{762A7B33-39CB-474B-AE7C-19D263425D08}" srcOrd="2" destOrd="0" presId="urn:microsoft.com/office/officeart/2005/8/layout/hierarchy1"/>
    <dgm:cxn modelId="{44E1BBA3-0143-4909-AB03-8B70203A05BC}" type="presParOf" srcId="{762A7B33-39CB-474B-AE7C-19D263425D08}" destId="{BD3EC7D3-0EFF-41F9-9EAC-8EF91B8250C6}" srcOrd="0" destOrd="0" presId="urn:microsoft.com/office/officeart/2005/8/layout/hierarchy1"/>
    <dgm:cxn modelId="{3D9A5169-6D5A-4569-B42A-DEE683FCDF60}" type="presParOf" srcId="{BD3EC7D3-0EFF-41F9-9EAC-8EF91B8250C6}" destId="{20E67251-4C9C-4E7A-97D2-4B8B6DE1307F}" srcOrd="0" destOrd="0" presId="urn:microsoft.com/office/officeart/2005/8/layout/hierarchy1"/>
    <dgm:cxn modelId="{38C65061-5324-4EF3-86E1-63F90E95B1B5}" type="presParOf" srcId="{BD3EC7D3-0EFF-41F9-9EAC-8EF91B8250C6}" destId="{4C44B968-BA24-4458-82C5-A472E7DAFDAC}" srcOrd="1" destOrd="0" presId="urn:microsoft.com/office/officeart/2005/8/layout/hierarchy1"/>
    <dgm:cxn modelId="{475DD2FE-A78F-4990-9EE3-25D3F65EDC54}" type="presParOf" srcId="{762A7B33-39CB-474B-AE7C-19D263425D08}" destId="{CD62A3BC-086A-4951-8168-CD0801ECF155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C9D4D0B5-1856-415D-97CE-D68DB721A2B6}" type="doc">
      <dgm:prSet loTypeId="urn:microsoft.com/office/officeart/2016/7/layout/BasicLinearProcessNumbered" loCatId="process" qsTypeId="urn:microsoft.com/office/officeart/2005/8/quickstyle/simple2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7E3B8F5B-5023-46E9-BD5F-7E642E443136}">
      <dgm:prSet/>
      <dgm:spPr/>
      <dgm:t>
        <a:bodyPr/>
        <a:lstStyle/>
        <a:p>
          <a:r>
            <a:rPr lang="en-GB" dirty="0"/>
            <a:t>Object identification / Decomposition</a:t>
          </a:r>
          <a:endParaRPr lang="en-US" dirty="0"/>
        </a:p>
      </dgm:t>
    </dgm:pt>
    <dgm:pt modelId="{D9CECD82-3CC8-429C-A54B-37A836208BCA}" type="parTrans" cxnId="{85E4646E-17D8-4214-BE12-587A89DE1EB7}">
      <dgm:prSet/>
      <dgm:spPr/>
      <dgm:t>
        <a:bodyPr/>
        <a:lstStyle/>
        <a:p>
          <a:endParaRPr lang="en-US"/>
        </a:p>
      </dgm:t>
    </dgm:pt>
    <dgm:pt modelId="{5964364F-6FD8-48FE-9FCA-D50B100ED255}" type="sibTrans" cxnId="{85E4646E-17D8-4214-BE12-587A89DE1EB7}">
      <dgm:prSet phldrT="1" phldr="0"/>
      <dgm:spPr/>
      <dgm:t>
        <a:bodyPr/>
        <a:lstStyle/>
        <a:p>
          <a:r>
            <a:rPr lang="en-US"/>
            <a:t>1</a:t>
          </a:r>
        </a:p>
      </dgm:t>
    </dgm:pt>
    <dgm:pt modelId="{12EF4378-2E76-4789-87BA-C1ED92649227}">
      <dgm:prSet/>
      <dgm:spPr/>
      <dgm:t>
        <a:bodyPr/>
        <a:lstStyle/>
        <a:p>
          <a:r>
            <a:rPr lang="en-GB"/>
            <a:t>Object Organisation</a:t>
          </a:r>
          <a:endParaRPr lang="en-US"/>
        </a:p>
      </dgm:t>
    </dgm:pt>
    <dgm:pt modelId="{C3442C37-AC33-4037-A6EB-BD945F1875D1}" type="parTrans" cxnId="{B0E4145C-D68D-4E04-8E74-185D4CE8866F}">
      <dgm:prSet/>
      <dgm:spPr/>
      <dgm:t>
        <a:bodyPr/>
        <a:lstStyle/>
        <a:p>
          <a:endParaRPr lang="en-US"/>
        </a:p>
      </dgm:t>
    </dgm:pt>
    <dgm:pt modelId="{B5633D8E-EB2E-43B6-8FB5-4839FE2D6FA6}" type="sibTrans" cxnId="{B0E4145C-D68D-4E04-8E74-185D4CE8866F}">
      <dgm:prSet phldrT="2" phldr="0"/>
      <dgm:spPr/>
      <dgm:t>
        <a:bodyPr/>
        <a:lstStyle/>
        <a:p>
          <a:r>
            <a:rPr lang="en-US"/>
            <a:t>2</a:t>
          </a:r>
        </a:p>
      </dgm:t>
    </dgm:pt>
    <dgm:pt modelId="{F9EBC6F5-DBF5-43C2-B427-D61352A2383A}">
      <dgm:prSet/>
      <dgm:spPr/>
      <dgm:t>
        <a:bodyPr/>
        <a:lstStyle/>
        <a:p>
          <a:r>
            <a:rPr lang="en-GB"/>
            <a:t>Specification of interactivity</a:t>
          </a:r>
          <a:endParaRPr lang="en-US"/>
        </a:p>
      </dgm:t>
    </dgm:pt>
    <dgm:pt modelId="{4ABE1A6D-0620-4F42-9296-C6290FE4CF0E}" type="parTrans" cxnId="{861DC38D-738F-4DB0-B6CB-6492FF251548}">
      <dgm:prSet/>
      <dgm:spPr/>
      <dgm:t>
        <a:bodyPr/>
        <a:lstStyle/>
        <a:p>
          <a:endParaRPr lang="en-US"/>
        </a:p>
      </dgm:t>
    </dgm:pt>
    <dgm:pt modelId="{8A4C7CCA-D2AE-4D0F-ADB8-57E3C6DD7187}" type="sibTrans" cxnId="{861DC38D-738F-4DB0-B6CB-6492FF251548}">
      <dgm:prSet phldrT="3" phldr="0"/>
      <dgm:spPr/>
      <dgm:t>
        <a:bodyPr/>
        <a:lstStyle/>
        <a:p>
          <a:r>
            <a:rPr lang="en-US"/>
            <a:t>3</a:t>
          </a:r>
        </a:p>
      </dgm:t>
    </dgm:pt>
    <dgm:pt modelId="{6A41A1EA-8B6F-4FA9-877D-E568838EFACD}">
      <dgm:prSet/>
      <dgm:spPr/>
      <dgm:t>
        <a:bodyPr/>
        <a:lstStyle/>
        <a:p>
          <a:r>
            <a:rPr lang="en-GB"/>
            <a:t>Specification of external behaviour</a:t>
          </a:r>
          <a:endParaRPr lang="en-US"/>
        </a:p>
      </dgm:t>
    </dgm:pt>
    <dgm:pt modelId="{FE6B41D8-B856-4546-9A71-44F47E06FCE5}" type="parTrans" cxnId="{AB234429-3751-45F6-BFF6-C20137B0D9F5}">
      <dgm:prSet/>
      <dgm:spPr/>
      <dgm:t>
        <a:bodyPr/>
        <a:lstStyle/>
        <a:p>
          <a:endParaRPr lang="en-US"/>
        </a:p>
      </dgm:t>
    </dgm:pt>
    <dgm:pt modelId="{3D03B511-471C-4B84-BF69-C25DEE834318}" type="sibTrans" cxnId="{AB234429-3751-45F6-BFF6-C20137B0D9F5}">
      <dgm:prSet phldrT="4" phldr="0"/>
      <dgm:spPr/>
      <dgm:t>
        <a:bodyPr/>
        <a:lstStyle/>
        <a:p>
          <a:r>
            <a:rPr lang="en-US"/>
            <a:t>4</a:t>
          </a:r>
        </a:p>
      </dgm:t>
    </dgm:pt>
    <dgm:pt modelId="{DD0B19F1-7BDD-4346-ACE9-BD0A70474725}">
      <dgm:prSet/>
      <dgm:spPr/>
      <dgm:t>
        <a:bodyPr/>
        <a:lstStyle/>
        <a:p>
          <a:r>
            <a:rPr lang="en-GB"/>
            <a:t>Specification of internal behaviour</a:t>
          </a:r>
          <a:endParaRPr lang="en-US"/>
        </a:p>
      </dgm:t>
    </dgm:pt>
    <dgm:pt modelId="{8F9C5759-F641-4E2D-A6D6-073D15196949}" type="parTrans" cxnId="{F4EA100E-C27E-42A2-82A1-333C987D24B5}">
      <dgm:prSet/>
      <dgm:spPr/>
      <dgm:t>
        <a:bodyPr/>
        <a:lstStyle/>
        <a:p>
          <a:endParaRPr lang="en-US"/>
        </a:p>
      </dgm:t>
    </dgm:pt>
    <dgm:pt modelId="{972F13A3-9440-4E59-A9F5-06C0EB399BC5}" type="sibTrans" cxnId="{F4EA100E-C27E-42A2-82A1-333C987D24B5}">
      <dgm:prSet phldrT="5" phldr="0"/>
      <dgm:spPr/>
      <dgm:t>
        <a:bodyPr/>
        <a:lstStyle/>
        <a:p>
          <a:r>
            <a:rPr lang="en-US"/>
            <a:t>5</a:t>
          </a:r>
        </a:p>
      </dgm:t>
    </dgm:pt>
    <dgm:pt modelId="{3CFA3178-8154-4DB0-96F1-F0469AE014D3}" type="pres">
      <dgm:prSet presAssocID="{C9D4D0B5-1856-415D-97CE-D68DB721A2B6}" presName="Name0" presStyleCnt="0">
        <dgm:presLayoutVars>
          <dgm:animLvl val="lvl"/>
          <dgm:resizeHandles val="exact"/>
        </dgm:presLayoutVars>
      </dgm:prSet>
      <dgm:spPr/>
    </dgm:pt>
    <dgm:pt modelId="{9A6A28F3-3C33-494B-8423-FF89F58D9ED3}" type="pres">
      <dgm:prSet presAssocID="{7E3B8F5B-5023-46E9-BD5F-7E642E443136}" presName="compositeNode" presStyleCnt="0">
        <dgm:presLayoutVars>
          <dgm:bulletEnabled val="1"/>
        </dgm:presLayoutVars>
      </dgm:prSet>
      <dgm:spPr/>
    </dgm:pt>
    <dgm:pt modelId="{0B5F5485-F248-41DC-B25E-AAF3EB02D729}" type="pres">
      <dgm:prSet presAssocID="{7E3B8F5B-5023-46E9-BD5F-7E642E443136}" presName="bgRect" presStyleLbl="bgAccFollowNode1" presStyleIdx="0" presStyleCnt="5"/>
      <dgm:spPr/>
    </dgm:pt>
    <dgm:pt modelId="{178EBF91-2B61-4CCC-9EB1-1FB2081C7397}" type="pres">
      <dgm:prSet presAssocID="{5964364F-6FD8-48FE-9FCA-D50B100ED255}" presName="sibTransNodeCircle" presStyleLbl="alignNode1" presStyleIdx="0" presStyleCnt="10">
        <dgm:presLayoutVars>
          <dgm:chMax val="0"/>
          <dgm:bulletEnabled/>
        </dgm:presLayoutVars>
      </dgm:prSet>
      <dgm:spPr/>
    </dgm:pt>
    <dgm:pt modelId="{BFBD9A7B-65CC-4941-911F-5E6FA120653D}" type="pres">
      <dgm:prSet presAssocID="{7E3B8F5B-5023-46E9-BD5F-7E642E443136}" presName="bottomLine" presStyleLbl="alignNode1" presStyleIdx="1" presStyleCnt="10">
        <dgm:presLayoutVars/>
      </dgm:prSet>
      <dgm:spPr/>
    </dgm:pt>
    <dgm:pt modelId="{FEF1B6C6-AB22-4974-ABBB-799C4C576622}" type="pres">
      <dgm:prSet presAssocID="{7E3B8F5B-5023-46E9-BD5F-7E642E443136}" presName="nodeText" presStyleLbl="bgAccFollowNode1" presStyleIdx="0" presStyleCnt="5">
        <dgm:presLayoutVars>
          <dgm:bulletEnabled val="1"/>
        </dgm:presLayoutVars>
      </dgm:prSet>
      <dgm:spPr/>
    </dgm:pt>
    <dgm:pt modelId="{E1A34FD1-5ECC-4C07-A234-A22F249E70CC}" type="pres">
      <dgm:prSet presAssocID="{5964364F-6FD8-48FE-9FCA-D50B100ED255}" presName="sibTrans" presStyleCnt="0"/>
      <dgm:spPr/>
    </dgm:pt>
    <dgm:pt modelId="{89808E04-5548-4C36-881D-24B21FF77DB6}" type="pres">
      <dgm:prSet presAssocID="{12EF4378-2E76-4789-87BA-C1ED92649227}" presName="compositeNode" presStyleCnt="0">
        <dgm:presLayoutVars>
          <dgm:bulletEnabled val="1"/>
        </dgm:presLayoutVars>
      </dgm:prSet>
      <dgm:spPr/>
    </dgm:pt>
    <dgm:pt modelId="{3FF32EE1-B987-46F8-B434-D5DD8FDD3323}" type="pres">
      <dgm:prSet presAssocID="{12EF4378-2E76-4789-87BA-C1ED92649227}" presName="bgRect" presStyleLbl="bgAccFollowNode1" presStyleIdx="1" presStyleCnt="5"/>
      <dgm:spPr/>
    </dgm:pt>
    <dgm:pt modelId="{CB1A55F8-5C9D-4037-9FB3-EE80DC540088}" type="pres">
      <dgm:prSet presAssocID="{B5633D8E-EB2E-43B6-8FB5-4839FE2D6FA6}" presName="sibTransNodeCircle" presStyleLbl="alignNode1" presStyleIdx="2" presStyleCnt="10">
        <dgm:presLayoutVars>
          <dgm:chMax val="0"/>
          <dgm:bulletEnabled/>
        </dgm:presLayoutVars>
      </dgm:prSet>
      <dgm:spPr/>
    </dgm:pt>
    <dgm:pt modelId="{139921FE-ECC1-481D-9282-6DDD405C39D1}" type="pres">
      <dgm:prSet presAssocID="{12EF4378-2E76-4789-87BA-C1ED92649227}" presName="bottomLine" presStyleLbl="alignNode1" presStyleIdx="3" presStyleCnt="10">
        <dgm:presLayoutVars/>
      </dgm:prSet>
      <dgm:spPr/>
    </dgm:pt>
    <dgm:pt modelId="{CB91A2A9-BAB7-49A3-BAF4-145AE0434A21}" type="pres">
      <dgm:prSet presAssocID="{12EF4378-2E76-4789-87BA-C1ED92649227}" presName="nodeText" presStyleLbl="bgAccFollowNode1" presStyleIdx="1" presStyleCnt="5">
        <dgm:presLayoutVars>
          <dgm:bulletEnabled val="1"/>
        </dgm:presLayoutVars>
      </dgm:prSet>
      <dgm:spPr/>
    </dgm:pt>
    <dgm:pt modelId="{75B2F022-6C5F-4839-8051-22771F530054}" type="pres">
      <dgm:prSet presAssocID="{B5633D8E-EB2E-43B6-8FB5-4839FE2D6FA6}" presName="sibTrans" presStyleCnt="0"/>
      <dgm:spPr/>
    </dgm:pt>
    <dgm:pt modelId="{348E7FE3-7EC0-4CBA-83FA-443BF8D639FD}" type="pres">
      <dgm:prSet presAssocID="{F9EBC6F5-DBF5-43C2-B427-D61352A2383A}" presName="compositeNode" presStyleCnt="0">
        <dgm:presLayoutVars>
          <dgm:bulletEnabled val="1"/>
        </dgm:presLayoutVars>
      </dgm:prSet>
      <dgm:spPr/>
    </dgm:pt>
    <dgm:pt modelId="{D873186A-DD9F-416D-B191-47B5816F228A}" type="pres">
      <dgm:prSet presAssocID="{F9EBC6F5-DBF5-43C2-B427-D61352A2383A}" presName="bgRect" presStyleLbl="bgAccFollowNode1" presStyleIdx="2" presStyleCnt="5"/>
      <dgm:spPr/>
    </dgm:pt>
    <dgm:pt modelId="{482680EB-11A6-40C6-84D1-86E5BDA1AC06}" type="pres">
      <dgm:prSet presAssocID="{8A4C7CCA-D2AE-4D0F-ADB8-57E3C6DD7187}" presName="sibTransNodeCircle" presStyleLbl="alignNode1" presStyleIdx="4" presStyleCnt="10">
        <dgm:presLayoutVars>
          <dgm:chMax val="0"/>
          <dgm:bulletEnabled/>
        </dgm:presLayoutVars>
      </dgm:prSet>
      <dgm:spPr/>
    </dgm:pt>
    <dgm:pt modelId="{45690892-1331-4B21-A89C-1F2F0660469A}" type="pres">
      <dgm:prSet presAssocID="{F9EBC6F5-DBF5-43C2-B427-D61352A2383A}" presName="bottomLine" presStyleLbl="alignNode1" presStyleIdx="5" presStyleCnt="10">
        <dgm:presLayoutVars/>
      </dgm:prSet>
      <dgm:spPr/>
    </dgm:pt>
    <dgm:pt modelId="{B03E15CE-8EAA-4802-9232-23865BD968B2}" type="pres">
      <dgm:prSet presAssocID="{F9EBC6F5-DBF5-43C2-B427-D61352A2383A}" presName="nodeText" presStyleLbl="bgAccFollowNode1" presStyleIdx="2" presStyleCnt="5">
        <dgm:presLayoutVars>
          <dgm:bulletEnabled val="1"/>
        </dgm:presLayoutVars>
      </dgm:prSet>
      <dgm:spPr/>
    </dgm:pt>
    <dgm:pt modelId="{DDD605C8-10C5-4FCB-B21B-F5EE0B319BE3}" type="pres">
      <dgm:prSet presAssocID="{8A4C7CCA-D2AE-4D0F-ADB8-57E3C6DD7187}" presName="sibTrans" presStyleCnt="0"/>
      <dgm:spPr/>
    </dgm:pt>
    <dgm:pt modelId="{08E63715-179B-4FED-9470-4F6947E8FE90}" type="pres">
      <dgm:prSet presAssocID="{6A41A1EA-8B6F-4FA9-877D-E568838EFACD}" presName="compositeNode" presStyleCnt="0">
        <dgm:presLayoutVars>
          <dgm:bulletEnabled val="1"/>
        </dgm:presLayoutVars>
      </dgm:prSet>
      <dgm:spPr/>
    </dgm:pt>
    <dgm:pt modelId="{5CA00BCE-8E42-44CE-B6CC-9BFF220FCFF5}" type="pres">
      <dgm:prSet presAssocID="{6A41A1EA-8B6F-4FA9-877D-E568838EFACD}" presName="bgRect" presStyleLbl="bgAccFollowNode1" presStyleIdx="3" presStyleCnt="5"/>
      <dgm:spPr/>
    </dgm:pt>
    <dgm:pt modelId="{8B50A166-C6EA-4421-B9F1-ECF20DCDACC8}" type="pres">
      <dgm:prSet presAssocID="{3D03B511-471C-4B84-BF69-C25DEE834318}" presName="sibTransNodeCircle" presStyleLbl="alignNode1" presStyleIdx="6" presStyleCnt="10">
        <dgm:presLayoutVars>
          <dgm:chMax val="0"/>
          <dgm:bulletEnabled/>
        </dgm:presLayoutVars>
      </dgm:prSet>
      <dgm:spPr/>
    </dgm:pt>
    <dgm:pt modelId="{61457D52-B020-416B-B707-8C8C7A55D0D5}" type="pres">
      <dgm:prSet presAssocID="{6A41A1EA-8B6F-4FA9-877D-E568838EFACD}" presName="bottomLine" presStyleLbl="alignNode1" presStyleIdx="7" presStyleCnt="10">
        <dgm:presLayoutVars/>
      </dgm:prSet>
      <dgm:spPr/>
    </dgm:pt>
    <dgm:pt modelId="{3038739B-31FD-4DC7-A105-600F2D219F7C}" type="pres">
      <dgm:prSet presAssocID="{6A41A1EA-8B6F-4FA9-877D-E568838EFACD}" presName="nodeText" presStyleLbl="bgAccFollowNode1" presStyleIdx="3" presStyleCnt="5">
        <dgm:presLayoutVars>
          <dgm:bulletEnabled val="1"/>
        </dgm:presLayoutVars>
      </dgm:prSet>
      <dgm:spPr/>
    </dgm:pt>
    <dgm:pt modelId="{A1EFAC0B-E3E5-4650-A1B9-CF97A0EA543D}" type="pres">
      <dgm:prSet presAssocID="{3D03B511-471C-4B84-BF69-C25DEE834318}" presName="sibTrans" presStyleCnt="0"/>
      <dgm:spPr/>
    </dgm:pt>
    <dgm:pt modelId="{2D70E756-D215-4AFB-9C21-88B74CB63A28}" type="pres">
      <dgm:prSet presAssocID="{DD0B19F1-7BDD-4346-ACE9-BD0A70474725}" presName="compositeNode" presStyleCnt="0">
        <dgm:presLayoutVars>
          <dgm:bulletEnabled val="1"/>
        </dgm:presLayoutVars>
      </dgm:prSet>
      <dgm:spPr/>
    </dgm:pt>
    <dgm:pt modelId="{E20C644A-669F-4FA7-8DF0-23B85BFBB36B}" type="pres">
      <dgm:prSet presAssocID="{DD0B19F1-7BDD-4346-ACE9-BD0A70474725}" presName="bgRect" presStyleLbl="bgAccFollowNode1" presStyleIdx="4" presStyleCnt="5"/>
      <dgm:spPr/>
    </dgm:pt>
    <dgm:pt modelId="{9D161DFA-9574-4CA0-8582-2AD570DAA439}" type="pres">
      <dgm:prSet presAssocID="{972F13A3-9440-4E59-A9F5-06C0EB399BC5}" presName="sibTransNodeCircle" presStyleLbl="alignNode1" presStyleIdx="8" presStyleCnt="10">
        <dgm:presLayoutVars>
          <dgm:chMax val="0"/>
          <dgm:bulletEnabled/>
        </dgm:presLayoutVars>
      </dgm:prSet>
      <dgm:spPr/>
    </dgm:pt>
    <dgm:pt modelId="{D7B621D9-DDB5-4B9F-83F8-61DD17442D3E}" type="pres">
      <dgm:prSet presAssocID="{DD0B19F1-7BDD-4346-ACE9-BD0A70474725}" presName="bottomLine" presStyleLbl="alignNode1" presStyleIdx="9" presStyleCnt="10">
        <dgm:presLayoutVars/>
      </dgm:prSet>
      <dgm:spPr/>
    </dgm:pt>
    <dgm:pt modelId="{41A1F09A-47F7-41FE-A6F4-42692175035B}" type="pres">
      <dgm:prSet presAssocID="{DD0B19F1-7BDD-4346-ACE9-BD0A70474725}" presName="nodeText" presStyleLbl="bgAccFollowNode1" presStyleIdx="4" presStyleCnt="5">
        <dgm:presLayoutVars>
          <dgm:bulletEnabled val="1"/>
        </dgm:presLayoutVars>
      </dgm:prSet>
      <dgm:spPr/>
    </dgm:pt>
  </dgm:ptLst>
  <dgm:cxnLst>
    <dgm:cxn modelId="{F4EA100E-C27E-42A2-82A1-333C987D24B5}" srcId="{C9D4D0B5-1856-415D-97CE-D68DB721A2B6}" destId="{DD0B19F1-7BDD-4346-ACE9-BD0A70474725}" srcOrd="4" destOrd="0" parTransId="{8F9C5759-F641-4E2D-A6D6-073D15196949}" sibTransId="{972F13A3-9440-4E59-A9F5-06C0EB399BC5}"/>
    <dgm:cxn modelId="{D3452A14-8F04-4791-BF12-93666E5CE51C}" type="presOf" srcId="{DD0B19F1-7BDD-4346-ACE9-BD0A70474725}" destId="{41A1F09A-47F7-41FE-A6F4-42692175035B}" srcOrd="1" destOrd="0" presId="urn:microsoft.com/office/officeart/2016/7/layout/BasicLinearProcessNumbered"/>
    <dgm:cxn modelId="{26616422-C736-4F83-9E25-1E071D48F238}" type="presOf" srcId="{DD0B19F1-7BDD-4346-ACE9-BD0A70474725}" destId="{E20C644A-669F-4FA7-8DF0-23B85BFBB36B}" srcOrd="0" destOrd="0" presId="urn:microsoft.com/office/officeart/2016/7/layout/BasicLinearProcessNumbered"/>
    <dgm:cxn modelId="{AB234429-3751-45F6-BFF6-C20137B0D9F5}" srcId="{C9D4D0B5-1856-415D-97CE-D68DB721A2B6}" destId="{6A41A1EA-8B6F-4FA9-877D-E568838EFACD}" srcOrd="3" destOrd="0" parTransId="{FE6B41D8-B856-4546-9A71-44F47E06FCE5}" sibTransId="{3D03B511-471C-4B84-BF69-C25DEE834318}"/>
    <dgm:cxn modelId="{B96CED2B-0995-4843-A6F6-E385DF26E807}" type="presOf" srcId="{7E3B8F5B-5023-46E9-BD5F-7E642E443136}" destId="{0B5F5485-F248-41DC-B25E-AAF3EB02D729}" srcOrd="0" destOrd="0" presId="urn:microsoft.com/office/officeart/2016/7/layout/BasicLinearProcessNumbered"/>
    <dgm:cxn modelId="{1087FD2B-A512-4A83-B872-DBAD1AC7B939}" type="presOf" srcId="{8A4C7CCA-D2AE-4D0F-ADB8-57E3C6DD7187}" destId="{482680EB-11A6-40C6-84D1-86E5BDA1AC06}" srcOrd="0" destOrd="0" presId="urn:microsoft.com/office/officeart/2016/7/layout/BasicLinearProcessNumbered"/>
    <dgm:cxn modelId="{B0E4145C-D68D-4E04-8E74-185D4CE8866F}" srcId="{C9D4D0B5-1856-415D-97CE-D68DB721A2B6}" destId="{12EF4378-2E76-4789-87BA-C1ED92649227}" srcOrd="1" destOrd="0" parTransId="{C3442C37-AC33-4037-A6EB-BD945F1875D1}" sibTransId="{B5633D8E-EB2E-43B6-8FB5-4839FE2D6FA6}"/>
    <dgm:cxn modelId="{93B87F5C-15DE-48FA-B8ED-1F4E3FD964FB}" type="presOf" srcId="{B5633D8E-EB2E-43B6-8FB5-4839FE2D6FA6}" destId="{CB1A55F8-5C9D-4037-9FB3-EE80DC540088}" srcOrd="0" destOrd="0" presId="urn:microsoft.com/office/officeart/2016/7/layout/BasicLinearProcessNumbered"/>
    <dgm:cxn modelId="{85E4646E-17D8-4214-BE12-587A89DE1EB7}" srcId="{C9D4D0B5-1856-415D-97CE-D68DB721A2B6}" destId="{7E3B8F5B-5023-46E9-BD5F-7E642E443136}" srcOrd="0" destOrd="0" parTransId="{D9CECD82-3CC8-429C-A54B-37A836208BCA}" sibTransId="{5964364F-6FD8-48FE-9FCA-D50B100ED255}"/>
    <dgm:cxn modelId="{4A588376-F0B9-4B20-B1B7-569749D6FE98}" type="presOf" srcId="{5964364F-6FD8-48FE-9FCA-D50B100ED255}" destId="{178EBF91-2B61-4CCC-9EB1-1FB2081C7397}" srcOrd="0" destOrd="0" presId="urn:microsoft.com/office/officeart/2016/7/layout/BasicLinearProcessNumbered"/>
    <dgm:cxn modelId="{59B27F58-19D0-43A6-8157-6F31ECFDF1CB}" type="presOf" srcId="{972F13A3-9440-4E59-A9F5-06C0EB399BC5}" destId="{9D161DFA-9574-4CA0-8582-2AD570DAA439}" srcOrd="0" destOrd="0" presId="urn:microsoft.com/office/officeart/2016/7/layout/BasicLinearProcessNumbered"/>
    <dgm:cxn modelId="{2C988483-8A18-4EDB-A3DC-CC6937BF32DA}" type="presOf" srcId="{3D03B511-471C-4B84-BF69-C25DEE834318}" destId="{8B50A166-C6EA-4421-B9F1-ECF20DCDACC8}" srcOrd="0" destOrd="0" presId="urn:microsoft.com/office/officeart/2016/7/layout/BasicLinearProcessNumbered"/>
    <dgm:cxn modelId="{338A128A-91CF-444D-BC65-EE1636FA1FE0}" type="presOf" srcId="{12EF4378-2E76-4789-87BA-C1ED92649227}" destId="{CB91A2A9-BAB7-49A3-BAF4-145AE0434A21}" srcOrd="1" destOrd="0" presId="urn:microsoft.com/office/officeart/2016/7/layout/BasicLinearProcessNumbered"/>
    <dgm:cxn modelId="{861DC38D-738F-4DB0-B6CB-6492FF251548}" srcId="{C9D4D0B5-1856-415D-97CE-D68DB721A2B6}" destId="{F9EBC6F5-DBF5-43C2-B427-D61352A2383A}" srcOrd="2" destOrd="0" parTransId="{4ABE1A6D-0620-4F42-9296-C6290FE4CF0E}" sibTransId="{8A4C7CCA-D2AE-4D0F-ADB8-57E3C6DD7187}"/>
    <dgm:cxn modelId="{444791A4-DBCB-4469-95AD-265E59DC7F84}" type="presOf" srcId="{C9D4D0B5-1856-415D-97CE-D68DB721A2B6}" destId="{3CFA3178-8154-4DB0-96F1-F0469AE014D3}" srcOrd="0" destOrd="0" presId="urn:microsoft.com/office/officeart/2016/7/layout/BasicLinearProcessNumbered"/>
    <dgm:cxn modelId="{78894FBD-F04B-42E3-A2EA-0E0D5AA86511}" type="presOf" srcId="{6A41A1EA-8B6F-4FA9-877D-E568838EFACD}" destId="{3038739B-31FD-4DC7-A105-600F2D219F7C}" srcOrd="1" destOrd="0" presId="urn:microsoft.com/office/officeart/2016/7/layout/BasicLinearProcessNumbered"/>
    <dgm:cxn modelId="{876A56BF-77AD-4E57-A599-DDA8E0198E81}" type="presOf" srcId="{12EF4378-2E76-4789-87BA-C1ED92649227}" destId="{3FF32EE1-B987-46F8-B434-D5DD8FDD3323}" srcOrd="0" destOrd="0" presId="urn:microsoft.com/office/officeart/2016/7/layout/BasicLinearProcessNumbered"/>
    <dgm:cxn modelId="{D9453FD2-4B1A-4907-BF12-D36D67ECC2AE}" type="presOf" srcId="{F9EBC6F5-DBF5-43C2-B427-D61352A2383A}" destId="{D873186A-DD9F-416D-B191-47B5816F228A}" srcOrd="0" destOrd="0" presId="urn:microsoft.com/office/officeart/2016/7/layout/BasicLinearProcessNumbered"/>
    <dgm:cxn modelId="{3347B1D8-B98F-4C87-8E1A-2328BDEA3732}" type="presOf" srcId="{6A41A1EA-8B6F-4FA9-877D-E568838EFACD}" destId="{5CA00BCE-8E42-44CE-B6CC-9BFF220FCFF5}" srcOrd="0" destOrd="0" presId="urn:microsoft.com/office/officeart/2016/7/layout/BasicLinearProcessNumbered"/>
    <dgm:cxn modelId="{B040B9DF-261F-4D15-85D4-6183893ACD03}" type="presOf" srcId="{7E3B8F5B-5023-46E9-BD5F-7E642E443136}" destId="{FEF1B6C6-AB22-4974-ABBB-799C4C576622}" srcOrd="1" destOrd="0" presId="urn:microsoft.com/office/officeart/2016/7/layout/BasicLinearProcessNumbered"/>
    <dgm:cxn modelId="{0C82C4E1-4817-4987-847F-997D331CFBC4}" type="presOf" srcId="{F9EBC6F5-DBF5-43C2-B427-D61352A2383A}" destId="{B03E15CE-8EAA-4802-9232-23865BD968B2}" srcOrd="1" destOrd="0" presId="urn:microsoft.com/office/officeart/2016/7/layout/BasicLinearProcessNumbered"/>
    <dgm:cxn modelId="{AA6E31E6-3072-4B61-B472-B60DA57A286B}" type="presParOf" srcId="{3CFA3178-8154-4DB0-96F1-F0469AE014D3}" destId="{9A6A28F3-3C33-494B-8423-FF89F58D9ED3}" srcOrd="0" destOrd="0" presId="urn:microsoft.com/office/officeart/2016/7/layout/BasicLinearProcessNumbered"/>
    <dgm:cxn modelId="{B51988BB-053E-4030-B523-CA080207D0CC}" type="presParOf" srcId="{9A6A28F3-3C33-494B-8423-FF89F58D9ED3}" destId="{0B5F5485-F248-41DC-B25E-AAF3EB02D729}" srcOrd="0" destOrd="0" presId="urn:microsoft.com/office/officeart/2016/7/layout/BasicLinearProcessNumbered"/>
    <dgm:cxn modelId="{096D4812-C472-4B80-8166-121D71795C1D}" type="presParOf" srcId="{9A6A28F3-3C33-494B-8423-FF89F58D9ED3}" destId="{178EBF91-2B61-4CCC-9EB1-1FB2081C7397}" srcOrd="1" destOrd="0" presId="urn:microsoft.com/office/officeart/2016/7/layout/BasicLinearProcessNumbered"/>
    <dgm:cxn modelId="{B293183C-C4C2-48CF-98CB-DAFCEBA33035}" type="presParOf" srcId="{9A6A28F3-3C33-494B-8423-FF89F58D9ED3}" destId="{BFBD9A7B-65CC-4941-911F-5E6FA120653D}" srcOrd="2" destOrd="0" presId="urn:microsoft.com/office/officeart/2016/7/layout/BasicLinearProcessNumbered"/>
    <dgm:cxn modelId="{0BE60D28-0D4A-486C-ABBB-2F646BC28C1B}" type="presParOf" srcId="{9A6A28F3-3C33-494B-8423-FF89F58D9ED3}" destId="{FEF1B6C6-AB22-4974-ABBB-799C4C576622}" srcOrd="3" destOrd="0" presId="urn:microsoft.com/office/officeart/2016/7/layout/BasicLinearProcessNumbered"/>
    <dgm:cxn modelId="{CE4F680D-EB7A-466F-9692-051192249FE3}" type="presParOf" srcId="{3CFA3178-8154-4DB0-96F1-F0469AE014D3}" destId="{E1A34FD1-5ECC-4C07-A234-A22F249E70CC}" srcOrd="1" destOrd="0" presId="urn:microsoft.com/office/officeart/2016/7/layout/BasicLinearProcessNumbered"/>
    <dgm:cxn modelId="{A11B146F-07D4-4315-9096-68205A9270CF}" type="presParOf" srcId="{3CFA3178-8154-4DB0-96F1-F0469AE014D3}" destId="{89808E04-5548-4C36-881D-24B21FF77DB6}" srcOrd="2" destOrd="0" presId="urn:microsoft.com/office/officeart/2016/7/layout/BasicLinearProcessNumbered"/>
    <dgm:cxn modelId="{93A4F633-8ACE-4C2E-9808-5185D1A3B692}" type="presParOf" srcId="{89808E04-5548-4C36-881D-24B21FF77DB6}" destId="{3FF32EE1-B987-46F8-B434-D5DD8FDD3323}" srcOrd="0" destOrd="0" presId="urn:microsoft.com/office/officeart/2016/7/layout/BasicLinearProcessNumbered"/>
    <dgm:cxn modelId="{36CDB831-79F5-4D4C-B299-5E7B2E2E3FCA}" type="presParOf" srcId="{89808E04-5548-4C36-881D-24B21FF77DB6}" destId="{CB1A55F8-5C9D-4037-9FB3-EE80DC540088}" srcOrd="1" destOrd="0" presId="urn:microsoft.com/office/officeart/2016/7/layout/BasicLinearProcessNumbered"/>
    <dgm:cxn modelId="{5F279AA1-E739-46A8-BD6C-C27849EF6B33}" type="presParOf" srcId="{89808E04-5548-4C36-881D-24B21FF77DB6}" destId="{139921FE-ECC1-481D-9282-6DDD405C39D1}" srcOrd="2" destOrd="0" presId="urn:microsoft.com/office/officeart/2016/7/layout/BasicLinearProcessNumbered"/>
    <dgm:cxn modelId="{C04A1831-A904-46A9-BC32-14FC4649F40C}" type="presParOf" srcId="{89808E04-5548-4C36-881D-24B21FF77DB6}" destId="{CB91A2A9-BAB7-49A3-BAF4-145AE0434A21}" srcOrd="3" destOrd="0" presId="urn:microsoft.com/office/officeart/2016/7/layout/BasicLinearProcessNumbered"/>
    <dgm:cxn modelId="{0A6728BD-05D1-498D-950D-5F74555E1A90}" type="presParOf" srcId="{3CFA3178-8154-4DB0-96F1-F0469AE014D3}" destId="{75B2F022-6C5F-4839-8051-22771F530054}" srcOrd="3" destOrd="0" presId="urn:microsoft.com/office/officeart/2016/7/layout/BasicLinearProcessNumbered"/>
    <dgm:cxn modelId="{17CFB090-EC5B-4CB6-A321-33DDB33B5399}" type="presParOf" srcId="{3CFA3178-8154-4DB0-96F1-F0469AE014D3}" destId="{348E7FE3-7EC0-4CBA-83FA-443BF8D639FD}" srcOrd="4" destOrd="0" presId="urn:microsoft.com/office/officeart/2016/7/layout/BasicLinearProcessNumbered"/>
    <dgm:cxn modelId="{503068AC-A746-4D25-8E6F-8E6D19DA5EC4}" type="presParOf" srcId="{348E7FE3-7EC0-4CBA-83FA-443BF8D639FD}" destId="{D873186A-DD9F-416D-B191-47B5816F228A}" srcOrd="0" destOrd="0" presId="urn:microsoft.com/office/officeart/2016/7/layout/BasicLinearProcessNumbered"/>
    <dgm:cxn modelId="{3EEBF04D-0C82-4DE6-A317-A6EC51B2F6F5}" type="presParOf" srcId="{348E7FE3-7EC0-4CBA-83FA-443BF8D639FD}" destId="{482680EB-11A6-40C6-84D1-86E5BDA1AC06}" srcOrd="1" destOrd="0" presId="urn:microsoft.com/office/officeart/2016/7/layout/BasicLinearProcessNumbered"/>
    <dgm:cxn modelId="{09EB38E6-3613-4294-82BB-8F8713CF9000}" type="presParOf" srcId="{348E7FE3-7EC0-4CBA-83FA-443BF8D639FD}" destId="{45690892-1331-4B21-A89C-1F2F0660469A}" srcOrd="2" destOrd="0" presId="urn:microsoft.com/office/officeart/2016/7/layout/BasicLinearProcessNumbered"/>
    <dgm:cxn modelId="{49F4960C-2850-40F1-87B8-D2051EBEFBFE}" type="presParOf" srcId="{348E7FE3-7EC0-4CBA-83FA-443BF8D639FD}" destId="{B03E15CE-8EAA-4802-9232-23865BD968B2}" srcOrd="3" destOrd="0" presId="urn:microsoft.com/office/officeart/2016/7/layout/BasicLinearProcessNumbered"/>
    <dgm:cxn modelId="{6F67EEAB-E0F3-4BC6-B85A-E47026D2A66E}" type="presParOf" srcId="{3CFA3178-8154-4DB0-96F1-F0469AE014D3}" destId="{DDD605C8-10C5-4FCB-B21B-F5EE0B319BE3}" srcOrd="5" destOrd="0" presId="urn:microsoft.com/office/officeart/2016/7/layout/BasicLinearProcessNumbered"/>
    <dgm:cxn modelId="{34CBEFA0-8E45-4E96-A79B-812AA9F9F782}" type="presParOf" srcId="{3CFA3178-8154-4DB0-96F1-F0469AE014D3}" destId="{08E63715-179B-4FED-9470-4F6947E8FE90}" srcOrd="6" destOrd="0" presId="urn:microsoft.com/office/officeart/2016/7/layout/BasicLinearProcessNumbered"/>
    <dgm:cxn modelId="{36054353-D70C-4916-B290-66A82CEB9EC9}" type="presParOf" srcId="{08E63715-179B-4FED-9470-4F6947E8FE90}" destId="{5CA00BCE-8E42-44CE-B6CC-9BFF220FCFF5}" srcOrd="0" destOrd="0" presId="urn:microsoft.com/office/officeart/2016/7/layout/BasicLinearProcessNumbered"/>
    <dgm:cxn modelId="{BB4CD300-3A65-4505-B7DD-758B62615404}" type="presParOf" srcId="{08E63715-179B-4FED-9470-4F6947E8FE90}" destId="{8B50A166-C6EA-4421-B9F1-ECF20DCDACC8}" srcOrd="1" destOrd="0" presId="urn:microsoft.com/office/officeart/2016/7/layout/BasicLinearProcessNumbered"/>
    <dgm:cxn modelId="{9007ADFA-4962-4941-9770-D03C2CFAB41F}" type="presParOf" srcId="{08E63715-179B-4FED-9470-4F6947E8FE90}" destId="{61457D52-B020-416B-B707-8C8C7A55D0D5}" srcOrd="2" destOrd="0" presId="urn:microsoft.com/office/officeart/2016/7/layout/BasicLinearProcessNumbered"/>
    <dgm:cxn modelId="{BF65A944-305C-4FDC-9D30-38EAEF06EFB0}" type="presParOf" srcId="{08E63715-179B-4FED-9470-4F6947E8FE90}" destId="{3038739B-31FD-4DC7-A105-600F2D219F7C}" srcOrd="3" destOrd="0" presId="urn:microsoft.com/office/officeart/2016/7/layout/BasicLinearProcessNumbered"/>
    <dgm:cxn modelId="{E1DAF6C4-EFEC-4896-AAF5-418F411ABD40}" type="presParOf" srcId="{3CFA3178-8154-4DB0-96F1-F0469AE014D3}" destId="{A1EFAC0B-E3E5-4650-A1B9-CF97A0EA543D}" srcOrd="7" destOrd="0" presId="urn:microsoft.com/office/officeart/2016/7/layout/BasicLinearProcessNumbered"/>
    <dgm:cxn modelId="{A7C7F6A1-E17C-496B-BFA3-34DB3A4A4C74}" type="presParOf" srcId="{3CFA3178-8154-4DB0-96F1-F0469AE014D3}" destId="{2D70E756-D215-4AFB-9C21-88B74CB63A28}" srcOrd="8" destOrd="0" presId="urn:microsoft.com/office/officeart/2016/7/layout/BasicLinearProcessNumbered"/>
    <dgm:cxn modelId="{8B0DD43B-24C0-44F9-81C3-30266D6534E3}" type="presParOf" srcId="{2D70E756-D215-4AFB-9C21-88B74CB63A28}" destId="{E20C644A-669F-4FA7-8DF0-23B85BFBB36B}" srcOrd="0" destOrd="0" presId="urn:microsoft.com/office/officeart/2016/7/layout/BasicLinearProcessNumbered"/>
    <dgm:cxn modelId="{B99B54FE-C310-4DC6-ACC2-7FDFC1D47A3C}" type="presParOf" srcId="{2D70E756-D215-4AFB-9C21-88B74CB63A28}" destId="{9D161DFA-9574-4CA0-8582-2AD570DAA439}" srcOrd="1" destOrd="0" presId="urn:microsoft.com/office/officeart/2016/7/layout/BasicLinearProcessNumbered"/>
    <dgm:cxn modelId="{81EED01E-FA92-4523-80D1-79900A0D2BFC}" type="presParOf" srcId="{2D70E756-D215-4AFB-9C21-88B74CB63A28}" destId="{D7B621D9-DDB5-4B9F-83F8-61DD17442D3E}" srcOrd="2" destOrd="0" presId="urn:microsoft.com/office/officeart/2016/7/layout/BasicLinearProcessNumbered"/>
    <dgm:cxn modelId="{DA9A326F-0B23-40BC-899F-99A9BFE9EEBC}" type="presParOf" srcId="{2D70E756-D215-4AFB-9C21-88B74CB63A28}" destId="{41A1F09A-47F7-41FE-A6F4-42692175035B}" srcOrd="3" destOrd="0" presId="urn:microsoft.com/office/officeart/2016/7/layout/BasicLinearProcessNumbered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B4F5AE8-082C-4FA2-97F6-46C45B77278E}">
      <dsp:nvSpPr>
        <dsp:cNvPr id="0" name=""/>
        <dsp:cNvSpPr/>
      </dsp:nvSpPr>
      <dsp:spPr>
        <a:xfrm>
          <a:off x="7438" y="870267"/>
          <a:ext cx="2544259" cy="763277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01053" tIns="201053" rIns="201053" bIns="201053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Highlight</a:t>
          </a:r>
        </a:p>
      </dsp:txBody>
      <dsp:txXfrm>
        <a:off x="7438" y="870267"/>
        <a:ext cx="2544259" cy="763277"/>
      </dsp:txXfrm>
    </dsp:sp>
    <dsp:sp modelId="{5DBFA3C0-1988-45C3-B0D1-F113C7FBC30E}">
      <dsp:nvSpPr>
        <dsp:cNvPr id="0" name=""/>
        <dsp:cNvSpPr/>
      </dsp:nvSpPr>
      <dsp:spPr>
        <a:xfrm>
          <a:off x="7438" y="1633545"/>
          <a:ext cx="2544259" cy="1847524"/>
        </a:xfrm>
        <a:prstGeom prst="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251316" tIns="251316" rIns="251316" bIns="251316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Highlight the process involved in user story refinement</a:t>
          </a:r>
        </a:p>
      </dsp:txBody>
      <dsp:txXfrm>
        <a:off x="7438" y="1633545"/>
        <a:ext cx="2544259" cy="1847524"/>
      </dsp:txXfrm>
    </dsp:sp>
    <dsp:sp modelId="{3B531DEE-A82A-48FF-BDD4-0E5C8F941EE5}">
      <dsp:nvSpPr>
        <dsp:cNvPr id="0" name=""/>
        <dsp:cNvSpPr/>
      </dsp:nvSpPr>
      <dsp:spPr>
        <a:xfrm>
          <a:off x="2659592" y="870267"/>
          <a:ext cx="2544259" cy="763277"/>
        </a:xfrm>
        <a:prstGeom prst="rect">
          <a:avLst/>
        </a:prstGeom>
        <a:gradFill rotWithShape="0">
          <a:gsLst>
            <a:gs pos="0">
              <a:schemeClr val="accent5">
                <a:hueOff val="-2252848"/>
                <a:satOff val="-5806"/>
                <a:lumOff val="-392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2252848"/>
                <a:satOff val="-5806"/>
                <a:lumOff val="-392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2252848"/>
                <a:satOff val="-5806"/>
                <a:lumOff val="-392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-2252848"/>
              <a:satOff val="-5806"/>
              <a:lumOff val="-3922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01053" tIns="201053" rIns="201053" bIns="201053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Describe</a:t>
          </a:r>
        </a:p>
      </dsp:txBody>
      <dsp:txXfrm>
        <a:off x="2659592" y="870267"/>
        <a:ext cx="2544259" cy="763277"/>
      </dsp:txXfrm>
    </dsp:sp>
    <dsp:sp modelId="{A2F80A2E-ADA7-49FA-8F14-2C08B965B4A4}">
      <dsp:nvSpPr>
        <dsp:cNvPr id="0" name=""/>
        <dsp:cNvSpPr/>
      </dsp:nvSpPr>
      <dsp:spPr>
        <a:xfrm>
          <a:off x="2659592" y="1633545"/>
          <a:ext cx="2544259" cy="1847524"/>
        </a:xfrm>
        <a:prstGeom prst="rect">
          <a:avLst/>
        </a:prstGeom>
        <a:solidFill>
          <a:schemeClr val="accent5">
            <a:tint val="40000"/>
            <a:alpha val="90000"/>
            <a:hueOff val="-2246587"/>
            <a:satOff val="-7611"/>
            <a:lumOff val="-976"/>
            <a:alphaOff val="0"/>
          </a:schemeClr>
        </a:solidFill>
        <a:ln w="6350" cap="flat" cmpd="sng" algn="ctr">
          <a:solidFill>
            <a:schemeClr val="accent5">
              <a:tint val="40000"/>
              <a:alpha val="90000"/>
              <a:hueOff val="-2246587"/>
              <a:satOff val="-7611"/>
              <a:lumOff val="-976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251316" tIns="251316" rIns="251316" bIns="251316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Describe the process of object-oriented analysis and design</a:t>
          </a:r>
        </a:p>
      </dsp:txBody>
      <dsp:txXfrm>
        <a:off x="2659592" y="1633545"/>
        <a:ext cx="2544259" cy="1847524"/>
      </dsp:txXfrm>
    </dsp:sp>
    <dsp:sp modelId="{89780A7C-3293-442E-99FD-60FA3E20783B}">
      <dsp:nvSpPr>
        <dsp:cNvPr id="0" name=""/>
        <dsp:cNvSpPr/>
      </dsp:nvSpPr>
      <dsp:spPr>
        <a:xfrm>
          <a:off x="5311747" y="870267"/>
          <a:ext cx="2544259" cy="763277"/>
        </a:xfrm>
        <a:prstGeom prst="rect">
          <a:avLst/>
        </a:prstGeom>
        <a:gradFill rotWithShape="0">
          <a:gsLst>
            <a:gs pos="0">
              <a:schemeClr val="accent5">
                <a:hueOff val="-4505695"/>
                <a:satOff val="-11613"/>
                <a:lumOff val="-7843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4505695"/>
                <a:satOff val="-11613"/>
                <a:lumOff val="-7843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4505695"/>
                <a:satOff val="-11613"/>
                <a:lumOff val="-7843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-4505695"/>
              <a:satOff val="-11613"/>
              <a:lumOff val="-7843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01053" tIns="201053" rIns="201053" bIns="201053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Differentiate</a:t>
          </a:r>
        </a:p>
      </dsp:txBody>
      <dsp:txXfrm>
        <a:off x="5311747" y="870267"/>
        <a:ext cx="2544259" cy="763277"/>
      </dsp:txXfrm>
    </dsp:sp>
    <dsp:sp modelId="{BFE3E7E7-0DEB-427F-88E8-EF3AC46D7376}">
      <dsp:nvSpPr>
        <dsp:cNvPr id="0" name=""/>
        <dsp:cNvSpPr/>
      </dsp:nvSpPr>
      <dsp:spPr>
        <a:xfrm>
          <a:off x="5311747" y="1633545"/>
          <a:ext cx="2544259" cy="1847524"/>
        </a:xfrm>
        <a:prstGeom prst="rect">
          <a:avLst/>
        </a:prstGeom>
        <a:solidFill>
          <a:schemeClr val="accent5">
            <a:tint val="40000"/>
            <a:alpha val="90000"/>
            <a:hueOff val="-4493175"/>
            <a:satOff val="-15221"/>
            <a:lumOff val="-1952"/>
            <a:alphaOff val="0"/>
          </a:schemeClr>
        </a:solidFill>
        <a:ln w="6350" cap="flat" cmpd="sng" algn="ctr">
          <a:solidFill>
            <a:schemeClr val="accent5">
              <a:tint val="40000"/>
              <a:alpha val="90000"/>
              <a:hueOff val="-4493175"/>
              <a:satOff val="-15221"/>
              <a:lumOff val="-1952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251316" tIns="251316" rIns="251316" bIns="251316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Differentiate between the tasks involved within object-oriented analysis</a:t>
          </a:r>
        </a:p>
      </dsp:txBody>
      <dsp:txXfrm>
        <a:off x="5311747" y="1633545"/>
        <a:ext cx="2544259" cy="1847524"/>
      </dsp:txXfrm>
    </dsp:sp>
    <dsp:sp modelId="{2B35CBA2-29FC-4347-92FC-57F88442AC1E}">
      <dsp:nvSpPr>
        <dsp:cNvPr id="0" name=""/>
        <dsp:cNvSpPr/>
      </dsp:nvSpPr>
      <dsp:spPr>
        <a:xfrm>
          <a:off x="7963901" y="870267"/>
          <a:ext cx="2544259" cy="763277"/>
        </a:xfrm>
        <a:prstGeom prst="rect">
          <a:avLst/>
        </a:prstGeom>
        <a:gradFill rotWithShape="0">
          <a:gsLst>
            <a:gs pos="0">
              <a:schemeClr val="accent5">
                <a:hueOff val="-6758543"/>
                <a:satOff val="-17419"/>
                <a:lumOff val="-1176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6758543"/>
                <a:satOff val="-17419"/>
                <a:lumOff val="-1176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6758543"/>
                <a:satOff val="-17419"/>
                <a:lumOff val="-1176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-6758543"/>
              <a:satOff val="-17419"/>
              <a:lumOff val="-11765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01053" tIns="201053" rIns="201053" bIns="201053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Design</a:t>
          </a:r>
        </a:p>
      </dsp:txBody>
      <dsp:txXfrm>
        <a:off x="7963901" y="870267"/>
        <a:ext cx="2544259" cy="763277"/>
      </dsp:txXfrm>
    </dsp:sp>
    <dsp:sp modelId="{58718F75-A9D2-449D-84A3-38DD890CB48A}">
      <dsp:nvSpPr>
        <dsp:cNvPr id="0" name=""/>
        <dsp:cNvSpPr/>
      </dsp:nvSpPr>
      <dsp:spPr>
        <a:xfrm>
          <a:off x="7963901" y="1633545"/>
          <a:ext cx="2544259" cy="1847524"/>
        </a:xfrm>
        <a:prstGeom prst="rect">
          <a:avLst/>
        </a:prstGeom>
        <a:solidFill>
          <a:schemeClr val="accent5">
            <a:tint val="40000"/>
            <a:alpha val="90000"/>
            <a:hueOff val="-6739762"/>
            <a:satOff val="-22832"/>
            <a:lumOff val="-2928"/>
            <a:alphaOff val="0"/>
          </a:schemeClr>
        </a:solidFill>
        <a:ln w="6350" cap="flat" cmpd="sng" algn="ctr">
          <a:solidFill>
            <a:schemeClr val="accent5">
              <a:tint val="40000"/>
              <a:alpha val="90000"/>
              <a:hueOff val="-6739762"/>
              <a:satOff val="-22832"/>
              <a:lumOff val="-2928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251316" tIns="251316" rIns="251316" bIns="251316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Design a software element using the processes involved in object-oriented design</a:t>
          </a:r>
        </a:p>
      </dsp:txBody>
      <dsp:txXfrm>
        <a:off x="7963901" y="1633545"/>
        <a:ext cx="2544259" cy="184752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126193A-4A66-483D-BFBD-E570C500F8C7}">
      <dsp:nvSpPr>
        <dsp:cNvPr id="0" name=""/>
        <dsp:cNvSpPr/>
      </dsp:nvSpPr>
      <dsp:spPr>
        <a:xfrm>
          <a:off x="0" y="498"/>
          <a:ext cx="10515600" cy="0"/>
        </a:xfrm>
        <a:prstGeom prst="lin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928BBA7-C54A-41D2-893E-F0DC48F6990D}">
      <dsp:nvSpPr>
        <dsp:cNvPr id="0" name=""/>
        <dsp:cNvSpPr/>
      </dsp:nvSpPr>
      <dsp:spPr>
        <a:xfrm>
          <a:off x="0" y="498"/>
          <a:ext cx="10515600" cy="8159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t" anchorCtr="0">
          <a:noAutofit/>
        </a:bodyPr>
        <a:lstStyle/>
        <a:p>
          <a:pPr marL="0" lvl="0" indent="0" algn="l" defTabSz="1555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i="1" kern="1200"/>
            <a:t>I would like the foreground to be orange</a:t>
          </a:r>
          <a:endParaRPr lang="en-US" sz="3500" kern="1200"/>
        </a:p>
      </dsp:txBody>
      <dsp:txXfrm>
        <a:off x="0" y="498"/>
        <a:ext cx="10515600" cy="815995"/>
      </dsp:txXfrm>
    </dsp:sp>
    <dsp:sp modelId="{A78E21A9-D632-4CB1-A583-E362C9B80AFF}">
      <dsp:nvSpPr>
        <dsp:cNvPr id="0" name=""/>
        <dsp:cNvSpPr/>
      </dsp:nvSpPr>
      <dsp:spPr>
        <a:xfrm>
          <a:off x="0" y="816493"/>
          <a:ext cx="10515600" cy="0"/>
        </a:xfrm>
        <a:prstGeom prst="line">
          <a:avLst/>
        </a:prstGeom>
        <a:gradFill rotWithShape="0">
          <a:gsLst>
            <a:gs pos="0">
              <a:schemeClr val="accent5">
                <a:hueOff val="-1689636"/>
                <a:satOff val="-4355"/>
                <a:lumOff val="-294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689636"/>
                <a:satOff val="-4355"/>
                <a:lumOff val="-294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689636"/>
                <a:satOff val="-4355"/>
                <a:lumOff val="-294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-1689636"/>
              <a:satOff val="-4355"/>
              <a:lumOff val="-2941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DC5A736-C0AD-414D-AD46-AC068BF5BC33}">
      <dsp:nvSpPr>
        <dsp:cNvPr id="0" name=""/>
        <dsp:cNvSpPr/>
      </dsp:nvSpPr>
      <dsp:spPr>
        <a:xfrm>
          <a:off x="0" y="816493"/>
          <a:ext cx="10515600" cy="8159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t" anchorCtr="0">
          <a:noAutofit/>
        </a:bodyPr>
        <a:lstStyle/>
        <a:p>
          <a:pPr marL="0" lvl="0" indent="0" algn="l" defTabSz="1555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i="1" kern="1200"/>
            <a:t>I would like the font to be comic sans</a:t>
          </a:r>
          <a:endParaRPr lang="en-US" sz="3500" kern="1200"/>
        </a:p>
      </dsp:txBody>
      <dsp:txXfrm>
        <a:off x="0" y="816493"/>
        <a:ext cx="10515600" cy="815995"/>
      </dsp:txXfrm>
    </dsp:sp>
    <dsp:sp modelId="{64EC57B5-314E-4076-A0A0-822380511AC9}">
      <dsp:nvSpPr>
        <dsp:cNvPr id="0" name=""/>
        <dsp:cNvSpPr/>
      </dsp:nvSpPr>
      <dsp:spPr>
        <a:xfrm>
          <a:off x="0" y="1632489"/>
          <a:ext cx="10515600" cy="0"/>
        </a:xfrm>
        <a:prstGeom prst="line">
          <a:avLst/>
        </a:prstGeom>
        <a:gradFill rotWithShape="0">
          <a:gsLst>
            <a:gs pos="0">
              <a:schemeClr val="accent5">
                <a:hueOff val="-3379271"/>
                <a:satOff val="-8710"/>
                <a:lumOff val="-5883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3379271"/>
                <a:satOff val="-8710"/>
                <a:lumOff val="-5883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3379271"/>
                <a:satOff val="-8710"/>
                <a:lumOff val="-5883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-3379271"/>
              <a:satOff val="-8710"/>
              <a:lumOff val="-5883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1100E8E-86AF-4F4B-97BD-E018C9BDC53F}">
      <dsp:nvSpPr>
        <dsp:cNvPr id="0" name=""/>
        <dsp:cNvSpPr/>
      </dsp:nvSpPr>
      <dsp:spPr>
        <a:xfrm>
          <a:off x="0" y="1632489"/>
          <a:ext cx="10515600" cy="8159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t" anchorCtr="0">
          <a:noAutofit/>
        </a:bodyPr>
        <a:lstStyle/>
        <a:p>
          <a:pPr marL="0" lvl="0" indent="0" algn="l" defTabSz="1555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i="1" kern="1200"/>
            <a:t>I would like a button that makes me coffee</a:t>
          </a:r>
          <a:endParaRPr lang="en-US" sz="3500" kern="1200"/>
        </a:p>
      </dsp:txBody>
      <dsp:txXfrm>
        <a:off x="0" y="1632489"/>
        <a:ext cx="10515600" cy="815995"/>
      </dsp:txXfrm>
    </dsp:sp>
    <dsp:sp modelId="{E2530CAF-AAAD-4B9F-9F57-2256C515BB5B}">
      <dsp:nvSpPr>
        <dsp:cNvPr id="0" name=""/>
        <dsp:cNvSpPr/>
      </dsp:nvSpPr>
      <dsp:spPr>
        <a:xfrm>
          <a:off x="0" y="2448484"/>
          <a:ext cx="10515600" cy="0"/>
        </a:xfrm>
        <a:prstGeom prst="line">
          <a:avLst/>
        </a:prstGeom>
        <a:gradFill rotWithShape="0">
          <a:gsLst>
            <a:gs pos="0">
              <a:schemeClr val="accent5">
                <a:hueOff val="-5068907"/>
                <a:satOff val="-13064"/>
                <a:lumOff val="-882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5068907"/>
                <a:satOff val="-13064"/>
                <a:lumOff val="-882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5068907"/>
                <a:satOff val="-13064"/>
                <a:lumOff val="-882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-5068907"/>
              <a:satOff val="-13064"/>
              <a:lumOff val="-8824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C9554D-ABEB-404C-B05B-CFF4E84BF305}">
      <dsp:nvSpPr>
        <dsp:cNvPr id="0" name=""/>
        <dsp:cNvSpPr/>
      </dsp:nvSpPr>
      <dsp:spPr>
        <a:xfrm>
          <a:off x="0" y="2448484"/>
          <a:ext cx="10515600" cy="8159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t" anchorCtr="0">
          <a:noAutofit/>
        </a:bodyPr>
        <a:lstStyle/>
        <a:p>
          <a:pPr marL="0" lvl="0" indent="0" algn="l" defTabSz="1555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i="1" kern="1200"/>
            <a:t>I would like a word activated assignment producer</a:t>
          </a:r>
          <a:endParaRPr lang="en-US" sz="3500" kern="1200"/>
        </a:p>
      </dsp:txBody>
      <dsp:txXfrm>
        <a:off x="0" y="2448484"/>
        <a:ext cx="10515600" cy="815995"/>
      </dsp:txXfrm>
    </dsp:sp>
    <dsp:sp modelId="{04DF8B59-7910-4621-B803-1A3CAA5C3608}">
      <dsp:nvSpPr>
        <dsp:cNvPr id="0" name=""/>
        <dsp:cNvSpPr/>
      </dsp:nvSpPr>
      <dsp:spPr>
        <a:xfrm>
          <a:off x="0" y="3264480"/>
          <a:ext cx="10515600" cy="0"/>
        </a:xfrm>
        <a:prstGeom prst="line">
          <a:avLst/>
        </a:prstGeom>
        <a:gradFill rotWithShape="0">
          <a:gsLst>
            <a:gs pos="0">
              <a:schemeClr val="accent5">
                <a:hueOff val="-6758543"/>
                <a:satOff val="-17419"/>
                <a:lumOff val="-1176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6758543"/>
                <a:satOff val="-17419"/>
                <a:lumOff val="-1176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6758543"/>
                <a:satOff val="-17419"/>
                <a:lumOff val="-1176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-6758543"/>
              <a:satOff val="-17419"/>
              <a:lumOff val="-11765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6EB1DF0-8651-4311-A72D-9C9603A7D29F}">
      <dsp:nvSpPr>
        <dsp:cNvPr id="0" name=""/>
        <dsp:cNvSpPr/>
      </dsp:nvSpPr>
      <dsp:spPr>
        <a:xfrm>
          <a:off x="0" y="3264480"/>
          <a:ext cx="10515600" cy="8159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t" anchorCtr="0">
          <a:noAutofit/>
        </a:bodyPr>
        <a:lstStyle/>
        <a:p>
          <a:pPr marL="0" lvl="0" indent="0" algn="l" defTabSz="1555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i="1" kern="1200"/>
            <a:t>I would like to create a copy of all of my files</a:t>
          </a:r>
          <a:endParaRPr lang="en-US" sz="3500" kern="1200"/>
        </a:p>
      </dsp:txBody>
      <dsp:txXfrm>
        <a:off x="0" y="3264480"/>
        <a:ext cx="10515600" cy="81599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29C72B6-D9FC-4D36-92D6-2C198394E7AB}">
      <dsp:nvSpPr>
        <dsp:cNvPr id="0" name=""/>
        <dsp:cNvSpPr/>
      </dsp:nvSpPr>
      <dsp:spPr>
        <a:xfrm>
          <a:off x="1283" y="372168"/>
          <a:ext cx="4505585" cy="286104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E7F9CE51-705C-4042-9248-B56A924A3066}">
      <dsp:nvSpPr>
        <dsp:cNvPr id="0" name=""/>
        <dsp:cNvSpPr/>
      </dsp:nvSpPr>
      <dsp:spPr>
        <a:xfrm>
          <a:off x="501904" y="847758"/>
          <a:ext cx="4505585" cy="286104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i="1" kern="1200" dirty="0">
              <a:latin typeface="+mj-lt"/>
            </a:rPr>
            <a:t>I would like to create a copy of all of my files that are stored on my removable storage and create a copy of the pictures in a folder named “pictures” on my local storage</a:t>
          </a:r>
          <a:endParaRPr lang="en-US" sz="2600" i="1" kern="1200" dirty="0">
            <a:latin typeface="+mj-lt"/>
          </a:endParaRPr>
        </a:p>
      </dsp:txBody>
      <dsp:txXfrm>
        <a:off x="585701" y="931555"/>
        <a:ext cx="4337991" cy="2693452"/>
      </dsp:txXfrm>
    </dsp:sp>
    <dsp:sp modelId="{E0B512FF-2EFC-4A75-A3E6-D2D21C749B5B}">
      <dsp:nvSpPr>
        <dsp:cNvPr id="0" name=""/>
        <dsp:cNvSpPr/>
      </dsp:nvSpPr>
      <dsp:spPr>
        <a:xfrm>
          <a:off x="5508110" y="372168"/>
          <a:ext cx="4505585" cy="286104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72182E73-0EA8-4328-8512-D390505E174F}">
      <dsp:nvSpPr>
        <dsp:cNvPr id="0" name=""/>
        <dsp:cNvSpPr/>
      </dsp:nvSpPr>
      <dsp:spPr>
        <a:xfrm>
          <a:off x="6008730" y="847758"/>
          <a:ext cx="4505585" cy="286104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i="1" kern="1200" dirty="0">
              <a:latin typeface="+mj-lt"/>
            </a:rPr>
            <a:t>I would like to create a copy of all of my files that are stored on my removable storage and create a copy of the documents in a folder named “docs old” on my local storage</a:t>
          </a:r>
          <a:endParaRPr lang="en-US" sz="2600" i="1" kern="1200" dirty="0">
            <a:latin typeface="+mj-lt"/>
          </a:endParaRPr>
        </a:p>
      </dsp:txBody>
      <dsp:txXfrm>
        <a:off x="6092527" y="931555"/>
        <a:ext cx="4337991" cy="269345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A7BD946-58A5-4E14-87B4-04D343E928A8}">
      <dsp:nvSpPr>
        <dsp:cNvPr id="0" name=""/>
        <dsp:cNvSpPr/>
      </dsp:nvSpPr>
      <dsp:spPr>
        <a:xfrm>
          <a:off x="0" y="511845"/>
          <a:ext cx="2846069" cy="180725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3D5A7C1-4DC1-461A-9432-7B10F62342BD}">
      <dsp:nvSpPr>
        <dsp:cNvPr id="0" name=""/>
        <dsp:cNvSpPr/>
      </dsp:nvSpPr>
      <dsp:spPr>
        <a:xfrm>
          <a:off x="316230" y="812264"/>
          <a:ext cx="2846069" cy="180725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User stories are typically written at the beginning of the project</a:t>
          </a:r>
          <a:endParaRPr lang="en-US" sz="1900" kern="1200"/>
        </a:p>
      </dsp:txBody>
      <dsp:txXfrm>
        <a:off x="369163" y="865197"/>
        <a:ext cx="2740203" cy="1701388"/>
      </dsp:txXfrm>
    </dsp:sp>
    <dsp:sp modelId="{ACCF9F8E-75D7-4DD0-86AE-21194C77CF47}">
      <dsp:nvSpPr>
        <dsp:cNvPr id="0" name=""/>
        <dsp:cNvSpPr/>
      </dsp:nvSpPr>
      <dsp:spPr>
        <a:xfrm>
          <a:off x="3478530" y="511845"/>
          <a:ext cx="2846069" cy="180725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4E4F552B-0993-43F0-8DDD-B51D8CF5AF04}">
      <dsp:nvSpPr>
        <dsp:cNvPr id="0" name=""/>
        <dsp:cNvSpPr/>
      </dsp:nvSpPr>
      <dsp:spPr>
        <a:xfrm>
          <a:off x="3794759" y="812264"/>
          <a:ext cx="2846069" cy="180725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Often revisited throughout the project within AGILE development processes, particularly so for SCRUM</a:t>
          </a:r>
          <a:endParaRPr lang="en-US" sz="1900" kern="1200"/>
        </a:p>
      </dsp:txBody>
      <dsp:txXfrm>
        <a:off x="3847692" y="865197"/>
        <a:ext cx="2740203" cy="1701388"/>
      </dsp:txXfrm>
    </dsp:sp>
    <dsp:sp modelId="{20E67251-4C9C-4E7A-97D2-4B8B6DE1307F}">
      <dsp:nvSpPr>
        <dsp:cNvPr id="0" name=""/>
        <dsp:cNvSpPr/>
      </dsp:nvSpPr>
      <dsp:spPr>
        <a:xfrm>
          <a:off x="6957059" y="511845"/>
          <a:ext cx="2846069" cy="180725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4C44B968-BA24-4458-82C5-A472E7DAFDAC}">
      <dsp:nvSpPr>
        <dsp:cNvPr id="0" name=""/>
        <dsp:cNvSpPr/>
      </dsp:nvSpPr>
      <dsp:spPr>
        <a:xfrm>
          <a:off x="7273289" y="812264"/>
          <a:ext cx="2846069" cy="180725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Treated as an equivalent to requirements specification in traditional software development</a:t>
          </a:r>
          <a:endParaRPr lang="en-US" sz="1900" kern="1200"/>
        </a:p>
      </dsp:txBody>
      <dsp:txXfrm>
        <a:off x="7326222" y="865197"/>
        <a:ext cx="2740203" cy="1701388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B5F5485-F248-41DC-B25E-AAF3EB02D729}">
      <dsp:nvSpPr>
        <dsp:cNvPr id="0" name=""/>
        <dsp:cNvSpPr/>
      </dsp:nvSpPr>
      <dsp:spPr>
        <a:xfrm>
          <a:off x="3458" y="254809"/>
          <a:ext cx="1872674" cy="2621744"/>
        </a:xfrm>
        <a:prstGeom prst="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6001" tIns="330200" rIns="146001" bIns="330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Object identification / Decomposition</a:t>
          </a:r>
          <a:endParaRPr lang="en-US" sz="2000" kern="1200" dirty="0"/>
        </a:p>
      </dsp:txBody>
      <dsp:txXfrm>
        <a:off x="3458" y="1251072"/>
        <a:ext cx="1872674" cy="1573046"/>
      </dsp:txXfrm>
    </dsp:sp>
    <dsp:sp modelId="{178EBF91-2B61-4CCC-9EB1-1FB2081C7397}">
      <dsp:nvSpPr>
        <dsp:cNvPr id="0" name=""/>
        <dsp:cNvSpPr/>
      </dsp:nvSpPr>
      <dsp:spPr>
        <a:xfrm>
          <a:off x="546534" y="516984"/>
          <a:ext cx="786523" cy="786523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1320" tIns="12700" rIns="61320" bIns="12700" numCol="1" spcCol="1270" anchor="ctr" anchorCtr="0">
          <a:noAutofit/>
        </a:bodyPr>
        <a:lstStyle/>
        <a:p>
          <a:pPr marL="0" lvl="0" indent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800" kern="1200"/>
            <a:t>1</a:t>
          </a:r>
        </a:p>
      </dsp:txBody>
      <dsp:txXfrm>
        <a:off x="661718" y="632168"/>
        <a:ext cx="556155" cy="556155"/>
      </dsp:txXfrm>
    </dsp:sp>
    <dsp:sp modelId="{BFBD9A7B-65CC-4941-911F-5E6FA120653D}">
      <dsp:nvSpPr>
        <dsp:cNvPr id="0" name=""/>
        <dsp:cNvSpPr/>
      </dsp:nvSpPr>
      <dsp:spPr>
        <a:xfrm>
          <a:off x="3458" y="2876482"/>
          <a:ext cx="1872674" cy="72"/>
        </a:xfrm>
        <a:prstGeom prst="rect">
          <a:avLst/>
        </a:prstGeom>
        <a:solidFill>
          <a:schemeClr val="accent5">
            <a:hueOff val="-750949"/>
            <a:satOff val="-1935"/>
            <a:lumOff val="-1307"/>
            <a:alphaOff val="0"/>
          </a:schemeClr>
        </a:solidFill>
        <a:ln w="12700" cap="flat" cmpd="sng" algn="ctr">
          <a:solidFill>
            <a:schemeClr val="accent5">
              <a:hueOff val="-750949"/>
              <a:satOff val="-1935"/>
              <a:lumOff val="-130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3FF32EE1-B987-46F8-B434-D5DD8FDD3323}">
      <dsp:nvSpPr>
        <dsp:cNvPr id="0" name=""/>
        <dsp:cNvSpPr/>
      </dsp:nvSpPr>
      <dsp:spPr>
        <a:xfrm>
          <a:off x="2063400" y="254809"/>
          <a:ext cx="1872674" cy="2621744"/>
        </a:xfrm>
        <a:prstGeom prst="rect">
          <a:avLst/>
        </a:prstGeom>
        <a:solidFill>
          <a:schemeClr val="accent5">
            <a:tint val="40000"/>
            <a:alpha val="90000"/>
            <a:hueOff val="-1684941"/>
            <a:satOff val="-5708"/>
            <a:lumOff val="-732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-1684941"/>
              <a:satOff val="-5708"/>
              <a:lumOff val="-73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6001" tIns="330200" rIns="146001" bIns="330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Object Organisation</a:t>
          </a:r>
          <a:endParaRPr lang="en-US" sz="2000" kern="1200"/>
        </a:p>
      </dsp:txBody>
      <dsp:txXfrm>
        <a:off x="2063400" y="1251072"/>
        <a:ext cx="1872674" cy="1573046"/>
      </dsp:txXfrm>
    </dsp:sp>
    <dsp:sp modelId="{CB1A55F8-5C9D-4037-9FB3-EE80DC540088}">
      <dsp:nvSpPr>
        <dsp:cNvPr id="0" name=""/>
        <dsp:cNvSpPr/>
      </dsp:nvSpPr>
      <dsp:spPr>
        <a:xfrm>
          <a:off x="2606476" y="516984"/>
          <a:ext cx="786523" cy="786523"/>
        </a:xfrm>
        <a:prstGeom prst="ellipse">
          <a:avLst/>
        </a:prstGeom>
        <a:solidFill>
          <a:schemeClr val="accent5">
            <a:hueOff val="-1501898"/>
            <a:satOff val="-3871"/>
            <a:lumOff val="-2614"/>
            <a:alphaOff val="0"/>
          </a:schemeClr>
        </a:solidFill>
        <a:ln w="12700" cap="flat" cmpd="sng" algn="ctr">
          <a:solidFill>
            <a:schemeClr val="accent5">
              <a:hueOff val="-1501898"/>
              <a:satOff val="-3871"/>
              <a:lumOff val="-261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1320" tIns="12700" rIns="61320" bIns="12700" numCol="1" spcCol="1270" anchor="ctr" anchorCtr="0">
          <a:noAutofit/>
        </a:bodyPr>
        <a:lstStyle/>
        <a:p>
          <a:pPr marL="0" lvl="0" indent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800" kern="1200"/>
            <a:t>2</a:t>
          </a:r>
        </a:p>
      </dsp:txBody>
      <dsp:txXfrm>
        <a:off x="2721660" y="632168"/>
        <a:ext cx="556155" cy="556155"/>
      </dsp:txXfrm>
    </dsp:sp>
    <dsp:sp modelId="{139921FE-ECC1-481D-9282-6DDD405C39D1}">
      <dsp:nvSpPr>
        <dsp:cNvPr id="0" name=""/>
        <dsp:cNvSpPr/>
      </dsp:nvSpPr>
      <dsp:spPr>
        <a:xfrm>
          <a:off x="2063400" y="2876482"/>
          <a:ext cx="1872674" cy="72"/>
        </a:xfrm>
        <a:prstGeom prst="rect">
          <a:avLst/>
        </a:prstGeom>
        <a:solidFill>
          <a:schemeClr val="accent5">
            <a:hueOff val="-2252848"/>
            <a:satOff val="-5806"/>
            <a:lumOff val="-3922"/>
            <a:alphaOff val="0"/>
          </a:schemeClr>
        </a:solidFill>
        <a:ln w="12700" cap="flat" cmpd="sng" algn="ctr">
          <a:solidFill>
            <a:schemeClr val="accent5">
              <a:hueOff val="-2252848"/>
              <a:satOff val="-5806"/>
              <a:lumOff val="-392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D873186A-DD9F-416D-B191-47B5816F228A}">
      <dsp:nvSpPr>
        <dsp:cNvPr id="0" name=""/>
        <dsp:cNvSpPr/>
      </dsp:nvSpPr>
      <dsp:spPr>
        <a:xfrm>
          <a:off x="4123342" y="254809"/>
          <a:ext cx="1872674" cy="2621744"/>
        </a:xfrm>
        <a:prstGeom prst="rect">
          <a:avLst/>
        </a:prstGeom>
        <a:solidFill>
          <a:schemeClr val="accent5">
            <a:tint val="40000"/>
            <a:alpha val="90000"/>
            <a:hueOff val="-3369881"/>
            <a:satOff val="-11416"/>
            <a:lumOff val="-1464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-3369881"/>
              <a:satOff val="-11416"/>
              <a:lumOff val="-146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6001" tIns="330200" rIns="146001" bIns="330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Specification of interactivity</a:t>
          </a:r>
          <a:endParaRPr lang="en-US" sz="2000" kern="1200"/>
        </a:p>
      </dsp:txBody>
      <dsp:txXfrm>
        <a:off x="4123342" y="1251072"/>
        <a:ext cx="1872674" cy="1573046"/>
      </dsp:txXfrm>
    </dsp:sp>
    <dsp:sp modelId="{482680EB-11A6-40C6-84D1-86E5BDA1AC06}">
      <dsp:nvSpPr>
        <dsp:cNvPr id="0" name=""/>
        <dsp:cNvSpPr/>
      </dsp:nvSpPr>
      <dsp:spPr>
        <a:xfrm>
          <a:off x="4666418" y="516984"/>
          <a:ext cx="786523" cy="786523"/>
        </a:xfrm>
        <a:prstGeom prst="ellipse">
          <a:avLst/>
        </a:prstGeom>
        <a:solidFill>
          <a:schemeClr val="accent5">
            <a:hueOff val="-3003797"/>
            <a:satOff val="-7742"/>
            <a:lumOff val="-5229"/>
            <a:alphaOff val="0"/>
          </a:schemeClr>
        </a:solidFill>
        <a:ln w="12700" cap="flat" cmpd="sng" algn="ctr">
          <a:solidFill>
            <a:schemeClr val="accent5">
              <a:hueOff val="-3003797"/>
              <a:satOff val="-7742"/>
              <a:lumOff val="-522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1320" tIns="12700" rIns="61320" bIns="12700" numCol="1" spcCol="1270" anchor="ctr" anchorCtr="0">
          <a:noAutofit/>
        </a:bodyPr>
        <a:lstStyle/>
        <a:p>
          <a:pPr marL="0" lvl="0" indent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800" kern="1200"/>
            <a:t>3</a:t>
          </a:r>
        </a:p>
      </dsp:txBody>
      <dsp:txXfrm>
        <a:off x="4781602" y="632168"/>
        <a:ext cx="556155" cy="556155"/>
      </dsp:txXfrm>
    </dsp:sp>
    <dsp:sp modelId="{45690892-1331-4B21-A89C-1F2F0660469A}">
      <dsp:nvSpPr>
        <dsp:cNvPr id="0" name=""/>
        <dsp:cNvSpPr/>
      </dsp:nvSpPr>
      <dsp:spPr>
        <a:xfrm>
          <a:off x="4123342" y="2876482"/>
          <a:ext cx="1872674" cy="72"/>
        </a:xfrm>
        <a:prstGeom prst="rect">
          <a:avLst/>
        </a:prstGeom>
        <a:solidFill>
          <a:schemeClr val="accent5">
            <a:hueOff val="-3754746"/>
            <a:satOff val="-9677"/>
            <a:lumOff val="-6536"/>
            <a:alphaOff val="0"/>
          </a:schemeClr>
        </a:solidFill>
        <a:ln w="12700" cap="flat" cmpd="sng" algn="ctr">
          <a:solidFill>
            <a:schemeClr val="accent5">
              <a:hueOff val="-3754746"/>
              <a:satOff val="-9677"/>
              <a:lumOff val="-653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5CA00BCE-8E42-44CE-B6CC-9BFF220FCFF5}">
      <dsp:nvSpPr>
        <dsp:cNvPr id="0" name=""/>
        <dsp:cNvSpPr/>
      </dsp:nvSpPr>
      <dsp:spPr>
        <a:xfrm>
          <a:off x="6183284" y="254809"/>
          <a:ext cx="1872674" cy="2621744"/>
        </a:xfrm>
        <a:prstGeom prst="rect">
          <a:avLst/>
        </a:prstGeom>
        <a:solidFill>
          <a:schemeClr val="accent5">
            <a:tint val="40000"/>
            <a:alpha val="90000"/>
            <a:hueOff val="-5054821"/>
            <a:satOff val="-17124"/>
            <a:lumOff val="-2196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-5054821"/>
              <a:satOff val="-17124"/>
              <a:lumOff val="-219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6001" tIns="330200" rIns="146001" bIns="330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Specification of external behaviour</a:t>
          </a:r>
          <a:endParaRPr lang="en-US" sz="2000" kern="1200"/>
        </a:p>
      </dsp:txBody>
      <dsp:txXfrm>
        <a:off x="6183284" y="1251072"/>
        <a:ext cx="1872674" cy="1573046"/>
      </dsp:txXfrm>
    </dsp:sp>
    <dsp:sp modelId="{8B50A166-C6EA-4421-B9F1-ECF20DCDACC8}">
      <dsp:nvSpPr>
        <dsp:cNvPr id="0" name=""/>
        <dsp:cNvSpPr/>
      </dsp:nvSpPr>
      <dsp:spPr>
        <a:xfrm>
          <a:off x="6726360" y="516984"/>
          <a:ext cx="786523" cy="786523"/>
        </a:xfrm>
        <a:prstGeom prst="ellipse">
          <a:avLst/>
        </a:prstGeom>
        <a:solidFill>
          <a:schemeClr val="accent5">
            <a:hueOff val="-4505695"/>
            <a:satOff val="-11613"/>
            <a:lumOff val="-7843"/>
            <a:alphaOff val="0"/>
          </a:schemeClr>
        </a:solidFill>
        <a:ln w="12700" cap="flat" cmpd="sng" algn="ctr">
          <a:solidFill>
            <a:schemeClr val="accent5">
              <a:hueOff val="-4505695"/>
              <a:satOff val="-11613"/>
              <a:lumOff val="-784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1320" tIns="12700" rIns="61320" bIns="12700" numCol="1" spcCol="1270" anchor="ctr" anchorCtr="0">
          <a:noAutofit/>
        </a:bodyPr>
        <a:lstStyle/>
        <a:p>
          <a:pPr marL="0" lvl="0" indent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800" kern="1200"/>
            <a:t>4</a:t>
          </a:r>
        </a:p>
      </dsp:txBody>
      <dsp:txXfrm>
        <a:off x="6841544" y="632168"/>
        <a:ext cx="556155" cy="556155"/>
      </dsp:txXfrm>
    </dsp:sp>
    <dsp:sp modelId="{61457D52-B020-416B-B707-8C8C7A55D0D5}">
      <dsp:nvSpPr>
        <dsp:cNvPr id="0" name=""/>
        <dsp:cNvSpPr/>
      </dsp:nvSpPr>
      <dsp:spPr>
        <a:xfrm>
          <a:off x="6183284" y="2876482"/>
          <a:ext cx="1872674" cy="72"/>
        </a:xfrm>
        <a:prstGeom prst="rect">
          <a:avLst/>
        </a:prstGeom>
        <a:solidFill>
          <a:schemeClr val="accent5">
            <a:hueOff val="-5256644"/>
            <a:satOff val="-13548"/>
            <a:lumOff val="-9151"/>
            <a:alphaOff val="0"/>
          </a:schemeClr>
        </a:solidFill>
        <a:ln w="12700" cap="flat" cmpd="sng" algn="ctr">
          <a:solidFill>
            <a:schemeClr val="accent5">
              <a:hueOff val="-5256644"/>
              <a:satOff val="-13548"/>
              <a:lumOff val="-915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E20C644A-669F-4FA7-8DF0-23B85BFBB36B}">
      <dsp:nvSpPr>
        <dsp:cNvPr id="0" name=""/>
        <dsp:cNvSpPr/>
      </dsp:nvSpPr>
      <dsp:spPr>
        <a:xfrm>
          <a:off x="8243226" y="254809"/>
          <a:ext cx="1872674" cy="2621744"/>
        </a:xfrm>
        <a:prstGeom prst="rect">
          <a:avLst/>
        </a:prstGeom>
        <a:solidFill>
          <a:schemeClr val="accent5">
            <a:tint val="40000"/>
            <a:alpha val="90000"/>
            <a:hueOff val="-6739762"/>
            <a:satOff val="-22832"/>
            <a:lumOff val="-2928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-6739762"/>
              <a:satOff val="-22832"/>
              <a:lumOff val="-29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6001" tIns="330200" rIns="146001" bIns="330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Specification of internal behaviour</a:t>
          </a:r>
          <a:endParaRPr lang="en-US" sz="2000" kern="1200"/>
        </a:p>
      </dsp:txBody>
      <dsp:txXfrm>
        <a:off x="8243226" y="1251072"/>
        <a:ext cx="1872674" cy="1573046"/>
      </dsp:txXfrm>
    </dsp:sp>
    <dsp:sp modelId="{9D161DFA-9574-4CA0-8582-2AD570DAA439}">
      <dsp:nvSpPr>
        <dsp:cNvPr id="0" name=""/>
        <dsp:cNvSpPr/>
      </dsp:nvSpPr>
      <dsp:spPr>
        <a:xfrm>
          <a:off x="8786302" y="516984"/>
          <a:ext cx="786523" cy="786523"/>
        </a:xfrm>
        <a:prstGeom prst="ellipse">
          <a:avLst/>
        </a:prstGeom>
        <a:solidFill>
          <a:schemeClr val="accent5">
            <a:hueOff val="-6007594"/>
            <a:satOff val="-15484"/>
            <a:lumOff val="-10458"/>
            <a:alphaOff val="0"/>
          </a:schemeClr>
        </a:solidFill>
        <a:ln w="12700" cap="flat" cmpd="sng" algn="ctr">
          <a:solidFill>
            <a:schemeClr val="accent5">
              <a:hueOff val="-6007594"/>
              <a:satOff val="-15484"/>
              <a:lumOff val="-1045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1320" tIns="12700" rIns="61320" bIns="12700" numCol="1" spcCol="1270" anchor="ctr" anchorCtr="0">
          <a:noAutofit/>
        </a:bodyPr>
        <a:lstStyle/>
        <a:p>
          <a:pPr marL="0" lvl="0" indent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800" kern="1200"/>
            <a:t>5</a:t>
          </a:r>
        </a:p>
      </dsp:txBody>
      <dsp:txXfrm>
        <a:off x="8901486" y="632168"/>
        <a:ext cx="556155" cy="556155"/>
      </dsp:txXfrm>
    </dsp:sp>
    <dsp:sp modelId="{D7B621D9-DDB5-4B9F-83F8-61DD17442D3E}">
      <dsp:nvSpPr>
        <dsp:cNvPr id="0" name=""/>
        <dsp:cNvSpPr/>
      </dsp:nvSpPr>
      <dsp:spPr>
        <a:xfrm>
          <a:off x="8243226" y="2876482"/>
          <a:ext cx="1872674" cy="72"/>
        </a:xfrm>
        <a:prstGeom prst="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accent5">
              <a:hueOff val="-6758543"/>
              <a:satOff val="-17419"/>
              <a:lumOff val="-1176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HorizontalActionList">
  <dgm:title val="Horizontal Action List"/>
  <dgm:desc val="Used to show non-sequential or grouped lists of information. Works well with large amounts of text. All text has the same level of emphasis, and direction is not implied."/>
  <dgm:catLst>
    <dgm:cat type="list" pri="5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 fact="0.6"/>
      <dgm:constr type="h" for="des" forName="composite" op="equ"/>
      <dgm:constr type="w" for="ch" forName="composite" refType="w"/>
      <dgm:constr type="w" for="des" forName="parTx"/>
      <dgm:constr type="h" for="des" forName="parTx" op="equ"/>
      <dgm:constr type="w" for="des" forName="desTx"/>
      <dgm:constr type="primFontSz" for="des" forName="parTx" val="54"/>
      <dgm:constr type="primFontSz" for="des" forName="desTx" refType="primFontSz" refFor="des" refForName="parTx" op="lte" fact="0.75"/>
      <dgm:constr type="h" for="des" forName="desTx" op="equ"/>
      <dgm:constr type="w" for="ch" forName="space" op="equ" val="3"/>
    </dgm:constrLst>
    <dgm:ruleLst>
      <dgm:rule type="w" for="ch" forName="composite" val="0" fact="NaN" max="NaN"/>
    </dgm:ruleLst>
    <dgm:forEach name="Name6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3"/>
            <dgm:constr type="h"/>
            <dgm:constr type="tMarg" refType="w" fact="0.224"/>
            <dgm:constr type="bMarg" refType="w" fact="0.224"/>
            <dgm:constr type="lMarg" refType="w" fact="0.224"/>
            <dgm:constr type="rMarg" refType="w" fact="0.224"/>
          </dgm:constrLst>
          <dgm:ruleLst>
            <dgm:rule type="h" val="INF" fact="NaN" max="NaN"/>
            <dgm:rule type="primFontSz" val="14" fact="NaN" max="NaN"/>
          </dgm:ruleLst>
        </dgm:layoutNode>
        <dgm:layoutNode name="desTx" styleLbl="alignAccFollowNode1">
          <dgm:varLst/>
          <dgm:alg type="tx">
            <dgm:param type="stBulletLvl" val="0"/>
            <dgm:param type="txAnchorVert" val="t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primFontSz" val="28"/>
            <dgm:constr type="tMarg" refType="w" fact="0.28"/>
            <dgm:constr type="bMarg" refType="w" fact="0.28"/>
            <dgm:constr type="lMarg" refType="w" fact="0.28"/>
            <dgm:constr type="rMarg" refType="w" fact="0.28"/>
          </dgm:constrLst>
          <dgm:ruleLst>
            <dgm:rule type="h" val="INF" fact="NaN" max="NaN"/>
            <dgm:rule type="primFontSz" val="11" fact="NaN" max="NaN"/>
          </dgm:ruleLst>
        </dgm:layoutNode>
      </dgm:layoutNode>
      <dgm:forEach name="Name19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6/7/layout/BasicLinearProcessNumbered">
  <dgm:title val="Basic Linear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1"/>
      <dgm:constr type="primFontSz" for="des" forName="sibTransNodeCircle" op="equ"/>
      <dgm:constr type="primFontSz" for="des" forName="nodeText" op="equ"/>
      <dgm:constr type="h" for="des" forName="sibTransNodeCircle" op="equ"/>
      <dgm:constr type="w" for="des" forName="sibTransNodeCircle" op="equ"/>
    </dgm:constrLst>
    <dgm:ruleLst>
      <dgm:rule type="h" val="NaN" fact="1.2" max="NaN"/>
    </dgm:ruleLst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4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h" for="ch" forName="sibTransNodeCircle" refType="h" refFor="ch" refForName="bgRect" fact="0.3"/>
          <dgm:constr type="w" for="ch" forName="sibTransNodeCircle" refType="h" refFor="ch" refForName="sibTransNodeCircle"/>
          <dgm:constr type="ctrX" for="ch" forName="sibTransNodeCircle" refType="w" fact="0.5"/>
          <dgm:constr type="ctrY" for="ch" forName="sibTransNodeCircle" refType="h" fact="0.25"/>
          <dgm:constr type="r" for="ch" forName="nodeText" refType="r" refFor="ch" refForName="bgRect"/>
          <dgm:constr type="h" for="ch" forName="nodeText" refType="h" refFor="ch" refForName="bgRect" fact="0.6"/>
          <dgm:constr type="t" for="ch" forName="nodeText" refType="h" refFor="ch" refForName="bgRect" fact="0.38"/>
          <dgm:constr type="b" for="ch" forName="bottomLine" refType="b" refFor="ch" refForName="bgRect"/>
          <dgm:constr type="w" for="ch" forName="bottomLine" refType="w" refFor="ch" refForName="bgRect"/>
          <dgm:constr type="h" for="ch" forName="bottomLine" val="0.002"/>
        </dgm:constrLst>
        <dgm:ruleLst/>
        <dgm:layoutNode name="bgRect" styleLbl="bgAccFollowNode1">
          <dgm:alg type="sp"/>
          <dgm:shape xmlns:r="http://schemas.openxmlformats.org/officeDocument/2006/relationships" type="rect" r:blip="">
            <dgm:adjLst/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Circle" styleLbl="alignNode1">
            <dgm:varLst>
              <dgm:chMax val="0"/>
              <dgm:bulletEnabled/>
            </dgm:varLst>
            <dgm:presOf axis="self" ptType="sibTrans"/>
            <dgm:alg type="tx">
              <dgm:param type="txAnchorVert" val="mid"/>
              <dgm:param type="txAnchorHorzCh" val="ctr"/>
            </dgm:alg>
            <dgm:shape xmlns:r="http://schemas.openxmlformats.org/officeDocument/2006/relationships" type="ellipse" r:blip="">
              <dgm:adjLst/>
            </dgm:shape>
            <dgm:constrLst>
              <dgm:constr type="w" refType="h" op="lte"/>
              <dgm:constr type="primFontSz" val="48"/>
              <dgm:constr type="tMarg" val="1"/>
              <dgm:constr type="lMarg" refType="w" fact="0.221"/>
              <dgm:constr type="rMarg" refType="w" fact="0.221"/>
              <dgm:constr type="bMarg" val="1"/>
            </dgm:constrLst>
            <dgm:ruleLst>
              <dgm:rule type="primFontSz" val="14" fact="NaN" max="NaN"/>
            </dgm:ruleLst>
          </dgm:layoutNode>
        </dgm:forEach>
        <dgm:layoutNode name="bottomLine" styleLbl="alignNode1">
          <dgm:varLst/>
          <dgm:presOf/>
          <dgm:alg type="sp"/>
          <dgm:shape xmlns:r="http://schemas.openxmlformats.org/officeDocument/2006/relationships" type="rect" r:blip="">
            <dgm:adjLst/>
          </dgm:shape>
          <dgm:constrLst/>
          <dgm:ruleLst/>
        </dgm:layoutNode>
        <dgm:layoutNode name="nodeText" styleLbl="bgAccFollow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-1" hideGeom="1">
            <dgm:adjLst/>
          </dgm:shape>
          <dgm:presOf axis="desOrSelf" ptType="node"/>
          <dgm:constrLst>
            <dgm:constr type="primFontSz" val="26"/>
            <dgm:constr type="tMarg" val="26"/>
            <dgm:constr type="lMarg" refType="w" fact="0.221"/>
            <dgm:constr type="rMarg" refType="w" fact="0.221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3312D4-722F-4D14-A394-3D29B7ABE08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F9FF3DE-A196-4FAB-B8CF-8EA51B8F86C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75D5F0-8581-402F-8395-1A135CFDF7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A53C75-02CB-44D5-8A6B-36F31BE41E9B}" type="datetimeFigureOut">
              <a:rPr lang="en-GB" smtClean="0"/>
              <a:t>07/10/2018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FAB6BA7-47BB-4355-B9DE-840E433387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374AA9-B3DB-4FE0-AEEA-C1F53BE1E7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C190E9-3AFB-40D0-AC38-201C18AC52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78557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24ECA5-BDF9-42BE-9C4A-33B0FF38DB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C56000-7A71-4DDB-B1E0-FCCE607297C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AF22BA-2D00-46DD-B71B-FB6C79D257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A53C75-02CB-44D5-8A6B-36F31BE41E9B}" type="datetimeFigureOut">
              <a:rPr lang="en-GB" smtClean="0"/>
              <a:t>07/10/2018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55A1B5-C0DD-4879-9CDA-7E2A66CEED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1B8F45E-F484-4E0C-9356-F27A8D4F72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C190E9-3AFB-40D0-AC38-201C18AC52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49902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D3E776-CE2E-404A-9777-416BB1ABED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16FA826-9493-4E8C-9C8D-10320A117FD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EF06D6-67BE-45DC-909D-98C02D9B88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A53C75-02CB-44D5-8A6B-36F31BE41E9B}" type="datetimeFigureOut">
              <a:rPr lang="en-GB" smtClean="0"/>
              <a:t>07/10/2018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546B79A-A298-4E3E-B90B-143D4925F4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82E435-FEC3-43B8-A400-63F4EB579F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C190E9-3AFB-40D0-AC38-201C18AC52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34241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E1B7CC-280C-496C-852E-FF50AB3246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A2911F-B621-47D1-AAB6-2E6E58200EA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5E62100-FA7D-4D96-B2F4-F7C7D26C996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5A8D618-3304-4671-9AA9-C64EBB70C4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A53C75-02CB-44D5-8A6B-36F31BE41E9B}" type="datetimeFigureOut">
              <a:rPr lang="en-GB" smtClean="0"/>
              <a:t>07/10/2018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DC901AE-D7FF-40C9-BAAE-F23F5D9F85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C78E241-DB27-41C1-9986-79E7759D49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C190E9-3AFB-40D0-AC38-201C18AC52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508067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C0DBA7-2320-460A-8C7D-41A4C66DE5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20FCB0B-2834-4FDA-B4FF-6F517387671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B640258-EC32-4D86-B788-25FBFB83E98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31456B5-0F95-4463-8CE7-A53749F5386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07C840A-E856-4B21-B2B2-8A87D26B9C2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AB8EB24-F009-4B29-B278-C06D6F1DB7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A53C75-02CB-44D5-8A6B-36F31BE41E9B}" type="datetimeFigureOut">
              <a:rPr lang="en-GB" smtClean="0"/>
              <a:t>07/10/2018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9F91CAE-0F17-4D21-9D00-5337FEBE5D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81626E7-9051-47F8-ADE7-BB6A29D64C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C190E9-3AFB-40D0-AC38-201C18AC52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75420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720477-5DE2-46A9-9F95-0415F0974A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A05045C-912E-415D-B003-081BB52F42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A53C75-02CB-44D5-8A6B-36F31BE41E9B}" type="datetimeFigureOut">
              <a:rPr lang="en-GB" smtClean="0"/>
              <a:t>07/10/2018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44C64D8-1300-4B03-85FE-17CA439434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CAE5F5-274C-462E-B165-95A777F931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C190E9-3AFB-40D0-AC38-201C18AC52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05343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5B71C3F-11B6-403E-BDD7-CA81E9C8CA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A53C75-02CB-44D5-8A6B-36F31BE41E9B}" type="datetimeFigureOut">
              <a:rPr lang="en-GB" smtClean="0"/>
              <a:t>07/10/2018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A56D9BB-8E84-4A10-BC05-1B90025EFC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ED043B3-DF3C-4015-BE46-5E84C4468B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C190E9-3AFB-40D0-AC38-201C18AC52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67428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668D58-3298-4407-AC56-2A601B0F7A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F90A09-E27E-4D9A-B171-96EDCACAD7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C72F337-4649-439D-8520-0A4679FE782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A712D79-CB0F-4FDC-A58E-0CA8F957A0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A53C75-02CB-44D5-8A6B-36F31BE41E9B}" type="datetimeFigureOut">
              <a:rPr lang="en-GB" smtClean="0"/>
              <a:t>07/10/2018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ACA710A-AD15-4EE8-AD3D-416C27FE42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0720FA5-9039-457D-8BA6-41FF00090A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C190E9-3AFB-40D0-AC38-201C18AC52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71744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356B18-F87B-4B92-A961-369AC51CEF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ABE3A50-CACA-4B71-885E-7676EB9A980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B70165C-3BE7-4439-A73D-70E095B72C0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BE4E9A4-29BF-41CF-A115-E60886DBA6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A53C75-02CB-44D5-8A6B-36F31BE41E9B}" type="datetimeFigureOut">
              <a:rPr lang="en-GB" smtClean="0"/>
              <a:t>07/10/2018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C2FC903-70DD-46A4-A1A1-5C62A89043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24DC97-42E7-4E23-9993-D72B1356F5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C190E9-3AFB-40D0-AC38-201C18AC52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1386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8A0672-4A69-4C7E-9AC4-CCEC561F09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4900D7F-E881-4BAF-B5F2-97AF1440F16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5247A8-2C3A-43A4-8389-AD264A9977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A53C75-02CB-44D5-8A6B-36F31BE41E9B}" type="datetimeFigureOut">
              <a:rPr lang="en-GB" smtClean="0"/>
              <a:t>07/10/2018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D097167-BE3C-46E4-AF0E-AF6919F0D8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F6CBFC-B2EA-4566-8488-442A8AD054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C190E9-3AFB-40D0-AC38-201C18AC52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29245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A46A8C9-3F44-45EB-BA8F-23244FE205A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C827FC4-CCBF-47AF-A418-FBD3B5DB2CB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66EF818-0C8A-4029-91A5-43D7AF9D60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A53C75-02CB-44D5-8A6B-36F31BE41E9B}" type="datetimeFigureOut">
              <a:rPr lang="en-GB" smtClean="0"/>
              <a:t>07/10/2018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008506F-16EC-40AB-A46A-34480AB6A2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13AADFA-DA2C-4407-8211-B7A4B473B1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C190E9-3AFB-40D0-AC38-201C18AC52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63311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EA97B6C-4685-4EA1-BD2D-3A76CACAA6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BA33A74-A3FD-4B45-B058-D84ECE2C682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3DE5C8C-CB3C-4EC2-B95F-1CE9520BA46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A53C75-02CB-44D5-8A6B-36F31BE41E9B}" type="datetimeFigureOut">
              <a:rPr lang="en-GB" smtClean="0"/>
              <a:t>07/10/2018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8C877C5-3250-4E62-8BE7-7DE16B0DD00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64A479-B268-4B40-A956-8AD9C2EE0B4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C190E9-3AFB-40D0-AC38-201C18AC52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81750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sv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sv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gif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CE0D30-3F53-450E-8496-4B16689A655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User Stories &amp;</a:t>
            </a:r>
            <a:br>
              <a:rPr lang="en-GB" dirty="0"/>
            </a:br>
            <a:r>
              <a:rPr lang="en-GB" dirty="0"/>
              <a:t>Object-Oriented Analysis and Design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71FBBB6-F118-4CA8-A6A0-2FFD2FB68637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493120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0AC245-015D-4302-915B-19DAD24BF1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dirty="0"/>
              <a:t>Objectives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E83323F-4610-4436-BD0D-0642B856008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7849507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5753125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Rectangle 49">
            <a:extLst>
              <a:ext uri="{FF2B5EF4-FFF2-40B4-BE49-F238E27FC236}">
                <a16:creationId xmlns:a16="http://schemas.microsoft.com/office/drawing/2014/main" id="{AFA67CD3-AB4E-4A7A-BEB8-53C445D8C4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3726"/>
            <a:ext cx="5614875" cy="6858000"/>
          </a:xfrm>
          <a:prstGeom prst="rect">
            <a:avLst/>
          </a:prstGeom>
          <a:gradFill>
            <a:gsLst>
              <a:gs pos="0">
                <a:schemeClr val="accent1">
                  <a:lumMod val="100000"/>
                  <a:alpha val="82000"/>
                </a:schemeClr>
              </a:gs>
              <a:gs pos="25000">
                <a:schemeClr val="accent1">
                  <a:alpha val="60000"/>
                </a:schemeClr>
              </a:gs>
              <a:gs pos="94000">
                <a:schemeClr val="bg2">
                  <a:lumMod val="75000"/>
                </a:schemeClr>
              </a:gs>
              <a:gs pos="100000">
                <a:schemeClr val="bg2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2" name="Picture 51">
            <a:extLst>
              <a:ext uri="{FF2B5EF4-FFF2-40B4-BE49-F238E27FC236}">
                <a16:creationId xmlns:a16="http://schemas.microsoft.com/office/drawing/2014/main" id="{07CF545F-9C2E-4446-97CD-AD92990C2B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842AF2D-4FE4-4032-A72C-17910F029C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4105" y="802955"/>
            <a:ext cx="4977976" cy="1454051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000000"/>
                </a:solidFill>
              </a:rPr>
              <a:t>User Stories</a:t>
            </a:r>
          </a:p>
        </p:txBody>
      </p:sp>
      <p:sp>
        <p:nvSpPr>
          <p:cNvPr id="54" name="Freeform 62">
            <a:extLst>
              <a:ext uri="{FF2B5EF4-FFF2-40B4-BE49-F238E27FC236}">
                <a16:creationId xmlns:a16="http://schemas.microsoft.com/office/drawing/2014/main" id="{339C8D78-A644-462F-B674-F440635E53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38619"/>
            <a:ext cx="5000438" cy="5400962"/>
          </a:xfrm>
          <a:custGeom>
            <a:avLst/>
            <a:gdLst>
              <a:gd name="connsiteX0" fmla="*/ 2299956 w 5000438"/>
              <a:gd name="connsiteY0" fmla="*/ 0 h 5400962"/>
              <a:gd name="connsiteX1" fmla="*/ 5000438 w 5000438"/>
              <a:gd name="connsiteY1" fmla="*/ 2700481 h 5400962"/>
              <a:gd name="connsiteX2" fmla="*/ 2299956 w 5000438"/>
              <a:gd name="connsiteY2" fmla="*/ 5400962 h 5400962"/>
              <a:gd name="connsiteX3" fmla="*/ 60675 w 5000438"/>
              <a:gd name="connsiteY3" fmla="*/ 4210346 h 5400962"/>
              <a:gd name="connsiteX4" fmla="*/ 0 w 5000438"/>
              <a:gd name="connsiteY4" fmla="*/ 4110472 h 5400962"/>
              <a:gd name="connsiteX5" fmla="*/ 0 w 5000438"/>
              <a:gd name="connsiteY5" fmla="*/ 1290491 h 5400962"/>
              <a:gd name="connsiteX6" fmla="*/ 60675 w 5000438"/>
              <a:gd name="connsiteY6" fmla="*/ 1190617 h 5400962"/>
              <a:gd name="connsiteX7" fmla="*/ 2299956 w 5000438"/>
              <a:gd name="connsiteY7" fmla="*/ 0 h 54009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000438" h="5400962">
                <a:moveTo>
                  <a:pt x="2299956" y="0"/>
                </a:moveTo>
                <a:cubicBezTo>
                  <a:pt x="3791390" y="0"/>
                  <a:pt x="5000438" y="1209047"/>
                  <a:pt x="5000438" y="2700481"/>
                </a:cubicBezTo>
                <a:cubicBezTo>
                  <a:pt x="5000438" y="4191915"/>
                  <a:pt x="3791390" y="5400962"/>
                  <a:pt x="2299956" y="5400962"/>
                </a:cubicBezTo>
                <a:cubicBezTo>
                  <a:pt x="1367810" y="5400962"/>
                  <a:pt x="545971" y="4928678"/>
                  <a:pt x="60675" y="4210346"/>
                </a:cubicBezTo>
                <a:lnTo>
                  <a:pt x="0" y="4110472"/>
                </a:lnTo>
                <a:lnTo>
                  <a:pt x="0" y="1290491"/>
                </a:lnTo>
                <a:lnTo>
                  <a:pt x="60675" y="1190617"/>
                </a:lnTo>
                <a:cubicBezTo>
                  <a:pt x="545971" y="472284"/>
                  <a:pt x="1367810" y="0"/>
                  <a:pt x="2299956" y="0"/>
                </a:cubicBezTo>
                <a:close/>
              </a:path>
            </a:pathLst>
          </a:custGeom>
          <a:solidFill>
            <a:srgbClr val="FFFFFF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bg2">
                    <a:lumMod val="85000"/>
                  </a:schemeClr>
                </a:gs>
                <a:gs pos="100000">
                  <a:schemeClr val="bg2">
                    <a:lumMod val="8500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5" name="Graphic 46" descr="Users">
            <a:extLst>
              <a:ext uri="{FF2B5EF4-FFF2-40B4-BE49-F238E27FC236}">
                <a16:creationId xmlns:a16="http://schemas.microsoft.com/office/drawing/2014/main" id="{DD3C46C9-49BE-4957-A2ED-C44E4C02627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50254" y="1629089"/>
            <a:ext cx="3620021" cy="362002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207BF0-B8FE-46BB-AB95-76DB77E813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2421682"/>
            <a:ext cx="4977578" cy="3639289"/>
          </a:xfrm>
        </p:spPr>
        <p:txBody>
          <a:bodyPr anchor="ctr">
            <a:normAutofit/>
          </a:bodyPr>
          <a:lstStyle/>
          <a:p>
            <a:r>
              <a:rPr lang="en-GB" sz="2000">
                <a:solidFill>
                  <a:srgbClr val="000000"/>
                </a:solidFill>
              </a:rPr>
              <a:t>What are user Stories ?</a:t>
            </a:r>
          </a:p>
          <a:p>
            <a:pPr lvl="1"/>
            <a:r>
              <a:rPr lang="en-GB" sz="2000">
                <a:solidFill>
                  <a:srgbClr val="000000"/>
                </a:solidFill>
              </a:rPr>
              <a:t>Short sentences outlining requirements for the system</a:t>
            </a:r>
          </a:p>
          <a:p>
            <a:pPr lvl="1"/>
            <a:endParaRPr lang="en-GB" sz="2000">
              <a:solidFill>
                <a:srgbClr val="000000"/>
              </a:solidFill>
            </a:endParaRPr>
          </a:p>
          <a:p>
            <a:pPr lvl="1"/>
            <a:endParaRPr lang="en-GB" sz="2000">
              <a:solidFill>
                <a:srgbClr val="000000"/>
              </a:solidFill>
            </a:endParaRPr>
          </a:p>
          <a:p>
            <a:r>
              <a:rPr lang="en-GB" sz="2000">
                <a:solidFill>
                  <a:srgbClr val="000000"/>
                </a:solidFill>
              </a:rPr>
              <a:t>Who writes user stories ?</a:t>
            </a:r>
          </a:p>
          <a:p>
            <a:pPr lvl="1"/>
            <a:r>
              <a:rPr lang="en-GB" sz="2000">
                <a:solidFill>
                  <a:srgbClr val="000000"/>
                </a:solidFill>
              </a:rPr>
              <a:t>Everyone</a:t>
            </a:r>
          </a:p>
        </p:txBody>
      </p:sp>
    </p:spTree>
    <p:extLst>
      <p:ext uri="{BB962C8B-B14F-4D97-AF65-F5344CB8AC3E}">
        <p14:creationId xmlns:p14="http://schemas.microsoft.com/office/powerpoint/2010/main" val="264933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Freeform: Shape 22">
            <a:extLst>
              <a:ext uri="{FF2B5EF4-FFF2-40B4-BE49-F238E27FC236}">
                <a16:creationId xmlns:a16="http://schemas.microsoft.com/office/drawing/2014/main" id="{E4505C23-674B-4195-81D6-0C127FEAE3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367908"/>
            <a:ext cx="9161029" cy="1490093"/>
          </a:xfrm>
          <a:custGeom>
            <a:avLst/>
            <a:gdLst>
              <a:gd name="connsiteX0" fmla="*/ 0 w 9161029"/>
              <a:gd name="connsiteY0" fmla="*/ 0 h 1490093"/>
              <a:gd name="connsiteX1" fmla="*/ 2046494 w 9161029"/>
              <a:gd name="connsiteY1" fmla="*/ 0 h 1490093"/>
              <a:gd name="connsiteX2" fmla="*/ 2496613 w 9161029"/>
              <a:gd name="connsiteY2" fmla="*/ 0 h 1490093"/>
              <a:gd name="connsiteX3" fmla="*/ 3235839 w 9161029"/>
              <a:gd name="connsiteY3" fmla="*/ 0 h 1490093"/>
              <a:gd name="connsiteX4" fmla="*/ 9161029 w 9161029"/>
              <a:gd name="connsiteY4" fmla="*/ 0 h 1490093"/>
              <a:gd name="connsiteX5" fmla="*/ 8470921 w 9161029"/>
              <a:gd name="connsiteY5" fmla="*/ 1490093 h 1490093"/>
              <a:gd name="connsiteX6" fmla="*/ 0 w 9161029"/>
              <a:gd name="connsiteY6" fmla="*/ 1490093 h 14900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161029" h="1490093">
                <a:moveTo>
                  <a:pt x="0" y="0"/>
                </a:moveTo>
                <a:lnTo>
                  <a:pt x="2046494" y="0"/>
                </a:lnTo>
                <a:lnTo>
                  <a:pt x="2496613" y="0"/>
                </a:lnTo>
                <a:lnTo>
                  <a:pt x="3235839" y="0"/>
                </a:lnTo>
                <a:lnTo>
                  <a:pt x="9161029" y="0"/>
                </a:lnTo>
                <a:lnTo>
                  <a:pt x="8470921" y="1490093"/>
                </a:lnTo>
                <a:lnTo>
                  <a:pt x="0" y="1490093"/>
                </a:lnTo>
                <a:close/>
              </a:path>
            </a:pathLst>
          </a:custGeom>
          <a:solidFill>
            <a:schemeClr val="tx1">
              <a:lumMod val="50000"/>
              <a:lumOff val="50000"/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D6B8685-E9F3-4D15-A1CC-8BB6CCEF07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29884"/>
            <a:ext cx="7719381" cy="1096331"/>
          </a:xfrm>
        </p:spPr>
        <p:txBody>
          <a:bodyPr>
            <a:normAutofit/>
          </a:bodyPr>
          <a:lstStyle/>
          <a:p>
            <a:r>
              <a:rPr lang="en-GB"/>
              <a:t>User Story Examples</a:t>
            </a:r>
          </a:p>
        </p:txBody>
      </p:sp>
      <p:sp>
        <p:nvSpPr>
          <p:cNvPr id="28" name="Freeform: Shape 24">
            <a:extLst>
              <a:ext uri="{FF2B5EF4-FFF2-40B4-BE49-F238E27FC236}">
                <a16:creationId xmlns:a16="http://schemas.microsoft.com/office/drawing/2014/main" id="{65C9B8F0-FF66-4C15-BD05-E86B87331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63037" y="5367908"/>
            <a:ext cx="3428963" cy="1490093"/>
          </a:xfrm>
          <a:custGeom>
            <a:avLst/>
            <a:gdLst>
              <a:gd name="connsiteX0" fmla="*/ 690108 w 3428963"/>
              <a:gd name="connsiteY0" fmla="*/ 0 h 1490093"/>
              <a:gd name="connsiteX1" fmla="*/ 3428963 w 3428963"/>
              <a:gd name="connsiteY1" fmla="*/ 0 h 1490093"/>
              <a:gd name="connsiteX2" fmla="*/ 3428963 w 3428963"/>
              <a:gd name="connsiteY2" fmla="*/ 1490093 h 1490093"/>
              <a:gd name="connsiteX3" fmla="*/ 0 w 3428963"/>
              <a:gd name="connsiteY3" fmla="*/ 1490093 h 14900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8963" h="1490093">
                <a:moveTo>
                  <a:pt x="690108" y="0"/>
                </a:moveTo>
                <a:lnTo>
                  <a:pt x="3428963" y="0"/>
                </a:lnTo>
                <a:lnTo>
                  <a:pt x="3428963" y="1490093"/>
                </a:lnTo>
                <a:lnTo>
                  <a:pt x="0" y="1490093"/>
                </a:lnTo>
                <a:close/>
              </a:path>
            </a:pathLst>
          </a:custGeom>
          <a:solidFill>
            <a:schemeClr val="tx1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D144BFF-8031-46C8-98C3-2C8873F96A0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71563109"/>
              </p:ext>
            </p:extLst>
          </p:nvPr>
        </p:nvGraphicFramePr>
        <p:xfrm>
          <a:off x="838200" y="643467"/>
          <a:ext cx="10515600" cy="408097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2251261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" name="Rectangle 40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5" name="Picture 44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27081A5-5AFA-4D53-A8BE-9BE95DBE0D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2053641"/>
            <a:ext cx="3669161" cy="276009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User Story Refinement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8D369E-7FD5-4A60-8E35-0169153396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801866"/>
            <a:ext cx="5306084" cy="5230634"/>
          </a:xfrm>
        </p:spPr>
        <p:txBody>
          <a:bodyPr anchor="ctr">
            <a:normAutofit/>
          </a:bodyPr>
          <a:lstStyle/>
          <a:p>
            <a:r>
              <a:rPr lang="en-GB" sz="2400">
                <a:solidFill>
                  <a:srgbClr val="000000"/>
                </a:solidFill>
              </a:rPr>
              <a:t>How are the user stories refined ?</a:t>
            </a:r>
          </a:p>
          <a:p>
            <a:pPr lvl="1"/>
            <a:r>
              <a:rPr lang="en-GB">
                <a:solidFill>
                  <a:srgbClr val="000000"/>
                </a:solidFill>
              </a:rPr>
              <a:t>Splitting</a:t>
            </a:r>
          </a:p>
          <a:p>
            <a:pPr lvl="1"/>
            <a:r>
              <a:rPr lang="en-GB">
                <a:solidFill>
                  <a:srgbClr val="000000"/>
                </a:solidFill>
              </a:rPr>
              <a:t>Imposing constraining conditions</a:t>
            </a:r>
          </a:p>
          <a:p>
            <a:pPr lvl="1"/>
            <a:r>
              <a:rPr lang="en-GB">
                <a:solidFill>
                  <a:srgbClr val="000000"/>
                </a:solidFill>
              </a:rPr>
              <a:t>Personas</a:t>
            </a:r>
          </a:p>
          <a:p>
            <a:pPr marL="0" indent="0">
              <a:buNone/>
            </a:pPr>
            <a:endParaRPr lang="en-GB" sz="240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978342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Rectangle 40">
            <a:extLst>
              <a:ext uri="{FF2B5EF4-FFF2-40B4-BE49-F238E27FC236}">
                <a16:creationId xmlns:a16="http://schemas.microsoft.com/office/drawing/2014/main" id="{4351DFE5-F63D-4BE0-BDA9-E3EB88F01A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5601" y="0"/>
            <a:ext cx="11480494" cy="2753936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3" name="Picture 42">
            <a:extLst>
              <a:ext uri="{FF2B5EF4-FFF2-40B4-BE49-F238E27FC236}">
                <a16:creationId xmlns:a16="http://schemas.microsoft.com/office/drawing/2014/main" id="{3AA16612-ACD2-4A16-8F2B-4514FD6BF2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C5C45A4-869C-4F48-AFCC-16ACD72BD7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9226" y="826680"/>
            <a:ext cx="9833548" cy="1325563"/>
          </a:xfrm>
        </p:spPr>
        <p:txBody>
          <a:bodyPr>
            <a:normAutofit/>
          </a:bodyPr>
          <a:lstStyle/>
          <a:p>
            <a:pPr algn="ctr"/>
            <a:r>
              <a:rPr lang="en-GB" sz="4000">
                <a:solidFill>
                  <a:srgbClr val="FFFFFF"/>
                </a:solidFill>
              </a:rPr>
              <a:t>What Constitutes a Constraint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C25FDD-2F58-4A67-8A36-2ED23EB4DC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79226" y="3092970"/>
            <a:ext cx="9833548" cy="2693976"/>
          </a:xfrm>
        </p:spPr>
        <p:txBody>
          <a:bodyPr>
            <a:normAutofit/>
          </a:bodyPr>
          <a:lstStyle/>
          <a:p>
            <a:r>
              <a:rPr lang="en-GB" sz="2000" dirty="0">
                <a:solidFill>
                  <a:srgbClr val="000000"/>
                </a:solidFill>
              </a:rPr>
              <a:t>Conditions for satisfaction</a:t>
            </a:r>
          </a:p>
          <a:p>
            <a:pPr lvl="1"/>
            <a:r>
              <a:rPr lang="en-GB" sz="2000" dirty="0">
                <a:solidFill>
                  <a:srgbClr val="000000"/>
                </a:solidFill>
              </a:rPr>
              <a:t>What the feature is required to achieve</a:t>
            </a:r>
          </a:p>
          <a:p>
            <a:pPr lvl="1"/>
            <a:endParaRPr lang="en-GB" sz="2000" dirty="0">
              <a:solidFill>
                <a:srgbClr val="000000"/>
              </a:solidFill>
            </a:endParaRPr>
          </a:p>
          <a:p>
            <a:pPr lvl="1"/>
            <a:endParaRPr lang="en-GB" sz="2000" dirty="0">
              <a:solidFill>
                <a:srgbClr val="000000"/>
              </a:solidFill>
            </a:endParaRPr>
          </a:p>
          <a:p>
            <a:r>
              <a:rPr lang="en-GB" sz="2000" dirty="0">
                <a:solidFill>
                  <a:srgbClr val="000000"/>
                </a:solidFill>
              </a:rPr>
              <a:t>Specific case conditions</a:t>
            </a:r>
          </a:p>
          <a:p>
            <a:pPr lvl="1"/>
            <a:r>
              <a:rPr lang="en-GB" sz="2000" dirty="0">
                <a:solidFill>
                  <a:srgbClr val="000000"/>
                </a:solidFill>
              </a:rPr>
              <a:t>Any special considerations that need to be made (think scheduling)</a:t>
            </a:r>
          </a:p>
          <a:p>
            <a:endParaRPr lang="en-GB" sz="2000" dirty="0">
              <a:solidFill>
                <a:srgbClr val="000000"/>
              </a:solidFill>
            </a:endParaRPr>
          </a:p>
          <a:p>
            <a:endParaRPr lang="en-GB" sz="2000" dirty="0">
              <a:solidFill>
                <a:srgbClr val="000000"/>
              </a:solidFill>
            </a:endParaRPr>
          </a:p>
          <a:p>
            <a:endParaRPr lang="en-GB" sz="20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96051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DB66F6E8-4D4A-4907-940A-774703A2D0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9016005" y="5367908"/>
            <a:ext cx="3175996" cy="1490093"/>
          </a:xfrm>
          <a:custGeom>
            <a:avLst/>
            <a:gdLst>
              <a:gd name="connsiteX0" fmla="*/ 2485888 w 3175996"/>
              <a:gd name="connsiteY0" fmla="*/ 1490093 h 1490093"/>
              <a:gd name="connsiteX1" fmla="*/ 0 w 3175996"/>
              <a:gd name="connsiteY1" fmla="*/ 1490093 h 1490093"/>
              <a:gd name="connsiteX2" fmla="*/ 0 w 3175996"/>
              <a:gd name="connsiteY2" fmla="*/ 0 h 1490093"/>
              <a:gd name="connsiteX3" fmla="*/ 3175996 w 3175996"/>
              <a:gd name="connsiteY3" fmla="*/ 0 h 14900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175996" h="1490093">
                <a:moveTo>
                  <a:pt x="2485888" y="1490093"/>
                </a:moveTo>
                <a:lnTo>
                  <a:pt x="0" y="1490093"/>
                </a:lnTo>
                <a:lnTo>
                  <a:pt x="0" y="0"/>
                </a:lnTo>
                <a:lnTo>
                  <a:pt x="3175996" y="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8F1F5A56-E82B-4FD5-9025-B72896FFBB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367908"/>
            <a:ext cx="9566296" cy="1490093"/>
          </a:xfrm>
          <a:custGeom>
            <a:avLst/>
            <a:gdLst>
              <a:gd name="connsiteX0" fmla="*/ 0 w 9566296"/>
              <a:gd name="connsiteY0" fmla="*/ 0 h 1490093"/>
              <a:gd name="connsiteX1" fmla="*/ 405267 w 9566296"/>
              <a:gd name="connsiteY1" fmla="*/ 0 h 1490093"/>
              <a:gd name="connsiteX2" fmla="*/ 631857 w 9566296"/>
              <a:gd name="connsiteY2" fmla="*/ 0 h 1490093"/>
              <a:gd name="connsiteX3" fmla="*/ 2451761 w 9566296"/>
              <a:gd name="connsiteY3" fmla="*/ 0 h 1490093"/>
              <a:gd name="connsiteX4" fmla="*/ 2901880 w 9566296"/>
              <a:gd name="connsiteY4" fmla="*/ 0 h 1490093"/>
              <a:gd name="connsiteX5" fmla="*/ 3641106 w 9566296"/>
              <a:gd name="connsiteY5" fmla="*/ 0 h 1490093"/>
              <a:gd name="connsiteX6" fmla="*/ 9566296 w 9566296"/>
              <a:gd name="connsiteY6" fmla="*/ 0 h 1490093"/>
              <a:gd name="connsiteX7" fmla="*/ 8876188 w 9566296"/>
              <a:gd name="connsiteY7" fmla="*/ 1490093 h 1490093"/>
              <a:gd name="connsiteX8" fmla="*/ 631857 w 9566296"/>
              <a:gd name="connsiteY8" fmla="*/ 1490093 h 1490093"/>
              <a:gd name="connsiteX9" fmla="*/ 405267 w 9566296"/>
              <a:gd name="connsiteY9" fmla="*/ 1490093 h 1490093"/>
              <a:gd name="connsiteX10" fmla="*/ 0 w 9566296"/>
              <a:gd name="connsiteY10" fmla="*/ 1490093 h 14900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9566296" h="1490093">
                <a:moveTo>
                  <a:pt x="0" y="0"/>
                </a:moveTo>
                <a:lnTo>
                  <a:pt x="405267" y="0"/>
                </a:lnTo>
                <a:lnTo>
                  <a:pt x="631857" y="0"/>
                </a:lnTo>
                <a:lnTo>
                  <a:pt x="2451761" y="0"/>
                </a:lnTo>
                <a:lnTo>
                  <a:pt x="2901880" y="0"/>
                </a:lnTo>
                <a:lnTo>
                  <a:pt x="3641106" y="0"/>
                </a:lnTo>
                <a:lnTo>
                  <a:pt x="9566296" y="0"/>
                </a:lnTo>
                <a:lnTo>
                  <a:pt x="8876188" y="1490093"/>
                </a:lnTo>
                <a:lnTo>
                  <a:pt x="631857" y="1490093"/>
                </a:lnTo>
                <a:lnTo>
                  <a:pt x="405267" y="1490093"/>
                </a:lnTo>
                <a:lnTo>
                  <a:pt x="0" y="1490093"/>
                </a:lnTo>
                <a:close/>
              </a:path>
            </a:pathLst>
          </a:custGeom>
          <a:solidFill>
            <a:schemeClr val="tx1">
              <a:lumMod val="65000"/>
              <a:lumOff val="35000"/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A72BCCB-19FE-4857-A227-5D206F1467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29884"/>
            <a:ext cx="8078342" cy="1096331"/>
          </a:xfrm>
        </p:spPr>
        <p:txBody>
          <a:bodyPr>
            <a:normAutofit/>
          </a:bodyPr>
          <a:lstStyle/>
          <a:p>
            <a:r>
              <a:rPr lang="en-GB"/>
              <a:t>Refined User Story Example 1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36571E4-BA6B-4D32-B8F4-8FB5F69F9D9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00783902"/>
              </p:ext>
            </p:extLst>
          </p:nvPr>
        </p:nvGraphicFramePr>
        <p:xfrm>
          <a:off x="838200" y="643467"/>
          <a:ext cx="10515600" cy="408097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4719004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7">
            <a:extLst>
              <a:ext uri="{FF2B5EF4-FFF2-40B4-BE49-F238E27FC236}">
                <a16:creationId xmlns:a16="http://schemas.microsoft.com/office/drawing/2014/main" id="{15911E3A-C35B-4EF7-A355-B84E9A14AF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E21ADB3D-AD65-44B4-847D-5E90E90A5D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11" name="Freeform 5">
              <a:extLst>
                <a:ext uri="{FF2B5EF4-FFF2-40B4-BE49-F238E27FC236}">
                  <a16:creationId xmlns:a16="http://schemas.microsoft.com/office/drawing/2014/main" id="{CF580C70-814C-4845-B645-919BFFBD16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2" name="Freeform 6">
              <a:extLst>
                <a:ext uri="{FF2B5EF4-FFF2-40B4-BE49-F238E27FC236}">
                  <a16:creationId xmlns:a16="http://schemas.microsoft.com/office/drawing/2014/main" id="{34D7BF57-4CAA-45B2-9EF0-0AA1FCF70B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3" name="Freeform 7">
              <a:extLst>
                <a:ext uri="{FF2B5EF4-FFF2-40B4-BE49-F238E27FC236}">
                  <a16:creationId xmlns:a16="http://schemas.microsoft.com/office/drawing/2014/main" id="{7886F306-C03A-40C6-8FD5-DCE3D4595D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4" name="Freeform 8">
              <a:extLst>
                <a:ext uri="{FF2B5EF4-FFF2-40B4-BE49-F238E27FC236}">
                  <a16:creationId xmlns:a16="http://schemas.microsoft.com/office/drawing/2014/main" id="{2FDC9A36-C7C3-47D7-A64E-ED25C47EC7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5" name="Freeform 9">
              <a:extLst>
                <a:ext uri="{FF2B5EF4-FFF2-40B4-BE49-F238E27FC236}">
                  <a16:creationId xmlns:a16="http://schemas.microsoft.com/office/drawing/2014/main" id="{BB19BC37-158A-43DC-9A9E-E45CC71954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7" name="Freeform 10">
              <a:extLst>
                <a:ext uri="{FF2B5EF4-FFF2-40B4-BE49-F238E27FC236}">
                  <a16:creationId xmlns:a16="http://schemas.microsoft.com/office/drawing/2014/main" id="{077654CC-108F-48D5-B5E9-437F164F52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7" name="Freeform 11">
              <a:extLst>
                <a:ext uri="{FF2B5EF4-FFF2-40B4-BE49-F238E27FC236}">
                  <a16:creationId xmlns:a16="http://schemas.microsoft.com/office/drawing/2014/main" id="{A3CF3A63-1C1E-4E85-A78A-FDC16431E3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8" name="Freeform 12">
              <a:extLst>
                <a:ext uri="{FF2B5EF4-FFF2-40B4-BE49-F238E27FC236}">
                  <a16:creationId xmlns:a16="http://schemas.microsoft.com/office/drawing/2014/main" id="{8740FC9A-72DD-4D9B-BA25-1CCED13524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9" name="Freeform 13">
              <a:extLst>
                <a:ext uri="{FF2B5EF4-FFF2-40B4-BE49-F238E27FC236}">
                  <a16:creationId xmlns:a16="http://schemas.microsoft.com/office/drawing/2014/main" id="{7FBF5743-F2AE-4D0D-BCD1-01F7686D01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0" name="Freeform 14">
              <a:extLst>
                <a:ext uri="{FF2B5EF4-FFF2-40B4-BE49-F238E27FC236}">
                  <a16:creationId xmlns:a16="http://schemas.microsoft.com/office/drawing/2014/main" id="{CED32316-D4F7-4795-BBE0-DEBB60E27C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1" name="Freeform 15">
              <a:extLst>
                <a:ext uri="{FF2B5EF4-FFF2-40B4-BE49-F238E27FC236}">
                  <a16:creationId xmlns:a16="http://schemas.microsoft.com/office/drawing/2014/main" id="{583B23C9-B9B7-4E93-9538-CBE316F83F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2" name="Freeform 16">
              <a:extLst>
                <a:ext uri="{FF2B5EF4-FFF2-40B4-BE49-F238E27FC236}">
                  <a16:creationId xmlns:a16="http://schemas.microsoft.com/office/drawing/2014/main" id="{5B144260-9F2C-4ADB-A37C-1CFB4B428B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3" name="Freeform 17">
              <a:extLst>
                <a:ext uri="{FF2B5EF4-FFF2-40B4-BE49-F238E27FC236}">
                  <a16:creationId xmlns:a16="http://schemas.microsoft.com/office/drawing/2014/main" id="{53FF918D-79D3-4F55-A68C-0DD5880DAB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4" name="Freeform 18">
              <a:extLst>
                <a:ext uri="{FF2B5EF4-FFF2-40B4-BE49-F238E27FC236}">
                  <a16:creationId xmlns:a16="http://schemas.microsoft.com/office/drawing/2014/main" id="{B9FC1440-933F-44FE-8D77-4827DD0F99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5" name="Freeform 19">
              <a:extLst>
                <a:ext uri="{FF2B5EF4-FFF2-40B4-BE49-F238E27FC236}">
                  <a16:creationId xmlns:a16="http://schemas.microsoft.com/office/drawing/2014/main" id="{0F67F308-A67C-4D2E-B081-59BB31D8EC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6" name="Freeform 20">
              <a:extLst>
                <a:ext uri="{FF2B5EF4-FFF2-40B4-BE49-F238E27FC236}">
                  <a16:creationId xmlns:a16="http://schemas.microsoft.com/office/drawing/2014/main" id="{80112F01-90EB-4AEC-A39C-5C6875FFB9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7" name="Freeform 21">
              <a:extLst>
                <a:ext uri="{FF2B5EF4-FFF2-40B4-BE49-F238E27FC236}">
                  <a16:creationId xmlns:a16="http://schemas.microsoft.com/office/drawing/2014/main" id="{893F6B05-90EB-4C75-A0F0-C7247553BD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8" name="Freeform 22">
              <a:extLst>
                <a:ext uri="{FF2B5EF4-FFF2-40B4-BE49-F238E27FC236}">
                  <a16:creationId xmlns:a16="http://schemas.microsoft.com/office/drawing/2014/main" id="{227B563B-E0C0-4D81-966D-B5E2DBAAE8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9" name="Freeform 23">
              <a:extLst>
                <a:ext uri="{FF2B5EF4-FFF2-40B4-BE49-F238E27FC236}">
                  <a16:creationId xmlns:a16="http://schemas.microsoft.com/office/drawing/2014/main" id="{130DF93D-D1FF-477A-BDCE-C8B01C3B47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0" name="Freeform 24">
              <a:extLst>
                <a:ext uri="{FF2B5EF4-FFF2-40B4-BE49-F238E27FC236}">
                  <a16:creationId xmlns:a16="http://schemas.microsoft.com/office/drawing/2014/main" id="{44ED67A1-C6FE-4AC8-8473-11DAC03DCD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1" name="Freeform 25">
              <a:extLst>
                <a:ext uri="{FF2B5EF4-FFF2-40B4-BE49-F238E27FC236}">
                  <a16:creationId xmlns:a16="http://schemas.microsoft.com/office/drawing/2014/main" id="{213A54F3-15FA-4C8F-8ABF-CE77E72196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33" name="Group 32">
            <a:extLst>
              <a:ext uri="{FF2B5EF4-FFF2-40B4-BE49-F238E27FC236}">
                <a16:creationId xmlns:a16="http://schemas.microsoft.com/office/drawing/2014/main" id="{5F8A7F7F-DD1A-4F41-98AC-B9CE2A620C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34" name="Rectangle 33">
              <a:extLst>
                <a:ext uri="{FF2B5EF4-FFF2-40B4-BE49-F238E27FC236}">
                  <a16:creationId xmlns:a16="http://schemas.microsoft.com/office/drawing/2014/main" id="{CEF47228-EB7C-4EBA-BE01-DA6CB24102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5" name="Isosceles Triangle 22">
              <a:extLst>
                <a:ext uri="{FF2B5EF4-FFF2-40B4-BE49-F238E27FC236}">
                  <a16:creationId xmlns:a16="http://schemas.microsoft.com/office/drawing/2014/main" id="{3D2FD25A-EFFD-4F5C-9258-981F5907DE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6" name="Rectangle 35">
              <a:extLst>
                <a:ext uri="{FF2B5EF4-FFF2-40B4-BE49-F238E27FC236}">
                  <a16:creationId xmlns:a16="http://schemas.microsoft.com/office/drawing/2014/main" id="{DCF573BC-A06F-4036-A3A8-9D07DDE622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F4DDA92-B048-414B-9A79-24123D18B4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4877" y="2415322"/>
            <a:ext cx="3451730" cy="2399869"/>
          </a:xfrm>
        </p:spPr>
        <p:txBody>
          <a:bodyPr>
            <a:normAutofit/>
          </a:bodyPr>
          <a:lstStyle/>
          <a:p>
            <a:pPr algn="ctr"/>
            <a:r>
              <a:rPr lang="en-GB" sz="4000">
                <a:solidFill>
                  <a:srgbClr val="FFFFFF"/>
                </a:solidFill>
              </a:rPr>
              <a:t>Refined User Story Example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567121-A323-4306-8A67-97BB40E7AA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0640" y="804672"/>
            <a:ext cx="6281928" cy="5248656"/>
          </a:xfrm>
        </p:spPr>
        <p:txBody>
          <a:bodyPr anchor="ctr">
            <a:normAutofit/>
          </a:bodyPr>
          <a:lstStyle/>
          <a:p>
            <a:r>
              <a:rPr lang="en-GB" sz="2000"/>
              <a:t>Initial user story</a:t>
            </a:r>
          </a:p>
          <a:p>
            <a:pPr lvl="1"/>
            <a:r>
              <a:rPr lang="en-GB" sz="2000" i="1">
                <a:latin typeface="+mj-lt"/>
              </a:rPr>
              <a:t>I would like to copy all of the files on my removable media to another location</a:t>
            </a:r>
          </a:p>
          <a:p>
            <a:endParaRPr lang="en-GB" sz="2000"/>
          </a:p>
          <a:p>
            <a:r>
              <a:rPr lang="en-GB" sz="2000"/>
              <a:t>Amended story with conditions</a:t>
            </a:r>
          </a:p>
          <a:p>
            <a:pPr lvl="1"/>
            <a:r>
              <a:rPr lang="en-GB" sz="2000" i="1">
                <a:latin typeface="+mj-lt"/>
              </a:rPr>
              <a:t>I would like to copy all of the files on my removable media that are either a picture or document file and place them in local storage</a:t>
            </a:r>
          </a:p>
          <a:p>
            <a:endParaRPr lang="en-GB" sz="2000"/>
          </a:p>
          <a:p>
            <a:r>
              <a:rPr lang="en-GB" sz="2000"/>
              <a:t>Amended story with conditions and result</a:t>
            </a:r>
          </a:p>
          <a:p>
            <a:pPr lvl="1"/>
            <a:r>
              <a:rPr lang="en-GB" sz="2000" i="1">
                <a:latin typeface="+mj-lt"/>
              </a:rPr>
              <a:t>I would like to copy all of the files on my removable media that are either a picture or document file and place them in local storage and place them in folders decorated with titles of “pictures” and “old docs” respectively.</a:t>
            </a:r>
          </a:p>
          <a:p>
            <a:pPr lvl="1"/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15674797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CD557A1-019D-41CC-BDCE-4CB0DF1BC6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2053641"/>
            <a:ext cx="3669161" cy="276009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What is a persona 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0837B2-372E-4B25-A259-4A3E033DA2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801866"/>
            <a:ext cx="5306084" cy="5230634"/>
          </a:xfrm>
        </p:spPr>
        <p:txBody>
          <a:bodyPr anchor="ctr">
            <a:normAutofit/>
          </a:bodyPr>
          <a:lstStyle/>
          <a:p>
            <a:r>
              <a:rPr lang="en-GB" sz="2400">
                <a:solidFill>
                  <a:srgbClr val="000000"/>
                </a:solidFill>
              </a:rPr>
              <a:t>As a User …….</a:t>
            </a:r>
          </a:p>
          <a:p>
            <a:endParaRPr lang="en-GB" sz="2400">
              <a:solidFill>
                <a:srgbClr val="000000"/>
              </a:solidFill>
            </a:endParaRPr>
          </a:p>
          <a:p>
            <a:r>
              <a:rPr lang="en-GB" sz="2400">
                <a:solidFill>
                  <a:srgbClr val="000000"/>
                </a:solidFill>
              </a:rPr>
              <a:t>As a Logged in User……</a:t>
            </a:r>
          </a:p>
          <a:p>
            <a:endParaRPr lang="en-GB" sz="2400">
              <a:solidFill>
                <a:srgbClr val="000000"/>
              </a:solidFill>
            </a:endParaRPr>
          </a:p>
          <a:p>
            <a:r>
              <a:rPr lang="en-GB" sz="2400">
                <a:solidFill>
                  <a:srgbClr val="000000"/>
                </a:solidFill>
              </a:rPr>
              <a:t>As an Administrator……</a:t>
            </a:r>
          </a:p>
          <a:p>
            <a:endParaRPr lang="en-GB" sz="2400">
              <a:solidFill>
                <a:srgbClr val="000000"/>
              </a:solidFill>
            </a:endParaRPr>
          </a:p>
          <a:p>
            <a:r>
              <a:rPr lang="en-GB" sz="2400">
                <a:solidFill>
                  <a:srgbClr val="000000"/>
                </a:solidFill>
              </a:rPr>
              <a:t>As a Manager …..</a:t>
            </a:r>
          </a:p>
          <a:p>
            <a:endParaRPr lang="en-GB" sz="2400">
              <a:solidFill>
                <a:srgbClr val="000000"/>
              </a:solidFill>
            </a:endParaRPr>
          </a:p>
          <a:p>
            <a:r>
              <a:rPr lang="en-GB" sz="2400">
                <a:solidFill>
                  <a:srgbClr val="000000"/>
                </a:solidFill>
              </a:rPr>
              <a:t>As a &lt;insert unprofessional reference here&gt;………..</a:t>
            </a:r>
          </a:p>
        </p:txBody>
      </p:sp>
    </p:spTree>
    <p:extLst>
      <p:ext uri="{BB962C8B-B14F-4D97-AF65-F5344CB8AC3E}">
        <p14:creationId xmlns:p14="http://schemas.microsoft.com/office/powerpoint/2010/main" val="24888036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8754AD8-C32B-416E-BE4C-3BE237CF17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2053641"/>
            <a:ext cx="3669161" cy="276009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Refined User Story with Persona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58FD50-53D8-46AE-840F-5C6924F7A1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801866"/>
            <a:ext cx="5306084" cy="5230634"/>
          </a:xfrm>
        </p:spPr>
        <p:txBody>
          <a:bodyPr anchor="ctr">
            <a:normAutofit/>
          </a:bodyPr>
          <a:lstStyle/>
          <a:p>
            <a:r>
              <a:rPr lang="en-GB" sz="2400" i="1">
                <a:solidFill>
                  <a:srgbClr val="000000"/>
                </a:solidFill>
                <a:latin typeface="+mj-lt"/>
              </a:rPr>
              <a:t>As a User, I would like to copy files from my removable storage to fixed storage grouping files by type and placing them into folders with respect to the given types.</a:t>
            </a:r>
          </a:p>
        </p:txBody>
      </p:sp>
    </p:spTree>
    <p:extLst>
      <p:ext uri="{BB962C8B-B14F-4D97-AF65-F5344CB8AC3E}">
        <p14:creationId xmlns:p14="http://schemas.microsoft.com/office/powerpoint/2010/main" val="371313808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351DFE5-F63D-4BE0-BDA9-E3EB88F01A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5601" y="0"/>
            <a:ext cx="11480494" cy="2753936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02DD2BC0-6F29-4B4F-8D61-2DCF6D2E8E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9B443A6-552D-4B4B-8357-ED69890DE5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9226" y="826680"/>
            <a:ext cx="9833548" cy="1325563"/>
          </a:xfrm>
        </p:spPr>
        <p:txBody>
          <a:bodyPr>
            <a:normAutofit/>
          </a:bodyPr>
          <a:lstStyle/>
          <a:p>
            <a:pPr algn="ctr"/>
            <a:r>
              <a:rPr lang="en-GB" sz="4000">
                <a:solidFill>
                  <a:srgbClr val="FFFFFF"/>
                </a:solidFill>
              </a:rPr>
              <a:t>User Story Timeline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2BD8817-1A38-4FF4-B2FE-E1CC67C184E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78384345"/>
              </p:ext>
            </p:extLst>
          </p:nvPr>
        </p:nvGraphicFramePr>
        <p:xfrm>
          <a:off x="1036320" y="2899956"/>
          <a:ext cx="10119360" cy="31313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44448506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79E691-D956-4C2E-88DB-581921EFB2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DCA1EE-861E-46B6-AEE6-54784E5A242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Discuss three examples of user stories for a driverless vehicle</a:t>
            </a:r>
          </a:p>
          <a:p>
            <a:endParaRPr lang="en-GB" dirty="0"/>
          </a:p>
          <a:p>
            <a:r>
              <a:rPr lang="en-GB" dirty="0"/>
              <a:t>Pay attention to how even seemingly basic requirements can easily become more complex</a:t>
            </a:r>
          </a:p>
          <a:p>
            <a:endParaRPr lang="en-GB" dirty="0"/>
          </a:p>
          <a:p>
            <a:r>
              <a:rPr lang="en-GB" dirty="0"/>
              <a:t>Consider the implications of the constraints you have imposed. What are the possible effects on other modules ?</a:t>
            </a:r>
          </a:p>
          <a:p>
            <a:endParaRPr lang="en-GB" dirty="0"/>
          </a:p>
          <a:p>
            <a:r>
              <a:rPr lang="en-GB" dirty="0"/>
              <a:t>What is the most important part of a user story ?</a:t>
            </a:r>
          </a:p>
        </p:txBody>
      </p:sp>
    </p:spTree>
    <p:extLst>
      <p:ext uri="{BB962C8B-B14F-4D97-AF65-F5344CB8AC3E}">
        <p14:creationId xmlns:p14="http://schemas.microsoft.com/office/powerpoint/2010/main" val="38375034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B009F8-2BB4-48C3-899C-188CD8F177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Alternative Analysis and Design Methods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43470C-A874-4FB7-95BC-974B96657BC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Algorithmic Decomposition – Traditional means of systems analysis</a:t>
            </a:r>
          </a:p>
          <a:p>
            <a:endParaRPr lang="en-GB" dirty="0"/>
          </a:p>
          <a:p>
            <a:r>
              <a:rPr lang="en-GB" dirty="0"/>
              <a:t>Data driven Analysis – Emphasis placed upon the transition of data through the system</a:t>
            </a:r>
          </a:p>
          <a:p>
            <a:endParaRPr lang="en-GB" dirty="0"/>
          </a:p>
          <a:p>
            <a:r>
              <a:rPr lang="en-GB" dirty="0"/>
              <a:t>Object Decomposition – Compartmentalisation of behaviours and data structures interactions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008133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5F3AAE-E39C-4304-8EF0-50D747A514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Algorithmic Modelling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27140A-77C9-41D4-B7CF-56A31ADFDCF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Analysis and design process </a:t>
            </a:r>
          </a:p>
          <a:p>
            <a:pPr lvl="1"/>
            <a:r>
              <a:rPr lang="en-GB" dirty="0"/>
              <a:t>Typically utilised in traditional software development methods</a:t>
            </a:r>
          </a:p>
          <a:p>
            <a:pPr lvl="1"/>
            <a:r>
              <a:rPr lang="en-GB" dirty="0"/>
              <a:t>Top-Down approach</a:t>
            </a:r>
          </a:p>
          <a:p>
            <a:pPr lvl="1"/>
            <a:r>
              <a:rPr lang="en-GB" dirty="0"/>
              <a:t>Structured linear approach to systems analysis and design</a:t>
            </a:r>
          </a:p>
        </p:txBody>
      </p:sp>
    </p:spTree>
    <p:extLst>
      <p:ext uri="{BB962C8B-B14F-4D97-AF65-F5344CB8AC3E}">
        <p14:creationId xmlns:p14="http://schemas.microsoft.com/office/powerpoint/2010/main" val="37420018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BB3D35-54D7-4D73-82D8-CD04D8A864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Algorithmic Modelling Example</a:t>
            </a:r>
          </a:p>
        </p:txBody>
      </p:sp>
      <p:pic>
        <p:nvPicPr>
          <p:cNvPr id="5" name="Content Placeholder 4" descr="A screenshot of a cell phone&#10;&#10;Description generated with high confidence">
            <a:extLst>
              <a:ext uri="{FF2B5EF4-FFF2-40B4-BE49-F238E27FC236}">
                <a16:creationId xmlns:a16="http://schemas.microsoft.com/office/drawing/2014/main" id="{08856CFA-1E45-4984-829A-B7229A49169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1062"/>
          <a:stretch/>
        </p:blipFill>
        <p:spPr>
          <a:xfrm>
            <a:off x="1466849" y="1605297"/>
            <a:ext cx="8391525" cy="4147804"/>
          </a:xfrm>
        </p:spPr>
      </p:pic>
    </p:spTree>
    <p:extLst>
      <p:ext uri="{BB962C8B-B14F-4D97-AF65-F5344CB8AC3E}">
        <p14:creationId xmlns:p14="http://schemas.microsoft.com/office/powerpoint/2010/main" val="91682778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532615-89F7-4060-A268-1A38F5CB52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Object-Orientation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766907-25C3-490D-83AB-27EE13A350B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is object-oriented development ?</a:t>
            </a:r>
          </a:p>
          <a:p>
            <a:pPr lvl="1"/>
            <a:r>
              <a:rPr lang="en-GB" dirty="0"/>
              <a:t>Compartmentalisation of software elements so that they may be treated as separate entities irrespective of their function</a:t>
            </a:r>
          </a:p>
          <a:p>
            <a:pPr lvl="1"/>
            <a:endParaRPr lang="en-GB" dirty="0"/>
          </a:p>
          <a:p>
            <a:r>
              <a:rPr lang="en-GB" dirty="0"/>
              <a:t>Development is only a small part of the process however</a:t>
            </a:r>
          </a:p>
          <a:p>
            <a:pPr lvl="1"/>
            <a:endParaRPr lang="en-GB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422882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77F850-4FBE-4D64-97FB-1294CF3B46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Concepts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BB6CB0-147A-474A-89F6-52319E4DC4C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is an object ?</a:t>
            </a:r>
          </a:p>
          <a:p>
            <a:pPr lvl="1"/>
            <a:r>
              <a:rPr lang="en-GB" dirty="0"/>
              <a:t>A representation of a real world entity</a:t>
            </a:r>
          </a:p>
          <a:p>
            <a:pPr lvl="1"/>
            <a:endParaRPr lang="en-GB" dirty="0"/>
          </a:p>
          <a:p>
            <a:endParaRPr lang="en-GB" dirty="0"/>
          </a:p>
        </p:txBody>
      </p:sp>
      <p:pic>
        <p:nvPicPr>
          <p:cNvPr id="5" name="Picture 4" descr="A picture containing object&#10;&#10;Description generated with high confidence">
            <a:extLst>
              <a:ext uri="{FF2B5EF4-FFF2-40B4-BE49-F238E27FC236}">
                <a16:creationId xmlns:a16="http://schemas.microsoft.com/office/drawing/2014/main" id="{F87FFC50-46A8-4232-953F-6AAE9A3701F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6923" y="3923978"/>
            <a:ext cx="1300484" cy="1300484"/>
          </a:xfrm>
          <a:prstGeom prst="rect">
            <a:avLst/>
          </a:prstGeom>
        </p:spPr>
      </p:pic>
      <p:pic>
        <p:nvPicPr>
          <p:cNvPr id="7" name="Picture 6" descr="A close up of a car&#10;&#10;Description generated with very high confidence">
            <a:extLst>
              <a:ext uri="{FF2B5EF4-FFF2-40B4-BE49-F238E27FC236}">
                <a16:creationId xmlns:a16="http://schemas.microsoft.com/office/drawing/2014/main" id="{E116D952-E6B7-4AAC-9D40-22194E6DF277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167" t="27500" r="6000" b="27333"/>
          <a:stretch/>
        </p:blipFill>
        <p:spPr>
          <a:xfrm>
            <a:off x="3609974" y="3781425"/>
            <a:ext cx="3056259" cy="1571625"/>
          </a:xfrm>
          <a:prstGeom prst="rect">
            <a:avLst/>
          </a:prstGeom>
        </p:spPr>
      </p:pic>
      <p:pic>
        <p:nvPicPr>
          <p:cNvPr id="9" name="Picture 8" descr="A screenshot of a cell phone&#10;&#10;Description generated with high confidence">
            <a:extLst>
              <a:ext uri="{FF2B5EF4-FFF2-40B4-BE49-F238E27FC236}">
                <a16:creationId xmlns:a16="http://schemas.microsoft.com/office/drawing/2014/main" id="{5F0E62D5-707A-4A22-B300-15E4E0B3369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94252" y="3539014"/>
            <a:ext cx="2790825" cy="18140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69425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FA67CD3-AB4E-4A7A-BEB8-53C445D8C4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3726"/>
            <a:ext cx="5614875" cy="6858000"/>
          </a:xfrm>
          <a:prstGeom prst="rect">
            <a:avLst/>
          </a:prstGeom>
          <a:gradFill>
            <a:gsLst>
              <a:gs pos="0">
                <a:schemeClr val="accent1">
                  <a:lumMod val="100000"/>
                  <a:alpha val="82000"/>
                </a:schemeClr>
              </a:gs>
              <a:gs pos="25000">
                <a:schemeClr val="accent1">
                  <a:alpha val="60000"/>
                </a:schemeClr>
              </a:gs>
              <a:gs pos="94000">
                <a:schemeClr val="bg2">
                  <a:lumMod val="75000"/>
                </a:schemeClr>
              </a:gs>
              <a:gs pos="100000">
                <a:schemeClr val="bg2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6" name="Picture 11">
            <a:extLst>
              <a:ext uri="{FF2B5EF4-FFF2-40B4-BE49-F238E27FC236}">
                <a16:creationId xmlns:a16="http://schemas.microsoft.com/office/drawing/2014/main" id="{07CF545F-9C2E-4446-97CD-AD92990C2B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943A6F8-6AED-439A-9CCE-4F846D09C5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4105" y="802955"/>
            <a:ext cx="4977976" cy="1454051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000000"/>
                </a:solidFill>
              </a:rPr>
              <a:t>Objects</a:t>
            </a:r>
          </a:p>
        </p:txBody>
      </p:sp>
      <p:sp>
        <p:nvSpPr>
          <p:cNvPr id="17" name="Freeform 62">
            <a:extLst>
              <a:ext uri="{FF2B5EF4-FFF2-40B4-BE49-F238E27FC236}">
                <a16:creationId xmlns:a16="http://schemas.microsoft.com/office/drawing/2014/main" id="{339C8D78-A644-462F-B674-F440635E53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38619"/>
            <a:ext cx="5000438" cy="5400962"/>
          </a:xfrm>
          <a:custGeom>
            <a:avLst/>
            <a:gdLst>
              <a:gd name="connsiteX0" fmla="*/ 2299956 w 5000438"/>
              <a:gd name="connsiteY0" fmla="*/ 0 h 5400962"/>
              <a:gd name="connsiteX1" fmla="*/ 5000438 w 5000438"/>
              <a:gd name="connsiteY1" fmla="*/ 2700481 h 5400962"/>
              <a:gd name="connsiteX2" fmla="*/ 2299956 w 5000438"/>
              <a:gd name="connsiteY2" fmla="*/ 5400962 h 5400962"/>
              <a:gd name="connsiteX3" fmla="*/ 60675 w 5000438"/>
              <a:gd name="connsiteY3" fmla="*/ 4210346 h 5400962"/>
              <a:gd name="connsiteX4" fmla="*/ 0 w 5000438"/>
              <a:gd name="connsiteY4" fmla="*/ 4110472 h 5400962"/>
              <a:gd name="connsiteX5" fmla="*/ 0 w 5000438"/>
              <a:gd name="connsiteY5" fmla="*/ 1290491 h 5400962"/>
              <a:gd name="connsiteX6" fmla="*/ 60675 w 5000438"/>
              <a:gd name="connsiteY6" fmla="*/ 1190617 h 5400962"/>
              <a:gd name="connsiteX7" fmla="*/ 2299956 w 5000438"/>
              <a:gd name="connsiteY7" fmla="*/ 0 h 54009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000438" h="5400962">
                <a:moveTo>
                  <a:pt x="2299956" y="0"/>
                </a:moveTo>
                <a:cubicBezTo>
                  <a:pt x="3791390" y="0"/>
                  <a:pt x="5000438" y="1209047"/>
                  <a:pt x="5000438" y="2700481"/>
                </a:cubicBezTo>
                <a:cubicBezTo>
                  <a:pt x="5000438" y="4191915"/>
                  <a:pt x="3791390" y="5400962"/>
                  <a:pt x="2299956" y="5400962"/>
                </a:cubicBezTo>
                <a:cubicBezTo>
                  <a:pt x="1367810" y="5400962"/>
                  <a:pt x="545971" y="4928678"/>
                  <a:pt x="60675" y="4210346"/>
                </a:cubicBezTo>
                <a:lnTo>
                  <a:pt x="0" y="4110472"/>
                </a:lnTo>
                <a:lnTo>
                  <a:pt x="0" y="1290491"/>
                </a:lnTo>
                <a:lnTo>
                  <a:pt x="60675" y="1190617"/>
                </a:lnTo>
                <a:cubicBezTo>
                  <a:pt x="545971" y="472284"/>
                  <a:pt x="1367810" y="0"/>
                  <a:pt x="2299956" y="0"/>
                </a:cubicBezTo>
                <a:close/>
              </a:path>
            </a:pathLst>
          </a:custGeom>
          <a:solidFill>
            <a:srgbClr val="FFFFFF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bg2">
                    <a:lumMod val="85000"/>
                  </a:schemeClr>
                </a:gs>
                <a:gs pos="100000">
                  <a:schemeClr val="bg2">
                    <a:lumMod val="8500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7" name="Graphic 6" descr="Document">
            <a:extLst>
              <a:ext uri="{FF2B5EF4-FFF2-40B4-BE49-F238E27FC236}">
                <a16:creationId xmlns:a16="http://schemas.microsoft.com/office/drawing/2014/main" id="{C175062A-D6F1-4D23-BF30-EEFE96034E8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50254" y="1629089"/>
            <a:ext cx="3620021" cy="362002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E64252-A85B-4582-851D-1E48BC2F03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2421682"/>
            <a:ext cx="4977578" cy="3639289"/>
          </a:xfrm>
        </p:spPr>
        <p:txBody>
          <a:bodyPr anchor="ctr">
            <a:normAutofit/>
          </a:bodyPr>
          <a:lstStyle/>
          <a:p>
            <a:r>
              <a:rPr lang="en-GB" sz="2000">
                <a:solidFill>
                  <a:srgbClr val="000000"/>
                </a:solidFill>
              </a:rPr>
              <a:t>Distinctive characteristics similar to real – world counterparts</a:t>
            </a:r>
          </a:p>
          <a:p>
            <a:pPr lvl="1"/>
            <a:r>
              <a:rPr lang="en-GB" sz="2000">
                <a:solidFill>
                  <a:srgbClr val="000000"/>
                </a:solidFill>
              </a:rPr>
              <a:t>Properties</a:t>
            </a:r>
          </a:p>
          <a:p>
            <a:pPr lvl="1"/>
            <a:r>
              <a:rPr lang="en-GB" sz="2000">
                <a:solidFill>
                  <a:srgbClr val="000000"/>
                </a:solidFill>
              </a:rPr>
              <a:t>Methods</a:t>
            </a:r>
          </a:p>
          <a:p>
            <a:pPr lvl="1"/>
            <a:r>
              <a:rPr lang="en-GB" sz="2000">
                <a:solidFill>
                  <a:srgbClr val="000000"/>
                </a:solidFill>
              </a:rPr>
              <a:t>Attributes </a:t>
            </a:r>
          </a:p>
          <a:p>
            <a:pPr lvl="1"/>
            <a:endParaRPr lang="en-GB" sz="2000">
              <a:solidFill>
                <a:srgbClr val="000000"/>
              </a:solidFill>
            </a:endParaRPr>
          </a:p>
          <a:p>
            <a:pPr lvl="1"/>
            <a:endParaRPr lang="en-GB" sz="2000">
              <a:solidFill>
                <a:srgbClr val="000000"/>
              </a:solidFill>
            </a:endParaRPr>
          </a:p>
          <a:p>
            <a:pPr lvl="1"/>
            <a:endParaRPr lang="en-GB" sz="2000">
              <a:solidFill>
                <a:srgbClr val="000000"/>
              </a:solidFill>
            </a:endParaRPr>
          </a:p>
          <a:p>
            <a:r>
              <a:rPr lang="en-GB" sz="2000">
                <a:solidFill>
                  <a:srgbClr val="000000"/>
                </a:solidFill>
              </a:rPr>
              <a:t>Fundamental building blocks for OOPS and OOAD</a:t>
            </a:r>
          </a:p>
        </p:txBody>
      </p:sp>
    </p:spTree>
    <p:extLst>
      <p:ext uri="{BB962C8B-B14F-4D97-AF65-F5344CB8AC3E}">
        <p14:creationId xmlns:p14="http://schemas.microsoft.com/office/powerpoint/2010/main" val="185020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DD0921-E32A-41FC-8311-5D5B20AD52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Object-Oriented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0AEA68-3D3B-4FEA-90A3-448F346B704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Purpose –</a:t>
            </a:r>
          </a:p>
          <a:p>
            <a:pPr lvl="1"/>
            <a:r>
              <a:rPr lang="en-GB" dirty="0"/>
              <a:t>To model functional aspects of the system</a:t>
            </a:r>
          </a:p>
          <a:p>
            <a:pPr lvl="1"/>
            <a:endParaRPr lang="en-GB" dirty="0"/>
          </a:p>
          <a:p>
            <a:r>
              <a:rPr lang="en-GB" dirty="0"/>
              <a:t>Process – </a:t>
            </a:r>
          </a:p>
          <a:p>
            <a:pPr lvl="1"/>
            <a:r>
              <a:rPr lang="en-GB" dirty="0"/>
              <a:t>Different to that of traditional software design</a:t>
            </a:r>
          </a:p>
          <a:p>
            <a:pPr lvl="1"/>
            <a:r>
              <a:rPr lang="en-GB" dirty="0"/>
              <a:t>System is treated as a collection of objects and modelled using this prism</a:t>
            </a:r>
          </a:p>
          <a:p>
            <a:pPr lvl="1"/>
            <a:r>
              <a:rPr lang="en-GB" dirty="0"/>
              <a:t>5 Distinct stages</a:t>
            </a:r>
          </a:p>
          <a:p>
            <a:pPr lvl="1"/>
            <a:endParaRPr lang="en-GB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4075769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9">
            <a:extLst>
              <a:ext uri="{FF2B5EF4-FFF2-40B4-BE49-F238E27FC236}">
                <a16:creationId xmlns:a16="http://schemas.microsoft.com/office/drawing/2014/main" id="{4351DFE5-F63D-4BE0-BDA9-E3EB88F01A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5601" y="0"/>
            <a:ext cx="11480494" cy="2753936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5" name="Picture 11">
            <a:extLst>
              <a:ext uri="{FF2B5EF4-FFF2-40B4-BE49-F238E27FC236}">
                <a16:creationId xmlns:a16="http://schemas.microsoft.com/office/drawing/2014/main" id="{02DD2BC0-6F29-4B4F-8D61-2DCF6D2E8E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A620D2E-8EB5-4188-865D-9C7E57703F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9226" y="826680"/>
            <a:ext cx="9833548" cy="1325563"/>
          </a:xfrm>
        </p:spPr>
        <p:txBody>
          <a:bodyPr>
            <a:normAutofit/>
          </a:bodyPr>
          <a:lstStyle/>
          <a:p>
            <a:pPr algn="ctr"/>
            <a:r>
              <a:rPr lang="en-GB" sz="4000">
                <a:solidFill>
                  <a:srgbClr val="FFFFFF"/>
                </a:solidFill>
              </a:rPr>
              <a:t>Analysis Process Stages </a:t>
            </a:r>
          </a:p>
        </p:txBody>
      </p:sp>
      <p:graphicFrame>
        <p:nvGraphicFramePr>
          <p:cNvPr id="16" name="Content Placeholder 2">
            <a:extLst>
              <a:ext uri="{FF2B5EF4-FFF2-40B4-BE49-F238E27FC236}">
                <a16:creationId xmlns:a16="http://schemas.microsoft.com/office/drawing/2014/main" id="{01AFE835-6793-4FF4-B41B-2D3A15D466F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343649"/>
              </p:ext>
            </p:extLst>
          </p:nvPr>
        </p:nvGraphicFramePr>
        <p:xfrm>
          <a:off x="1036320" y="2899956"/>
          <a:ext cx="10119360" cy="31313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69952107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CEC4AF-BF81-4017-870A-3DD99CF5D3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Now What ?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175CFA8-BEAD-49CF-8CBA-A79A21F5526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We have a list of object elements</a:t>
            </a:r>
          </a:p>
          <a:p>
            <a:endParaRPr lang="en-GB" dirty="0"/>
          </a:p>
          <a:p>
            <a:r>
              <a:rPr lang="en-GB" dirty="0"/>
              <a:t>We have attributed many of the behaviour elements and data structures to those objects</a:t>
            </a:r>
          </a:p>
          <a:p>
            <a:endParaRPr lang="en-GB" dirty="0"/>
          </a:p>
          <a:p>
            <a:r>
              <a:rPr lang="en-GB" dirty="0"/>
              <a:t>What follows the analysis stage ?</a:t>
            </a:r>
          </a:p>
          <a:p>
            <a:pPr lvl="1"/>
            <a:r>
              <a:rPr lang="en-GB" dirty="0"/>
              <a:t>Object Design</a:t>
            </a:r>
          </a:p>
          <a:p>
            <a:pPr lvl="1"/>
            <a:r>
              <a:rPr lang="en-GB" dirty="0"/>
              <a:t>Iterations</a:t>
            </a:r>
          </a:p>
        </p:txBody>
      </p:sp>
    </p:spTree>
    <p:extLst>
      <p:ext uri="{BB962C8B-B14F-4D97-AF65-F5344CB8AC3E}">
        <p14:creationId xmlns:p14="http://schemas.microsoft.com/office/powerpoint/2010/main" val="22428964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752300-3C5B-4C42-BC01-5649ED3A7A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Object-Oriented Design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FAD79E-2BEA-4E65-8879-55B10210E67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Extension of the analysis stage, outlining the system</a:t>
            </a:r>
          </a:p>
          <a:p>
            <a:endParaRPr lang="en-GB" dirty="0"/>
          </a:p>
          <a:p>
            <a:r>
              <a:rPr lang="en-GB" dirty="0"/>
              <a:t>Constraints are imposed at this stage</a:t>
            </a:r>
          </a:p>
          <a:p>
            <a:endParaRPr lang="en-GB" dirty="0"/>
          </a:p>
          <a:p>
            <a:r>
              <a:rPr lang="en-GB" dirty="0"/>
              <a:t>Greater granularity is introduced here, noting the implications of the languages, technologies and hardware platforms that are to be utilised</a:t>
            </a:r>
          </a:p>
          <a:p>
            <a:endParaRPr lang="en-GB" dirty="0"/>
          </a:p>
          <a:p>
            <a:r>
              <a:rPr lang="en-GB" dirty="0"/>
              <a:t>OOD is more representative of how things should fit together rather than what should exist</a:t>
            </a:r>
          </a:p>
        </p:txBody>
      </p:sp>
    </p:spTree>
    <p:extLst>
      <p:ext uri="{BB962C8B-B14F-4D97-AF65-F5344CB8AC3E}">
        <p14:creationId xmlns:p14="http://schemas.microsoft.com/office/powerpoint/2010/main" val="183820688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FDB0AB-6320-48D1-8FB0-698D7DBBEE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Object-Oriented Design Example</a:t>
            </a:r>
          </a:p>
        </p:txBody>
      </p:sp>
      <p:pic>
        <p:nvPicPr>
          <p:cNvPr id="5" name="Content Placeholder 4" descr="A picture containing text, map&#10;&#10;Description generated with very high confidence">
            <a:extLst>
              <a:ext uri="{FF2B5EF4-FFF2-40B4-BE49-F238E27FC236}">
                <a16:creationId xmlns:a16="http://schemas.microsoft.com/office/drawing/2014/main" id="{F79A6956-2AFB-434D-A940-CAF4CAA0C85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1492"/>
          <a:stretch/>
        </p:blipFill>
        <p:spPr>
          <a:xfrm>
            <a:off x="2531324" y="1771651"/>
            <a:ext cx="6893818" cy="3448050"/>
          </a:xfrm>
        </p:spPr>
      </p:pic>
    </p:spTree>
    <p:extLst>
      <p:ext uri="{BB962C8B-B14F-4D97-AF65-F5344CB8AC3E}">
        <p14:creationId xmlns:p14="http://schemas.microsoft.com/office/powerpoint/2010/main" val="254145526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89630F-3554-486D-B768-1BEA38F2DA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Which should I use 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23003E-8680-4C14-82AF-B66D7A5FFA4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Algorithmic Approach-</a:t>
            </a:r>
          </a:p>
          <a:p>
            <a:pPr lvl="1"/>
            <a:r>
              <a:rPr lang="en-GB" dirty="0"/>
              <a:t>Identifies the ordering and greater detail in process interaction</a:t>
            </a:r>
          </a:p>
          <a:p>
            <a:pPr lvl="1"/>
            <a:endParaRPr lang="en-GB" dirty="0"/>
          </a:p>
          <a:p>
            <a:r>
              <a:rPr lang="en-GB" dirty="0"/>
              <a:t>Object-model approach –</a:t>
            </a:r>
          </a:p>
          <a:p>
            <a:pPr lvl="1"/>
            <a:r>
              <a:rPr lang="en-GB" dirty="0"/>
              <a:t>Identifies agency of the objects in their effecting of actions or the affect of actions upon them.</a:t>
            </a:r>
          </a:p>
          <a:p>
            <a:pPr lvl="1"/>
            <a:endParaRPr lang="en-GB" dirty="0"/>
          </a:p>
          <a:p>
            <a:r>
              <a:rPr lang="en-GB" dirty="0"/>
              <a:t>Which suits your audience and application best</a:t>
            </a:r>
          </a:p>
        </p:txBody>
      </p:sp>
    </p:spTree>
    <p:extLst>
      <p:ext uri="{BB962C8B-B14F-4D97-AF65-F5344CB8AC3E}">
        <p14:creationId xmlns:p14="http://schemas.microsoft.com/office/powerpoint/2010/main" val="30482328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45</TotalTime>
  <Words>828</Words>
  <Application>Microsoft Office PowerPoint</Application>
  <PresentationFormat>Widescreen</PresentationFormat>
  <Paragraphs>145</Paragraphs>
  <Slides>24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8" baseType="lpstr">
      <vt:lpstr>Arial</vt:lpstr>
      <vt:lpstr>Calibri</vt:lpstr>
      <vt:lpstr>Calibri Light</vt:lpstr>
      <vt:lpstr>Office Theme</vt:lpstr>
      <vt:lpstr>User Stories &amp; Object-Oriented Analysis and Design</vt:lpstr>
      <vt:lpstr>Objectives</vt:lpstr>
      <vt:lpstr>User Stories</vt:lpstr>
      <vt:lpstr>User Story Examples</vt:lpstr>
      <vt:lpstr>User Story Refinement</vt:lpstr>
      <vt:lpstr>What Constitutes a Constraint</vt:lpstr>
      <vt:lpstr>Refined User Story Example 1</vt:lpstr>
      <vt:lpstr>Refined User Story Example 2</vt:lpstr>
      <vt:lpstr>What is a persona ?</vt:lpstr>
      <vt:lpstr>Refined User Story with Persona</vt:lpstr>
      <vt:lpstr>User Story Timeline</vt:lpstr>
      <vt:lpstr>Task</vt:lpstr>
      <vt:lpstr>Alternative Analysis and Design Methods</vt:lpstr>
      <vt:lpstr>Algorithmic Modelling</vt:lpstr>
      <vt:lpstr>Algorithmic Modelling Example</vt:lpstr>
      <vt:lpstr>Object-Orientation</vt:lpstr>
      <vt:lpstr>Concepts</vt:lpstr>
      <vt:lpstr>Objects</vt:lpstr>
      <vt:lpstr>Object-Oriented Analysis</vt:lpstr>
      <vt:lpstr>Analysis Process Stages </vt:lpstr>
      <vt:lpstr>Now What ?</vt:lpstr>
      <vt:lpstr>Object-Oriented Design</vt:lpstr>
      <vt:lpstr>Object-Oriented Design Example</vt:lpstr>
      <vt:lpstr>Which should I use 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User Stories &amp; Object-Oriented Analysis and Design</dc:title>
  <dc:creator>Jaymie Phillips</dc:creator>
  <cp:lastModifiedBy>Jaymie Phillips</cp:lastModifiedBy>
  <cp:revision>9</cp:revision>
  <dcterms:created xsi:type="dcterms:W3CDTF">2018-10-08T01:01:17Z</dcterms:created>
  <dcterms:modified xsi:type="dcterms:W3CDTF">2018-10-08T01:46:26Z</dcterms:modified>
</cp:coreProperties>
</file>