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69"/>
  </p:normalViewPr>
  <p:slideViewPr>
    <p:cSldViewPr snapToGrid="0">
      <p:cViewPr varScale="1">
        <p:scale>
          <a:sx n="114" d="100"/>
          <a:sy n="114" d="100"/>
        </p:scale>
        <p:origin x="49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5D371-6960-60B4-69A0-5D03A03458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Khadeeja </a:t>
            </a:r>
            <a:r>
              <a:rPr lang="en-US" dirty="0" err="1"/>
              <a:t>bibi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C6F9AA-9952-7EA5-9E19-9C99587414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SWOT analysis for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3398736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83A88-681E-5060-B764-6FCF64C8B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Self assessment is a vital part of planning my career within the health and social care sector. By understanding my strengths, weaknesses, opportunities and threats. I can develop a strategic plan to improve my skills and progress professionally. This analysis helps me identify where I stand and how </a:t>
            </a:r>
            <a:r>
              <a:rPr lang="en-US" dirty="0" err="1"/>
              <a:t>i</a:t>
            </a:r>
            <a:r>
              <a:rPr lang="en-US" dirty="0"/>
              <a:t> can turn challenges into opportunities for growth within the healthcare system.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B71683-2AB6-4602-DE18-47E241B5F413}"/>
              </a:ext>
            </a:extLst>
          </p:cNvPr>
          <p:cNvSpPr txBox="1"/>
          <p:nvPr/>
        </p:nvSpPr>
        <p:spPr>
          <a:xfrm>
            <a:off x="2589212" y="557561"/>
            <a:ext cx="8272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108128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22E88-7580-2230-1EDA-858564440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DE4CD-21C9-4048-1EC9-951F6BEF3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One of my key strengths is my strong communication skills. I fid it easy to listen and convey information clearly, which is essential when working with patients, colleagues or there families. Another strength is my empathy and compassion I genuinely care about helping others, which builds trust and enhances care quality. </a:t>
            </a:r>
            <a:r>
              <a:rPr lang="en-US" dirty="0" err="1"/>
              <a:t>i</a:t>
            </a:r>
            <a:r>
              <a:rPr lang="en-US" dirty="0"/>
              <a:t> am quite good at working under pressure, staying calm in stressful situations which is </a:t>
            </a:r>
            <a:r>
              <a:rPr lang="en-US" dirty="0" err="1"/>
              <a:t>cruitial</a:t>
            </a:r>
            <a:r>
              <a:rPr lang="en-US" dirty="0"/>
              <a:t> during busy shifts or emergencies.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441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54258-4E6D-1FCD-075B-E8370A258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223D2-09FF-0617-90D8-193B8FBEB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 weakness I have identified is my time management when workload increases, leading to stress and sometimes missing deadlines. </a:t>
            </a:r>
          </a:p>
          <a:p>
            <a:pPr marL="0" indent="0">
              <a:buNone/>
            </a:pPr>
            <a:r>
              <a:rPr lang="en-US" dirty="0"/>
              <a:t>I also feel like I need to gain more qualifications to improve my career aspects</a:t>
            </a:r>
          </a:p>
          <a:p>
            <a:pPr marL="0" indent="0">
              <a:buNone/>
            </a:pPr>
            <a:r>
              <a:rPr lang="en-US" dirty="0"/>
              <a:t>Example, when I was in college during my placement periods I sometimes found it challenging to </a:t>
            </a:r>
            <a:r>
              <a:rPr lang="en-US" dirty="0" err="1"/>
              <a:t>prioritise</a:t>
            </a:r>
            <a:r>
              <a:rPr lang="en-US" dirty="0"/>
              <a:t> my tasks effectively during busy periods which affected my efficiency </a:t>
            </a:r>
          </a:p>
        </p:txBody>
      </p:sp>
    </p:spTree>
    <p:extLst>
      <p:ext uri="{BB962C8B-B14F-4D97-AF65-F5344CB8AC3E}">
        <p14:creationId xmlns:p14="http://schemas.microsoft.com/office/powerpoint/2010/main" val="2981582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A867C-F988-B432-21A7-CCBBE1D67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8718B-B217-FB95-9811-5B2003E74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there are many opportunities available for my development. I can attend professional development courses such as safeguarding or mental health first aid which are quite valued within this sector. </a:t>
            </a:r>
          </a:p>
          <a:p>
            <a:pPr marL="0" indent="0">
              <a:buNone/>
            </a:pPr>
            <a:r>
              <a:rPr lang="en-US" dirty="0"/>
              <a:t>Further qualifications like a nursing degree or social work degree are accessible through apprenticeships or university pathways. </a:t>
            </a:r>
          </a:p>
        </p:txBody>
      </p:sp>
    </p:spTree>
    <p:extLst>
      <p:ext uri="{BB962C8B-B14F-4D97-AF65-F5344CB8AC3E}">
        <p14:creationId xmlns:p14="http://schemas.microsoft.com/office/powerpoint/2010/main" val="248203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D9AA2-4F65-A013-80E8-776223526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02C6E-3125-C704-23A0-BDA942614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Potential threats include funding cuts in the NHS which could lead to staffing shortages or reduced resources. The increasing workload and emotional demands could cause burnout if I don’t develop resilience and self care </a:t>
            </a:r>
            <a:r>
              <a:rPr lang="en-US" dirty="0" err="1"/>
              <a:t>stratergies</a:t>
            </a:r>
            <a:r>
              <a:rPr lang="en-US" dirty="0"/>
              <a:t>. Policy changes or regulation updates might also impact job roles or require me to adapt quickly..</a:t>
            </a:r>
          </a:p>
          <a:p>
            <a:pPr marL="0" indent="0">
              <a:buNone/>
            </a:pPr>
            <a:r>
              <a:rPr lang="en-US" dirty="0"/>
              <a:t>To counter these threats I will focus on continuous learning, developing resilience. </a:t>
            </a:r>
          </a:p>
        </p:txBody>
      </p:sp>
    </p:spTree>
    <p:extLst>
      <p:ext uri="{BB962C8B-B14F-4D97-AF65-F5344CB8AC3E}">
        <p14:creationId xmlns:p14="http://schemas.microsoft.com/office/powerpoint/2010/main" val="1420128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294FA-BF65-6F9C-2768-60328C235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Leveraging strengths and 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E2E7E-EF8B-3822-655A-CBE61C5DC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To overcome my weaknesses I will use my strong communication skills to seek advice from my colleagues helping me learn advanced clinical skills. I will also apply time management techniques like </a:t>
            </a:r>
            <a:r>
              <a:rPr lang="en-US" dirty="0" err="1"/>
              <a:t>priortising</a:t>
            </a:r>
            <a:r>
              <a:rPr lang="en-US" dirty="0"/>
              <a:t> tasks and planning ahead to manage work load effectively. </a:t>
            </a:r>
          </a:p>
          <a:p>
            <a:pPr marL="0" indent="0">
              <a:buNone/>
            </a:pPr>
            <a:r>
              <a:rPr lang="en-US" dirty="0"/>
              <a:t>By taking advantage of available training courses/ volunteering I can gain new skills and open doors for career progression </a:t>
            </a:r>
          </a:p>
          <a:p>
            <a:pPr marL="0" indent="0">
              <a:buNone/>
            </a:pPr>
            <a:r>
              <a:rPr lang="en-US" dirty="0"/>
              <a:t>For example I could attend a mental health course to build important skills ad show my commitment to professional growth</a:t>
            </a:r>
          </a:p>
        </p:txBody>
      </p:sp>
    </p:spTree>
    <p:extLst>
      <p:ext uri="{BB962C8B-B14F-4D97-AF65-F5344CB8AC3E}">
        <p14:creationId xmlns:p14="http://schemas.microsoft.com/office/powerpoint/2010/main" val="1385313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B20B6-2967-8FF0-9BB0-F1A736F69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D8DD1-36E8-7C9C-73CB-B26CD900F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conclusion understanding my strengths, weaknesses, opportunities and threats helps me create a clear path for my career. By leveraging my strengths pursuing opportunities and addressing my weaknesses I can work towards becoming a skilled resilient professional in the healthcare sector. </a:t>
            </a:r>
          </a:p>
        </p:txBody>
      </p:sp>
    </p:spTree>
    <p:extLst>
      <p:ext uri="{BB962C8B-B14F-4D97-AF65-F5344CB8AC3E}">
        <p14:creationId xmlns:p14="http://schemas.microsoft.com/office/powerpoint/2010/main" val="1707960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76FD0-F11F-BC19-243E-EA2385FA7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40110-C1A8-C0CF-0BCF-81BA14A46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Skills for Care. (2020) Workforce Development in Health &amp; Social Care. Available at: </a:t>
            </a:r>
            <a:r>
              <a:rPr lang="en-US" dirty="0">
                <a:hlinkClick r:id="rId2"/>
              </a:rPr>
              <a:t>https://skillsforcare.org.uk/</a:t>
            </a:r>
            <a:r>
              <a:rPr lang="en-US" dirty="0"/>
              <a:t> (Accessed:16 October 2025) </a:t>
            </a:r>
          </a:p>
          <a:p>
            <a:pPr marL="0" indent="0">
              <a:buNone/>
            </a:pPr>
            <a:r>
              <a:rPr lang="en-US" dirty="0"/>
              <a:t>NHS England. (2021) Career Progression &amp; Development in healthcare. Available at </a:t>
            </a:r>
            <a:r>
              <a:rPr lang="en-US" dirty="0">
                <a:hlinkClick r:id="rId3"/>
              </a:rPr>
              <a:t>https://www.England.nhs.uk</a:t>
            </a:r>
            <a:r>
              <a:rPr lang="en-US" dirty="0"/>
              <a:t>/ ( accessed: 16 October 2025)</a:t>
            </a:r>
          </a:p>
        </p:txBody>
      </p:sp>
    </p:spTree>
    <p:extLst>
      <p:ext uri="{BB962C8B-B14F-4D97-AF65-F5344CB8AC3E}">
        <p14:creationId xmlns:p14="http://schemas.microsoft.com/office/powerpoint/2010/main" val="40710325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102</TotalTime>
  <Words>543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Khadeeja bibi </vt:lpstr>
      <vt:lpstr>PowerPoint Presentation</vt:lpstr>
      <vt:lpstr>strengths</vt:lpstr>
      <vt:lpstr>weaknesses</vt:lpstr>
      <vt:lpstr>opportunities</vt:lpstr>
      <vt:lpstr>threats</vt:lpstr>
      <vt:lpstr>Leveraging strengths and opportunities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Khadeeja bibi </dc:title>
  <dc:creator>Mohammed Iqbal</dc:creator>
  <cp:lastModifiedBy>Khadeeja Bibi (2419547)</cp:lastModifiedBy>
  <cp:revision>2</cp:revision>
  <dcterms:created xsi:type="dcterms:W3CDTF">2025-10-19T21:59:15Z</dcterms:created>
  <dcterms:modified xsi:type="dcterms:W3CDTF">2025-10-19T23:43:51Z</dcterms:modified>
</cp:coreProperties>
</file>