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theme/theme2.xml" ContentType="application/vnd.openxmlformats-officedocument.theme+xml"/>
  <Override PartName="/ppt/ink/ink2.xml" ContentType="application/inkml+xml"/>
  <Override PartName="/ppt/notesSlides/notesSlide1.xml" ContentType="application/vnd.openxmlformats-officedocument.presentationml.notesSlide+xml"/>
  <Override PartName="/ppt/ink/ink3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1" r:id="rId1"/>
  </p:sldMasterIdLst>
  <p:notesMasterIdLst>
    <p:notesMasterId r:id="rId16"/>
  </p:notesMasterIdLst>
  <p:sldIdLst>
    <p:sldId id="256" r:id="rId2"/>
    <p:sldId id="258" r:id="rId3"/>
    <p:sldId id="260" r:id="rId4"/>
    <p:sldId id="261" r:id="rId5"/>
    <p:sldId id="262" r:id="rId6"/>
    <p:sldId id="257" r:id="rId7"/>
    <p:sldId id="259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71EA7F-8F27-B49A-C8FC-6977991350FC}" v="7" dt="2026-07-13T08:25:55.889"/>
    <p1510:client id="{E3621C08-CB8B-5646-BC70-CD3C19D8ED32}" v="19" dt="2026-07-13T08:19:52.0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mus Gavril (2511031)" userId="S::2511031@student.uwtsd.ac.uk::a605e0e7-67ca-4527-b622-f7054221b9cf" providerId="AD" clId="Web-{8171EA7F-8F27-B49A-C8FC-6977991350FC}"/>
    <pc:docChg chg="modSld">
      <pc:chgData name="Remus Gavril (2511031)" userId="S::2511031@student.uwtsd.ac.uk::a605e0e7-67ca-4527-b622-f7054221b9cf" providerId="AD" clId="Web-{8171EA7F-8F27-B49A-C8FC-6977991350FC}" dt="2026-07-13T08:25:55.889" v="6" actId="20577"/>
      <pc:docMkLst>
        <pc:docMk/>
      </pc:docMkLst>
      <pc:sldChg chg="modSp">
        <pc:chgData name="Remus Gavril (2511031)" userId="S::2511031@student.uwtsd.ac.uk::a605e0e7-67ca-4527-b622-f7054221b9cf" providerId="AD" clId="Web-{8171EA7F-8F27-B49A-C8FC-6977991350FC}" dt="2026-07-13T08:25:55.889" v="6" actId="20577"/>
        <pc:sldMkLst>
          <pc:docMk/>
          <pc:sldMk cId="3367315621" sldId="267"/>
        </pc:sldMkLst>
        <pc:spChg chg="mod">
          <ac:chgData name="Remus Gavril (2511031)" userId="S::2511031@student.uwtsd.ac.uk::a605e0e7-67ca-4527-b622-f7054221b9cf" providerId="AD" clId="Web-{8171EA7F-8F27-B49A-C8FC-6977991350FC}" dt="2026-07-13T08:25:55.889" v="6" actId="20577"/>
          <ac:spMkLst>
            <pc:docMk/>
            <pc:sldMk cId="3367315621" sldId="267"/>
            <ac:spMk id="2" creationId="{EDDB7006-FC0F-D2EF-C968-54C6E783E9A1}"/>
          </ac:spMkLst>
        </pc:spChg>
      </pc:sldChg>
    </pc:docChg>
  </pc:docChgLst>
  <pc:docChgLst>
    <pc:chgData name="Remus Gavril (2511031)" userId="a605e0e7-67ca-4527-b622-f7054221b9cf" providerId="ADAL" clId="{062A309C-C056-5A48-8C51-15A452BB68E4}"/>
    <pc:docChg chg="undo custSel addSld delSld modSld">
      <pc:chgData name="Remus Gavril (2511031)" userId="a605e0e7-67ca-4527-b622-f7054221b9cf" providerId="ADAL" clId="{062A309C-C056-5A48-8C51-15A452BB68E4}" dt="2026-07-13T08:23:28.349" v="1044" actId="20577"/>
      <pc:docMkLst>
        <pc:docMk/>
      </pc:docMkLst>
      <pc:sldChg chg="modSp mod">
        <pc:chgData name="Remus Gavril (2511031)" userId="a605e0e7-67ca-4527-b622-f7054221b9cf" providerId="ADAL" clId="{062A309C-C056-5A48-8C51-15A452BB68E4}" dt="2026-07-13T08:07:51.537" v="424" actId="20577"/>
        <pc:sldMkLst>
          <pc:docMk/>
          <pc:sldMk cId="1655324357" sldId="257"/>
        </pc:sldMkLst>
        <pc:spChg chg="mod">
          <ac:chgData name="Remus Gavril (2511031)" userId="a605e0e7-67ca-4527-b622-f7054221b9cf" providerId="ADAL" clId="{062A309C-C056-5A48-8C51-15A452BB68E4}" dt="2026-07-13T08:07:51.537" v="424" actId="20577"/>
          <ac:spMkLst>
            <pc:docMk/>
            <pc:sldMk cId="1655324357" sldId="257"/>
            <ac:spMk id="2" creationId="{75912178-0285-A8A2-CCB2-927BF84189A0}"/>
          </ac:spMkLst>
        </pc:spChg>
      </pc:sldChg>
      <pc:sldChg chg="addSp modSp mod setBg">
        <pc:chgData name="Remus Gavril (2511031)" userId="a605e0e7-67ca-4527-b622-f7054221b9cf" providerId="ADAL" clId="{062A309C-C056-5A48-8C51-15A452BB68E4}" dt="2026-07-13T08:23:28.349" v="1044" actId="20577"/>
        <pc:sldMkLst>
          <pc:docMk/>
          <pc:sldMk cId="768369245" sldId="258"/>
        </pc:sldMkLst>
        <pc:spChg chg="mod">
          <ac:chgData name="Remus Gavril (2511031)" userId="a605e0e7-67ca-4527-b622-f7054221b9cf" providerId="ADAL" clId="{062A309C-C056-5A48-8C51-15A452BB68E4}" dt="2026-07-13T08:23:15.139" v="1031" actId="26606"/>
          <ac:spMkLst>
            <pc:docMk/>
            <pc:sldMk cId="768369245" sldId="258"/>
            <ac:spMk id="2" creationId="{64371D83-4962-A757-E129-C09F0775AE80}"/>
          </ac:spMkLst>
        </pc:spChg>
        <pc:spChg chg="mod">
          <ac:chgData name="Remus Gavril (2511031)" userId="a605e0e7-67ca-4527-b622-f7054221b9cf" providerId="ADAL" clId="{062A309C-C056-5A48-8C51-15A452BB68E4}" dt="2026-07-13T08:23:28.349" v="1044" actId="20577"/>
          <ac:spMkLst>
            <pc:docMk/>
            <pc:sldMk cId="768369245" sldId="258"/>
            <ac:spMk id="3" creationId="{4A097883-7440-1061-F806-C0ABB54FC33B}"/>
          </ac:spMkLst>
        </pc:spChg>
        <pc:spChg chg="add">
          <ac:chgData name="Remus Gavril (2511031)" userId="a605e0e7-67ca-4527-b622-f7054221b9cf" providerId="ADAL" clId="{062A309C-C056-5A48-8C51-15A452BB68E4}" dt="2026-07-13T08:23:15.139" v="1031" actId="26606"/>
          <ac:spMkLst>
            <pc:docMk/>
            <pc:sldMk cId="768369245" sldId="258"/>
            <ac:spMk id="8" creationId="{00A0D747-F38B-4A99-9985-62CE8C24765F}"/>
          </ac:spMkLst>
        </pc:spChg>
        <pc:spChg chg="add">
          <ac:chgData name="Remus Gavril (2511031)" userId="a605e0e7-67ca-4527-b622-f7054221b9cf" providerId="ADAL" clId="{062A309C-C056-5A48-8C51-15A452BB68E4}" dt="2026-07-13T08:23:15.139" v="1031" actId="26606"/>
          <ac:spMkLst>
            <pc:docMk/>
            <pc:sldMk cId="768369245" sldId="258"/>
            <ac:spMk id="10" creationId="{3D1BF32B-6CA3-4695-8A0C-1AC789B58D94}"/>
          </ac:spMkLst>
        </pc:spChg>
      </pc:sldChg>
      <pc:sldChg chg="modSp new del mod">
        <pc:chgData name="Remus Gavril (2511031)" userId="a605e0e7-67ca-4527-b622-f7054221b9cf" providerId="ADAL" clId="{062A309C-C056-5A48-8C51-15A452BB68E4}" dt="2026-07-13T07:58:35.732" v="46" actId="2696"/>
        <pc:sldMkLst>
          <pc:docMk/>
          <pc:sldMk cId="339756027" sldId="259"/>
        </pc:sldMkLst>
        <pc:spChg chg="mod">
          <ac:chgData name="Remus Gavril (2511031)" userId="a605e0e7-67ca-4527-b622-f7054221b9cf" providerId="ADAL" clId="{062A309C-C056-5A48-8C51-15A452BB68E4}" dt="2026-07-13T07:58:27.219" v="45" actId="5793"/>
          <ac:spMkLst>
            <pc:docMk/>
            <pc:sldMk cId="339756027" sldId="259"/>
            <ac:spMk id="2" creationId="{4DA6A436-DEA2-5A53-6CCC-990F9307643C}"/>
          </ac:spMkLst>
        </pc:spChg>
        <pc:spChg chg="mod">
          <ac:chgData name="Remus Gavril (2511031)" userId="a605e0e7-67ca-4527-b622-f7054221b9cf" providerId="ADAL" clId="{062A309C-C056-5A48-8C51-15A452BB68E4}" dt="2026-07-13T07:58:22.878" v="36" actId="20577"/>
          <ac:spMkLst>
            <pc:docMk/>
            <pc:sldMk cId="339756027" sldId="259"/>
            <ac:spMk id="3" creationId="{CDC1705B-A50C-62B1-6A31-5F691BC16A37}"/>
          </ac:spMkLst>
        </pc:spChg>
      </pc:sldChg>
      <pc:sldChg chg="addSp modSp new mod setBg">
        <pc:chgData name="Remus Gavril (2511031)" userId="a605e0e7-67ca-4527-b622-f7054221b9cf" providerId="ADAL" clId="{062A309C-C056-5A48-8C51-15A452BB68E4}" dt="2026-07-13T08:22:11.960" v="935" actId="20577"/>
        <pc:sldMkLst>
          <pc:docMk/>
          <pc:sldMk cId="3599075479" sldId="259"/>
        </pc:sldMkLst>
        <pc:spChg chg="mod">
          <ac:chgData name="Remus Gavril (2511031)" userId="a605e0e7-67ca-4527-b622-f7054221b9cf" providerId="ADAL" clId="{062A309C-C056-5A48-8C51-15A452BB68E4}" dt="2026-07-13T08:12:50.482" v="659" actId="26606"/>
          <ac:spMkLst>
            <pc:docMk/>
            <pc:sldMk cId="3599075479" sldId="259"/>
            <ac:spMk id="2" creationId="{025736AF-EC48-E86B-C1E8-64B1C2E79861}"/>
          </ac:spMkLst>
        </pc:spChg>
        <pc:spChg chg="mod">
          <ac:chgData name="Remus Gavril (2511031)" userId="a605e0e7-67ca-4527-b622-f7054221b9cf" providerId="ADAL" clId="{062A309C-C056-5A48-8C51-15A452BB68E4}" dt="2026-07-13T08:22:11.960" v="935" actId="20577"/>
          <ac:spMkLst>
            <pc:docMk/>
            <pc:sldMk cId="3599075479" sldId="259"/>
            <ac:spMk id="3" creationId="{71B45A13-6D84-F00B-BF4E-C84DD886A156}"/>
          </ac:spMkLst>
        </pc:spChg>
        <pc:spChg chg="add">
          <ac:chgData name="Remus Gavril (2511031)" userId="a605e0e7-67ca-4527-b622-f7054221b9cf" providerId="ADAL" clId="{062A309C-C056-5A48-8C51-15A452BB68E4}" dt="2026-07-13T08:12:50.482" v="659" actId="26606"/>
          <ac:spMkLst>
            <pc:docMk/>
            <pc:sldMk cId="3599075479" sldId="259"/>
            <ac:spMk id="14" creationId="{23E547B5-89CF-4EC0-96DE-25771AED0799}"/>
          </ac:spMkLst>
        </pc:spChg>
        <pc:spChg chg="add">
          <ac:chgData name="Remus Gavril (2511031)" userId="a605e0e7-67ca-4527-b622-f7054221b9cf" providerId="ADAL" clId="{062A309C-C056-5A48-8C51-15A452BB68E4}" dt="2026-07-13T08:12:50.482" v="659" actId="26606"/>
          <ac:spMkLst>
            <pc:docMk/>
            <pc:sldMk cId="3599075479" sldId="259"/>
            <ac:spMk id="16" creationId="{B3437C99-FC8E-4311-B48A-F0C4C329B154}"/>
          </ac:spMkLst>
        </pc:spChg>
        <pc:picChg chg="add mod">
          <ac:chgData name="Remus Gavril (2511031)" userId="a605e0e7-67ca-4527-b622-f7054221b9cf" providerId="ADAL" clId="{062A309C-C056-5A48-8C51-15A452BB68E4}" dt="2026-07-13T08:12:50.482" v="659" actId="26606"/>
          <ac:picMkLst>
            <pc:docMk/>
            <pc:sldMk cId="3599075479" sldId="259"/>
            <ac:picMk id="5" creationId="{FE508804-D620-3446-851E-FC4BAE519866}"/>
          </ac:picMkLst>
        </pc:picChg>
        <pc:picChg chg="add">
          <ac:chgData name="Remus Gavril (2511031)" userId="a605e0e7-67ca-4527-b622-f7054221b9cf" providerId="ADAL" clId="{062A309C-C056-5A48-8C51-15A452BB68E4}" dt="2026-07-13T08:12:50.482" v="659" actId="26606"/>
          <ac:picMkLst>
            <pc:docMk/>
            <pc:sldMk cId="3599075479" sldId="259"/>
            <ac:picMk id="10" creationId="{DEB2E8C4-C3E7-4048-A43D-9859510CFA98}"/>
          </ac:picMkLst>
        </pc:picChg>
        <pc:inkChg chg="add">
          <ac:chgData name="Remus Gavril (2511031)" userId="a605e0e7-67ca-4527-b622-f7054221b9cf" providerId="ADAL" clId="{062A309C-C056-5A48-8C51-15A452BB68E4}" dt="2026-07-13T08:12:50.482" v="659" actId="26606"/>
          <ac:inkMkLst>
            <pc:docMk/>
            <pc:sldMk cId="3599075479" sldId="259"/>
            <ac:inkMk id="12" creationId="{24D29CCB-7956-4E3E-8880-304085F04BF4}"/>
          </ac:inkMkLst>
        </pc:inkChg>
      </pc:sldChg>
      <pc:sldChg chg="addSp modSp new mod setBg">
        <pc:chgData name="Remus Gavril (2511031)" userId="a605e0e7-67ca-4527-b622-f7054221b9cf" providerId="ADAL" clId="{062A309C-C056-5A48-8C51-15A452BB68E4}" dt="2026-07-13T08:09:39.412" v="543" actId="26606"/>
        <pc:sldMkLst>
          <pc:docMk/>
          <pc:sldMk cId="3094732639" sldId="260"/>
        </pc:sldMkLst>
        <pc:spChg chg="mod">
          <ac:chgData name="Remus Gavril (2511031)" userId="a605e0e7-67ca-4527-b622-f7054221b9cf" providerId="ADAL" clId="{062A309C-C056-5A48-8C51-15A452BB68E4}" dt="2026-07-13T08:09:39.412" v="543" actId="26606"/>
          <ac:spMkLst>
            <pc:docMk/>
            <pc:sldMk cId="3094732639" sldId="260"/>
            <ac:spMk id="2" creationId="{4D88451A-7F21-A828-4D7A-9CAC9366877E}"/>
          </ac:spMkLst>
        </pc:spChg>
        <pc:spChg chg="mod">
          <ac:chgData name="Remus Gavril (2511031)" userId="a605e0e7-67ca-4527-b622-f7054221b9cf" providerId="ADAL" clId="{062A309C-C056-5A48-8C51-15A452BB68E4}" dt="2026-07-13T08:09:39.412" v="543" actId="26606"/>
          <ac:spMkLst>
            <pc:docMk/>
            <pc:sldMk cId="3094732639" sldId="260"/>
            <ac:spMk id="3" creationId="{442F61CF-36F3-583D-D08E-810B22E7DA6E}"/>
          </ac:spMkLst>
        </pc:spChg>
        <pc:spChg chg="add">
          <ac:chgData name="Remus Gavril (2511031)" userId="a605e0e7-67ca-4527-b622-f7054221b9cf" providerId="ADAL" clId="{062A309C-C056-5A48-8C51-15A452BB68E4}" dt="2026-07-13T08:09:39.412" v="543" actId="26606"/>
          <ac:spMkLst>
            <pc:docMk/>
            <pc:sldMk cId="3094732639" sldId="260"/>
            <ac:spMk id="10" creationId="{23E547B5-89CF-4EC0-96DE-25771AED0799}"/>
          </ac:spMkLst>
        </pc:spChg>
        <pc:spChg chg="add">
          <ac:chgData name="Remus Gavril (2511031)" userId="a605e0e7-67ca-4527-b622-f7054221b9cf" providerId="ADAL" clId="{062A309C-C056-5A48-8C51-15A452BB68E4}" dt="2026-07-13T08:09:39.412" v="543" actId="26606"/>
          <ac:spMkLst>
            <pc:docMk/>
            <pc:sldMk cId="3094732639" sldId="260"/>
            <ac:spMk id="12" creationId="{B3437C99-FC8E-4311-B48A-F0C4C329B154}"/>
          </ac:spMkLst>
        </pc:spChg>
        <pc:picChg chg="add mod">
          <ac:chgData name="Remus Gavril (2511031)" userId="a605e0e7-67ca-4527-b622-f7054221b9cf" providerId="ADAL" clId="{062A309C-C056-5A48-8C51-15A452BB68E4}" dt="2026-07-13T08:09:39.412" v="543" actId="26606"/>
          <ac:picMkLst>
            <pc:docMk/>
            <pc:sldMk cId="3094732639" sldId="260"/>
            <ac:picMk id="5" creationId="{62E8F252-F955-FC2E-D3FA-69D172F5F516}"/>
          </ac:picMkLst>
        </pc:picChg>
      </pc:sldChg>
      <pc:sldChg chg="addSp modSp new mod setBg">
        <pc:chgData name="Remus Gavril (2511031)" userId="a605e0e7-67ca-4527-b622-f7054221b9cf" providerId="ADAL" clId="{062A309C-C056-5A48-8C51-15A452BB68E4}" dt="2026-07-13T08:09:35.614" v="542" actId="26606"/>
        <pc:sldMkLst>
          <pc:docMk/>
          <pc:sldMk cId="2248917066" sldId="261"/>
        </pc:sldMkLst>
        <pc:spChg chg="mod">
          <ac:chgData name="Remus Gavril (2511031)" userId="a605e0e7-67ca-4527-b622-f7054221b9cf" providerId="ADAL" clId="{062A309C-C056-5A48-8C51-15A452BB68E4}" dt="2026-07-13T08:09:35.614" v="542" actId="26606"/>
          <ac:spMkLst>
            <pc:docMk/>
            <pc:sldMk cId="2248917066" sldId="261"/>
            <ac:spMk id="2" creationId="{FC51BA89-A656-518E-8311-0BA783A57B91}"/>
          </ac:spMkLst>
        </pc:spChg>
        <pc:spChg chg="mod">
          <ac:chgData name="Remus Gavril (2511031)" userId="a605e0e7-67ca-4527-b622-f7054221b9cf" providerId="ADAL" clId="{062A309C-C056-5A48-8C51-15A452BB68E4}" dt="2026-07-13T08:09:35.614" v="542" actId="26606"/>
          <ac:spMkLst>
            <pc:docMk/>
            <pc:sldMk cId="2248917066" sldId="261"/>
            <ac:spMk id="3" creationId="{E48DAB07-B2C7-5BF6-0F90-9D663AF93FBD}"/>
          </ac:spMkLst>
        </pc:spChg>
        <pc:spChg chg="add mod">
          <ac:chgData name="Remus Gavril (2511031)" userId="a605e0e7-67ca-4527-b622-f7054221b9cf" providerId="ADAL" clId="{062A309C-C056-5A48-8C51-15A452BB68E4}" dt="2026-07-13T08:09:35.614" v="542" actId="26606"/>
          <ac:spMkLst>
            <pc:docMk/>
            <pc:sldMk cId="2248917066" sldId="261"/>
            <ac:spMk id="6" creationId="{5C4D86C1-C9AA-7910-796C-016EF288321B}"/>
          </ac:spMkLst>
        </pc:spChg>
        <pc:spChg chg="add">
          <ac:chgData name="Remus Gavril (2511031)" userId="a605e0e7-67ca-4527-b622-f7054221b9cf" providerId="ADAL" clId="{062A309C-C056-5A48-8C51-15A452BB68E4}" dt="2026-07-13T08:09:35.614" v="542" actId="26606"/>
          <ac:spMkLst>
            <pc:docMk/>
            <pc:sldMk cId="2248917066" sldId="261"/>
            <ac:spMk id="11" creationId="{23E547B5-89CF-4EC0-96DE-25771AED0799}"/>
          </ac:spMkLst>
        </pc:spChg>
        <pc:spChg chg="add">
          <ac:chgData name="Remus Gavril (2511031)" userId="a605e0e7-67ca-4527-b622-f7054221b9cf" providerId="ADAL" clId="{062A309C-C056-5A48-8C51-15A452BB68E4}" dt="2026-07-13T08:09:35.614" v="542" actId="26606"/>
          <ac:spMkLst>
            <pc:docMk/>
            <pc:sldMk cId="2248917066" sldId="261"/>
            <ac:spMk id="13" creationId="{B3437C99-FC8E-4311-B48A-F0C4C329B154}"/>
          </ac:spMkLst>
        </pc:spChg>
        <pc:picChg chg="add mod">
          <ac:chgData name="Remus Gavril (2511031)" userId="a605e0e7-67ca-4527-b622-f7054221b9cf" providerId="ADAL" clId="{062A309C-C056-5A48-8C51-15A452BB68E4}" dt="2026-07-13T08:09:35.614" v="542" actId="26606"/>
          <ac:picMkLst>
            <pc:docMk/>
            <pc:sldMk cId="2248917066" sldId="261"/>
            <ac:picMk id="5" creationId="{980C493D-E523-02A3-CC96-19E0AA264EC0}"/>
          </ac:picMkLst>
        </pc:picChg>
      </pc:sldChg>
      <pc:sldChg chg="addSp modSp new mod setBg">
        <pc:chgData name="Remus Gavril (2511031)" userId="a605e0e7-67ca-4527-b622-f7054221b9cf" providerId="ADAL" clId="{062A309C-C056-5A48-8C51-15A452BB68E4}" dt="2026-07-13T08:11:56.468" v="657" actId="26606"/>
        <pc:sldMkLst>
          <pc:docMk/>
          <pc:sldMk cId="270044751" sldId="262"/>
        </pc:sldMkLst>
        <pc:spChg chg="mod">
          <ac:chgData name="Remus Gavril (2511031)" userId="a605e0e7-67ca-4527-b622-f7054221b9cf" providerId="ADAL" clId="{062A309C-C056-5A48-8C51-15A452BB68E4}" dt="2026-07-13T08:11:56.468" v="657" actId="26606"/>
          <ac:spMkLst>
            <pc:docMk/>
            <pc:sldMk cId="270044751" sldId="262"/>
            <ac:spMk id="2" creationId="{8F57B57B-401C-CDA0-C991-3D13EE427ABB}"/>
          </ac:spMkLst>
        </pc:spChg>
        <pc:spChg chg="mod">
          <ac:chgData name="Remus Gavril (2511031)" userId="a605e0e7-67ca-4527-b622-f7054221b9cf" providerId="ADAL" clId="{062A309C-C056-5A48-8C51-15A452BB68E4}" dt="2026-07-13T08:11:56.468" v="657" actId="26606"/>
          <ac:spMkLst>
            <pc:docMk/>
            <pc:sldMk cId="270044751" sldId="262"/>
            <ac:spMk id="3" creationId="{ABC980AA-6A10-CDBA-0181-A46169261A49}"/>
          </ac:spMkLst>
        </pc:spChg>
        <pc:spChg chg="add">
          <ac:chgData name="Remus Gavril (2511031)" userId="a605e0e7-67ca-4527-b622-f7054221b9cf" providerId="ADAL" clId="{062A309C-C056-5A48-8C51-15A452BB68E4}" dt="2026-07-13T08:11:56.468" v="657" actId="26606"/>
          <ac:spMkLst>
            <pc:docMk/>
            <pc:sldMk cId="270044751" sldId="262"/>
            <ac:spMk id="10" creationId="{23E547B5-89CF-4EC0-96DE-25771AED0799}"/>
          </ac:spMkLst>
        </pc:spChg>
        <pc:spChg chg="add">
          <ac:chgData name="Remus Gavril (2511031)" userId="a605e0e7-67ca-4527-b622-f7054221b9cf" providerId="ADAL" clId="{062A309C-C056-5A48-8C51-15A452BB68E4}" dt="2026-07-13T08:11:56.468" v="657" actId="26606"/>
          <ac:spMkLst>
            <pc:docMk/>
            <pc:sldMk cId="270044751" sldId="262"/>
            <ac:spMk id="12" creationId="{B3437C99-FC8E-4311-B48A-F0C4C329B154}"/>
          </ac:spMkLst>
        </pc:spChg>
        <pc:picChg chg="add mod">
          <ac:chgData name="Remus Gavril (2511031)" userId="a605e0e7-67ca-4527-b622-f7054221b9cf" providerId="ADAL" clId="{062A309C-C056-5A48-8C51-15A452BB68E4}" dt="2026-07-13T08:11:56.468" v="657" actId="26606"/>
          <ac:picMkLst>
            <pc:docMk/>
            <pc:sldMk cId="270044751" sldId="262"/>
            <ac:picMk id="5" creationId="{238C5A03-A3C7-45EC-9AFD-0C61AF89FF03}"/>
          </ac:picMkLst>
        </pc:picChg>
      </pc:sldChg>
      <pc:sldChg chg="addSp delSp modSp new mod setBg">
        <pc:chgData name="Remus Gavril (2511031)" userId="a605e0e7-67ca-4527-b622-f7054221b9cf" providerId="ADAL" clId="{062A309C-C056-5A48-8C51-15A452BB68E4}" dt="2026-07-13T08:14:25.775" v="690" actId="26606"/>
        <pc:sldMkLst>
          <pc:docMk/>
          <pc:sldMk cId="755532847" sldId="263"/>
        </pc:sldMkLst>
        <pc:spChg chg="mod">
          <ac:chgData name="Remus Gavril (2511031)" userId="a605e0e7-67ca-4527-b622-f7054221b9cf" providerId="ADAL" clId="{062A309C-C056-5A48-8C51-15A452BB68E4}" dt="2026-07-13T08:14:25.775" v="690" actId="26606"/>
          <ac:spMkLst>
            <pc:docMk/>
            <pc:sldMk cId="755532847" sldId="263"/>
            <ac:spMk id="2" creationId="{EAB4BB85-2E9E-8174-D231-FC6E839E9993}"/>
          </ac:spMkLst>
        </pc:spChg>
        <pc:spChg chg="del mod">
          <ac:chgData name="Remus Gavril (2511031)" userId="a605e0e7-67ca-4527-b622-f7054221b9cf" providerId="ADAL" clId="{062A309C-C056-5A48-8C51-15A452BB68E4}" dt="2026-07-13T08:14:25.775" v="690" actId="26606"/>
          <ac:spMkLst>
            <pc:docMk/>
            <pc:sldMk cId="755532847" sldId="263"/>
            <ac:spMk id="3" creationId="{00376EA7-F515-9088-831F-1F0DC9C6D971}"/>
          </ac:spMkLst>
        </pc:spChg>
        <pc:spChg chg="add">
          <ac:chgData name="Remus Gavril (2511031)" userId="a605e0e7-67ca-4527-b622-f7054221b9cf" providerId="ADAL" clId="{062A309C-C056-5A48-8C51-15A452BB68E4}" dt="2026-07-13T08:14:25.775" v="690" actId="26606"/>
          <ac:spMkLst>
            <pc:docMk/>
            <pc:sldMk cId="755532847" sldId="263"/>
            <ac:spMk id="9" creationId="{9F846FF8-0D27-4A66-8332-A0BE79BEFA3C}"/>
          </ac:spMkLst>
        </pc:spChg>
        <pc:spChg chg="add">
          <ac:chgData name="Remus Gavril (2511031)" userId="a605e0e7-67ca-4527-b622-f7054221b9cf" providerId="ADAL" clId="{062A309C-C056-5A48-8C51-15A452BB68E4}" dt="2026-07-13T08:14:25.775" v="690" actId="26606"/>
          <ac:spMkLst>
            <pc:docMk/>
            <pc:sldMk cId="755532847" sldId="263"/>
            <ac:spMk id="11" creationId="{46B9CB01-4014-4606-90AC-ADABCFB38C3D}"/>
          </ac:spMkLst>
        </pc:spChg>
        <pc:graphicFrameChg chg="add">
          <ac:chgData name="Remus Gavril (2511031)" userId="a605e0e7-67ca-4527-b622-f7054221b9cf" providerId="ADAL" clId="{062A309C-C056-5A48-8C51-15A452BB68E4}" dt="2026-07-13T08:14:25.775" v="690" actId="26606"/>
          <ac:graphicFrameMkLst>
            <pc:docMk/>
            <pc:sldMk cId="755532847" sldId="263"/>
            <ac:graphicFrameMk id="5" creationId="{349E3149-0B0F-7AA9-E312-54A8528992BE}"/>
          </ac:graphicFrameMkLst>
        </pc:graphicFrameChg>
      </pc:sldChg>
      <pc:sldChg chg="addSp modSp new mod setBg">
        <pc:chgData name="Remus Gavril (2511031)" userId="a605e0e7-67ca-4527-b622-f7054221b9cf" providerId="ADAL" clId="{062A309C-C056-5A48-8C51-15A452BB68E4}" dt="2026-07-13T08:15:48.359" v="714" actId="26606"/>
        <pc:sldMkLst>
          <pc:docMk/>
          <pc:sldMk cId="1771300285" sldId="264"/>
        </pc:sldMkLst>
        <pc:spChg chg="mod">
          <ac:chgData name="Remus Gavril (2511031)" userId="a605e0e7-67ca-4527-b622-f7054221b9cf" providerId="ADAL" clId="{062A309C-C056-5A48-8C51-15A452BB68E4}" dt="2026-07-13T08:15:48.359" v="714" actId="26606"/>
          <ac:spMkLst>
            <pc:docMk/>
            <pc:sldMk cId="1771300285" sldId="264"/>
            <ac:spMk id="2" creationId="{CDB8EDE2-7929-7E33-4A82-30C1CF58C454}"/>
          </ac:spMkLst>
        </pc:spChg>
        <pc:spChg chg="mod">
          <ac:chgData name="Remus Gavril (2511031)" userId="a605e0e7-67ca-4527-b622-f7054221b9cf" providerId="ADAL" clId="{062A309C-C056-5A48-8C51-15A452BB68E4}" dt="2026-07-13T08:15:48.359" v="714" actId="26606"/>
          <ac:spMkLst>
            <pc:docMk/>
            <pc:sldMk cId="1771300285" sldId="264"/>
            <ac:spMk id="3" creationId="{DCE7D80C-F04E-D046-B068-B7C0F10DC221}"/>
          </ac:spMkLst>
        </pc:spChg>
        <pc:spChg chg="add mod">
          <ac:chgData name="Remus Gavril (2511031)" userId="a605e0e7-67ca-4527-b622-f7054221b9cf" providerId="ADAL" clId="{062A309C-C056-5A48-8C51-15A452BB68E4}" dt="2026-07-13T08:15:48.359" v="714" actId="26606"/>
          <ac:spMkLst>
            <pc:docMk/>
            <pc:sldMk cId="1771300285" sldId="264"/>
            <ac:spMk id="6" creationId="{87290480-808D-FB15-4F49-B0D9FDB4E400}"/>
          </ac:spMkLst>
        </pc:spChg>
        <pc:spChg chg="add">
          <ac:chgData name="Remus Gavril (2511031)" userId="a605e0e7-67ca-4527-b622-f7054221b9cf" providerId="ADAL" clId="{062A309C-C056-5A48-8C51-15A452BB68E4}" dt="2026-07-13T08:15:48.359" v="714" actId="26606"/>
          <ac:spMkLst>
            <pc:docMk/>
            <pc:sldMk cId="1771300285" sldId="264"/>
            <ac:spMk id="11" creationId="{23E547B5-89CF-4EC0-96DE-25771AED0799}"/>
          </ac:spMkLst>
        </pc:spChg>
        <pc:spChg chg="add">
          <ac:chgData name="Remus Gavril (2511031)" userId="a605e0e7-67ca-4527-b622-f7054221b9cf" providerId="ADAL" clId="{062A309C-C056-5A48-8C51-15A452BB68E4}" dt="2026-07-13T08:15:48.359" v="714" actId="26606"/>
          <ac:spMkLst>
            <pc:docMk/>
            <pc:sldMk cId="1771300285" sldId="264"/>
            <ac:spMk id="13" creationId="{B3437C99-FC8E-4311-B48A-F0C4C329B154}"/>
          </ac:spMkLst>
        </pc:spChg>
        <pc:picChg chg="add mod">
          <ac:chgData name="Remus Gavril (2511031)" userId="a605e0e7-67ca-4527-b622-f7054221b9cf" providerId="ADAL" clId="{062A309C-C056-5A48-8C51-15A452BB68E4}" dt="2026-07-13T08:15:48.359" v="714" actId="26606"/>
          <ac:picMkLst>
            <pc:docMk/>
            <pc:sldMk cId="1771300285" sldId="264"/>
            <ac:picMk id="5" creationId="{352503D9-8BE2-CA08-5B70-8B49DCAD4696}"/>
          </ac:picMkLst>
        </pc:picChg>
      </pc:sldChg>
      <pc:sldChg chg="addSp delSp modSp new mod setBg">
        <pc:chgData name="Remus Gavril (2511031)" userId="a605e0e7-67ca-4527-b622-f7054221b9cf" providerId="ADAL" clId="{062A309C-C056-5A48-8C51-15A452BB68E4}" dt="2026-07-13T08:16:59.472" v="737" actId="26606"/>
        <pc:sldMkLst>
          <pc:docMk/>
          <pc:sldMk cId="208737210" sldId="265"/>
        </pc:sldMkLst>
        <pc:spChg chg="mod">
          <ac:chgData name="Remus Gavril (2511031)" userId="a605e0e7-67ca-4527-b622-f7054221b9cf" providerId="ADAL" clId="{062A309C-C056-5A48-8C51-15A452BB68E4}" dt="2026-07-13T08:16:59.472" v="737" actId="26606"/>
          <ac:spMkLst>
            <pc:docMk/>
            <pc:sldMk cId="208737210" sldId="265"/>
            <ac:spMk id="2" creationId="{DD1056C3-ED42-3CF3-8D2E-2F5D03CEB48A}"/>
          </ac:spMkLst>
        </pc:spChg>
        <pc:spChg chg="mod">
          <ac:chgData name="Remus Gavril (2511031)" userId="a605e0e7-67ca-4527-b622-f7054221b9cf" providerId="ADAL" clId="{062A309C-C056-5A48-8C51-15A452BB68E4}" dt="2026-07-13T08:16:59.472" v="737" actId="26606"/>
          <ac:spMkLst>
            <pc:docMk/>
            <pc:sldMk cId="208737210" sldId="265"/>
            <ac:spMk id="3" creationId="{EF7BDED0-07DE-C2E7-AE80-936335496AD4}"/>
          </ac:spMkLst>
        </pc:spChg>
        <pc:spChg chg="add del mod">
          <ac:chgData name="Remus Gavril (2511031)" userId="a605e0e7-67ca-4527-b622-f7054221b9cf" providerId="ADAL" clId="{062A309C-C056-5A48-8C51-15A452BB68E4}" dt="2026-07-13T08:16:40.935" v="735"/>
          <ac:spMkLst>
            <pc:docMk/>
            <pc:sldMk cId="208737210" sldId="265"/>
            <ac:spMk id="4" creationId="{A8A20114-3AFE-EFC5-67A8-11E1E679DB05}"/>
          </ac:spMkLst>
        </pc:spChg>
        <pc:spChg chg="add mod">
          <ac:chgData name="Remus Gavril (2511031)" userId="a605e0e7-67ca-4527-b622-f7054221b9cf" providerId="ADAL" clId="{062A309C-C056-5A48-8C51-15A452BB68E4}" dt="2026-07-13T08:16:59.472" v="737" actId="26606"/>
          <ac:spMkLst>
            <pc:docMk/>
            <pc:sldMk cId="208737210" sldId="265"/>
            <ac:spMk id="7" creationId="{80C972A0-C3F1-9DCE-8616-09F5F98B3EC7}"/>
          </ac:spMkLst>
        </pc:spChg>
        <pc:spChg chg="add">
          <ac:chgData name="Remus Gavril (2511031)" userId="a605e0e7-67ca-4527-b622-f7054221b9cf" providerId="ADAL" clId="{062A309C-C056-5A48-8C51-15A452BB68E4}" dt="2026-07-13T08:16:59.472" v="737" actId="26606"/>
          <ac:spMkLst>
            <pc:docMk/>
            <pc:sldMk cId="208737210" sldId="265"/>
            <ac:spMk id="12" creationId="{23E547B5-89CF-4EC0-96DE-25771AED0799}"/>
          </ac:spMkLst>
        </pc:spChg>
        <pc:spChg chg="add">
          <ac:chgData name="Remus Gavril (2511031)" userId="a605e0e7-67ca-4527-b622-f7054221b9cf" providerId="ADAL" clId="{062A309C-C056-5A48-8C51-15A452BB68E4}" dt="2026-07-13T08:16:59.472" v="737" actId="26606"/>
          <ac:spMkLst>
            <pc:docMk/>
            <pc:sldMk cId="208737210" sldId="265"/>
            <ac:spMk id="14" creationId="{B3437C99-FC8E-4311-B48A-F0C4C329B154}"/>
          </ac:spMkLst>
        </pc:spChg>
        <pc:picChg chg="add mod">
          <ac:chgData name="Remus Gavril (2511031)" userId="a605e0e7-67ca-4527-b622-f7054221b9cf" providerId="ADAL" clId="{062A309C-C056-5A48-8C51-15A452BB68E4}" dt="2026-07-13T08:16:59.472" v="737" actId="26606"/>
          <ac:picMkLst>
            <pc:docMk/>
            <pc:sldMk cId="208737210" sldId="265"/>
            <ac:picMk id="6" creationId="{9202FA05-9CF2-6CC5-9A26-8881981C6714}"/>
          </ac:picMkLst>
        </pc:picChg>
      </pc:sldChg>
      <pc:sldChg chg="new del">
        <pc:chgData name="Remus Gavril (2511031)" userId="a605e0e7-67ca-4527-b622-f7054221b9cf" providerId="ADAL" clId="{062A309C-C056-5A48-8C51-15A452BB68E4}" dt="2026-07-13T08:16:04.518" v="716" actId="2696"/>
        <pc:sldMkLst>
          <pc:docMk/>
          <pc:sldMk cId="4290209538" sldId="265"/>
        </pc:sldMkLst>
      </pc:sldChg>
      <pc:sldChg chg="addSp delSp modSp new mod setBg">
        <pc:chgData name="Remus Gavril (2511031)" userId="a605e0e7-67ca-4527-b622-f7054221b9cf" providerId="ADAL" clId="{062A309C-C056-5A48-8C51-15A452BB68E4}" dt="2026-07-13T08:17:53.117" v="750" actId="26606"/>
        <pc:sldMkLst>
          <pc:docMk/>
          <pc:sldMk cId="4175666808" sldId="266"/>
        </pc:sldMkLst>
        <pc:spChg chg="mod">
          <ac:chgData name="Remus Gavril (2511031)" userId="a605e0e7-67ca-4527-b622-f7054221b9cf" providerId="ADAL" clId="{062A309C-C056-5A48-8C51-15A452BB68E4}" dt="2026-07-13T08:17:53.117" v="750" actId="26606"/>
          <ac:spMkLst>
            <pc:docMk/>
            <pc:sldMk cId="4175666808" sldId="266"/>
            <ac:spMk id="2" creationId="{0EB94283-BF57-2AE2-14D9-DE8284FFBACC}"/>
          </ac:spMkLst>
        </pc:spChg>
        <pc:spChg chg="mod">
          <ac:chgData name="Remus Gavril (2511031)" userId="a605e0e7-67ca-4527-b622-f7054221b9cf" providerId="ADAL" clId="{062A309C-C056-5A48-8C51-15A452BB68E4}" dt="2026-07-13T08:17:53.117" v="750" actId="26606"/>
          <ac:spMkLst>
            <pc:docMk/>
            <pc:sldMk cId="4175666808" sldId="266"/>
            <ac:spMk id="3" creationId="{B840C2FF-F8DE-57A4-61EC-4D307D64B87E}"/>
          </ac:spMkLst>
        </pc:spChg>
        <pc:spChg chg="add del">
          <ac:chgData name="Remus Gavril (2511031)" userId="a605e0e7-67ca-4527-b622-f7054221b9cf" providerId="ADAL" clId="{062A309C-C056-5A48-8C51-15A452BB68E4}" dt="2026-07-13T08:17:53.103" v="749" actId="26606"/>
          <ac:spMkLst>
            <pc:docMk/>
            <pc:sldMk cId="4175666808" sldId="266"/>
            <ac:spMk id="9" creationId="{23E547B5-89CF-4EC0-96DE-25771AED0799}"/>
          </ac:spMkLst>
        </pc:spChg>
        <pc:spChg chg="add del">
          <ac:chgData name="Remus Gavril (2511031)" userId="a605e0e7-67ca-4527-b622-f7054221b9cf" providerId="ADAL" clId="{062A309C-C056-5A48-8C51-15A452BB68E4}" dt="2026-07-13T08:17:53.103" v="749" actId="26606"/>
          <ac:spMkLst>
            <pc:docMk/>
            <pc:sldMk cId="4175666808" sldId="266"/>
            <ac:spMk id="11" creationId="{B3437C99-FC8E-4311-B48A-F0C4C329B154}"/>
          </ac:spMkLst>
        </pc:spChg>
        <pc:spChg chg="add">
          <ac:chgData name="Remus Gavril (2511031)" userId="a605e0e7-67ca-4527-b622-f7054221b9cf" providerId="ADAL" clId="{062A309C-C056-5A48-8C51-15A452BB68E4}" dt="2026-07-13T08:17:53.117" v="750" actId="26606"/>
          <ac:spMkLst>
            <pc:docMk/>
            <pc:sldMk cId="4175666808" sldId="266"/>
            <ac:spMk id="13" creationId="{637B2035-1FCB-439A-B421-095E136C7E07}"/>
          </ac:spMkLst>
        </pc:spChg>
        <pc:spChg chg="add">
          <ac:chgData name="Remus Gavril (2511031)" userId="a605e0e7-67ca-4527-b622-f7054221b9cf" providerId="ADAL" clId="{062A309C-C056-5A48-8C51-15A452BB68E4}" dt="2026-07-13T08:17:53.117" v="750" actId="26606"/>
          <ac:spMkLst>
            <pc:docMk/>
            <pc:sldMk cId="4175666808" sldId="266"/>
            <ac:spMk id="14" creationId="{81CE2CF7-D5AA-4464-AC91-9ED1EA5D6389}"/>
          </ac:spMkLst>
        </pc:spChg>
        <pc:picChg chg="add del">
          <ac:chgData name="Remus Gavril (2511031)" userId="a605e0e7-67ca-4527-b622-f7054221b9cf" providerId="ADAL" clId="{062A309C-C056-5A48-8C51-15A452BB68E4}" dt="2026-07-13T08:17:53.103" v="749" actId="26606"/>
          <ac:picMkLst>
            <pc:docMk/>
            <pc:sldMk cId="4175666808" sldId="266"/>
            <ac:picMk id="5" creationId="{FB7BC620-48DA-7A34-431A-1C44EF46AE41}"/>
          </ac:picMkLst>
        </pc:picChg>
        <pc:picChg chg="add">
          <ac:chgData name="Remus Gavril (2511031)" userId="a605e0e7-67ca-4527-b622-f7054221b9cf" providerId="ADAL" clId="{062A309C-C056-5A48-8C51-15A452BB68E4}" dt="2026-07-13T08:17:53.117" v="750" actId="26606"/>
          <ac:picMkLst>
            <pc:docMk/>
            <pc:sldMk cId="4175666808" sldId="266"/>
            <ac:picMk id="15" creationId="{59411917-47CF-94CA-E223-709041338AA5}"/>
          </ac:picMkLst>
        </pc:picChg>
      </pc:sldChg>
      <pc:sldChg chg="addSp modSp new mod setBg">
        <pc:chgData name="Remus Gavril (2511031)" userId="a605e0e7-67ca-4527-b622-f7054221b9cf" providerId="ADAL" clId="{062A309C-C056-5A48-8C51-15A452BB68E4}" dt="2026-07-13T08:18:46.264" v="775" actId="26606"/>
        <pc:sldMkLst>
          <pc:docMk/>
          <pc:sldMk cId="3367315621" sldId="267"/>
        </pc:sldMkLst>
        <pc:spChg chg="mod">
          <ac:chgData name="Remus Gavril (2511031)" userId="a605e0e7-67ca-4527-b622-f7054221b9cf" providerId="ADAL" clId="{062A309C-C056-5A48-8C51-15A452BB68E4}" dt="2026-07-13T08:18:46.264" v="775" actId="26606"/>
          <ac:spMkLst>
            <pc:docMk/>
            <pc:sldMk cId="3367315621" sldId="267"/>
            <ac:spMk id="2" creationId="{EDDB7006-FC0F-D2EF-C968-54C6E783E9A1}"/>
          </ac:spMkLst>
        </pc:spChg>
        <pc:spChg chg="mod">
          <ac:chgData name="Remus Gavril (2511031)" userId="a605e0e7-67ca-4527-b622-f7054221b9cf" providerId="ADAL" clId="{062A309C-C056-5A48-8C51-15A452BB68E4}" dt="2026-07-13T08:18:46.264" v="775" actId="26606"/>
          <ac:spMkLst>
            <pc:docMk/>
            <pc:sldMk cId="3367315621" sldId="267"/>
            <ac:spMk id="3" creationId="{8A7D342A-83B6-34D2-F0E0-B01EC92A09F7}"/>
          </ac:spMkLst>
        </pc:spChg>
        <pc:spChg chg="add">
          <ac:chgData name="Remus Gavril (2511031)" userId="a605e0e7-67ca-4527-b622-f7054221b9cf" providerId="ADAL" clId="{062A309C-C056-5A48-8C51-15A452BB68E4}" dt="2026-07-13T08:18:46.264" v="775" actId="26606"/>
          <ac:spMkLst>
            <pc:docMk/>
            <pc:sldMk cId="3367315621" sldId="267"/>
            <ac:spMk id="9" creationId="{23E547B5-89CF-4EC0-96DE-25771AED0799}"/>
          </ac:spMkLst>
        </pc:spChg>
        <pc:spChg chg="add">
          <ac:chgData name="Remus Gavril (2511031)" userId="a605e0e7-67ca-4527-b622-f7054221b9cf" providerId="ADAL" clId="{062A309C-C056-5A48-8C51-15A452BB68E4}" dt="2026-07-13T08:18:46.264" v="775" actId="26606"/>
          <ac:spMkLst>
            <pc:docMk/>
            <pc:sldMk cId="3367315621" sldId="267"/>
            <ac:spMk id="11" creationId="{B3437C99-FC8E-4311-B48A-F0C4C329B154}"/>
          </ac:spMkLst>
        </pc:spChg>
        <pc:picChg chg="add">
          <ac:chgData name="Remus Gavril (2511031)" userId="a605e0e7-67ca-4527-b622-f7054221b9cf" providerId="ADAL" clId="{062A309C-C056-5A48-8C51-15A452BB68E4}" dt="2026-07-13T08:18:46.264" v="775" actId="26606"/>
          <ac:picMkLst>
            <pc:docMk/>
            <pc:sldMk cId="3367315621" sldId="267"/>
            <ac:picMk id="5" creationId="{94E92BDE-F09F-7938-BA08-FFA148D43633}"/>
          </ac:picMkLst>
        </pc:picChg>
      </pc:sldChg>
      <pc:sldChg chg="addSp modSp new mod setBg">
        <pc:chgData name="Remus Gavril (2511031)" userId="a605e0e7-67ca-4527-b622-f7054221b9cf" providerId="ADAL" clId="{062A309C-C056-5A48-8C51-15A452BB68E4}" dt="2026-07-13T08:19:28.784" v="791" actId="26606"/>
        <pc:sldMkLst>
          <pc:docMk/>
          <pc:sldMk cId="1826109094" sldId="268"/>
        </pc:sldMkLst>
        <pc:spChg chg="mod">
          <ac:chgData name="Remus Gavril (2511031)" userId="a605e0e7-67ca-4527-b622-f7054221b9cf" providerId="ADAL" clId="{062A309C-C056-5A48-8C51-15A452BB68E4}" dt="2026-07-13T08:19:28.784" v="791" actId="26606"/>
          <ac:spMkLst>
            <pc:docMk/>
            <pc:sldMk cId="1826109094" sldId="268"/>
            <ac:spMk id="2" creationId="{FA3484C5-43E1-74D6-06EE-FAB591B394FB}"/>
          </ac:spMkLst>
        </pc:spChg>
        <pc:spChg chg="mod">
          <ac:chgData name="Remus Gavril (2511031)" userId="a605e0e7-67ca-4527-b622-f7054221b9cf" providerId="ADAL" clId="{062A309C-C056-5A48-8C51-15A452BB68E4}" dt="2026-07-13T08:19:28.784" v="791" actId="26606"/>
          <ac:spMkLst>
            <pc:docMk/>
            <pc:sldMk cId="1826109094" sldId="268"/>
            <ac:spMk id="3" creationId="{041B72E6-D29D-B210-520B-A4D585D63ABB}"/>
          </ac:spMkLst>
        </pc:spChg>
        <pc:spChg chg="add">
          <ac:chgData name="Remus Gavril (2511031)" userId="a605e0e7-67ca-4527-b622-f7054221b9cf" providerId="ADAL" clId="{062A309C-C056-5A48-8C51-15A452BB68E4}" dt="2026-07-13T08:19:28.784" v="791" actId="26606"/>
          <ac:spMkLst>
            <pc:docMk/>
            <pc:sldMk cId="1826109094" sldId="268"/>
            <ac:spMk id="9" creationId="{637B2035-1FCB-439A-B421-095E136C7E07}"/>
          </ac:spMkLst>
        </pc:spChg>
        <pc:spChg chg="add">
          <ac:chgData name="Remus Gavril (2511031)" userId="a605e0e7-67ca-4527-b622-f7054221b9cf" providerId="ADAL" clId="{062A309C-C056-5A48-8C51-15A452BB68E4}" dt="2026-07-13T08:19:28.784" v="791" actId="26606"/>
          <ac:spMkLst>
            <pc:docMk/>
            <pc:sldMk cId="1826109094" sldId="268"/>
            <ac:spMk id="11" creationId="{81CE2CF7-D5AA-4464-AC91-9ED1EA5D6389}"/>
          </ac:spMkLst>
        </pc:spChg>
        <pc:picChg chg="add">
          <ac:chgData name="Remus Gavril (2511031)" userId="a605e0e7-67ca-4527-b622-f7054221b9cf" providerId="ADAL" clId="{062A309C-C056-5A48-8C51-15A452BB68E4}" dt="2026-07-13T08:19:28.784" v="791" actId="26606"/>
          <ac:picMkLst>
            <pc:docMk/>
            <pc:sldMk cId="1826109094" sldId="268"/>
            <ac:picMk id="5" creationId="{4102874B-4AFB-4AA6-D4C1-62C709D32F53}"/>
          </ac:picMkLst>
        </pc:picChg>
      </pc:sldChg>
      <pc:sldChg chg="addSp delSp modSp new mod setBg">
        <pc:chgData name="Remus Gavril (2511031)" userId="a605e0e7-67ca-4527-b622-f7054221b9cf" providerId="ADAL" clId="{062A309C-C056-5A48-8C51-15A452BB68E4}" dt="2026-07-13T08:20:13.878" v="796" actId="26606"/>
        <pc:sldMkLst>
          <pc:docMk/>
          <pc:sldMk cId="3044596996" sldId="269"/>
        </pc:sldMkLst>
        <pc:spChg chg="del mod">
          <ac:chgData name="Remus Gavril (2511031)" userId="a605e0e7-67ca-4527-b622-f7054221b9cf" providerId="ADAL" clId="{062A309C-C056-5A48-8C51-15A452BB68E4}" dt="2026-07-13T08:20:10.940" v="795" actId="478"/>
          <ac:spMkLst>
            <pc:docMk/>
            <pc:sldMk cId="3044596996" sldId="269"/>
            <ac:spMk id="2" creationId="{2C638779-D8A7-8718-2AB1-5568AD7CEF51}"/>
          </ac:spMkLst>
        </pc:spChg>
        <pc:spChg chg="mod">
          <ac:chgData name="Remus Gavril (2511031)" userId="a605e0e7-67ca-4527-b622-f7054221b9cf" providerId="ADAL" clId="{062A309C-C056-5A48-8C51-15A452BB68E4}" dt="2026-07-13T08:20:06.416" v="794" actId="26606"/>
          <ac:spMkLst>
            <pc:docMk/>
            <pc:sldMk cId="3044596996" sldId="269"/>
            <ac:spMk id="3" creationId="{30726535-F84D-F4FE-041A-EECA5CFB12D7}"/>
          </ac:spMkLst>
        </pc:spChg>
        <pc:spChg chg="add del">
          <ac:chgData name="Remus Gavril (2511031)" userId="a605e0e7-67ca-4527-b622-f7054221b9cf" providerId="ADAL" clId="{062A309C-C056-5A48-8C51-15A452BB68E4}" dt="2026-07-13T08:20:13.878" v="796" actId="26606"/>
          <ac:spMkLst>
            <pc:docMk/>
            <pc:sldMk cId="3044596996" sldId="269"/>
            <ac:spMk id="9" creationId="{637B2035-1FCB-439A-B421-095E136C7E07}"/>
          </ac:spMkLst>
        </pc:spChg>
        <pc:spChg chg="add del">
          <ac:chgData name="Remus Gavril (2511031)" userId="a605e0e7-67ca-4527-b622-f7054221b9cf" providerId="ADAL" clId="{062A309C-C056-5A48-8C51-15A452BB68E4}" dt="2026-07-13T08:20:13.878" v="796" actId="26606"/>
          <ac:spMkLst>
            <pc:docMk/>
            <pc:sldMk cId="3044596996" sldId="269"/>
            <ac:spMk id="11" creationId="{81CE2CF7-D5AA-4464-AC91-9ED1EA5D6389}"/>
          </ac:spMkLst>
        </pc:spChg>
        <pc:spChg chg="add">
          <ac:chgData name="Remus Gavril (2511031)" userId="a605e0e7-67ca-4527-b622-f7054221b9cf" providerId="ADAL" clId="{062A309C-C056-5A48-8C51-15A452BB68E4}" dt="2026-07-13T08:20:13.878" v="796" actId="26606"/>
          <ac:spMkLst>
            <pc:docMk/>
            <pc:sldMk cId="3044596996" sldId="269"/>
            <ac:spMk id="16" creationId="{637B2035-1FCB-439A-B421-095E136C7E07}"/>
          </ac:spMkLst>
        </pc:spChg>
        <pc:spChg chg="add">
          <ac:chgData name="Remus Gavril (2511031)" userId="a605e0e7-67ca-4527-b622-f7054221b9cf" providerId="ADAL" clId="{062A309C-C056-5A48-8C51-15A452BB68E4}" dt="2026-07-13T08:20:13.878" v="796" actId="26606"/>
          <ac:spMkLst>
            <pc:docMk/>
            <pc:sldMk cId="3044596996" sldId="269"/>
            <ac:spMk id="18" creationId="{81CE2CF7-D5AA-4464-AC91-9ED1EA5D6389}"/>
          </ac:spMkLst>
        </pc:spChg>
        <pc:picChg chg="add mod">
          <ac:chgData name="Remus Gavril (2511031)" userId="a605e0e7-67ca-4527-b622-f7054221b9cf" providerId="ADAL" clId="{062A309C-C056-5A48-8C51-15A452BB68E4}" dt="2026-07-13T08:20:13.878" v="796" actId="26606"/>
          <ac:picMkLst>
            <pc:docMk/>
            <pc:sldMk cId="3044596996" sldId="269"/>
            <ac:picMk id="5" creationId="{96A8E669-E946-EC23-6639-98D40216889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E9F252-EAB4-4831-9A37-6C250A2C2C27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ACC157F-A134-457A-8C41-6C322C98A6F3}">
      <dgm:prSet/>
      <dgm:spPr/>
      <dgm:t>
        <a:bodyPr/>
        <a:lstStyle/>
        <a:p>
          <a:r>
            <a:rPr lang="en-GB" b="1"/>
            <a:t>Economic</a:t>
          </a:r>
          <a:endParaRPr lang="en-US"/>
        </a:p>
      </dgm:t>
    </dgm:pt>
    <dgm:pt modelId="{3D0A846F-753C-4D4D-B49B-479B7188D7DA}" type="parTrans" cxnId="{F3E92EC0-1D99-4CC9-B80B-DFC01119275A}">
      <dgm:prSet/>
      <dgm:spPr/>
      <dgm:t>
        <a:bodyPr/>
        <a:lstStyle/>
        <a:p>
          <a:endParaRPr lang="en-US"/>
        </a:p>
      </dgm:t>
    </dgm:pt>
    <dgm:pt modelId="{B46EEA16-0972-40AB-9912-93650294F765}" type="sibTrans" cxnId="{F3E92EC0-1D99-4CC9-B80B-DFC01119275A}">
      <dgm:prSet/>
      <dgm:spPr/>
      <dgm:t>
        <a:bodyPr/>
        <a:lstStyle/>
        <a:p>
          <a:endParaRPr lang="en-US"/>
        </a:p>
      </dgm:t>
    </dgm:pt>
    <dgm:pt modelId="{CDFB0265-64FA-4541-A0C0-AD3B3D150633}">
      <dgm:prSet/>
      <dgm:spPr/>
      <dgm:t>
        <a:bodyPr/>
        <a:lstStyle/>
        <a:p>
          <a:r>
            <a:rPr lang="en-GB"/>
            <a:t>💷 Inflation</a:t>
          </a:r>
          <a:endParaRPr lang="en-US"/>
        </a:p>
      </dgm:t>
    </dgm:pt>
    <dgm:pt modelId="{BE0BAA00-9B73-4C0A-9BC6-BD1207A0A3DB}" type="parTrans" cxnId="{883FE181-09C2-4313-8025-449BF5F06A2C}">
      <dgm:prSet/>
      <dgm:spPr/>
      <dgm:t>
        <a:bodyPr/>
        <a:lstStyle/>
        <a:p>
          <a:endParaRPr lang="en-US"/>
        </a:p>
      </dgm:t>
    </dgm:pt>
    <dgm:pt modelId="{E59F514C-5171-4B27-A1BF-6588F3C88D03}" type="sibTrans" cxnId="{883FE181-09C2-4313-8025-449BF5F06A2C}">
      <dgm:prSet/>
      <dgm:spPr/>
      <dgm:t>
        <a:bodyPr/>
        <a:lstStyle/>
        <a:p>
          <a:endParaRPr lang="en-US"/>
        </a:p>
      </dgm:t>
    </dgm:pt>
    <dgm:pt modelId="{EBB90ABA-1BA7-49D7-8143-6A5D3D9B444D}">
      <dgm:prSet/>
      <dgm:spPr/>
      <dgm:t>
        <a:bodyPr/>
        <a:lstStyle/>
        <a:p>
          <a:r>
            <a:rPr lang="en-GB"/>
            <a:t>Exchange rates</a:t>
          </a:r>
          <a:endParaRPr lang="en-US"/>
        </a:p>
      </dgm:t>
    </dgm:pt>
    <dgm:pt modelId="{A694727B-283E-47CF-98DB-D27FFADD941E}" type="parTrans" cxnId="{2820E767-7448-4A0D-93B1-7179525D0E6D}">
      <dgm:prSet/>
      <dgm:spPr/>
      <dgm:t>
        <a:bodyPr/>
        <a:lstStyle/>
        <a:p>
          <a:endParaRPr lang="en-US"/>
        </a:p>
      </dgm:t>
    </dgm:pt>
    <dgm:pt modelId="{A1D13B80-E84E-4B70-8E19-F2B254C8339D}" type="sibTrans" cxnId="{2820E767-7448-4A0D-93B1-7179525D0E6D}">
      <dgm:prSet/>
      <dgm:spPr/>
      <dgm:t>
        <a:bodyPr/>
        <a:lstStyle/>
        <a:p>
          <a:endParaRPr lang="en-US"/>
        </a:p>
      </dgm:t>
    </dgm:pt>
    <dgm:pt modelId="{D9EA98F3-82D7-4CA0-B7F8-F92F07970107}">
      <dgm:prSet/>
      <dgm:spPr/>
      <dgm:t>
        <a:bodyPr/>
        <a:lstStyle/>
        <a:p>
          <a:r>
            <a:rPr lang="en-GB" b="1"/>
            <a:t>Social</a:t>
          </a:r>
          <a:endParaRPr lang="en-US"/>
        </a:p>
      </dgm:t>
    </dgm:pt>
    <dgm:pt modelId="{931DB1B2-03BB-4A07-8C2D-08B36E7720D7}" type="parTrans" cxnId="{996B1264-35BF-4A1C-9EA8-B840AF3D89F5}">
      <dgm:prSet/>
      <dgm:spPr/>
      <dgm:t>
        <a:bodyPr/>
        <a:lstStyle/>
        <a:p>
          <a:endParaRPr lang="en-US"/>
        </a:p>
      </dgm:t>
    </dgm:pt>
    <dgm:pt modelId="{3DF0F04C-B1CD-47BF-9A2D-6C6CAAB3077C}" type="sibTrans" cxnId="{996B1264-35BF-4A1C-9EA8-B840AF3D89F5}">
      <dgm:prSet/>
      <dgm:spPr/>
      <dgm:t>
        <a:bodyPr/>
        <a:lstStyle/>
        <a:p>
          <a:endParaRPr lang="en-US"/>
        </a:p>
      </dgm:t>
    </dgm:pt>
    <dgm:pt modelId="{C1C2CCC4-23A2-4027-A17A-68D8219B851F}">
      <dgm:prSet/>
      <dgm:spPr/>
      <dgm:t>
        <a:bodyPr/>
        <a:lstStyle/>
        <a:p>
          <a:r>
            <a:rPr lang="en-GB"/>
            <a:t>🛒 Online shopping</a:t>
          </a:r>
          <a:endParaRPr lang="en-US"/>
        </a:p>
      </dgm:t>
    </dgm:pt>
    <dgm:pt modelId="{782A3F48-DB28-4B57-ADBE-1DC170FF86A2}" type="parTrans" cxnId="{007677A4-D520-4C61-AA49-9ADE4F46DC98}">
      <dgm:prSet/>
      <dgm:spPr/>
      <dgm:t>
        <a:bodyPr/>
        <a:lstStyle/>
        <a:p>
          <a:endParaRPr lang="en-US"/>
        </a:p>
      </dgm:t>
    </dgm:pt>
    <dgm:pt modelId="{3847A941-822F-4A04-8006-E77501FFC3A9}" type="sibTrans" cxnId="{007677A4-D520-4C61-AA49-9ADE4F46DC98}">
      <dgm:prSet/>
      <dgm:spPr/>
      <dgm:t>
        <a:bodyPr/>
        <a:lstStyle/>
        <a:p>
          <a:endParaRPr lang="en-US"/>
        </a:p>
      </dgm:t>
    </dgm:pt>
    <dgm:pt modelId="{5AB7FAC1-2E18-4A81-BCC8-3E86F56B5550}">
      <dgm:prSet/>
      <dgm:spPr/>
      <dgm:t>
        <a:bodyPr/>
        <a:lstStyle/>
        <a:p>
          <a:r>
            <a:rPr lang="en-GB"/>
            <a:t>Brand loyalty</a:t>
          </a:r>
          <a:endParaRPr lang="en-US"/>
        </a:p>
      </dgm:t>
    </dgm:pt>
    <dgm:pt modelId="{DED194D7-AF8F-4414-813F-2C2BD09A3210}" type="parTrans" cxnId="{6CBFB6E2-E2F3-457C-BC68-3BFD4602D395}">
      <dgm:prSet/>
      <dgm:spPr/>
      <dgm:t>
        <a:bodyPr/>
        <a:lstStyle/>
        <a:p>
          <a:endParaRPr lang="en-US"/>
        </a:p>
      </dgm:t>
    </dgm:pt>
    <dgm:pt modelId="{942A8946-6563-482D-910F-7D6D475CAD67}" type="sibTrans" cxnId="{6CBFB6E2-E2F3-457C-BC68-3BFD4602D395}">
      <dgm:prSet/>
      <dgm:spPr/>
      <dgm:t>
        <a:bodyPr/>
        <a:lstStyle/>
        <a:p>
          <a:endParaRPr lang="en-US"/>
        </a:p>
      </dgm:t>
    </dgm:pt>
    <dgm:pt modelId="{8775F9F5-2D5A-40CE-9859-D4361FDF55F2}">
      <dgm:prSet/>
      <dgm:spPr/>
      <dgm:t>
        <a:bodyPr/>
        <a:lstStyle/>
        <a:p>
          <a:r>
            <a:rPr lang="en-GB" b="1"/>
            <a:t>Technology</a:t>
          </a:r>
          <a:endParaRPr lang="en-US"/>
        </a:p>
      </dgm:t>
    </dgm:pt>
    <dgm:pt modelId="{883866F0-1235-444A-87D2-3585BD2F7DF6}" type="parTrans" cxnId="{CD686CE9-5B2A-4BCE-B87B-C071DBD99F75}">
      <dgm:prSet/>
      <dgm:spPr/>
      <dgm:t>
        <a:bodyPr/>
        <a:lstStyle/>
        <a:p>
          <a:endParaRPr lang="en-US"/>
        </a:p>
      </dgm:t>
    </dgm:pt>
    <dgm:pt modelId="{BB887319-C58A-4E0B-9A69-1F80F53647E0}" type="sibTrans" cxnId="{CD686CE9-5B2A-4BCE-B87B-C071DBD99F75}">
      <dgm:prSet/>
      <dgm:spPr/>
      <dgm:t>
        <a:bodyPr/>
        <a:lstStyle/>
        <a:p>
          <a:endParaRPr lang="en-US"/>
        </a:p>
      </dgm:t>
    </dgm:pt>
    <dgm:pt modelId="{4454CDCF-5192-4AB6-AB30-AFC10796E595}">
      <dgm:prSet/>
      <dgm:spPr/>
      <dgm:t>
        <a:bodyPr/>
        <a:lstStyle/>
        <a:p>
          <a:r>
            <a:rPr lang="en-GB"/>
            <a:t>💻 Amazon FBA</a:t>
          </a:r>
          <a:endParaRPr lang="en-US"/>
        </a:p>
      </dgm:t>
    </dgm:pt>
    <dgm:pt modelId="{97F5C42C-937F-4B89-8DB4-404B26F64BF4}" type="parTrans" cxnId="{221C596D-1FBD-4087-84C6-D7CC692A3268}">
      <dgm:prSet/>
      <dgm:spPr/>
      <dgm:t>
        <a:bodyPr/>
        <a:lstStyle/>
        <a:p>
          <a:endParaRPr lang="en-US"/>
        </a:p>
      </dgm:t>
    </dgm:pt>
    <dgm:pt modelId="{A208BCC4-F658-4CFF-9B93-56C46D74B8A7}" type="sibTrans" cxnId="{221C596D-1FBD-4087-84C6-D7CC692A3268}">
      <dgm:prSet/>
      <dgm:spPr/>
      <dgm:t>
        <a:bodyPr/>
        <a:lstStyle/>
        <a:p>
          <a:endParaRPr lang="en-US"/>
        </a:p>
      </dgm:t>
    </dgm:pt>
    <dgm:pt modelId="{F687FB1C-F5FE-4983-AE7D-CCF339E81C09}">
      <dgm:prSet/>
      <dgm:spPr/>
      <dgm:t>
        <a:bodyPr/>
        <a:lstStyle/>
        <a:p>
          <a:r>
            <a:rPr lang="en-GB"/>
            <a:t>Research Software</a:t>
          </a:r>
          <a:endParaRPr lang="en-US"/>
        </a:p>
      </dgm:t>
    </dgm:pt>
    <dgm:pt modelId="{7E99302E-CD63-4C32-BB7E-90E4AEAD8549}" type="parTrans" cxnId="{34EA73C9-4C6C-4A95-A4C3-9DB7659B8586}">
      <dgm:prSet/>
      <dgm:spPr/>
      <dgm:t>
        <a:bodyPr/>
        <a:lstStyle/>
        <a:p>
          <a:endParaRPr lang="en-US"/>
        </a:p>
      </dgm:t>
    </dgm:pt>
    <dgm:pt modelId="{C60F4C7D-A89D-4D04-9665-0CF987787C04}" type="sibTrans" cxnId="{34EA73C9-4C6C-4A95-A4C3-9DB7659B8586}">
      <dgm:prSet/>
      <dgm:spPr/>
      <dgm:t>
        <a:bodyPr/>
        <a:lstStyle/>
        <a:p>
          <a:endParaRPr lang="en-US"/>
        </a:p>
      </dgm:t>
    </dgm:pt>
    <dgm:pt modelId="{AFCE8913-BEE4-4D17-9FBB-0861DA3BC526}">
      <dgm:prSet/>
      <dgm:spPr/>
      <dgm:t>
        <a:bodyPr/>
        <a:lstStyle/>
        <a:p>
          <a:r>
            <a:rPr lang="en-GB"/>
            <a:t>Inventory Software</a:t>
          </a:r>
          <a:endParaRPr lang="en-US"/>
        </a:p>
      </dgm:t>
    </dgm:pt>
    <dgm:pt modelId="{E6C377D3-6A0D-4152-9225-4A7EC79F3EE5}" type="parTrans" cxnId="{5C5E9B56-9706-41FE-AF92-E2B60AA5A0A2}">
      <dgm:prSet/>
      <dgm:spPr/>
      <dgm:t>
        <a:bodyPr/>
        <a:lstStyle/>
        <a:p>
          <a:endParaRPr lang="en-US"/>
        </a:p>
      </dgm:t>
    </dgm:pt>
    <dgm:pt modelId="{3BEE1EC9-30C8-4CDB-81CC-212520412467}" type="sibTrans" cxnId="{5C5E9B56-9706-41FE-AF92-E2B60AA5A0A2}">
      <dgm:prSet/>
      <dgm:spPr/>
      <dgm:t>
        <a:bodyPr/>
        <a:lstStyle/>
        <a:p>
          <a:endParaRPr lang="en-US"/>
        </a:p>
      </dgm:t>
    </dgm:pt>
    <dgm:pt modelId="{554E6D15-DC2F-9C42-8C49-EFE67B1BD748}" type="pres">
      <dgm:prSet presAssocID="{DAE9F252-EAB4-4831-9A37-6C250A2C2C27}" presName="diagram" presStyleCnt="0">
        <dgm:presLayoutVars>
          <dgm:dir/>
          <dgm:resizeHandles val="exact"/>
        </dgm:presLayoutVars>
      </dgm:prSet>
      <dgm:spPr/>
    </dgm:pt>
    <dgm:pt modelId="{5CA4B060-1842-7547-972C-3AA4F13A24BF}" type="pres">
      <dgm:prSet presAssocID="{DACC157F-A134-457A-8C41-6C322C98A6F3}" presName="node" presStyleLbl="node1" presStyleIdx="0" presStyleCnt="10">
        <dgm:presLayoutVars>
          <dgm:bulletEnabled val="1"/>
        </dgm:presLayoutVars>
      </dgm:prSet>
      <dgm:spPr/>
    </dgm:pt>
    <dgm:pt modelId="{45F1EF90-BB36-2248-981E-76E4C5C970F7}" type="pres">
      <dgm:prSet presAssocID="{B46EEA16-0972-40AB-9912-93650294F765}" presName="sibTrans" presStyleLbl="sibTrans2D1" presStyleIdx="0" presStyleCnt="9"/>
      <dgm:spPr/>
    </dgm:pt>
    <dgm:pt modelId="{C1177626-87B9-D14C-8A3D-EDD3CE376752}" type="pres">
      <dgm:prSet presAssocID="{B46EEA16-0972-40AB-9912-93650294F765}" presName="connectorText" presStyleLbl="sibTrans2D1" presStyleIdx="0" presStyleCnt="9"/>
      <dgm:spPr/>
    </dgm:pt>
    <dgm:pt modelId="{CA877F0A-EC89-A647-8155-5BF917B2E0E5}" type="pres">
      <dgm:prSet presAssocID="{CDFB0265-64FA-4541-A0C0-AD3B3D150633}" presName="node" presStyleLbl="node1" presStyleIdx="1" presStyleCnt="10">
        <dgm:presLayoutVars>
          <dgm:bulletEnabled val="1"/>
        </dgm:presLayoutVars>
      </dgm:prSet>
      <dgm:spPr/>
    </dgm:pt>
    <dgm:pt modelId="{2673A96A-757F-5743-B4E1-85A983E7D877}" type="pres">
      <dgm:prSet presAssocID="{E59F514C-5171-4B27-A1BF-6588F3C88D03}" presName="sibTrans" presStyleLbl="sibTrans2D1" presStyleIdx="1" presStyleCnt="9"/>
      <dgm:spPr/>
    </dgm:pt>
    <dgm:pt modelId="{67A4E598-3782-3543-8399-CB4B66016AD1}" type="pres">
      <dgm:prSet presAssocID="{E59F514C-5171-4B27-A1BF-6588F3C88D03}" presName="connectorText" presStyleLbl="sibTrans2D1" presStyleIdx="1" presStyleCnt="9"/>
      <dgm:spPr/>
    </dgm:pt>
    <dgm:pt modelId="{CBDB9B58-A084-924F-8D4D-D2F9057F2885}" type="pres">
      <dgm:prSet presAssocID="{EBB90ABA-1BA7-49D7-8143-6A5D3D9B444D}" presName="node" presStyleLbl="node1" presStyleIdx="2" presStyleCnt="10">
        <dgm:presLayoutVars>
          <dgm:bulletEnabled val="1"/>
        </dgm:presLayoutVars>
      </dgm:prSet>
      <dgm:spPr/>
    </dgm:pt>
    <dgm:pt modelId="{5709B432-1D86-2844-86C5-12E63D08904A}" type="pres">
      <dgm:prSet presAssocID="{A1D13B80-E84E-4B70-8E19-F2B254C8339D}" presName="sibTrans" presStyleLbl="sibTrans2D1" presStyleIdx="2" presStyleCnt="9"/>
      <dgm:spPr/>
    </dgm:pt>
    <dgm:pt modelId="{0DB56731-BF3D-D746-BF93-DC9A7B013311}" type="pres">
      <dgm:prSet presAssocID="{A1D13B80-E84E-4B70-8E19-F2B254C8339D}" presName="connectorText" presStyleLbl="sibTrans2D1" presStyleIdx="2" presStyleCnt="9"/>
      <dgm:spPr/>
    </dgm:pt>
    <dgm:pt modelId="{D2FC7308-D9DB-5E47-BDC2-49C1B8F05FB6}" type="pres">
      <dgm:prSet presAssocID="{D9EA98F3-82D7-4CA0-B7F8-F92F07970107}" presName="node" presStyleLbl="node1" presStyleIdx="3" presStyleCnt="10">
        <dgm:presLayoutVars>
          <dgm:bulletEnabled val="1"/>
        </dgm:presLayoutVars>
      </dgm:prSet>
      <dgm:spPr/>
    </dgm:pt>
    <dgm:pt modelId="{FE7D78C5-D650-7E4D-9DC0-376E57A76BDD}" type="pres">
      <dgm:prSet presAssocID="{3DF0F04C-B1CD-47BF-9A2D-6C6CAAB3077C}" presName="sibTrans" presStyleLbl="sibTrans2D1" presStyleIdx="3" presStyleCnt="9"/>
      <dgm:spPr/>
    </dgm:pt>
    <dgm:pt modelId="{28C22862-BE0A-0F40-BE49-DE6F368D0ACB}" type="pres">
      <dgm:prSet presAssocID="{3DF0F04C-B1CD-47BF-9A2D-6C6CAAB3077C}" presName="connectorText" presStyleLbl="sibTrans2D1" presStyleIdx="3" presStyleCnt="9"/>
      <dgm:spPr/>
    </dgm:pt>
    <dgm:pt modelId="{A16549A6-B0C7-8B46-9B68-54C4A5EC46BA}" type="pres">
      <dgm:prSet presAssocID="{C1C2CCC4-23A2-4027-A17A-68D8219B851F}" presName="node" presStyleLbl="node1" presStyleIdx="4" presStyleCnt="10">
        <dgm:presLayoutVars>
          <dgm:bulletEnabled val="1"/>
        </dgm:presLayoutVars>
      </dgm:prSet>
      <dgm:spPr/>
    </dgm:pt>
    <dgm:pt modelId="{F623B788-86D5-6748-94F8-7BD26417D884}" type="pres">
      <dgm:prSet presAssocID="{3847A941-822F-4A04-8006-E77501FFC3A9}" presName="sibTrans" presStyleLbl="sibTrans2D1" presStyleIdx="4" presStyleCnt="9"/>
      <dgm:spPr/>
    </dgm:pt>
    <dgm:pt modelId="{B9A3B657-5319-D842-96B4-FAD3DEDC07F0}" type="pres">
      <dgm:prSet presAssocID="{3847A941-822F-4A04-8006-E77501FFC3A9}" presName="connectorText" presStyleLbl="sibTrans2D1" presStyleIdx="4" presStyleCnt="9"/>
      <dgm:spPr/>
    </dgm:pt>
    <dgm:pt modelId="{29681FB4-983F-BB4D-9E7C-6A7594D45BB7}" type="pres">
      <dgm:prSet presAssocID="{5AB7FAC1-2E18-4A81-BCC8-3E86F56B5550}" presName="node" presStyleLbl="node1" presStyleIdx="5" presStyleCnt="10">
        <dgm:presLayoutVars>
          <dgm:bulletEnabled val="1"/>
        </dgm:presLayoutVars>
      </dgm:prSet>
      <dgm:spPr/>
    </dgm:pt>
    <dgm:pt modelId="{C57AAFDC-2FB6-834C-8788-148FCBC533AE}" type="pres">
      <dgm:prSet presAssocID="{942A8946-6563-482D-910F-7D6D475CAD67}" presName="sibTrans" presStyleLbl="sibTrans2D1" presStyleIdx="5" presStyleCnt="9"/>
      <dgm:spPr/>
    </dgm:pt>
    <dgm:pt modelId="{BFA38578-2ABA-E445-9059-2689AD77F316}" type="pres">
      <dgm:prSet presAssocID="{942A8946-6563-482D-910F-7D6D475CAD67}" presName="connectorText" presStyleLbl="sibTrans2D1" presStyleIdx="5" presStyleCnt="9"/>
      <dgm:spPr/>
    </dgm:pt>
    <dgm:pt modelId="{296F8077-00C3-EE4B-AEB4-7CCFADE3CE9C}" type="pres">
      <dgm:prSet presAssocID="{8775F9F5-2D5A-40CE-9859-D4361FDF55F2}" presName="node" presStyleLbl="node1" presStyleIdx="6" presStyleCnt="10">
        <dgm:presLayoutVars>
          <dgm:bulletEnabled val="1"/>
        </dgm:presLayoutVars>
      </dgm:prSet>
      <dgm:spPr/>
    </dgm:pt>
    <dgm:pt modelId="{B450E470-F793-4A4E-92CF-37F37A22B766}" type="pres">
      <dgm:prSet presAssocID="{BB887319-C58A-4E0B-9A69-1F80F53647E0}" presName="sibTrans" presStyleLbl="sibTrans2D1" presStyleIdx="6" presStyleCnt="9"/>
      <dgm:spPr/>
    </dgm:pt>
    <dgm:pt modelId="{FB9B6827-4444-A042-A2B2-37E073307345}" type="pres">
      <dgm:prSet presAssocID="{BB887319-C58A-4E0B-9A69-1F80F53647E0}" presName="connectorText" presStyleLbl="sibTrans2D1" presStyleIdx="6" presStyleCnt="9"/>
      <dgm:spPr/>
    </dgm:pt>
    <dgm:pt modelId="{1516436C-A0D1-C742-8A84-369DD825A335}" type="pres">
      <dgm:prSet presAssocID="{4454CDCF-5192-4AB6-AB30-AFC10796E595}" presName="node" presStyleLbl="node1" presStyleIdx="7" presStyleCnt="10">
        <dgm:presLayoutVars>
          <dgm:bulletEnabled val="1"/>
        </dgm:presLayoutVars>
      </dgm:prSet>
      <dgm:spPr/>
    </dgm:pt>
    <dgm:pt modelId="{7A676F5D-C955-CF45-B7E8-060296AC22F1}" type="pres">
      <dgm:prSet presAssocID="{A208BCC4-F658-4CFF-9B93-56C46D74B8A7}" presName="sibTrans" presStyleLbl="sibTrans2D1" presStyleIdx="7" presStyleCnt="9"/>
      <dgm:spPr/>
    </dgm:pt>
    <dgm:pt modelId="{C7D7B236-6181-8D49-8547-4DDEECCDDFDE}" type="pres">
      <dgm:prSet presAssocID="{A208BCC4-F658-4CFF-9B93-56C46D74B8A7}" presName="connectorText" presStyleLbl="sibTrans2D1" presStyleIdx="7" presStyleCnt="9"/>
      <dgm:spPr/>
    </dgm:pt>
    <dgm:pt modelId="{0146FD7C-D497-594A-9E6F-FF40275790FE}" type="pres">
      <dgm:prSet presAssocID="{F687FB1C-F5FE-4983-AE7D-CCF339E81C09}" presName="node" presStyleLbl="node1" presStyleIdx="8" presStyleCnt="10">
        <dgm:presLayoutVars>
          <dgm:bulletEnabled val="1"/>
        </dgm:presLayoutVars>
      </dgm:prSet>
      <dgm:spPr/>
    </dgm:pt>
    <dgm:pt modelId="{2918F056-AEF1-034F-A812-73BE25537E83}" type="pres">
      <dgm:prSet presAssocID="{C60F4C7D-A89D-4D04-9665-0CF987787C04}" presName="sibTrans" presStyleLbl="sibTrans2D1" presStyleIdx="8" presStyleCnt="9"/>
      <dgm:spPr/>
    </dgm:pt>
    <dgm:pt modelId="{FF6F69C8-0CAF-E34F-A732-374633D5CF7F}" type="pres">
      <dgm:prSet presAssocID="{C60F4C7D-A89D-4D04-9665-0CF987787C04}" presName="connectorText" presStyleLbl="sibTrans2D1" presStyleIdx="8" presStyleCnt="9"/>
      <dgm:spPr/>
    </dgm:pt>
    <dgm:pt modelId="{D603FF8B-C4F3-F343-B056-E44DA7BDB08C}" type="pres">
      <dgm:prSet presAssocID="{AFCE8913-BEE4-4D17-9FBB-0861DA3BC526}" presName="node" presStyleLbl="node1" presStyleIdx="9" presStyleCnt="10">
        <dgm:presLayoutVars>
          <dgm:bulletEnabled val="1"/>
        </dgm:presLayoutVars>
      </dgm:prSet>
      <dgm:spPr/>
    </dgm:pt>
  </dgm:ptLst>
  <dgm:cxnLst>
    <dgm:cxn modelId="{AA3FEB07-7EE0-964F-A1C2-D59C0DA564D5}" type="presOf" srcId="{DACC157F-A134-457A-8C41-6C322C98A6F3}" destId="{5CA4B060-1842-7547-972C-3AA4F13A24BF}" srcOrd="0" destOrd="0" presId="urn:microsoft.com/office/officeart/2005/8/layout/process5"/>
    <dgm:cxn modelId="{76C6A208-F81B-E642-B9CA-82677E694A6D}" type="presOf" srcId="{F687FB1C-F5FE-4983-AE7D-CCF339E81C09}" destId="{0146FD7C-D497-594A-9E6F-FF40275790FE}" srcOrd="0" destOrd="0" presId="urn:microsoft.com/office/officeart/2005/8/layout/process5"/>
    <dgm:cxn modelId="{EB87DC0B-BA52-6545-8ED3-D92F4074C5AE}" type="presOf" srcId="{E59F514C-5171-4B27-A1BF-6588F3C88D03}" destId="{67A4E598-3782-3543-8399-CB4B66016AD1}" srcOrd="1" destOrd="0" presId="urn:microsoft.com/office/officeart/2005/8/layout/process5"/>
    <dgm:cxn modelId="{DE31630C-3213-6F41-A6E5-40F9BAEBDBDF}" type="presOf" srcId="{E59F514C-5171-4B27-A1BF-6588F3C88D03}" destId="{2673A96A-757F-5743-B4E1-85A983E7D877}" srcOrd="0" destOrd="0" presId="urn:microsoft.com/office/officeart/2005/8/layout/process5"/>
    <dgm:cxn modelId="{69E5F30D-1FDE-B544-8857-FCC7E8711DF9}" type="presOf" srcId="{B46EEA16-0972-40AB-9912-93650294F765}" destId="{C1177626-87B9-D14C-8A3D-EDD3CE376752}" srcOrd="1" destOrd="0" presId="urn:microsoft.com/office/officeart/2005/8/layout/process5"/>
    <dgm:cxn modelId="{2DE3621D-D342-2344-9231-848626866F43}" type="presOf" srcId="{C60F4C7D-A89D-4D04-9665-0CF987787C04}" destId="{FF6F69C8-0CAF-E34F-A732-374633D5CF7F}" srcOrd="1" destOrd="0" presId="urn:microsoft.com/office/officeart/2005/8/layout/process5"/>
    <dgm:cxn modelId="{0209A439-A446-E44D-BE7D-71E77C0559DB}" type="presOf" srcId="{942A8946-6563-482D-910F-7D6D475CAD67}" destId="{C57AAFDC-2FB6-834C-8788-148FCBC533AE}" srcOrd="0" destOrd="0" presId="urn:microsoft.com/office/officeart/2005/8/layout/process5"/>
    <dgm:cxn modelId="{DB648B3B-F99F-F345-BCAA-D3275F301A47}" type="presOf" srcId="{A208BCC4-F658-4CFF-9B93-56C46D74B8A7}" destId="{7A676F5D-C955-CF45-B7E8-060296AC22F1}" srcOrd="0" destOrd="0" presId="urn:microsoft.com/office/officeart/2005/8/layout/process5"/>
    <dgm:cxn modelId="{996B1264-35BF-4A1C-9EA8-B840AF3D89F5}" srcId="{DAE9F252-EAB4-4831-9A37-6C250A2C2C27}" destId="{D9EA98F3-82D7-4CA0-B7F8-F92F07970107}" srcOrd="3" destOrd="0" parTransId="{931DB1B2-03BB-4A07-8C2D-08B36E7720D7}" sibTransId="{3DF0F04C-B1CD-47BF-9A2D-6C6CAAB3077C}"/>
    <dgm:cxn modelId="{2820E767-7448-4A0D-93B1-7179525D0E6D}" srcId="{DAE9F252-EAB4-4831-9A37-6C250A2C2C27}" destId="{EBB90ABA-1BA7-49D7-8143-6A5D3D9B444D}" srcOrd="2" destOrd="0" parTransId="{A694727B-283E-47CF-98DB-D27FFADD941E}" sibTransId="{A1D13B80-E84E-4B70-8E19-F2B254C8339D}"/>
    <dgm:cxn modelId="{6A5F6F6A-DA98-344D-BFC2-0595C6E84BA2}" type="presOf" srcId="{BB887319-C58A-4E0B-9A69-1F80F53647E0}" destId="{FB9B6827-4444-A042-A2B2-37E073307345}" srcOrd="1" destOrd="0" presId="urn:microsoft.com/office/officeart/2005/8/layout/process5"/>
    <dgm:cxn modelId="{64AC406B-A532-3344-AC6C-AB89E0ACB986}" type="presOf" srcId="{A1D13B80-E84E-4B70-8E19-F2B254C8339D}" destId="{5709B432-1D86-2844-86C5-12E63D08904A}" srcOrd="0" destOrd="0" presId="urn:microsoft.com/office/officeart/2005/8/layout/process5"/>
    <dgm:cxn modelId="{221C596D-1FBD-4087-84C6-D7CC692A3268}" srcId="{DAE9F252-EAB4-4831-9A37-6C250A2C2C27}" destId="{4454CDCF-5192-4AB6-AB30-AFC10796E595}" srcOrd="7" destOrd="0" parTransId="{97F5C42C-937F-4B89-8DB4-404B26F64BF4}" sibTransId="{A208BCC4-F658-4CFF-9B93-56C46D74B8A7}"/>
    <dgm:cxn modelId="{8B59A453-2A3A-634C-AE80-5C29904AC2B6}" type="presOf" srcId="{C1C2CCC4-23A2-4027-A17A-68D8219B851F}" destId="{A16549A6-B0C7-8B46-9B68-54C4A5EC46BA}" srcOrd="0" destOrd="0" presId="urn:microsoft.com/office/officeart/2005/8/layout/process5"/>
    <dgm:cxn modelId="{5C5E9B56-9706-41FE-AF92-E2B60AA5A0A2}" srcId="{DAE9F252-EAB4-4831-9A37-6C250A2C2C27}" destId="{AFCE8913-BEE4-4D17-9FBB-0861DA3BC526}" srcOrd="9" destOrd="0" parTransId="{E6C377D3-6A0D-4152-9225-4A7EC79F3EE5}" sibTransId="{3BEE1EC9-30C8-4CDB-81CC-212520412467}"/>
    <dgm:cxn modelId="{883FE181-09C2-4313-8025-449BF5F06A2C}" srcId="{DAE9F252-EAB4-4831-9A37-6C250A2C2C27}" destId="{CDFB0265-64FA-4541-A0C0-AD3B3D150633}" srcOrd="1" destOrd="0" parTransId="{BE0BAA00-9B73-4C0A-9BC6-BD1207A0A3DB}" sibTransId="{E59F514C-5171-4B27-A1BF-6588F3C88D03}"/>
    <dgm:cxn modelId="{F0E7F191-79EB-4642-8C33-C8680B0CD5ED}" type="presOf" srcId="{A208BCC4-F658-4CFF-9B93-56C46D74B8A7}" destId="{C7D7B236-6181-8D49-8547-4DDEECCDDFDE}" srcOrd="1" destOrd="0" presId="urn:microsoft.com/office/officeart/2005/8/layout/process5"/>
    <dgm:cxn modelId="{5A9BF397-8351-7C4B-A96B-231C84677646}" type="presOf" srcId="{5AB7FAC1-2E18-4A81-BCC8-3E86F56B5550}" destId="{29681FB4-983F-BB4D-9E7C-6A7594D45BB7}" srcOrd="0" destOrd="0" presId="urn:microsoft.com/office/officeart/2005/8/layout/process5"/>
    <dgm:cxn modelId="{BB411A9B-FA40-584F-BC75-1F5F8214D242}" type="presOf" srcId="{A1D13B80-E84E-4B70-8E19-F2B254C8339D}" destId="{0DB56731-BF3D-D746-BF93-DC9A7B013311}" srcOrd="1" destOrd="0" presId="urn:microsoft.com/office/officeart/2005/8/layout/process5"/>
    <dgm:cxn modelId="{007677A4-D520-4C61-AA49-9ADE4F46DC98}" srcId="{DAE9F252-EAB4-4831-9A37-6C250A2C2C27}" destId="{C1C2CCC4-23A2-4027-A17A-68D8219B851F}" srcOrd="4" destOrd="0" parTransId="{782A3F48-DB28-4B57-ADBE-1DC170FF86A2}" sibTransId="{3847A941-822F-4A04-8006-E77501FFC3A9}"/>
    <dgm:cxn modelId="{F2AC32A6-2653-0447-BC5B-F6E268EB4611}" type="presOf" srcId="{3DF0F04C-B1CD-47BF-9A2D-6C6CAAB3077C}" destId="{FE7D78C5-D650-7E4D-9DC0-376E57A76BDD}" srcOrd="0" destOrd="0" presId="urn:microsoft.com/office/officeart/2005/8/layout/process5"/>
    <dgm:cxn modelId="{0BD7C0B0-BF36-B444-98F9-0B41A3C3CE3C}" type="presOf" srcId="{4454CDCF-5192-4AB6-AB30-AFC10796E595}" destId="{1516436C-A0D1-C742-8A84-369DD825A335}" srcOrd="0" destOrd="0" presId="urn:microsoft.com/office/officeart/2005/8/layout/process5"/>
    <dgm:cxn modelId="{77A141B4-148F-0842-A0F7-063159FECED6}" type="presOf" srcId="{DAE9F252-EAB4-4831-9A37-6C250A2C2C27}" destId="{554E6D15-DC2F-9C42-8C49-EFE67B1BD748}" srcOrd="0" destOrd="0" presId="urn:microsoft.com/office/officeart/2005/8/layout/process5"/>
    <dgm:cxn modelId="{228025B6-B5FA-614E-8E1B-63956303324F}" type="presOf" srcId="{D9EA98F3-82D7-4CA0-B7F8-F92F07970107}" destId="{D2FC7308-D9DB-5E47-BDC2-49C1B8F05FB6}" srcOrd="0" destOrd="0" presId="urn:microsoft.com/office/officeart/2005/8/layout/process5"/>
    <dgm:cxn modelId="{8470AEB6-45FD-0D46-8A5E-F68E88901250}" type="presOf" srcId="{3DF0F04C-B1CD-47BF-9A2D-6C6CAAB3077C}" destId="{28C22862-BE0A-0F40-BE49-DE6F368D0ACB}" srcOrd="1" destOrd="0" presId="urn:microsoft.com/office/officeart/2005/8/layout/process5"/>
    <dgm:cxn modelId="{A56D59BC-91E4-7F48-A2FD-68A882631EC5}" type="presOf" srcId="{BB887319-C58A-4E0B-9A69-1F80F53647E0}" destId="{B450E470-F793-4A4E-92CF-37F37A22B766}" srcOrd="0" destOrd="0" presId="urn:microsoft.com/office/officeart/2005/8/layout/process5"/>
    <dgm:cxn modelId="{F3E92EC0-1D99-4CC9-B80B-DFC01119275A}" srcId="{DAE9F252-EAB4-4831-9A37-6C250A2C2C27}" destId="{DACC157F-A134-457A-8C41-6C322C98A6F3}" srcOrd="0" destOrd="0" parTransId="{3D0A846F-753C-4D4D-B49B-479B7188D7DA}" sibTransId="{B46EEA16-0972-40AB-9912-93650294F765}"/>
    <dgm:cxn modelId="{30172EC2-982C-1E41-BD43-8F994887E583}" type="presOf" srcId="{CDFB0265-64FA-4541-A0C0-AD3B3D150633}" destId="{CA877F0A-EC89-A647-8155-5BF917B2E0E5}" srcOrd="0" destOrd="0" presId="urn:microsoft.com/office/officeart/2005/8/layout/process5"/>
    <dgm:cxn modelId="{F2B593C3-A883-6C49-85AE-3375D7DBC171}" type="presOf" srcId="{3847A941-822F-4A04-8006-E77501FFC3A9}" destId="{F623B788-86D5-6748-94F8-7BD26417D884}" srcOrd="0" destOrd="0" presId="urn:microsoft.com/office/officeart/2005/8/layout/process5"/>
    <dgm:cxn modelId="{A36E1FC5-054C-C74D-8A7D-CDEDB0B53206}" type="presOf" srcId="{942A8946-6563-482D-910F-7D6D475CAD67}" destId="{BFA38578-2ABA-E445-9059-2689AD77F316}" srcOrd="1" destOrd="0" presId="urn:microsoft.com/office/officeart/2005/8/layout/process5"/>
    <dgm:cxn modelId="{A55C09C7-4AE5-4D4E-AFFE-5164B49D4CDD}" type="presOf" srcId="{AFCE8913-BEE4-4D17-9FBB-0861DA3BC526}" destId="{D603FF8B-C4F3-F343-B056-E44DA7BDB08C}" srcOrd="0" destOrd="0" presId="urn:microsoft.com/office/officeart/2005/8/layout/process5"/>
    <dgm:cxn modelId="{34EA73C9-4C6C-4A95-A4C3-9DB7659B8586}" srcId="{DAE9F252-EAB4-4831-9A37-6C250A2C2C27}" destId="{F687FB1C-F5FE-4983-AE7D-CCF339E81C09}" srcOrd="8" destOrd="0" parTransId="{7E99302E-CD63-4C32-BB7E-90E4AEAD8549}" sibTransId="{C60F4C7D-A89D-4D04-9665-0CF987787C04}"/>
    <dgm:cxn modelId="{2612E0CA-693A-8E42-B2D3-D95D081D2EC5}" type="presOf" srcId="{8775F9F5-2D5A-40CE-9859-D4361FDF55F2}" destId="{296F8077-00C3-EE4B-AEB4-7CCFADE3CE9C}" srcOrd="0" destOrd="0" presId="urn:microsoft.com/office/officeart/2005/8/layout/process5"/>
    <dgm:cxn modelId="{2FC668D0-32A9-D241-AC51-9200D2ABEFF9}" type="presOf" srcId="{B46EEA16-0972-40AB-9912-93650294F765}" destId="{45F1EF90-BB36-2248-981E-76E4C5C970F7}" srcOrd="0" destOrd="0" presId="urn:microsoft.com/office/officeart/2005/8/layout/process5"/>
    <dgm:cxn modelId="{258C89DD-9562-F642-A2FA-F0487D5DC8A1}" type="presOf" srcId="{EBB90ABA-1BA7-49D7-8143-6A5D3D9B444D}" destId="{CBDB9B58-A084-924F-8D4D-D2F9057F2885}" srcOrd="0" destOrd="0" presId="urn:microsoft.com/office/officeart/2005/8/layout/process5"/>
    <dgm:cxn modelId="{6CBFB6E2-E2F3-457C-BC68-3BFD4602D395}" srcId="{DAE9F252-EAB4-4831-9A37-6C250A2C2C27}" destId="{5AB7FAC1-2E18-4A81-BCC8-3E86F56B5550}" srcOrd="5" destOrd="0" parTransId="{DED194D7-AF8F-4414-813F-2C2BD09A3210}" sibTransId="{942A8946-6563-482D-910F-7D6D475CAD67}"/>
    <dgm:cxn modelId="{CD686CE9-5B2A-4BCE-B87B-C071DBD99F75}" srcId="{DAE9F252-EAB4-4831-9A37-6C250A2C2C27}" destId="{8775F9F5-2D5A-40CE-9859-D4361FDF55F2}" srcOrd="6" destOrd="0" parTransId="{883866F0-1235-444A-87D2-3585BD2F7DF6}" sibTransId="{BB887319-C58A-4E0B-9A69-1F80F53647E0}"/>
    <dgm:cxn modelId="{554A19F0-2895-F44F-9F97-874E73B77091}" type="presOf" srcId="{C60F4C7D-A89D-4D04-9665-0CF987787C04}" destId="{2918F056-AEF1-034F-A812-73BE25537E83}" srcOrd="0" destOrd="0" presId="urn:microsoft.com/office/officeart/2005/8/layout/process5"/>
    <dgm:cxn modelId="{4FA6FEFD-7F2D-5746-84D8-6D5E7CED0074}" type="presOf" srcId="{3847A941-822F-4A04-8006-E77501FFC3A9}" destId="{B9A3B657-5319-D842-96B4-FAD3DEDC07F0}" srcOrd="1" destOrd="0" presId="urn:microsoft.com/office/officeart/2005/8/layout/process5"/>
    <dgm:cxn modelId="{CDACD93D-A8B9-A14A-9BFD-2EB40C51ED44}" type="presParOf" srcId="{554E6D15-DC2F-9C42-8C49-EFE67B1BD748}" destId="{5CA4B060-1842-7547-972C-3AA4F13A24BF}" srcOrd="0" destOrd="0" presId="urn:microsoft.com/office/officeart/2005/8/layout/process5"/>
    <dgm:cxn modelId="{8F5593A0-1872-8D4F-BF4E-CE4D3557A85A}" type="presParOf" srcId="{554E6D15-DC2F-9C42-8C49-EFE67B1BD748}" destId="{45F1EF90-BB36-2248-981E-76E4C5C970F7}" srcOrd="1" destOrd="0" presId="urn:microsoft.com/office/officeart/2005/8/layout/process5"/>
    <dgm:cxn modelId="{ADFE9EAF-4921-1641-B2BA-BCEAABFA54AF}" type="presParOf" srcId="{45F1EF90-BB36-2248-981E-76E4C5C970F7}" destId="{C1177626-87B9-D14C-8A3D-EDD3CE376752}" srcOrd="0" destOrd="0" presId="urn:microsoft.com/office/officeart/2005/8/layout/process5"/>
    <dgm:cxn modelId="{10033EC8-003E-7343-A4BF-CDEB1D157AF1}" type="presParOf" srcId="{554E6D15-DC2F-9C42-8C49-EFE67B1BD748}" destId="{CA877F0A-EC89-A647-8155-5BF917B2E0E5}" srcOrd="2" destOrd="0" presId="urn:microsoft.com/office/officeart/2005/8/layout/process5"/>
    <dgm:cxn modelId="{88A70B8A-DE14-3542-93A7-4DC1F7C4A18A}" type="presParOf" srcId="{554E6D15-DC2F-9C42-8C49-EFE67B1BD748}" destId="{2673A96A-757F-5743-B4E1-85A983E7D877}" srcOrd="3" destOrd="0" presId="urn:microsoft.com/office/officeart/2005/8/layout/process5"/>
    <dgm:cxn modelId="{7D3DD8DF-03E2-434F-AC87-723C7852F197}" type="presParOf" srcId="{2673A96A-757F-5743-B4E1-85A983E7D877}" destId="{67A4E598-3782-3543-8399-CB4B66016AD1}" srcOrd="0" destOrd="0" presId="urn:microsoft.com/office/officeart/2005/8/layout/process5"/>
    <dgm:cxn modelId="{A1D5A85E-86C8-C943-B1CA-CB4CB6981F1C}" type="presParOf" srcId="{554E6D15-DC2F-9C42-8C49-EFE67B1BD748}" destId="{CBDB9B58-A084-924F-8D4D-D2F9057F2885}" srcOrd="4" destOrd="0" presId="urn:microsoft.com/office/officeart/2005/8/layout/process5"/>
    <dgm:cxn modelId="{3619A4F0-78CF-0947-B901-D7F9E31CF688}" type="presParOf" srcId="{554E6D15-DC2F-9C42-8C49-EFE67B1BD748}" destId="{5709B432-1D86-2844-86C5-12E63D08904A}" srcOrd="5" destOrd="0" presId="urn:microsoft.com/office/officeart/2005/8/layout/process5"/>
    <dgm:cxn modelId="{FE47CC10-1CFF-1042-901E-55A72E1CA7C1}" type="presParOf" srcId="{5709B432-1D86-2844-86C5-12E63D08904A}" destId="{0DB56731-BF3D-D746-BF93-DC9A7B013311}" srcOrd="0" destOrd="0" presId="urn:microsoft.com/office/officeart/2005/8/layout/process5"/>
    <dgm:cxn modelId="{8D8EAE79-98AA-7146-9D76-D8A658D5F453}" type="presParOf" srcId="{554E6D15-DC2F-9C42-8C49-EFE67B1BD748}" destId="{D2FC7308-D9DB-5E47-BDC2-49C1B8F05FB6}" srcOrd="6" destOrd="0" presId="urn:microsoft.com/office/officeart/2005/8/layout/process5"/>
    <dgm:cxn modelId="{13512672-920A-5347-9E35-888183680854}" type="presParOf" srcId="{554E6D15-DC2F-9C42-8C49-EFE67B1BD748}" destId="{FE7D78C5-D650-7E4D-9DC0-376E57A76BDD}" srcOrd="7" destOrd="0" presId="urn:microsoft.com/office/officeart/2005/8/layout/process5"/>
    <dgm:cxn modelId="{F5CD0A15-7C30-C748-B55B-26C079E28CDE}" type="presParOf" srcId="{FE7D78C5-D650-7E4D-9DC0-376E57A76BDD}" destId="{28C22862-BE0A-0F40-BE49-DE6F368D0ACB}" srcOrd="0" destOrd="0" presId="urn:microsoft.com/office/officeart/2005/8/layout/process5"/>
    <dgm:cxn modelId="{DDC3BF19-5224-7541-B1E2-7B6E415A2308}" type="presParOf" srcId="{554E6D15-DC2F-9C42-8C49-EFE67B1BD748}" destId="{A16549A6-B0C7-8B46-9B68-54C4A5EC46BA}" srcOrd="8" destOrd="0" presId="urn:microsoft.com/office/officeart/2005/8/layout/process5"/>
    <dgm:cxn modelId="{D7D971FD-DA28-9741-B562-E7950F9632C7}" type="presParOf" srcId="{554E6D15-DC2F-9C42-8C49-EFE67B1BD748}" destId="{F623B788-86D5-6748-94F8-7BD26417D884}" srcOrd="9" destOrd="0" presId="urn:microsoft.com/office/officeart/2005/8/layout/process5"/>
    <dgm:cxn modelId="{D3B52FBA-7542-D14D-91AD-176FB1DD9D1F}" type="presParOf" srcId="{F623B788-86D5-6748-94F8-7BD26417D884}" destId="{B9A3B657-5319-D842-96B4-FAD3DEDC07F0}" srcOrd="0" destOrd="0" presId="urn:microsoft.com/office/officeart/2005/8/layout/process5"/>
    <dgm:cxn modelId="{DEBF63C7-7EBD-9949-8FB2-2CE0AFA9DC65}" type="presParOf" srcId="{554E6D15-DC2F-9C42-8C49-EFE67B1BD748}" destId="{29681FB4-983F-BB4D-9E7C-6A7594D45BB7}" srcOrd="10" destOrd="0" presId="urn:microsoft.com/office/officeart/2005/8/layout/process5"/>
    <dgm:cxn modelId="{A47F2DA8-16C7-544D-9DBD-6A471E3DFD39}" type="presParOf" srcId="{554E6D15-DC2F-9C42-8C49-EFE67B1BD748}" destId="{C57AAFDC-2FB6-834C-8788-148FCBC533AE}" srcOrd="11" destOrd="0" presId="urn:microsoft.com/office/officeart/2005/8/layout/process5"/>
    <dgm:cxn modelId="{5412FDD0-23F9-2147-B896-2E7872FC1EEB}" type="presParOf" srcId="{C57AAFDC-2FB6-834C-8788-148FCBC533AE}" destId="{BFA38578-2ABA-E445-9059-2689AD77F316}" srcOrd="0" destOrd="0" presId="urn:microsoft.com/office/officeart/2005/8/layout/process5"/>
    <dgm:cxn modelId="{CD97C543-9783-8C41-8D35-0998C6B655C6}" type="presParOf" srcId="{554E6D15-DC2F-9C42-8C49-EFE67B1BD748}" destId="{296F8077-00C3-EE4B-AEB4-7CCFADE3CE9C}" srcOrd="12" destOrd="0" presId="urn:microsoft.com/office/officeart/2005/8/layout/process5"/>
    <dgm:cxn modelId="{E6416796-F70C-884A-B81F-BB6B13FED766}" type="presParOf" srcId="{554E6D15-DC2F-9C42-8C49-EFE67B1BD748}" destId="{B450E470-F793-4A4E-92CF-37F37A22B766}" srcOrd="13" destOrd="0" presId="urn:microsoft.com/office/officeart/2005/8/layout/process5"/>
    <dgm:cxn modelId="{3F3828BB-F8A1-FF4C-BB34-079B0F9E2B6F}" type="presParOf" srcId="{B450E470-F793-4A4E-92CF-37F37A22B766}" destId="{FB9B6827-4444-A042-A2B2-37E073307345}" srcOrd="0" destOrd="0" presId="urn:microsoft.com/office/officeart/2005/8/layout/process5"/>
    <dgm:cxn modelId="{408D4E10-59CA-A648-ABA0-B0498F05153E}" type="presParOf" srcId="{554E6D15-DC2F-9C42-8C49-EFE67B1BD748}" destId="{1516436C-A0D1-C742-8A84-369DD825A335}" srcOrd="14" destOrd="0" presId="urn:microsoft.com/office/officeart/2005/8/layout/process5"/>
    <dgm:cxn modelId="{73F5BCEF-6DE6-0648-B529-399C21B4A9FF}" type="presParOf" srcId="{554E6D15-DC2F-9C42-8C49-EFE67B1BD748}" destId="{7A676F5D-C955-CF45-B7E8-060296AC22F1}" srcOrd="15" destOrd="0" presId="urn:microsoft.com/office/officeart/2005/8/layout/process5"/>
    <dgm:cxn modelId="{EB89404F-66E4-264D-A07A-62588966ACE4}" type="presParOf" srcId="{7A676F5D-C955-CF45-B7E8-060296AC22F1}" destId="{C7D7B236-6181-8D49-8547-4DDEECCDDFDE}" srcOrd="0" destOrd="0" presId="urn:microsoft.com/office/officeart/2005/8/layout/process5"/>
    <dgm:cxn modelId="{0C0CC4C6-139A-F04A-AA99-8A794B69861B}" type="presParOf" srcId="{554E6D15-DC2F-9C42-8C49-EFE67B1BD748}" destId="{0146FD7C-D497-594A-9E6F-FF40275790FE}" srcOrd="16" destOrd="0" presId="urn:microsoft.com/office/officeart/2005/8/layout/process5"/>
    <dgm:cxn modelId="{E6D7411B-2021-FB40-A853-F55CE0C90D65}" type="presParOf" srcId="{554E6D15-DC2F-9C42-8C49-EFE67B1BD748}" destId="{2918F056-AEF1-034F-A812-73BE25537E83}" srcOrd="17" destOrd="0" presId="urn:microsoft.com/office/officeart/2005/8/layout/process5"/>
    <dgm:cxn modelId="{AD0E2D63-E3E8-3C42-9CAE-5B864A45C9BB}" type="presParOf" srcId="{2918F056-AEF1-034F-A812-73BE25537E83}" destId="{FF6F69C8-0CAF-E34F-A732-374633D5CF7F}" srcOrd="0" destOrd="0" presId="urn:microsoft.com/office/officeart/2005/8/layout/process5"/>
    <dgm:cxn modelId="{47FB26B2-6FCB-F546-882B-26CDCAE12F57}" type="presParOf" srcId="{554E6D15-DC2F-9C42-8C49-EFE67B1BD748}" destId="{D603FF8B-C4F3-F343-B056-E44DA7BDB08C}" srcOrd="1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A4B060-1842-7547-972C-3AA4F13A24BF}">
      <dsp:nvSpPr>
        <dsp:cNvPr id="0" name=""/>
        <dsp:cNvSpPr/>
      </dsp:nvSpPr>
      <dsp:spPr>
        <a:xfrm>
          <a:off x="4790" y="686883"/>
          <a:ext cx="1485025" cy="89101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Economic</a:t>
          </a:r>
          <a:endParaRPr lang="en-US" sz="2000" kern="1200"/>
        </a:p>
      </dsp:txBody>
      <dsp:txXfrm>
        <a:off x="30887" y="712980"/>
        <a:ext cx="1432831" cy="838821"/>
      </dsp:txXfrm>
    </dsp:sp>
    <dsp:sp modelId="{45F1EF90-BB36-2248-981E-76E4C5C970F7}">
      <dsp:nvSpPr>
        <dsp:cNvPr id="0" name=""/>
        <dsp:cNvSpPr/>
      </dsp:nvSpPr>
      <dsp:spPr>
        <a:xfrm>
          <a:off x="1620498" y="948248"/>
          <a:ext cx="314825" cy="3682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1620498" y="1021905"/>
        <a:ext cx="220378" cy="220972"/>
      </dsp:txXfrm>
    </dsp:sp>
    <dsp:sp modelId="{CA877F0A-EC89-A647-8155-5BF917B2E0E5}">
      <dsp:nvSpPr>
        <dsp:cNvPr id="0" name=""/>
        <dsp:cNvSpPr/>
      </dsp:nvSpPr>
      <dsp:spPr>
        <a:xfrm>
          <a:off x="2083826" y="686883"/>
          <a:ext cx="1485025" cy="89101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💷 Inflation</a:t>
          </a:r>
          <a:endParaRPr lang="en-US" sz="2000" kern="1200"/>
        </a:p>
      </dsp:txBody>
      <dsp:txXfrm>
        <a:off x="2109923" y="712980"/>
        <a:ext cx="1432831" cy="838821"/>
      </dsp:txXfrm>
    </dsp:sp>
    <dsp:sp modelId="{2673A96A-757F-5743-B4E1-85A983E7D877}">
      <dsp:nvSpPr>
        <dsp:cNvPr id="0" name=""/>
        <dsp:cNvSpPr/>
      </dsp:nvSpPr>
      <dsp:spPr>
        <a:xfrm>
          <a:off x="3699534" y="948248"/>
          <a:ext cx="314825" cy="3682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3699534" y="1021905"/>
        <a:ext cx="220378" cy="220972"/>
      </dsp:txXfrm>
    </dsp:sp>
    <dsp:sp modelId="{CBDB9B58-A084-924F-8D4D-D2F9057F2885}">
      <dsp:nvSpPr>
        <dsp:cNvPr id="0" name=""/>
        <dsp:cNvSpPr/>
      </dsp:nvSpPr>
      <dsp:spPr>
        <a:xfrm>
          <a:off x="4162862" y="686883"/>
          <a:ext cx="1485025" cy="89101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Exchange rates</a:t>
          </a:r>
          <a:endParaRPr lang="en-US" sz="2000" kern="1200"/>
        </a:p>
      </dsp:txBody>
      <dsp:txXfrm>
        <a:off x="4188959" y="712980"/>
        <a:ext cx="1432831" cy="838821"/>
      </dsp:txXfrm>
    </dsp:sp>
    <dsp:sp modelId="{5709B432-1D86-2844-86C5-12E63D08904A}">
      <dsp:nvSpPr>
        <dsp:cNvPr id="0" name=""/>
        <dsp:cNvSpPr/>
      </dsp:nvSpPr>
      <dsp:spPr>
        <a:xfrm>
          <a:off x="5778570" y="948248"/>
          <a:ext cx="314825" cy="3682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5778570" y="1021905"/>
        <a:ext cx="220378" cy="220972"/>
      </dsp:txXfrm>
    </dsp:sp>
    <dsp:sp modelId="{D2FC7308-D9DB-5E47-BDC2-49C1B8F05FB6}">
      <dsp:nvSpPr>
        <dsp:cNvPr id="0" name=""/>
        <dsp:cNvSpPr/>
      </dsp:nvSpPr>
      <dsp:spPr>
        <a:xfrm>
          <a:off x="6241898" y="686883"/>
          <a:ext cx="1485025" cy="89101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Social</a:t>
          </a:r>
          <a:endParaRPr lang="en-US" sz="2000" kern="1200"/>
        </a:p>
      </dsp:txBody>
      <dsp:txXfrm>
        <a:off x="6267995" y="712980"/>
        <a:ext cx="1432831" cy="838821"/>
      </dsp:txXfrm>
    </dsp:sp>
    <dsp:sp modelId="{FE7D78C5-D650-7E4D-9DC0-376E57A76BDD}">
      <dsp:nvSpPr>
        <dsp:cNvPr id="0" name=""/>
        <dsp:cNvSpPr/>
      </dsp:nvSpPr>
      <dsp:spPr>
        <a:xfrm>
          <a:off x="7857605" y="948248"/>
          <a:ext cx="314825" cy="3682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7857605" y="1021905"/>
        <a:ext cx="220378" cy="220972"/>
      </dsp:txXfrm>
    </dsp:sp>
    <dsp:sp modelId="{A16549A6-B0C7-8B46-9B68-54C4A5EC46BA}">
      <dsp:nvSpPr>
        <dsp:cNvPr id="0" name=""/>
        <dsp:cNvSpPr/>
      </dsp:nvSpPr>
      <dsp:spPr>
        <a:xfrm>
          <a:off x="8320933" y="686883"/>
          <a:ext cx="1485025" cy="89101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🛒 Online shopping</a:t>
          </a:r>
          <a:endParaRPr lang="en-US" sz="2000" kern="1200"/>
        </a:p>
      </dsp:txBody>
      <dsp:txXfrm>
        <a:off x="8347030" y="712980"/>
        <a:ext cx="1432831" cy="838821"/>
      </dsp:txXfrm>
    </dsp:sp>
    <dsp:sp modelId="{F623B788-86D5-6748-94F8-7BD26417D884}">
      <dsp:nvSpPr>
        <dsp:cNvPr id="0" name=""/>
        <dsp:cNvSpPr/>
      </dsp:nvSpPr>
      <dsp:spPr>
        <a:xfrm rot="5400000">
          <a:off x="8906034" y="1681851"/>
          <a:ext cx="314825" cy="3682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8952961" y="1708582"/>
        <a:ext cx="220972" cy="220378"/>
      </dsp:txXfrm>
    </dsp:sp>
    <dsp:sp modelId="{29681FB4-983F-BB4D-9E7C-6A7594D45BB7}">
      <dsp:nvSpPr>
        <dsp:cNvPr id="0" name=""/>
        <dsp:cNvSpPr/>
      </dsp:nvSpPr>
      <dsp:spPr>
        <a:xfrm>
          <a:off x="8320933" y="2171909"/>
          <a:ext cx="1485025" cy="89101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Brand loyalty</a:t>
          </a:r>
          <a:endParaRPr lang="en-US" sz="2000" kern="1200"/>
        </a:p>
      </dsp:txBody>
      <dsp:txXfrm>
        <a:off x="8347030" y="2198006"/>
        <a:ext cx="1432831" cy="838821"/>
      </dsp:txXfrm>
    </dsp:sp>
    <dsp:sp modelId="{C57AAFDC-2FB6-834C-8788-148FCBC533AE}">
      <dsp:nvSpPr>
        <dsp:cNvPr id="0" name=""/>
        <dsp:cNvSpPr/>
      </dsp:nvSpPr>
      <dsp:spPr>
        <a:xfrm rot="10800000">
          <a:off x="7875426" y="2433274"/>
          <a:ext cx="314825" cy="3682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10800000">
        <a:off x="7969873" y="2506931"/>
        <a:ext cx="220378" cy="220972"/>
      </dsp:txXfrm>
    </dsp:sp>
    <dsp:sp modelId="{296F8077-00C3-EE4B-AEB4-7CCFADE3CE9C}">
      <dsp:nvSpPr>
        <dsp:cNvPr id="0" name=""/>
        <dsp:cNvSpPr/>
      </dsp:nvSpPr>
      <dsp:spPr>
        <a:xfrm>
          <a:off x="6241898" y="2171909"/>
          <a:ext cx="1485025" cy="89101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Technology</a:t>
          </a:r>
          <a:endParaRPr lang="en-US" sz="2000" kern="1200"/>
        </a:p>
      </dsp:txBody>
      <dsp:txXfrm>
        <a:off x="6267995" y="2198006"/>
        <a:ext cx="1432831" cy="838821"/>
      </dsp:txXfrm>
    </dsp:sp>
    <dsp:sp modelId="{B450E470-F793-4A4E-92CF-37F37A22B766}">
      <dsp:nvSpPr>
        <dsp:cNvPr id="0" name=""/>
        <dsp:cNvSpPr/>
      </dsp:nvSpPr>
      <dsp:spPr>
        <a:xfrm rot="10800000">
          <a:off x="5796390" y="2433274"/>
          <a:ext cx="314825" cy="3682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10800000">
        <a:off x="5890837" y="2506931"/>
        <a:ext cx="220378" cy="220972"/>
      </dsp:txXfrm>
    </dsp:sp>
    <dsp:sp modelId="{1516436C-A0D1-C742-8A84-369DD825A335}">
      <dsp:nvSpPr>
        <dsp:cNvPr id="0" name=""/>
        <dsp:cNvSpPr/>
      </dsp:nvSpPr>
      <dsp:spPr>
        <a:xfrm>
          <a:off x="4162862" y="2171909"/>
          <a:ext cx="1485025" cy="89101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💻 Amazon FBA</a:t>
          </a:r>
          <a:endParaRPr lang="en-US" sz="2000" kern="1200"/>
        </a:p>
      </dsp:txBody>
      <dsp:txXfrm>
        <a:off x="4188959" y="2198006"/>
        <a:ext cx="1432831" cy="838821"/>
      </dsp:txXfrm>
    </dsp:sp>
    <dsp:sp modelId="{7A676F5D-C955-CF45-B7E8-060296AC22F1}">
      <dsp:nvSpPr>
        <dsp:cNvPr id="0" name=""/>
        <dsp:cNvSpPr/>
      </dsp:nvSpPr>
      <dsp:spPr>
        <a:xfrm rot="10800000">
          <a:off x="3717354" y="2433274"/>
          <a:ext cx="314825" cy="3682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10800000">
        <a:off x="3811801" y="2506931"/>
        <a:ext cx="220378" cy="220972"/>
      </dsp:txXfrm>
    </dsp:sp>
    <dsp:sp modelId="{0146FD7C-D497-594A-9E6F-FF40275790FE}">
      <dsp:nvSpPr>
        <dsp:cNvPr id="0" name=""/>
        <dsp:cNvSpPr/>
      </dsp:nvSpPr>
      <dsp:spPr>
        <a:xfrm>
          <a:off x="2083826" y="2171909"/>
          <a:ext cx="1485025" cy="89101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Research Software</a:t>
          </a:r>
          <a:endParaRPr lang="en-US" sz="2000" kern="1200"/>
        </a:p>
      </dsp:txBody>
      <dsp:txXfrm>
        <a:off x="2109923" y="2198006"/>
        <a:ext cx="1432831" cy="838821"/>
      </dsp:txXfrm>
    </dsp:sp>
    <dsp:sp modelId="{2918F056-AEF1-034F-A812-73BE25537E83}">
      <dsp:nvSpPr>
        <dsp:cNvPr id="0" name=""/>
        <dsp:cNvSpPr/>
      </dsp:nvSpPr>
      <dsp:spPr>
        <a:xfrm rot="10800000">
          <a:off x="1638318" y="2433274"/>
          <a:ext cx="314825" cy="3682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10800000">
        <a:off x="1732765" y="2506931"/>
        <a:ext cx="220378" cy="220972"/>
      </dsp:txXfrm>
    </dsp:sp>
    <dsp:sp modelId="{D603FF8B-C4F3-F343-B056-E44DA7BDB08C}">
      <dsp:nvSpPr>
        <dsp:cNvPr id="0" name=""/>
        <dsp:cNvSpPr/>
      </dsp:nvSpPr>
      <dsp:spPr>
        <a:xfrm>
          <a:off x="4790" y="2171909"/>
          <a:ext cx="1485025" cy="89101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Inventory Software</a:t>
          </a:r>
          <a:endParaRPr lang="en-US" sz="2000" kern="1200"/>
        </a:p>
      </dsp:txBody>
      <dsp:txXfrm>
        <a:off x="30887" y="2198006"/>
        <a:ext cx="1432831" cy="8388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04T14:49:55.24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3T08:12:49.37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BE69F6-731D-1245-BC66-57480CCBF55B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2788CE-4B69-F041-9C84-321F6C245A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3046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2788CE-4B69-F041-9C84-321F6C245A6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184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July 13,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61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July 13,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044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July 13,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799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July 13,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108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July 13,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506626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July 13, 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12063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July 13, 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759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July 13,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510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July 13,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484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July 13,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34634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July 13,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278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July 13, 2026</a:t>
            </a:fld>
            <a:endParaRPr lang="en-US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01658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1" r:id="rId6"/>
    <p:sldLayoutId id="2147483742" r:id="rId7"/>
    <p:sldLayoutId id="2147483743" r:id="rId8"/>
    <p:sldLayoutId id="2147483740" r:id="rId9"/>
    <p:sldLayoutId id="2147483749" r:id="rId10"/>
    <p:sldLayoutId id="2147483750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customXml" Target="../ink/ink2.xml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moneybattle.tistory.com/entry/%EC%95%84%EB%A7%88%EC%A1%B4-Amazon-FBA%EB%A1%9C-%ED%95%9C%EB%8B%AC-%EC%9D%BC%EC%96%B5%EB%B2%8C%EA%B8%B0" TargetMode="External"/><Relationship Id="rId5" Type="http://schemas.openxmlformats.org/officeDocument/2006/relationships/image" Target="../media/image3.jpeg"/><Relationship Id="rId4" Type="http://schemas.openxmlformats.org/officeDocument/2006/relationships/image" Target="../media/image2.png"/><Relationship Id="rId9" Type="http://schemas.openxmlformats.org/officeDocument/2006/relationships/hyperlink" Target="https://www.legalnewswales.com/news/university-of-wales-trinity-st-david-launches-new-masters-pathway-to-accelerate-access-to-the-legal-profession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20919/premium-photo-image-logistic-courier-delivery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mdgovpics/36906693900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aygroup.com/blog/amazon-fulfillment-fees-updates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rococodigital.co.uk/articles/uk-ecommerce-statistics-2026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cummings.law/legal-strategies-for-corporate-sunset-provisions-in-shareholder-agreements-2/" TargetMode="External"/><Relationship Id="rId5" Type="http://schemas.openxmlformats.org/officeDocument/2006/relationships/image" Target="../media/image9.jpe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boomers.com/t/what-is-amazon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80497449@N04/8677649972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C954B4-B753-C81B-940F-A870857C70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0879" y="609601"/>
            <a:ext cx="4476464" cy="12160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/>
              <a:t>Grab-It Commerce Ltd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4226AE-D024-868E-0426-8645DEC618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50879" y="2163685"/>
            <a:ext cx="3875963" cy="4107020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pc="50"/>
              <a:t>Remus Gavril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pc="50"/>
              <a:t>2511031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pc="50"/>
              <a:t>LCLM4006 Enterprise &amp; Entrepreneurship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pc="50"/>
              <a:t>Component 2 – Individual Presentation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pc="50"/>
              <a:t>Fouziya Farheen</a:t>
            </a:r>
          </a:p>
        </p:txBody>
      </p:sp>
      <p:pic>
        <p:nvPicPr>
          <p:cNvPr id="5" name="Picture 4" descr="아마존 Amazon FBA로 한달 일억벌기">
            <a:extLst>
              <a:ext uri="{FF2B5EF4-FFF2-40B4-BE49-F238E27FC236}">
                <a16:creationId xmlns:a16="http://schemas.microsoft.com/office/drawing/2014/main" id="{03D53CFF-0160-7397-A8F8-C0EFC64224C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7037" r="36129" b="-1"/>
          <a:stretch>
            <a:fillRect/>
          </a:stretch>
        </p:blipFill>
        <p:spPr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53C404-B8E1-8DBF-3D91-2173E8056CF7}"/>
              </a:ext>
            </a:extLst>
          </p:cNvPr>
          <p:cNvSpPr txBox="1"/>
          <p:nvPr/>
        </p:nvSpPr>
        <p:spPr>
          <a:xfrm>
            <a:off x="9756718" y="6657945"/>
            <a:ext cx="243528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 tooltip="https://moneybattle.tistory.com/entry/%EC%95%84%EB%A7%88%EC%A1%B4-Amazon-FBA%EB%A1%9C-%ED%95%9C%EB%8B%AC-%EC%9D%BC%EC%96%B5%EB%B2%8C%EA%B8%B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14" name="Picture 13" descr="University of Wales Trinity St David launches new master’s pathway to ...">
            <a:extLst>
              <a:ext uri="{FF2B5EF4-FFF2-40B4-BE49-F238E27FC236}">
                <a16:creationId xmlns:a16="http://schemas.microsoft.com/office/drawing/2014/main" id="{1E1DA32B-69D1-245D-58ED-7F6E51368C0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0" y="5640387"/>
            <a:ext cx="2959418" cy="1216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0929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0A0D747-F38B-4A99-9985-62CE8C247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D1BF32B-6CA3-4695-8A0C-1AC789B58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5277870" cy="6858000"/>
          </a:xfrm>
          <a:custGeom>
            <a:avLst/>
            <a:gdLst>
              <a:gd name="connsiteX0" fmla="*/ 643741 w 5434004"/>
              <a:gd name="connsiteY0" fmla="*/ 0 h 6858000"/>
              <a:gd name="connsiteX1" fmla="*/ 5434004 w 5434004"/>
              <a:gd name="connsiteY1" fmla="*/ 0 h 6858000"/>
              <a:gd name="connsiteX2" fmla="*/ 5434004 w 5434004"/>
              <a:gd name="connsiteY2" fmla="*/ 6858000 h 6858000"/>
              <a:gd name="connsiteX3" fmla="*/ 0 w 5434004"/>
              <a:gd name="connsiteY3" fmla="*/ 6858000 h 6858000"/>
              <a:gd name="connsiteX4" fmla="*/ 0 w 5434004"/>
              <a:gd name="connsiteY4" fmla="*/ 6857998 h 6858000"/>
              <a:gd name="connsiteX5" fmla="*/ 1049407 w 5434004"/>
              <a:gd name="connsiteY5" fmla="*/ 6857998 h 6858000"/>
              <a:gd name="connsiteX6" fmla="*/ 1033092 w 5434004"/>
              <a:gd name="connsiteY6" fmla="*/ 6843615 h 6858000"/>
              <a:gd name="connsiteX7" fmla="*/ 1004585 w 5434004"/>
              <a:gd name="connsiteY7" fmla="*/ 6800899 h 6858000"/>
              <a:gd name="connsiteX8" fmla="*/ 984086 w 5434004"/>
              <a:gd name="connsiteY8" fmla="*/ 6765441 h 6858000"/>
              <a:gd name="connsiteX9" fmla="*/ 955964 w 5434004"/>
              <a:gd name="connsiteY9" fmla="*/ 6739541 h 6858000"/>
              <a:gd name="connsiteX10" fmla="*/ 945820 w 5434004"/>
              <a:gd name="connsiteY10" fmla="*/ 6673829 h 6858000"/>
              <a:gd name="connsiteX11" fmla="*/ 921540 w 5434004"/>
              <a:gd name="connsiteY11" fmla="*/ 6620155 h 6858000"/>
              <a:gd name="connsiteX12" fmla="*/ 876436 w 5434004"/>
              <a:gd name="connsiteY12" fmla="*/ 6610437 h 6858000"/>
              <a:gd name="connsiteX13" fmla="*/ 876973 w 5434004"/>
              <a:gd name="connsiteY13" fmla="*/ 6596307 h 6858000"/>
              <a:gd name="connsiteX14" fmla="*/ 893782 w 5434004"/>
              <a:gd name="connsiteY14" fmla="*/ 6536039 h 6858000"/>
              <a:gd name="connsiteX15" fmla="*/ 830281 w 5434004"/>
              <a:gd name="connsiteY15" fmla="*/ 6239239 h 6858000"/>
              <a:gd name="connsiteX16" fmla="*/ 816373 w 5434004"/>
              <a:gd name="connsiteY16" fmla="*/ 6116986 h 6858000"/>
              <a:gd name="connsiteX17" fmla="*/ 788606 w 5434004"/>
              <a:gd name="connsiteY17" fmla="*/ 5895434 h 6858000"/>
              <a:gd name="connsiteX18" fmla="*/ 762315 w 5434004"/>
              <a:gd name="connsiteY18" fmla="*/ 5848019 h 6858000"/>
              <a:gd name="connsiteX19" fmla="*/ 714842 w 5434004"/>
              <a:gd name="connsiteY19" fmla="*/ 5722306 h 6858000"/>
              <a:gd name="connsiteX20" fmla="*/ 679500 w 5434004"/>
              <a:gd name="connsiteY20" fmla="*/ 5528085 h 6858000"/>
              <a:gd name="connsiteX21" fmla="*/ 660956 w 5434004"/>
              <a:gd name="connsiteY21" fmla="*/ 5506768 h 6858000"/>
              <a:gd name="connsiteX22" fmla="*/ 642957 w 5434004"/>
              <a:gd name="connsiteY22" fmla="*/ 5473318 h 6858000"/>
              <a:gd name="connsiteX23" fmla="*/ 602099 w 5434004"/>
              <a:gd name="connsiteY23" fmla="*/ 5418521 h 6858000"/>
              <a:gd name="connsiteX24" fmla="*/ 563009 w 5434004"/>
              <a:gd name="connsiteY24" fmla="*/ 5337536 h 6858000"/>
              <a:gd name="connsiteX25" fmla="*/ 584675 w 5434004"/>
              <a:gd name="connsiteY25" fmla="*/ 5255190 h 6858000"/>
              <a:gd name="connsiteX26" fmla="*/ 564878 w 5434004"/>
              <a:gd name="connsiteY26" fmla="*/ 5208171 h 6858000"/>
              <a:gd name="connsiteX27" fmla="*/ 540145 w 5434004"/>
              <a:gd name="connsiteY27" fmla="*/ 4993731 h 6858000"/>
              <a:gd name="connsiteX28" fmla="*/ 512099 w 5434004"/>
              <a:gd name="connsiteY28" fmla="*/ 4896399 h 6858000"/>
              <a:gd name="connsiteX29" fmla="*/ 482378 w 5434004"/>
              <a:gd name="connsiteY29" fmla="*/ 4838613 h 6858000"/>
              <a:gd name="connsiteX30" fmla="*/ 468676 w 5434004"/>
              <a:gd name="connsiteY30" fmla="*/ 4796522 h 6858000"/>
              <a:gd name="connsiteX31" fmla="*/ 430881 w 5434004"/>
              <a:gd name="connsiteY31" fmla="*/ 4672370 h 6858000"/>
              <a:gd name="connsiteX32" fmla="*/ 415292 w 5434004"/>
              <a:gd name="connsiteY32" fmla="*/ 4634253 h 6858000"/>
              <a:gd name="connsiteX33" fmla="*/ 348919 w 5434004"/>
              <a:gd name="connsiteY33" fmla="*/ 4549232 h 6858000"/>
              <a:gd name="connsiteX34" fmla="*/ 292438 w 5434004"/>
              <a:gd name="connsiteY34" fmla="*/ 4479912 h 6858000"/>
              <a:gd name="connsiteX35" fmla="*/ 283567 w 5434004"/>
              <a:gd name="connsiteY35" fmla="*/ 4376609 h 6858000"/>
              <a:gd name="connsiteX36" fmla="*/ 247018 w 5434004"/>
              <a:gd name="connsiteY36" fmla="*/ 4280257 h 6858000"/>
              <a:gd name="connsiteX37" fmla="*/ 243154 w 5434004"/>
              <a:gd name="connsiteY37" fmla="*/ 4208492 h 6858000"/>
              <a:gd name="connsiteX38" fmla="*/ 267243 w 5434004"/>
              <a:gd name="connsiteY38" fmla="*/ 4120636 h 6858000"/>
              <a:gd name="connsiteX39" fmla="*/ 274676 w 5434004"/>
              <a:gd name="connsiteY39" fmla="*/ 4116556 h 6858000"/>
              <a:gd name="connsiteX40" fmla="*/ 274016 w 5434004"/>
              <a:gd name="connsiteY40" fmla="*/ 4109625 h 6858000"/>
              <a:gd name="connsiteX41" fmla="*/ 266711 w 5434004"/>
              <a:gd name="connsiteY41" fmla="*/ 4105624 h 6858000"/>
              <a:gd name="connsiteX42" fmla="*/ 267360 w 5434004"/>
              <a:gd name="connsiteY42" fmla="*/ 4051441 h 6858000"/>
              <a:gd name="connsiteX43" fmla="*/ 280863 w 5434004"/>
              <a:gd name="connsiteY43" fmla="*/ 3988494 h 6858000"/>
              <a:gd name="connsiteX44" fmla="*/ 254473 w 5434004"/>
              <a:gd name="connsiteY44" fmla="*/ 3926485 h 6858000"/>
              <a:gd name="connsiteX45" fmla="*/ 238942 w 5434004"/>
              <a:gd name="connsiteY45" fmla="*/ 3857057 h 6858000"/>
              <a:gd name="connsiteX46" fmla="*/ 229388 w 5434004"/>
              <a:gd name="connsiteY46" fmla="*/ 3815650 h 6858000"/>
              <a:gd name="connsiteX47" fmla="*/ 224025 w 5434004"/>
              <a:gd name="connsiteY47" fmla="*/ 3696745 h 6858000"/>
              <a:gd name="connsiteX48" fmla="*/ 242028 w 5434004"/>
              <a:gd name="connsiteY48" fmla="*/ 3477814 h 6858000"/>
              <a:gd name="connsiteX49" fmla="*/ 239663 w 5434004"/>
              <a:gd name="connsiteY49" fmla="*/ 3375354 h 6858000"/>
              <a:gd name="connsiteX50" fmla="*/ 242939 w 5434004"/>
              <a:gd name="connsiteY50" fmla="*/ 3235494 h 6858000"/>
              <a:gd name="connsiteX51" fmla="*/ 235466 w 5434004"/>
              <a:gd name="connsiteY51" fmla="*/ 3111896 h 6858000"/>
              <a:gd name="connsiteX52" fmla="*/ 225859 w 5434004"/>
              <a:gd name="connsiteY52" fmla="*/ 3061665 h 6858000"/>
              <a:gd name="connsiteX53" fmla="*/ 214543 w 5434004"/>
              <a:gd name="connsiteY53" fmla="*/ 3026187 h 6858000"/>
              <a:gd name="connsiteX54" fmla="*/ 209002 w 5434004"/>
              <a:gd name="connsiteY54" fmla="*/ 2930097 h 6858000"/>
              <a:gd name="connsiteX55" fmla="*/ 209539 w 5434004"/>
              <a:gd name="connsiteY55" fmla="*/ 2768399 h 6858000"/>
              <a:gd name="connsiteX56" fmla="*/ 207490 w 5434004"/>
              <a:gd name="connsiteY56" fmla="*/ 2734615 h 6858000"/>
              <a:gd name="connsiteX57" fmla="*/ 197130 w 5434004"/>
              <a:gd name="connsiteY57" fmla="*/ 2708116 h 6858000"/>
              <a:gd name="connsiteX58" fmla="*/ 187231 w 5434004"/>
              <a:gd name="connsiteY58" fmla="*/ 2704185 h 6858000"/>
              <a:gd name="connsiteX59" fmla="*/ 184723 w 5434004"/>
              <a:gd name="connsiteY59" fmla="*/ 2686011 h 6858000"/>
              <a:gd name="connsiteX60" fmla="*/ 169929 w 5434004"/>
              <a:gd name="connsiteY60" fmla="*/ 2656504 h 6858000"/>
              <a:gd name="connsiteX61" fmla="*/ 188242 w 5434004"/>
              <a:gd name="connsiteY61" fmla="*/ 2589493 h 6858000"/>
              <a:gd name="connsiteX62" fmla="*/ 189125 w 5434004"/>
              <a:gd name="connsiteY62" fmla="*/ 2457617 h 6858000"/>
              <a:gd name="connsiteX63" fmla="*/ 195205 w 5434004"/>
              <a:gd name="connsiteY63" fmla="*/ 2210817 h 6858000"/>
              <a:gd name="connsiteX64" fmla="*/ 175797 w 5434004"/>
              <a:gd name="connsiteY64" fmla="*/ 1901521 h 6858000"/>
              <a:gd name="connsiteX65" fmla="*/ 156134 w 5434004"/>
              <a:gd name="connsiteY65" fmla="*/ 1700722 h 6858000"/>
              <a:gd name="connsiteX66" fmla="*/ 174157 w 5434004"/>
              <a:gd name="connsiteY66" fmla="*/ 1661610 h 6858000"/>
              <a:gd name="connsiteX67" fmla="*/ 180802 w 5434004"/>
              <a:gd name="connsiteY67" fmla="*/ 1640073 h 6858000"/>
              <a:gd name="connsiteX68" fmla="*/ 179221 w 5434004"/>
              <a:gd name="connsiteY68" fmla="*/ 1637398 h 6858000"/>
              <a:gd name="connsiteX69" fmla="*/ 179826 w 5434004"/>
              <a:gd name="connsiteY69" fmla="*/ 1612248 h 6858000"/>
              <a:gd name="connsiteX70" fmla="*/ 198048 w 5434004"/>
              <a:gd name="connsiteY70" fmla="*/ 1498097 h 6858000"/>
              <a:gd name="connsiteX71" fmla="*/ 196329 w 5434004"/>
              <a:gd name="connsiteY71" fmla="*/ 1497364 h 6858000"/>
              <a:gd name="connsiteX72" fmla="*/ 193204 w 5434004"/>
              <a:gd name="connsiteY72" fmla="*/ 1490042 h 6858000"/>
              <a:gd name="connsiteX73" fmla="*/ 211154 w 5434004"/>
              <a:gd name="connsiteY73" fmla="*/ 1451416 h 6858000"/>
              <a:gd name="connsiteX74" fmla="*/ 247750 w 5434004"/>
              <a:gd name="connsiteY74" fmla="*/ 1281781 h 6858000"/>
              <a:gd name="connsiteX75" fmla="*/ 323114 w 5434004"/>
              <a:gd name="connsiteY75" fmla="*/ 1074754 h 6858000"/>
              <a:gd name="connsiteX76" fmla="*/ 357209 w 5434004"/>
              <a:gd name="connsiteY76" fmla="*/ 1019094 h 6858000"/>
              <a:gd name="connsiteX77" fmla="*/ 393176 w 5434004"/>
              <a:gd name="connsiteY77" fmla="*/ 938921 h 6858000"/>
              <a:gd name="connsiteX78" fmla="*/ 451503 w 5434004"/>
              <a:gd name="connsiteY78" fmla="*/ 815814 h 6858000"/>
              <a:gd name="connsiteX79" fmla="*/ 567587 w 5434004"/>
              <a:gd name="connsiteY79" fmla="*/ 584070 h 6858000"/>
              <a:gd name="connsiteX80" fmla="*/ 592609 w 5434004"/>
              <a:gd name="connsiteY80" fmla="*/ 461805 h 6858000"/>
              <a:gd name="connsiteX81" fmla="*/ 624563 w 5434004"/>
              <a:gd name="connsiteY81" fmla="*/ 360945 h 6858000"/>
              <a:gd name="connsiteX82" fmla="*/ 627056 w 5434004"/>
              <a:gd name="connsiteY82" fmla="*/ 226335 h 6858000"/>
              <a:gd name="connsiteX83" fmla="*/ 655851 w 5434004"/>
              <a:gd name="connsiteY83" fmla="*/ 51690 h 6858000"/>
              <a:gd name="connsiteX84" fmla="*/ 653984 w 5434004"/>
              <a:gd name="connsiteY84" fmla="*/ 22133 h 6858000"/>
              <a:gd name="connsiteX85" fmla="*/ 643279 w 5434004"/>
              <a:gd name="connsiteY85" fmla="*/ 1037 h 6858000"/>
              <a:gd name="connsiteX0" fmla="*/ 643741 w 5434004"/>
              <a:gd name="connsiteY0" fmla="*/ 0 h 6858000"/>
              <a:gd name="connsiteX1" fmla="*/ 5434004 w 5434004"/>
              <a:gd name="connsiteY1" fmla="*/ 0 h 6858000"/>
              <a:gd name="connsiteX2" fmla="*/ 5434004 w 5434004"/>
              <a:gd name="connsiteY2" fmla="*/ 6858000 h 6858000"/>
              <a:gd name="connsiteX3" fmla="*/ 0 w 5434004"/>
              <a:gd name="connsiteY3" fmla="*/ 6858000 h 6858000"/>
              <a:gd name="connsiteX4" fmla="*/ 1049407 w 5434004"/>
              <a:gd name="connsiteY4" fmla="*/ 6857998 h 6858000"/>
              <a:gd name="connsiteX5" fmla="*/ 1033092 w 5434004"/>
              <a:gd name="connsiteY5" fmla="*/ 6843615 h 6858000"/>
              <a:gd name="connsiteX6" fmla="*/ 1004585 w 5434004"/>
              <a:gd name="connsiteY6" fmla="*/ 6800899 h 6858000"/>
              <a:gd name="connsiteX7" fmla="*/ 984086 w 5434004"/>
              <a:gd name="connsiteY7" fmla="*/ 6765441 h 6858000"/>
              <a:gd name="connsiteX8" fmla="*/ 955964 w 5434004"/>
              <a:gd name="connsiteY8" fmla="*/ 6739541 h 6858000"/>
              <a:gd name="connsiteX9" fmla="*/ 945820 w 5434004"/>
              <a:gd name="connsiteY9" fmla="*/ 6673829 h 6858000"/>
              <a:gd name="connsiteX10" fmla="*/ 921540 w 5434004"/>
              <a:gd name="connsiteY10" fmla="*/ 6620155 h 6858000"/>
              <a:gd name="connsiteX11" fmla="*/ 876436 w 5434004"/>
              <a:gd name="connsiteY11" fmla="*/ 6610437 h 6858000"/>
              <a:gd name="connsiteX12" fmla="*/ 876973 w 5434004"/>
              <a:gd name="connsiteY12" fmla="*/ 6596307 h 6858000"/>
              <a:gd name="connsiteX13" fmla="*/ 893782 w 5434004"/>
              <a:gd name="connsiteY13" fmla="*/ 6536039 h 6858000"/>
              <a:gd name="connsiteX14" fmla="*/ 830281 w 5434004"/>
              <a:gd name="connsiteY14" fmla="*/ 6239239 h 6858000"/>
              <a:gd name="connsiteX15" fmla="*/ 816373 w 5434004"/>
              <a:gd name="connsiteY15" fmla="*/ 6116986 h 6858000"/>
              <a:gd name="connsiteX16" fmla="*/ 788606 w 5434004"/>
              <a:gd name="connsiteY16" fmla="*/ 5895434 h 6858000"/>
              <a:gd name="connsiteX17" fmla="*/ 762315 w 5434004"/>
              <a:gd name="connsiteY17" fmla="*/ 5848019 h 6858000"/>
              <a:gd name="connsiteX18" fmla="*/ 714842 w 5434004"/>
              <a:gd name="connsiteY18" fmla="*/ 5722306 h 6858000"/>
              <a:gd name="connsiteX19" fmla="*/ 679500 w 5434004"/>
              <a:gd name="connsiteY19" fmla="*/ 5528085 h 6858000"/>
              <a:gd name="connsiteX20" fmla="*/ 660956 w 5434004"/>
              <a:gd name="connsiteY20" fmla="*/ 5506768 h 6858000"/>
              <a:gd name="connsiteX21" fmla="*/ 642957 w 5434004"/>
              <a:gd name="connsiteY21" fmla="*/ 5473318 h 6858000"/>
              <a:gd name="connsiteX22" fmla="*/ 602099 w 5434004"/>
              <a:gd name="connsiteY22" fmla="*/ 5418521 h 6858000"/>
              <a:gd name="connsiteX23" fmla="*/ 563009 w 5434004"/>
              <a:gd name="connsiteY23" fmla="*/ 5337536 h 6858000"/>
              <a:gd name="connsiteX24" fmla="*/ 584675 w 5434004"/>
              <a:gd name="connsiteY24" fmla="*/ 5255190 h 6858000"/>
              <a:gd name="connsiteX25" fmla="*/ 564878 w 5434004"/>
              <a:gd name="connsiteY25" fmla="*/ 5208171 h 6858000"/>
              <a:gd name="connsiteX26" fmla="*/ 540145 w 5434004"/>
              <a:gd name="connsiteY26" fmla="*/ 4993731 h 6858000"/>
              <a:gd name="connsiteX27" fmla="*/ 512099 w 5434004"/>
              <a:gd name="connsiteY27" fmla="*/ 4896399 h 6858000"/>
              <a:gd name="connsiteX28" fmla="*/ 482378 w 5434004"/>
              <a:gd name="connsiteY28" fmla="*/ 4838613 h 6858000"/>
              <a:gd name="connsiteX29" fmla="*/ 468676 w 5434004"/>
              <a:gd name="connsiteY29" fmla="*/ 4796522 h 6858000"/>
              <a:gd name="connsiteX30" fmla="*/ 430881 w 5434004"/>
              <a:gd name="connsiteY30" fmla="*/ 4672370 h 6858000"/>
              <a:gd name="connsiteX31" fmla="*/ 415292 w 5434004"/>
              <a:gd name="connsiteY31" fmla="*/ 4634253 h 6858000"/>
              <a:gd name="connsiteX32" fmla="*/ 348919 w 5434004"/>
              <a:gd name="connsiteY32" fmla="*/ 4549232 h 6858000"/>
              <a:gd name="connsiteX33" fmla="*/ 292438 w 5434004"/>
              <a:gd name="connsiteY33" fmla="*/ 4479912 h 6858000"/>
              <a:gd name="connsiteX34" fmla="*/ 283567 w 5434004"/>
              <a:gd name="connsiteY34" fmla="*/ 4376609 h 6858000"/>
              <a:gd name="connsiteX35" fmla="*/ 247018 w 5434004"/>
              <a:gd name="connsiteY35" fmla="*/ 4280257 h 6858000"/>
              <a:gd name="connsiteX36" fmla="*/ 243154 w 5434004"/>
              <a:gd name="connsiteY36" fmla="*/ 4208492 h 6858000"/>
              <a:gd name="connsiteX37" fmla="*/ 267243 w 5434004"/>
              <a:gd name="connsiteY37" fmla="*/ 4120636 h 6858000"/>
              <a:gd name="connsiteX38" fmla="*/ 274676 w 5434004"/>
              <a:gd name="connsiteY38" fmla="*/ 4116556 h 6858000"/>
              <a:gd name="connsiteX39" fmla="*/ 274016 w 5434004"/>
              <a:gd name="connsiteY39" fmla="*/ 4109625 h 6858000"/>
              <a:gd name="connsiteX40" fmla="*/ 266711 w 5434004"/>
              <a:gd name="connsiteY40" fmla="*/ 4105624 h 6858000"/>
              <a:gd name="connsiteX41" fmla="*/ 267360 w 5434004"/>
              <a:gd name="connsiteY41" fmla="*/ 4051441 h 6858000"/>
              <a:gd name="connsiteX42" fmla="*/ 280863 w 5434004"/>
              <a:gd name="connsiteY42" fmla="*/ 3988494 h 6858000"/>
              <a:gd name="connsiteX43" fmla="*/ 254473 w 5434004"/>
              <a:gd name="connsiteY43" fmla="*/ 3926485 h 6858000"/>
              <a:gd name="connsiteX44" fmla="*/ 238942 w 5434004"/>
              <a:gd name="connsiteY44" fmla="*/ 3857057 h 6858000"/>
              <a:gd name="connsiteX45" fmla="*/ 229388 w 5434004"/>
              <a:gd name="connsiteY45" fmla="*/ 3815650 h 6858000"/>
              <a:gd name="connsiteX46" fmla="*/ 224025 w 5434004"/>
              <a:gd name="connsiteY46" fmla="*/ 3696745 h 6858000"/>
              <a:gd name="connsiteX47" fmla="*/ 242028 w 5434004"/>
              <a:gd name="connsiteY47" fmla="*/ 3477814 h 6858000"/>
              <a:gd name="connsiteX48" fmla="*/ 239663 w 5434004"/>
              <a:gd name="connsiteY48" fmla="*/ 3375354 h 6858000"/>
              <a:gd name="connsiteX49" fmla="*/ 242939 w 5434004"/>
              <a:gd name="connsiteY49" fmla="*/ 3235494 h 6858000"/>
              <a:gd name="connsiteX50" fmla="*/ 235466 w 5434004"/>
              <a:gd name="connsiteY50" fmla="*/ 3111896 h 6858000"/>
              <a:gd name="connsiteX51" fmla="*/ 225859 w 5434004"/>
              <a:gd name="connsiteY51" fmla="*/ 3061665 h 6858000"/>
              <a:gd name="connsiteX52" fmla="*/ 214543 w 5434004"/>
              <a:gd name="connsiteY52" fmla="*/ 3026187 h 6858000"/>
              <a:gd name="connsiteX53" fmla="*/ 209002 w 5434004"/>
              <a:gd name="connsiteY53" fmla="*/ 2930097 h 6858000"/>
              <a:gd name="connsiteX54" fmla="*/ 209539 w 5434004"/>
              <a:gd name="connsiteY54" fmla="*/ 2768399 h 6858000"/>
              <a:gd name="connsiteX55" fmla="*/ 207490 w 5434004"/>
              <a:gd name="connsiteY55" fmla="*/ 2734615 h 6858000"/>
              <a:gd name="connsiteX56" fmla="*/ 197130 w 5434004"/>
              <a:gd name="connsiteY56" fmla="*/ 2708116 h 6858000"/>
              <a:gd name="connsiteX57" fmla="*/ 187231 w 5434004"/>
              <a:gd name="connsiteY57" fmla="*/ 2704185 h 6858000"/>
              <a:gd name="connsiteX58" fmla="*/ 184723 w 5434004"/>
              <a:gd name="connsiteY58" fmla="*/ 2686011 h 6858000"/>
              <a:gd name="connsiteX59" fmla="*/ 169929 w 5434004"/>
              <a:gd name="connsiteY59" fmla="*/ 2656504 h 6858000"/>
              <a:gd name="connsiteX60" fmla="*/ 188242 w 5434004"/>
              <a:gd name="connsiteY60" fmla="*/ 2589493 h 6858000"/>
              <a:gd name="connsiteX61" fmla="*/ 189125 w 5434004"/>
              <a:gd name="connsiteY61" fmla="*/ 2457617 h 6858000"/>
              <a:gd name="connsiteX62" fmla="*/ 195205 w 5434004"/>
              <a:gd name="connsiteY62" fmla="*/ 2210817 h 6858000"/>
              <a:gd name="connsiteX63" fmla="*/ 175797 w 5434004"/>
              <a:gd name="connsiteY63" fmla="*/ 1901521 h 6858000"/>
              <a:gd name="connsiteX64" fmla="*/ 156134 w 5434004"/>
              <a:gd name="connsiteY64" fmla="*/ 1700722 h 6858000"/>
              <a:gd name="connsiteX65" fmla="*/ 174157 w 5434004"/>
              <a:gd name="connsiteY65" fmla="*/ 1661610 h 6858000"/>
              <a:gd name="connsiteX66" fmla="*/ 180802 w 5434004"/>
              <a:gd name="connsiteY66" fmla="*/ 1640073 h 6858000"/>
              <a:gd name="connsiteX67" fmla="*/ 179221 w 5434004"/>
              <a:gd name="connsiteY67" fmla="*/ 1637398 h 6858000"/>
              <a:gd name="connsiteX68" fmla="*/ 179826 w 5434004"/>
              <a:gd name="connsiteY68" fmla="*/ 1612248 h 6858000"/>
              <a:gd name="connsiteX69" fmla="*/ 198048 w 5434004"/>
              <a:gd name="connsiteY69" fmla="*/ 1498097 h 6858000"/>
              <a:gd name="connsiteX70" fmla="*/ 196329 w 5434004"/>
              <a:gd name="connsiteY70" fmla="*/ 1497364 h 6858000"/>
              <a:gd name="connsiteX71" fmla="*/ 193204 w 5434004"/>
              <a:gd name="connsiteY71" fmla="*/ 1490042 h 6858000"/>
              <a:gd name="connsiteX72" fmla="*/ 211154 w 5434004"/>
              <a:gd name="connsiteY72" fmla="*/ 1451416 h 6858000"/>
              <a:gd name="connsiteX73" fmla="*/ 247750 w 5434004"/>
              <a:gd name="connsiteY73" fmla="*/ 1281781 h 6858000"/>
              <a:gd name="connsiteX74" fmla="*/ 323114 w 5434004"/>
              <a:gd name="connsiteY74" fmla="*/ 1074754 h 6858000"/>
              <a:gd name="connsiteX75" fmla="*/ 357209 w 5434004"/>
              <a:gd name="connsiteY75" fmla="*/ 1019094 h 6858000"/>
              <a:gd name="connsiteX76" fmla="*/ 393176 w 5434004"/>
              <a:gd name="connsiteY76" fmla="*/ 938921 h 6858000"/>
              <a:gd name="connsiteX77" fmla="*/ 451503 w 5434004"/>
              <a:gd name="connsiteY77" fmla="*/ 815814 h 6858000"/>
              <a:gd name="connsiteX78" fmla="*/ 567587 w 5434004"/>
              <a:gd name="connsiteY78" fmla="*/ 584070 h 6858000"/>
              <a:gd name="connsiteX79" fmla="*/ 592609 w 5434004"/>
              <a:gd name="connsiteY79" fmla="*/ 461805 h 6858000"/>
              <a:gd name="connsiteX80" fmla="*/ 624563 w 5434004"/>
              <a:gd name="connsiteY80" fmla="*/ 360945 h 6858000"/>
              <a:gd name="connsiteX81" fmla="*/ 627056 w 5434004"/>
              <a:gd name="connsiteY81" fmla="*/ 226335 h 6858000"/>
              <a:gd name="connsiteX82" fmla="*/ 655851 w 5434004"/>
              <a:gd name="connsiteY82" fmla="*/ 51690 h 6858000"/>
              <a:gd name="connsiteX83" fmla="*/ 653984 w 5434004"/>
              <a:gd name="connsiteY83" fmla="*/ 22133 h 6858000"/>
              <a:gd name="connsiteX84" fmla="*/ 643279 w 5434004"/>
              <a:gd name="connsiteY84" fmla="*/ 1037 h 6858000"/>
              <a:gd name="connsiteX85" fmla="*/ 643741 w 5434004"/>
              <a:gd name="connsiteY85" fmla="*/ 0 h 6858000"/>
              <a:gd name="connsiteX0" fmla="*/ 487607 w 5277870"/>
              <a:gd name="connsiteY0" fmla="*/ 0 h 6858000"/>
              <a:gd name="connsiteX1" fmla="*/ 5277870 w 5277870"/>
              <a:gd name="connsiteY1" fmla="*/ 0 h 6858000"/>
              <a:gd name="connsiteX2" fmla="*/ 5277870 w 5277870"/>
              <a:gd name="connsiteY2" fmla="*/ 6858000 h 6858000"/>
              <a:gd name="connsiteX3" fmla="*/ 893273 w 5277870"/>
              <a:gd name="connsiteY3" fmla="*/ 6857998 h 6858000"/>
              <a:gd name="connsiteX4" fmla="*/ 876958 w 5277870"/>
              <a:gd name="connsiteY4" fmla="*/ 6843615 h 6858000"/>
              <a:gd name="connsiteX5" fmla="*/ 848451 w 5277870"/>
              <a:gd name="connsiteY5" fmla="*/ 6800899 h 6858000"/>
              <a:gd name="connsiteX6" fmla="*/ 827952 w 5277870"/>
              <a:gd name="connsiteY6" fmla="*/ 6765441 h 6858000"/>
              <a:gd name="connsiteX7" fmla="*/ 799830 w 5277870"/>
              <a:gd name="connsiteY7" fmla="*/ 6739541 h 6858000"/>
              <a:gd name="connsiteX8" fmla="*/ 789686 w 5277870"/>
              <a:gd name="connsiteY8" fmla="*/ 6673829 h 6858000"/>
              <a:gd name="connsiteX9" fmla="*/ 765406 w 5277870"/>
              <a:gd name="connsiteY9" fmla="*/ 6620155 h 6858000"/>
              <a:gd name="connsiteX10" fmla="*/ 720302 w 5277870"/>
              <a:gd name="connsiteY10" fmla="*/ 6610437 h 6858000"/>
              <a:gd name="connsiteX11" fmla="*/ 720839 w 5277870"/>
              <a:gd name="connsiteY11" fmla="*/ 6596307 h 6858000"/>
              <a:gd name="connsiteX12" fmla="*/ 737648 w 5277870"/>
              <a:gd name="connsiteY12" fmla="*/ 6536039 h 6858000"/>
              <a:gd name="connsiteX13" fmla="*/ 674147 w 5277870"/>
              <a:gd name="connsiteY13" fmla="*/ 6239239 h 6858000"/>
              <a:gd name="connsiteX14" fmla="*/ 660239 w 5277870"/>
              <a:gd name="connsiteY14" fmla="*/ 6116986 h 6858000"/>
              <a:gd name="connsiteX15" fmla="*/ 632472 w 5277870"/>
              <a:gd name="connsiteY15" fmla="*/ 5895434 h 6858000"/>
              <a:gd name="connsiteX16" fmla="*/ 606181 w 5277870"/>
              <a:gd name="connsiteY16" fmla="*/ 5848019 h 6858000"/>
              <a:gd name="connsiteX17" fmla="*/ 558708 w 5277870"/>
              <a:gd name="connsiteY17" fmla="*/ 5722306 h 6858000"/>
              <a:gd name="connsiteX18" fmla="*/ 523366 w 5277870"/>
              <a:gd name="connsiteY18" fmla="*/ 5528085 h 6858000"/>
              <a:gd name="connsiteX19" fmla="*/ 504822 w 5277870"/>
              <a:gd name="connsiteY19" fmla="*/ 5506768 h 6858000"/>
              <a:gd name="connsiteX20" fmla="*/ 486823 w 5277870"/>
              <a:gd name="connsiteY20" fmla="*/ 5473318 h 6858000"/>
              <a:gd name="connsiteX21" fmla="*/ 445965 w 5277870"/>
              <a:gd name="connsiteY21" fmla="*/ 5418521 h 6858000"/>
              <a:gd name="connsiteX22" fmla="*/ 406875 w 5277870"/>
              <a:gd name="connsiteY22" fmla="*/ 5337536 h 6858000"/>
              <a:gd name="connsiteX23" fmla="*/ 428541 w 5277870"/>
              <a:gd name="connsiteY23" fmla="*/ 5255190 h 6858000"/>
              <a:gd name="connsiteX24" fmla="*/ 408744 w 5277870"/>
              <a:gd name="connsiteY24" fmla="*/ 5208171 h 6858000"/>
              <a:gd name="connsiteX25" fmla="*/ 384011 w 5277870"/>
              <a:gd name="connsiteY25" fmla="*/ 4993731 h 6858000"/>
              <a:gd name="connsiteX26" fmla="*/ 355965 w 5277870"/>
              <a:gd name="connsiteY26" fmla="*/ 4896399 h 6858000"/>
              <a:gd name="connsiteX27" fmla="*/ 326244 w 5277870"/>
              <a:gd name="connsiteY27" fmla="*/ 4838613 h 6858000"/>
              <a:gd name="connsiteX28" fmla="*/ 312542 w 5277870"/>
              <a:gd name="connsiteY28" fmla="*/ 4796522 h 6858000"/>
              <a:gd name="connsiteX29" fmla="*/ 274747 w 5277870"/>
              <a:gd name="connsiteY29" fmla="*/ 4672370 h 6858000"/>
              <a:gd name="connsiteX30" fmla="*/ 259158 w 5277870"/>
              <a:gd name="connsiteY30" fmla="*/ 4634253 h 6858000"/>
              <a:gd name="connsiteX31" fmla="*/ 192785 w 5277870"/>
              <a:gd name="connsiteY31" fmla="*/ 4549232 h 6858000"/>
              <a:gd name="connsiteX32" fmla="*/ 136304 w 5277870"/>
              <a:gd name="connsiteY32" fmla="*/ 4479912 h 6858000"/>
              <a:gd name="connsiteX33" fmla="*/ 127433 w 5277870"/>
              <a:gd name="connsiteY33" fmla="*/ 4376609 h 6858000"/>
              <a:gd name="connsiteX34" fmla="*/ 90884 w 5277870"/>
              <a:gd name="connsiteY34" fmla="*/ 4280257 h 6858000"/>
              <a:gd name="connsiteX35" fmla="*/ 87020 w 5277870"/>
              <a:gd name="connsiteY35" fmla="*/ 4208492 h 6858000"/>
              <a:gd name="connsiteX36" fmla="*/ 111109 w 5277870"/>
              <a:gd name="connsiteY36" fmla="*/ 4120636 h 6858000"/>
              <a:gd name="connsiteX37" fmla="*/ 118542 w 5277870"/>
              <a:gd name="connsiteY37" fmla="*/ 4116556 h 6858000"/>
              <a:gd name="connsiteX38" fmla="*/ 117882 w 5277870"/>
              <a:gd name="connsiteY38" fmla="*/ 4109625 h 6858000"/>
              <a:gd name="connsiteX39" fmla="*/ 110577 w 5277870"/>
              <a:gd name="connsiteY39" fmla="*/ 4105624 h 6858000"/>
              <a:gd name="connsiteX40" fmla="*/ 111226 w 5277870"/>
              <a:gd name="connsiteY40" fmla="*/ 4051441 h 6858000"/>
              <a:gd name="connsiteX41" fmla="*/ 124729 w 5277870"/>
              <a:gd name="connsiteY41" fmla="*/ 3988494 h 6858000"/>
              <a:gd name="connsiteX42" fmla="*/ 98339 w 5277870"/>
              <a:gd name="connsiteY42" fmla="*/ 3926485 h 6858000"/>
              <a:gd name="connsiteX43" fmla="*/ 82808 w 5277870"/>
              <a:gd name="connsiteY43" fmla="*/ 3857057 h 6858000"/>
              <a:gd name="connsiteX44" fmla="*/ 73254 w 5277870"/>
              <a:gd name="connsiteY44" fmla="*/ 3815650 h 6858000"/>
              <a:gd name="connsiteX45" fmla="*/ 67891 w 5277870"/>
              <a:gd name="connsiteY45" fmla="*/ 3696745 h 6858000"/>
              <a:gd name="connsiteX46" fmla="*/ 85894 w 5277870"/>
              <a:gd name="connsiteY46" fmla="*/ 3477814 h 6858000"/>
              <a:gd name="connsiteX47" fmla="*/ 83529 w 5277870"/>
              <a:gd name="connsiteY47" fmla="*/ 3375354 h 6858000"/>
              <a:gd name="connsiteX48" fmla="*/ 86805 w 5277870"/>
              <a:gd name="connsiteY48" fmla="*/ 3235494 h 6858000"/>
              <a:gd name="connsiteX49" fmla="*/ 79332 w 5277870"/>
              <a:gd name="connsiteY49" fmla="*/ 3111896 h 6858000"/>
              <a:gd name="connsiteX50" fmla="*/ 69725 w 5277870"/>
              <a:gd name="connsiteY50" fmla="*/ 3061665 h 6858000"/>
              <a:gd name="connsiteX51" fmla="*/ 58409 w 5277870"/>
              <a:gd name="connsiteY51" fmla="*/ 3026187 h 6858000"/>
              <a:gd name="connsiteX52" fmla="*/ 52868 w 5277870"/>
              <a:gd name="connsiteY52" fmla="*/ 2930097 h 6858000"/>
              <a:gd name="connsiteX53" fmla="*/ 53405 w 5277870"/>
              <a:gd name="connsiteY53" fmla="*/ 2768399 h 6858000"/>
              <a:gd name="connsiteX54" fmla="*/ 51356 w 5277870"/>
              <a:gd name="connsiteY54" fmla="*/ 2734615 h 6858000"/>
              <a:gd name="connsiteX55" fmla="*/ 40996 w 5277870"/>
              <a:gd name="connsiteY55" fmla="*/ 2708116 h 6858000"/>
              <a:gd name="connsiteX56" fmla="*/ 31097 w 5277870"/>
              <a:gd name="connsiteY56" fmla="*/ 2704185 h 6858000"/>
              <a:gd name="connsiteX57" fmla="*/ 28589 w 5277870"/>
              <a:gd name="connsiteY57" fmla="*/ 2686011 h 6858000"/>
              <a:gd name="connsiteX58" fmla="*/ 13795 w 5277870"/>
              <a:gd name="connsiteY58" fmla="*/ 2656504 h 6858000"/>
              <a:gd name="connsiteX59" fmla="*/ 32108 w 5277870"/>
              <a:gd name="connsiteY59" fmla="*/ 2589493 h 6858000"/>
              <a:gd name="connsiteX60" fmla="*/ 32991 w 5277870"/>
              <a:gd name="connsiteY60" fmla="*/ 2457617 h 6858000"/>
              <a:gd name="connsiteX61" fmla="*/ 39071 w 5277870"/>
              <a:gd name="connsiteY61" fmla="*/ 2210817 h 6858000"/>
              <a:gd name="connsiteX62" fmla="*/ 19663 w 5277870"/>
              <a:gd name="connsiteY62" fmla="*/ 1901521 h 6858000"/>
              <a:gd name="connsiteX63" fmla="*/ 0 w 5277870"/>
              <a:gd name="connsiteY63" fmla="*/ 1700722 h 6858000"/>
              <a:gd name="connsiteX64" fmla="*/ 18023 w 5277870"/>
              <a:gd name="connsiteY64" fmla="*/ 1661610 h 6858000"/>
              <a:gd name="connsiteX65" fmla="*/ 24668 w 5277870"/>
              <a:gd name="connsiteY65" fmla="*/ 1640073 h 6858000"/>
              <a:gd name="connsiteX66" fmla="*/ 23087 w 5277870"/>
              <a:gd name="connsiteY66" fmla="*/ 1637398 h 6858000"/>
              <a:gd name="connsiteX67" fmla="*/ 23692 w 5277870"/>
              <a:gd name="connsiteY67" fmla="*/ 1612248 h 6858000"/>
              <a:gd name="connsiteX68" fmla="*/ 41914 w 5277870"/>
              <a:gd name="connsiteY68" fmla="*/ 1498097 h 6858000"/>
              <a:gd name="connsiteX69" fmla="*/ 40195 w 5277870"/>
              <a:gd name="connsiteY69" fmla="*/ 1497364 h 6858000"/>
              <a:gd name="connsiteX70" fmla="*/ 37070 w 5277870"/>
              <a:gd name="connsiteY70" fmla="*/ 1490042 h 6858000"/>
              <a:gd name="connsiteX71" fmla="*/ 55020 w 5277870"/>
              <a:gd name="connsiteY71" fmla="*/ 1451416 h 6858000"/>
              <a:gd name="connsiteX72" fmla="*/ 91616 w 5277870"/>
              <a:gd name="connsiteY72" fmla="*/ 1281781 h 6858000"/>
              <a:gd name="connsiteX73" fmla="*/ 166980 w 5277870"/>
              <a:gd name="connsiteY73" fmla="*/ 1074754 h 6858000"/>
              <a:gd name="connsiteX74" fmla="*/ 201075 w 5277870"/>
              <a:gd name="connsiteY74" fmla="*/ 1019094 h 6858000"/>
              <a:gd name="connsiteX75" fmla="*/ 237042 w 5277870"/>
              <a:gd name="connsiteY75" fmla="*/ 938921 h 6858000"/>
              <a:gd name="connsiteX76" fmla="*/ 295369 w 5277870"/>
              <a:gd name="connsiteY76" fmla="*/ 815814 h 6858000"/>
              <a:gd name="connsiteX77" fmla="*/ 411453 w 5277870"/>
              <a:gd name="connsiteY77" fmla="*/ 584070 h 6858000"/>
              <a:gd name="connsiteX78" fmla="*/ 436475 w 5277870"/>
              <a:gd name="connsiteY78" fmla="*/ 461805 h 6858000"/>
              <a:gd name="connsiteX79" fmla="*/ 468429 w 5277870"/>
              <a:gd name="connsiteY79" fmla="*/ 360945 h 6858000"/>
              <a:gd name="connsiteX80" fmla="*/ 470922 w 5277870"/>
              <a:gd name="connsiteY80" fmla="*/ 226335 h 6858000"/>
              <a:gd name="connsiteX81" fmla="*/ 499717 w 5277870"/>
              <a:gd name="connsiteY81" fmla="*/ 51690 h 6858000"/>
              <a:gd name="connsiteX82" fmla="*/ 497850 w 5277870"/>
              <a:gd name="connsiteY82" fmla="*/ 22133 h 6858000"/>
              <a:gd name="connsiteX83" fmla="*/ 487145 w 5277870"/>
              <a:gd name="connsiteY83" fmla="*/ 1037 h 6858000"/>
              <a:gd name="connsiteX84" fmla="*/ 487607 w 5277870"/>
              <a:gd name="connsiteY8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5277870" h="6858000">
                <a:moveTo>
                  <a:pt x="487607" y="0"/>
                </a:moveTo>
                <a:lnTo>
                  <a:pt x="5277870" y="0"/>
                </a:lnTo>
                <a:lnTo>
                  <a:pt x="5277870" y="6858000"/>
                </a:lnTo>
                <a:lnTo>
                  <a:pt x="893273" y="6857998"/>
                </a:lnTo>
                <a:lnTo>
                  <a:pt x="876958" y="6843615"/>
                </a:lnTo>
                <a:lnTo>
                  <a:pt x="848451" y="6800899"/>
                </a:lnTo>
                <a:lnTo>
                  <a:pt x="827952" y="6765441"/>
                </a:lnTo>
                <a:cubicBezTo>
                  <a:pt x="827507" y="6750832"/>
                  <a:pt x="798355" y="6753978"/>
                  <a:pt x="799830" y="6739541"/>
                </a:cubicBezTo>
                <a:cubicBezTo>
                  <a:pt x="786503" y="6723280"/>
                  <a:pt x="803673" y="6682742"/>
                  <a:pt x="789686" y="6673829"/>
                </a:cubicBezTo>
                <a:cubicBezTo>
                  <a:pt x="776006" y="6657903"/>
                  <a:pt x="778015" y="6625745"/>
                  <a:pt x="765406" y="6620155"/>
                </a:cubicBezTo>
                <a:lnTo>
                  <a:pt x="720302" y="6610437"/>
                </a:lnTo>
                <a:lnTo>
                  <a:pt x="720839" y="6596307"/>
                </a:lnTo>
                <a:lnTo>
                  <a:pt x="737648" y="6536039"/>
                </a:lnTo>
                <a:cubicBezTo>
                  <a:pt x="731713" y="6378236"/>
                  <a:pt x="664893" y="6350780"/>
                  <a:pt x="674147" y="6239239"/>
                </a:cubicBezTo>
                <a:cubicBezTo>
                  <a:pt x="668193" y="6196030"/>
                  <a:pt x="677776" y="6168747"/>
                  <a:pt x="660239" y="6116986"/>
                </a:cubicBezTo>
                <a:cubicBezTo>
                  <a:pt x="693882" y="6035788"/>
                  <a:pt x="626477" y="5971885"/>
                  <a:pt x="632472" y="5895434"/>
                </a:cubicBezTo>
                <a:cubicBezTo>
                  <a:pt x="571936" y="5884249"/>
                  <a:pt x="624704" y="5880776"/>
                  <a:pt x="606181" y="5848019"/>
                </a:cubicBezTo>
                <a:cubicBezTo>
                  <a:pt x="593885" y="5819164"/>
                  <a:pt x="572509" y="5775628"/>
                  <a:pt x="558708" y="5722306"/>
                </a:cubicBezTo>
                <a:cubicBezTo>
                  <a:pt x="551746" y="5685812"/>
                  <a:pt x="532346" y="5564008"/>
                  <a:pt x="523366" y="5528085"/>
                </a:cubicBezTo>
                <a:cubicBezTo>
                  <a:pt x="518594" y="5519172"/>
                  <a:pt x="523045" y="5505250"/>
                  <a:pt x="504822" y="5506768"/>
                </a:cubicBezTo>
                <a:cubicBezTo>
                  <a:pt x="482648" y="5506487"/>
                  <a:pt x="511311" y="5459433"/>
                  <a:pt x="486823" y="5473318"/>
                </a:cubicBezTo>
                <a:cubicBezTo>
                  <a:pt x="506358" y="5440194"/>
                  <a:pt x="459463" y="5435836"/>
                  <a:pt x="445965" y="5418521"/>
                </a:cubicBezTo>
                <a:cubicBezTo>
                  <a:pt x="465954" y="5390815"/>
                  <a:pt x="417921" y="5381811"/>
                  <a:pt x="406875" y="5337536"/>
                </a:cubicBezTo>
                <a:cubicBezTo>
                  <a:pt x="430123" y="5306619"/>
                  <a:pt x="399081" y="5307846"/>
                  <a:pt x="428541" y="5255190"/>
                </a:cubicBezTo>
                <a:cubicBezTo>
                  <a:pt x="428852" y="5233629"/>
                  <a:pt x="407502" y="5247189"/>
                  <a:pt x="408744" y="5208171"/>
                </a:cubicBezTo>
                <a:cubicBezTo>
                  <a:pt x="406613" y="5154483"/>
                  <a:pt x="390295" y="5051554"/>
                  <a:pt x="384011" y="4993731"/>
                </a:cubicBezTo>
                <a:cubicBezTo>
                  <a:pt x="373186" y="4967089"/>
                  <a:pt x="370884" y="4912140"/>
                  <a:pt x="355965" y="4896399"/>
                </a:cubicBezTo>
                <a:cubicBezTo>
                  <a:pt x="355837" y="4852829"/>
                  <a:pt x="351078" y="4813709"/>
                  <a:pt x="326244" y="4838613"/>
                </a:cubicBezTo>
                <a:cubicBezTo>
                  <a:pt x="299018" y="4831439"/>
                  <a:pt x="336627" y="4804968"/>
                  <a:pt x="312542" y="4796522"/>
                </a:cubicBezTo>
                <a:lnTo>
                  <a:pt x="274747" y="4672370"/>
                </a:lnTo>
                <a:cubicBezTo>
                  <a:pt x="286762" y="4649487"/>
                  <a:pt x="276585" y="4640072"/>
                  <a:pt x="259158" y="4634253"/>
                </a:cubicBezTo>
                <a:cubicBezTo>
                  <a:pt x="255297" y="4595381"/>
                  <a:pt x="210632" y="4586807"/>
                  <a:pt x="192785" y="4549232"/>
                </a:cubicBezTo>
                <a:cubicBezTo>
                  <a:pt x="175514" y="4501329"/>
                  <a:pt x="155204" y="4520147"/>
                  <a:pt x="136304" y="4479912"/>
                </a:cubicBezTo>
                <a:lnTo>
                  <a:pt x="127433" y="4376609"/>
                </a:lnTo>
                <a:cubicBezTo>
                  <a:pt x="119863" y="4343333"/>
                  <a:pt x="97619" y="4308276"/>
                  <a:pt x="90884" y="4280257"/>
                </a:cubicBezTo>
                <a:cubicBezTo>
                  <a:pt x="94219" y="4220025"/>
                  <a:pt x="104684" y="4233011"/>
                  <a:pt x="87020" y="4208492"/>
                </a:cubicBezTo>
                <a:cubicBezTo>
                  <a:pt x="95065" y="4180444"/>
                  <a:pt x="129022" y="4152083"/>
                  <a:pt x="111109" y="4120636"/>
                </a:cubicBezTo>
                <a:cubicBezTo>
                  <a:pt x="115978" y="4121934"/>
                  <a:pt x="117998" y="4120145"/>
                  <a:pt x="118542" y="4116556"/>
                </a:cubicBezTo>
                <a:cubicBezTo>
                  <a:pt x="118321" y="4114246"/>
                  <a:pt x="118101" y="4111935"/>
                  <a:pt x="117882" y="4109625"/>
                </a:cubicBezTo>
                <a:lnTo>
                  <a:pt x="110577" y="4105624"/>
                </a:lnTo>
                <a:cubicBezTo>
                  <a:pt x="85114" y="4088878"/>
                  <a:pt x="113587" y="4082596"/>
                  <a:pt x="111226" y="4051441"/>
                </a:cubicBezTo>
                <a:cubicBezTo>
                  <a:pt x="111638" y="4036628"/>
                  <a:pt x="118512" y="3985548"/>
                  <a:pt x="124729" y="3988494"/>
                </a:cubicBezTo>
                <a:lnTo>
                  <a:pt x="98339" y="3926485"/>
                </a:lnTo>
                <a:cubicBezTo>
                  <a:pt x="120456" y="3887663"/>
                  <a:pt x="82381" y="3893685"/>
                  <a:pt x="82808" y="3857057"/>
                </a:cubicBezTo>
                <a:cubicBezTo>
                  <a:pt x="89625" y="3836374"/>
                  <a:pt x="88641" y="3824518"/>
                  <a:pt x="73254" y="3815650"/>
                </a:cubicBezTo>
                <a:cubicBezTo>
                  <a:pt x="107452" y="3718923"/>
                  <a:pt x="64680" y="3772318"/>
                  <a:pt x="67891" y="3696745"/>
                </a:cubicBezTo>
                <a:cubicBezTo>
                  <a:pt x="73347" y="3630391"/>
                  <a:pt x="83288" y="3531379"/>
                  <a:pt x="85894" y="3477814"/>
                </a:cubicBezTo>
                <a:cubicBezTo>
                  <a:pt x="88500" y="3424249"/>
                  <a:pt x="86217" y="3377198"/>
                  <a:pt x="83529" y="3375354"/>
                </a:cubicBezTo>
                <a:cubicBezTo>
                  <a:pt x="83101" y="3339059"/>
                  <a:pt x="90016" y="3285266"/>
                  <a:pt x="86805" y="3235494"/>
                </a:cubicBezTo>
                <a:cubicBezTo>
                  <a:pt x="78762" y="3207446"/>
                  <a:pt x="61419" y="3143345"/>
                  <a:pt x="79332" y="3111896"/>
                </a:cubicBezTo>
                <a:cubicBezTo>
                  <a:pt x="59856" y="3117096"/>
                  <a:pt x="85974" y="3072872"/>
                  <a:pt x="69725" y="3061665"/>
                </a:cubicBezTo>
                <a:cubicBezTo>
                  <a:pt x="56184" y="3054621"/>
                  <a:pt x="60953" y="3039562"/>
                  <a:pt x="58409" y="3026187"/>
                </a:cubicBezTo>
                <a:cubicBezTo>
                  <a:pt x="45869" y="3013333"/>
                  <a:pt x="46112" y="2950064"/>
                  <a:pt x="52868" y="2930097"/>
                </a:cubicBezTo>
                <a:cubicBezTo>
                  <a:pt x="80421" y="2876459"/>
                  <a:pt x="32874" y="2811741"/>
                  <a:pt x="53405" y="2768399"/>
                </a:cubicBezTo>
                <a:cubicBezTo>
                  <a:pt x="54801" y="2755814"/>
                  <a:pt x="53816" y="2744722"/>
                  <a:pt x="51356" y="2734615"/>
                </a:cubicBezTo>
                <a:lnTo>
                  <a:pt x="40996" y="2708116"/>
                </a:lnTo>
                <a:lnTo>
                  <a:pt x="31097" y="2704185"/>
                </a:lnTo>
                <a:lnTo>
                  <a:pt x="28589" y="2686011"/>
                </a:lnTo>
                <a:lnTo>
                  <a:pt x="13795" y="2656504"/>
                </a:lnTo>
                <a:cubicBezTo>
                  <a:pt x="56166" y="2648211"/>
                  <a:pt x="-6214" y="2580540"/>
                  <a:pt x="32108" y="2589493"/>
                </a:cubicBezTo>
                <a:cubicBezTo>
                  <a:pt x="22039" y="2539863"/>
                  <a:pt x="41060" y="2531259"/>
                  <a:pt x="32991" y="2457617"/>
                </a:cubicBezTo>
                <a:cubicBezTo>
                  <a:pt x="45635" y="2365891"/>
                  <a:pt x="40786" y="2284833"/>
                  <a:pt x="39071" y="2210817"/>
                </a:cubicBezTo>
                <a:cubicBezTo>
                  <a:pt x="39941" y="2106412"/>
                  <a:pt x="22396" y="1993081"/>
                  <a:pt x="19663" y="1901521"/>
                </a:cubicBezTo>
                <a:cubicBezTo>
                  <a:pt x="10670" y="1826286"/>
                  <a:pt x="4249" y="1796783"/>
                  <a:pt x="0" y="1700722"/>
                </a:cubicBezTo>
                <a:cubicBezTo>
                  <a:pt x="5587" y="1695223"/>
                  <a:pt x="14814" y="1668682"/>
                  <a:pt x="18023" y="1661610"/>
                </a:cubicBezTo>
                <a:lnTo>
                  <a:pt x="24668" y="1640073"/>
                </a:lnTo>
                <a:lnTo>
                  <a:pt x="23087" y="1637398"/>
                </a:lnTo>
                <a:cubicBezTo>
                  <a:pt x="19812" y="1625364"/>
                  <a:pt x="20811" y="1617807"/>
                  <a:pt x="23692" y="1612248"/>
                </a:cubicBezTo>
                <a:lnTo>
                  <a:pt x="41914" y="1498097"/>
                </a:lnTo>
                <a:lnTo>
                  <a:pt x="40195" y="1497364"/>
                </a:lnTo>
                <a:lnTo>
                  <a:pt x="37070" y="1490042"/>
                </a:lnTo>
                <a:lnTo>
                  <a:pt x="55020" y="1451416"/>
                </a:lnTo>
                <a:cubicBezTo>
                  <a:pt x="73102" y="1417430"/>
                  <a:pt x="80421" y="1313985"/>
                  <a:pt x="91616" y="1281781"/>
                </a:cubicBezTo>
                <a:cubicBezTo>
                  <a:pt x="137974" y="1171345"/>
                  <a:pt x="146547" y="1130634"/>
                  <a:pt x="166980" y="1074754"/>
                </a:cubicBezTo>
                <a:cubicBezTo>
                  <a:pt x="181651" y="1040817"/>
                  <a:pt x="190408" y="1034723"/>
                  <a:pt x="201075" y="1019094"/>
                </a:cubicBezTo>
                <a:cubicBezTo>
                  <a:pt x="207201" y="1005265"/>
                  <a:pt x="260932" y="958184"/>
                  <a:pt x="237042" y="938921"/>
                </a:cubicBezTo>
                <a:cubicBezTo>
                  <a:pt x="287348" y="869297"/>
                  <a:pt x="265291" y="876942"/>
                  <a:pt x="295369" y="815814"/>
                </a:cubicBezTo>
                <a:cubicBezTo>
                  <a:pt x="329951" y="751141"/>
                  <a:pt x="383834" y="609442"/>
                  <a:pt x="411453" y="584070"/>
                </a:cubicBezTo>
                <a:cubicBezTo>
                  <a:pt x="438653" y="530431"/>
                  <a:pt x="423178" y="516020"/>
                  <a:pt x="436475" y="461805"/>
                </a:cubicBezTo>
                <a:cubicBezTo>
                  <a:pt x="454281" y="438996"/>
                  <a:pt x="448264" y="386523"/>
                  <a:pt x="468429" y="360945"/>
                </a:cubicBezTo>
                <a:cubicBezTo>
                  <a:pt x="474686" y="267247"/>
                  <a:pt x="468220" y="285413"/>
                  <a:pt x="470922" y="226335"/>
                </a:cubicBezTo>
                <a:cubicBezTo>
                  <a:pt x="481883" y="180653"/>
                  <a:pt x="495229" y="85724"/>
                  <a:pt x="499717" y="51690"/>
                </a:cubicBezTo>
                <a:cubicBezTo>
                  <a:pt x="482601" y="39734"/>
                  <a:pt x="492651" y="34426"/>
                  <a:pt x="497850" y="22133"/>
                </a:cubicBezTo>
                <a:cubicBezTo>
                  <a:pt x="482148" y="14444"/>
                  <a:pt x="483752" y="7720"/>
                  <a:pt x="487145" y="1037"/>
                </a:cubicBezTo>
                <a:lnTo>
                  <a:pt x="487607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371D83-4962-A757-E129-C09F0775A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684" y="1562100"/>
            <a:ext cx="3795642" cy="3733800"/>
          </a:xfrm>
        </p:spPr>
        <p:txBody>
          <a:bodyPr>
            <a:normAutofit/>
          </a:bodyPr>
          <a:lstStyle/>
          <a:p>
            <a:pPr algn="ctr"/>
            <a:r>
              <a:rPr lang="en-US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97883-7440-1061-F806-C0ABB54FC3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9995" y="733425"/>
            <a:ext cx="4889480" cy="53911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/>
              <a:t>Why amazon?</a:t>
            </a:r>
            <a:br>
              <a:rPr lang="en-US"/>
            </a:br>
            <a:r>
              <a:rPr lang="en-US"/>
              <a:t>Business Overview</a:t>
            </a:r>
            <a:br>
              <a:rPr lang="en-US"/>
            </a:br>
            <a:r>
              <a:rPr lang="en-US"/>
              <a:t>Why Amazon FBA?</a:t>
            </a:r>
            <a:br>
              <a:rPr lang="en-US"/>
            </a:br>
            <a:r>
              <a:rPr lang="en-US"/>
              <a:t>Market opportunity</a:t>
            </a:r>
            <a:br>
              <a:rPr lang="en-US"/>
            </a:br>
            <a:r>
              <a:rPr lang="en-US"/>
              <a:t>Legal structure &amp; Management</a:t>
            </a:r>
            <a:br>
              <a:rPr lang="en-US"/>
            </a:br>
            <a:r>
              <a:rPr lang="en-US"/>
              <a:t>Pestel Analysis</a:t>
            </a:r>
            <a:br>
              <a:rPr lang="en-US"/>
            </a:br>
            <a:r>
              <a:rPr lang="en-US"/>
              <a:t>Market Strategy</a:t>
            </a:r>
            <a:br>
              <a:rPr lang="en-US"/>
            </a:br>
            <a:r>
              <a:rPr lang="en-US"/>
              <a:t>Sustainability</a:t>
            </a:r>
            <a:br>
              <a:rPr lang="en-US"/>
            </a:br>
            <a:r>
              <a:rPr lang="en-US"/>
              <a:t>Funding</a:t>
            </a:r>
            <a:br>
              <a:rPr lang="en-US"/>
            </a:br>
            <a:r>
              <a:rPr lang="en-US"/>
              <a:t>Competitive Advantage</a:t>
            </a:r>
            <a:br>
              <a:rPr lang="en-US"/>
            </a:br>
            <a:r>
              <a:rPr lang="en-US"/>
              <a:t>Future Vision</a:t>
            </a:r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369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88451A-7F21-A828-4D7A-9CAC93668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4476464" cy="1216024"/>
          </a:xfrm>
        </p:spPr>
        <p:txBody>
          <a:bodyPr>
            <a:normAutofit/>
          </a:bodyPr>
          <a:lstStyle/>
          <a:p>
            <a:r>
              <a:rPr lang="en-US"/>
              <a:t>Why amazon?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F61CF-36F3-583D-D08E-810B22E7DA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163685"/>
            <a:ext cx="3875963" cy="41070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/>
              <a:t>Every minute, thousands of products are sold on Amazon.</a:t>
            </a:r>
          </a:p>
          <a:p>
            <a:pPr>
              <a:lnSpc>
                <a:spcPct val="90000"/>
              </a:lnSpc>
            </a:pPr>
            <a:r>
              <a:rPr lang="en-US" sz="1700"/>
              <a:t>We don’t need to invent a new product.</a:t>
            </a:r>
          </a:p>
          <a:p>
            <a:pPr>
              <a:lnSpc>
                <a:spcPct val="90000"/>
              </a:lnSpc>
            </a:pPr>
            <a:r>
              <a:rPr lang="en-US" sz="1700"/>
              <a:t>We need to sell the right product.</a:t>
            </a:r>
            <a:br>
              <a:rPr lang="en-US" sz="1700"/>
            </a:br>
            <a:br>
              <a:rPr lang="en-US" sz="1700"/>
            </a:br>
            <a:br>
              <a:rPr lang="en-US" sz="1700"/>
            </a:br>
            <a:br>
              <a:rPr lang="en-US" sz="1700"/>
            </a:br>
            <a:br>
              <a:rPr lang="en-US" sz="1700"/>
            </a:br>
            <a:br>
              <a:rPr lang="en-US" sz="1700"/>
            </a:br>
            <a:br>
              <a:rPr lang="en-US" sz="1700"/>
            </a:br>
            <a:br>
              <a:rPr lang="en-US" sz="1700"/>
            </a:br>
            <a:br>
              <a:rPr lang="en-US" sz="1700"/>
            </a:br>
            <a:br>
              <a:rPr lang="en-US" sz="1700"/>
            </a:br>
            <a:r>
              <a:rPr lang="en-US" sz="1700"/>
              <a:t>Amazon already has millions of customers.</a:t>
            </a:r>
          </a:p>
        </p:txBody>
      </p:sp>
      <p:pic>
        <p:nvPicPr>
          <p:cNvPr id="5" name="Picture 4" descr="Delivery Courier Freight Package Shipment Carton | Royalty free photo ...">
            <a:extLst>
              <a:ext uri="{FF2B5EF4-FFF2-40B4-BE49-F238E27FC236}">
                <a16:creationId xmlns:a16="http://schemas.microsoft.com/office/drawing/2014/main" id="{62E8F252-F955-FC2E-D3FA-69D172F5F5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554" r="30927" b="-1"/>
          <a:stretch>
            <a:fillRect/>
          </a:stretch>
        </p:blipFill>
        <p:spPr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94732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51BA89-A656-518E-8311-0BA783A57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4476464" cy="1216024"/>
          </a:xfrm>
        </p:spPr>
        <p:txBody>
          <a:bodyPr>
            <a:normAutofit/>
          </a:bodyPr>
          <a:lstStyle/>
          <a:p>
            <a:r>
              <a:rPr lang="en-US"/>
              <a:t>Business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DAB07-B2C7-5BF6-0F90-9D663AF93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163685"/>
            <a:ext cx="3875963" cy="41070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Business Model</a:t>
            </a:r>
          </a:p>
          <a:p>
            <a:r>
              <a:rPr lang="en-US"/>
              <a:t>Amazon FBA Wholesale</a:t>
            </a:r>
          </a:p>
          <a:p>
            <a:r>
              <a:rPr lang="en-US"/>
              <a:t>Home &amp; Kitchen</a:t>
            </a:r>
          </a:p>
          <a:p>
            <a:r>
              <a:rPr lang="en-US"/>
              <a:t>Health &amp; Personal Care</a:t>
            </a:r>
            <a:br>
              <a:rPr lang="en-US"/>
            </a:br>
            <a:r>
              <a:rPr lang="en-US"/>
              <a:t>Data-driven sourcing</a:t>
            </a:r>
          </a:p>
        </p:txBody>
      </p:sp>
      <p:pic>
        <p:nvPicPr>
          <p:cNvPr id="5" name="Picture 4" descr="Amazon Tour | Governor Hogan Tours Amazon Fulfillment Center… | Flickr">
            <a:extLst>
              <a:ext uri="{FF2B5EF4-FFF2-40B4-BE49-F238E27FC236}">
                <a16:creationId xmlns:a16="http://schemas.microsoft.com/office/drawing/2014/main" id="{980C493D-E523-02A3-CC96-19E0AA264E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885" r="13672"/>
          <a:stretch>
            <a:fillRect/>
          </a:stretch>
        </p:blipFill>
        <p:spPr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4D86C1-C9AA-7910-796C-016EF288321B}"/>
              </a:ext>
            </a:extLst>
          </p:cNvPr>
          <p:cNvSpPr txBox="1"/>
          <p:nvPr/>
        </p:nvSpPr>
        <p:spPr>
          <a:xfrm>
            <a:off x="9896180" y="6657945"/>
            <a:ext cx="229582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flickr.com/photos/mdgovpics/3690669390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89170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57B57B-401C-CDA0-C991-3D13EE427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4476464" cy="1216024"/>
          </a:xfrm>
        </p:spPr>
        <p:txBody>
          <a:bodyPr>
            <a:normAutofit/>
          </a:bodyPr>
          <a:lstStyle/>
          <a:p>
            <a:r>
              <a:rPr lang="en-US"/>
              <a:t>Why amazon </a:t>
            </a:r>
            <a:r>
              <a:rPr lang="en-US" err="1"/>
              <a:t>fba</a:t>
            </a:r>
            <a:r>
              <a:rPr lang="en-US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980AA-6A10-CDBA-0181-A46169261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163685"/>
            <a:ext cx="3875963" cy="41070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300" b="1"/>
              <a:t>Traditional Retail </a:t>
            </a:r>
            <a:br>
              <a:rPr lang="en-US" sz="1300" b="1"/>
            </a:br>
            <a:endParaRPr lang="en-US" sz="1300" b="1"/>
          </a:p>
          <a:p>
            <a:pPr>
              <a:lnSpc>
                <a:spcPct val="90000"/>
              </a:lnSpc>
            </a:pPr>
            <a:r>
              <a:rPr lang="en-GB" sz="1300"/>
              <a:t>❌ Warehouse</a:t>
            </a:r>
          </a:p>
          <a:p>
            <a:pPr>
              <a:lnSpc>
                <a:spcPct val="90000"/>
              </a:lnSpc>
            </a:pPr>
            <a:r>
              <a:rPr lang="en-GB" sz="1300"/>
              <a:t>❌ Employees</a:t>
            </a:r>
          </a:p>
          <a:p>
            <a:pPr>
              <a:lnSpc>
                <a:spcPct val="90000"/>
              </a:lnSpc>
            </a:pPr>
            <a:r>
              <a:rPr lang="en-GB" sz="1300"/>
              <a:t>❌ Delivery</a:t>
            </a:r>
          </a:p>
          <a:p>
            <a:pPr>
              <a:lnSpc>
                <a:spcPct val="90000"/>
              </a:lnSpc>
            </a:pPr>
            <a:r>
              <a:rPr lang="en-GB" sz="1300"/>
              <a:t>❌ Customer Support</a:t>
            </a:r>
            <a:br>
              <a:rPr lang="en-GB" sz="1300"/>
            </a:br>
            <a:endParaRPr lang="en-GB" sz="1300"/>
          </a:p>
          <a:p>
            <a:pPr>
              <a:lnSpc>
                <a:spcPct val="90000"/>
              </a:lnSpc>
            </a:pPr>
            <a:r>
              <a:rPr lang="en-GB" sz="1300" b="1"/>
              <a:t>Amazon FBA</a:t>
            </a:r>
          </a:p>
          <a:p>
            <a:pPr>
              <a:lnSpc>
                <a:spcPct val="90000"/>
              </a:lnSpc>
            </a:pPr>
            <a:r>
              <a:rPr lang="en-GB" sz="1300"/>
              <a:t>✅ Storage</a:t>
            </a:r>
          </a:p>
          <a:p>
            <a:pPr>
              <a:lnSpc>
                <a:spcPct val="90000"/>
              </a:lnSpc>
            </a:pPr>
            <a:r>
              <a:rPr lang="en-GB" sz="1300"/>
              <a:t>✅ Packing</a:t>
            </a:r>
          </a:p>
          <a:p>
            <a:pPr>
              <a:lnSpc>
                <a:spcPct val="90000"/>
              </a:lnSpc>
            </a:pPr>
            <a:r>
              <a:rPr lang="en-GB" sz="1300"/>
              <a:t>✅ Shipping</a:t>
            </a:r>
          </a:p>
          <a:p>
            <a:pPr>
              <a:lnSpc>
                <a:spcPct val="90000"/>
              </a:lnSpc>
            </a:pPr>
            <a:r>
              <a:rPr lang="en-GB" sz="1300"/>
              <a:t>✅ Returns</a:t>
            </a:r>
          </a:p>
          <a:p>
            <a:pPr>
              <a:lnSpc>
                <a:spcPct val="90000"/>
              </a:lnSpc>
            </a:pPr>
            <a:r>
              <a:rPr lang="en-GB" sz="1300"/>
              <a:t>✅ Prime Delivery</a:t>
            </a:r>
            <a:br>
              <a:rPr lang="en-GB" sz="1300"/>
            </a:br>
            <a:br>
              <a:rPr lang="en-GB" sz="1300"/>
            </a:br>
            <a:r>
              <a:rPr lang="en-GB" sz="1300"/>
              <a:t>Focus on business growth instead of logistics.</a:t>
            </a:r>
          </a:p>
          <a:p>
            <a:pPr>
              <a:lnSpc>
                <a:spcPct val="90000"/>
              </a:lnSpc>
            </a:pPr>
            <a:endParaRPr lang="en-GB" sz="1300"/>
          </a:p>
          <a:p>
            <a:pPr marL="0" indent="0">
              <a:lnSpc>
                <a:spcPct val="90000"/>
              </a:lnSpc>
              <a:buNone/>
            </a:pPr>
            <a:endParaRPr lang="en-US" sz="1300"/>
          </a:p>
        </p:txBody>
      </p:sp>
      <p:pic>
        <p:nvPicPr>
          <p:cNvPr id="5" name="Picture 4" descr="Amazon Fulfillment Fees Updates: 2026 📦">
            <a:extLst>
              <a:ext uri="{FF2B5EF4-FFF2-40B4-BE49-F238E27FC236}">
                <a16:creationId xmlns:a16="http://schemas.microsoft.com/office/drawing/2014/main" id="{238C5A03-A3C7-45EC-9AFD-0C61AF89FF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154" r="14403"/>
          <a:stretch>
            <a:fillRect/>
          </a:stretch>
        </p:blipFill>
        <p:spPr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0044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912178-0285-A8A2-CCB2-927BF8418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4476464" cy="1216024"/>
          </a:xfrm>
        </p:spPr>
        <p:txBody>
          <a:bodyPr>
            <a:normAutofit/>
          </a:bodyPr>
          <a:lstStyle/>
          <a:p>
            <a:r>
              <a:rPr lang="en-US"/>
              <a:t>Market opportunity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9F06D-4168-70BB-FBF1-A8E21C878B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163685"/>
            <a:ext cx="3875963" cy="41070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Why this business?</a:t>
            </a:r>
          </a:p>
          <a:p>
            <a:r>
              <a:rPr lang="en-US"/>
              <a:t>UK e-commerce continues to grow.</a:t>
            </a:r>
          </a:p>
          <a:p>
            <a:r>
              <a:rPr lang="en-US"/>
              <a:t>Millions of customers shop at Amazon UK.</a:t>
            </a:r>
          </a:p>
          <a:p>
            <a:r>
              <a:rPr lang="en-US"/>
              <a:t>Increasing demand for branded products.</a:t>
            </a:r>
          </a:p>
          <a:p>
            <a:r>
              <a:rPr lang="en-US"/>
              <a:t>Low infrastructure costs using Amazon FBA.</a:t>
            </a:r>
          </a:p>
        </p:txBody>
      </p:sp>
      <p:pic>
        <p:nvPicPr>
          <p:cNvPr id="5" name="Picture 4" descr="UK eCommerce Statistics 2026: 60+ Facts, Trends &amp; Market Data">
            <a:extLst>
              <a:ext uri="{FF2B5EF4-FFF2-40B4-BE49-F238E27FC236}">
                <a16:creationId xmlns:a16="http://schemas.microsoft.com/office/drawing/2014/main" id="{DC2C62CC-C558-36BD-8F7D-98B47DBE29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683" r="25020"/>
          <a:stretch>
            <a:fillRect/>
          </a:stretch>
        </p:blipFill>
        <p:spPr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553243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5736AF-EC48-E86B-C1E8-64B1C2E798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0879" y="609601"/>
            <a:ext cx="4476464" cy="12160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100000"/>
              </a:lnSpc>
            </a:pPr>
            <a:r>
              <a:rPr lang="en-US" sz="2400"/>
              <a:t>Legal structure &amp;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B45A13-6D84-F00B-BF4E-C84DD886A1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50879" y="2163685"/>
            <a:ext cx="3875963" cy="4107020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pc="50"/>
              <a:t>Private Limited Company(Ltd)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pc="50"/>
              <a:t>Limited liability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pc="50"/>
              <a:t>Professional image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pc="50"/>
              <a:t>Easier to obtain finance</a:t>
            </a:r>
            <a:br>
              <a:rPr lang="en-US" spc="50"/>
            </a:br>
            <a:br>
              <a:rPr lang="en-US" spc="50"/>
            </a:br>
            <a:br>
              <a:rPr lang="en-US" spc="50"/>
            </a:br>
            <a:r>
              <a:rPr lang="en-US" spc="50"/>
              <a:t>Director -&gt; Products sourcing </a:t>
            </a:r>
          </a:p>
        </p:txBody>
      </p:sp>
      <p:pic>
        <p:nvPicPr>
          <p:cNvPr id="5" name="Picture 4" descr="Legal Strategies for Corporate “Sunset” Provisions in Shareholder ...">
            <a:extLst>
              <a:ext uri="{FF2B5EF4-FFF2-40B4-BE49-F238E27FC236}">
                <a16:creationId xmlns:a16="http://schemas.microsoft.com/office/drawing/2014/main" id="{FE508804-D620-3446-851E-FC4BAE51986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9044" r="13513"/>
          <a:stretch>
            <a:fillRect/>
          </a:stretch>
        </p:blipFill>
        <p:spPr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99075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846FF8-0D27-4A66-8332-A0BE79BEF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B4BB85-2E9E-8174-D231-FC6E839E9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US"/>
              <a:t>PESTEL Analysis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9CB01-4014-4606-90AC-ADABCFB38C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44804"/>
            <a:ext cx="12192000" cy="5013196"/>
          </a:xfrm>
          <a:custGeom>
            <a:avLst/>
            <a:gdLst>
              <a:gd name="connsiteX0" fmla="*/ 4142196 w 12192000"/>
              <a:gd name="connsiteY0" fmla="*/ 33 h 5013196"/>
              <a:gd name="connsiteX1" fmla="*/ 4138795 w 12192000"/>
              <a:gd name="connsiteY1" fmla="*/ 15046 h 5013196"/>
              <a:gd name="connsiteX2" fmla="*/ 4166706 w 12192000"/>
              <a:gd name="connsiteY2" fmla="*/ 37291 h 5013196"/>
              <a:gd name="connsiteX3" fmla="*/ 4371550 w 12192000"/>
              <a:gd name="connsiteY3" fmla="*/ 22134 h 5013196"/>
              <a:gd name="connsiteX4" fmla="*/ 4424056 w 12192000"/>
              <a:gd name="connsiteY4" fmla="*/ 28369 h 5013196"/>
              <a:gd name="connsiteX5" fmla="*/ 4469897 w 12192000"/>
              <a:gd name="connsiteY5" fmla="*/ 13218 h 5013196"/>
              <a:gd name="connsiteX6" fmla="*/ 4489151 w 12192000"/>
              <a:gd name="connsiteY6" fmla="*/ 20285 h 5013196"/>
              <a:gd name="connsiteX7" fmla="*/ 4492479 w 12192000"/>
              <a:gd name="connsiteY7" fmla="*/ 21730 h 5013196"/>
              <a:gd name="connsiteX8" fmla="*/ 4505693 w 12192000"/>
              <a:gd name="connsiteY8" fmla="*/ 22584 h 5013196"/>
              <a:gd name="connsiteX9" fmla="*/ 4509529 w 12192000"/>
              <a:gd name="connsiteY9" fmla="*/ 28985 h 5013196"/>
              <a:gd name="connsiteX10" fmla="*/ 4529499 w 12192000"/>
              <a:gd name="connsiteY10" fmla="*/ 34687 h 5013196"/>
              <a:gd name="connsiteX11" fmla="*/ 4553795 w 12192000"/>
              <a:gd name="connsiteY11" fmla="*/ 34541 h 5013196"/>
              <a:gd name="connsiteX12" fmla="*/ 4640118 w 12192000"/>
              <a:gd name="connsiteY12" fmla="*/ 34699 h 5013196"/>
              <a:gd name="connsiteX13" fmla="*/ 4654127 w 12192000"/>
              <a:gd name="connsiteY13" fmla="*/ 30952 h 5013196"/>
              <a:gd name="connsiteX14" fmla="*/ 4700168 w 12192000"/>
              <a:gd name="connsiteY14" fmla="*/ 35953 h 5013196"/>
              <a:gd name="connsiteX15" fmla="*/ 4741127 w 12192000"/>
              <a:gd name="connsiteY15" fmla="*/ 36527 h 5013196"/>
              <a:gd name="connsiteX16" fmla="*/ 4767598 w 12192000"/>
              <a:gd name="connsiteY16" fmla="*/ 33272 h 5013196"/>
              <a:gd name="connsiteX17" fmla="*/ 4774592 w 12192000"/>
              <a:gd name="connsiteY17" fmla="*/ 35449 h 5013196"/>
              <a:gd name="connsiteX18" fmla="*/ 4801328 w 12192000"/>
              <a:gd name="connsiteY18" fmla="*/ 36454 h 5013196"/>
              <a:gd name="connsiteX19" fmla="*/ 4814870 w 12192000"/>
              <a:gd name="connsiteY19" fmla="*/ 32797 h 5013196"/>
              <a:gd name="connsiteX20" fmla="*/ 4828440 w 12192000"/>
              <a:gd name="connsiteY20" fmla="*/ 40415 h 5013196"/>
              <a:gd name="connsiteX21" fmla="*/ 4831826 w 12192000"/>
              <a:gd name="connsiteY21" fmla="*/ 46118 h 5013196"/>
              <a:gd name="connsiteX22" fmla="*/ 4850785 w 12192000"/>
              <a:gd name="connsiteY22" fmla="*/ 43190 h 5013196"/>
              <a:gd name="connsiteX23" fmla="*/ 4866468 w 12192000"/>
              <a:gd name="connsiteY23" fmla="*/ 48539 h 5013196"/>
              <a:gd name="connsiteX24" fmla="*/ 4879983 w 12192000"/>
              <a:gd name="connsiteY24" fmla="*/ 44615 h 5013196"/>
              <a:gd name="connsiteX25" fmla="*/ 4885635 w 12192000"/>
              <a:gd name="connsiteY25" fmla="*/ 45342 h 5013196"/>
              <a:gd name="connsiteX26" fmla="*/ 4899698 w 12192000"/>
              <a:gd name="connsiteY26" fmla="*/ 47876 h 5013196"/>
              <a:gd name="connsiteX27" fmla="*/ 4923986 w 12192000"/>
              <a:gd name="connsiteY27" fmla="*/ 53632 h 5013196"/>
              <a:gd name="connsiteX28" fmla="*/ 4931544 w 12192000"/>
              <a:gd name="connsiteY28" fmla="*/ 54358 h 5013196"/>
              <a:gd name="connsiteX29" fmla="*/ 4948135 w 12192000"/>
              <a:gd name="connsiteY29" fmla="*/ 63529 h 5013196"/>
              <a:gd name="connsiteX30" fmla="*/ 4980068 w 12192000"/>
              <a:gd name="connsiteY30" fmla="*/ 71052 h 5013196"/>
              <a:gd name="connsiteX31" fmla="*/ 5036541 w 12192000"/>
              <a:gd name="connsiteY31" fmla="*/ 98293 h 5013196"/>
              <a:gd name="connsiteX32" fmla="*/ 5069678 w 12192000"/>
              <a:gd name="connsiteY32" fmla="*/ 111179 h 5013196"/>
              <a:gd name="connsiteX33" fmla="*/ 5092160 w 12192000"/>
              <a:gd name="connsiteY33" fmla="*/ 123203 h 5013196"/>
              <a:gd name="connsiteX34" fmla="*/ 5158166 w 12192000"/>
              <a:gd name="connsiteY34" fmla="*/ 139568 h 5013196"/>
              <a:gd name="connsiteX35" fmla="*/ 5271252 w 12192000"/>
              <a:gd name="connsiteY35" fmla="*/ 160738 h 5013196"/>
              <a:gd name="connsiteX36" fmla="*/ 5294438 w 12192000"/>
              <a:gd name="connsiteY36" fmla="*/ 166556 h 5013196"/>
              <a:gd name="connsiteX37" fmla="*/ 5310840 w 12192000"/>
              <a:gd name="connsiteY37" fmla="*/ 176769 h 5013196"/>
              <a:gd name="connsiteX38" fmla="*/ 5311570 w 12192000"/>
              <a:gd name="connsiteY38" fmla="*/ 183681 h 5013196"/>
              <a:gd name="connsiteX39" fmla="*/ 5323756 w 12192000"/>
              <a:gd name="connsiteY39" fmla="*/ 187718 h 5013196"/>
              <a:gd name="connsiteX40" fmla="*/ 5326259 w 12192000"/>
              <a:gd name="connsiteY40" fmla="*/ 189880 h 5013196"/>
              <a:gd name="connsiteX41" fmla="*/ 5341357 w 12192000"/>
              <a:gd name="connsiteY41" fmla="*/ 201193 h 5013196"/>
              <a:gd name="connsiteX42" fmla="*/ 5391908 w 12192000"/>
              <a:gd name="connsiteY42" fmla="*/ 198291 h 5013196"/>
              <a:gd name="connsiteX43" fmla="*/ 5439031 w 12192000"/>
              <a:gd name="connsiteY43" fmla="*/ 216975 h 5013196"/>
              <a:gd name="connsiteX44" fmla="*/ 5640913 w 12192000"/>
              <a:gd name="connsiteY44" fmla="*/ 253028 h 5013196"/>
              <a:gd name="connsiteX45" fmla="*/ 5657312 w 12192000"/>
              <a:gd name="connsiteY45" fmla="*/ 280626 h 5013196"/>
              <a:gd name="connsiteX46" fmla="*/ 5734773 w 12192000"/>
              <a:gd name="connsiteY46" fmla="*/ 303244 h 5013196"/>
              <a:gd name="connsiteX47" fmla="*/ 5877770 w 12192000"/>
              <a:gd name="connsiteY47" fmla="*/ 296965 h 5013196"/>
              <a:gd name="connsiteX48" fmla="*/ 5989615 w 12192000"/>
              <a:gd name="connsiteY48" fmla="*/ 319663 h 5013196"/>
              <a:gd name="connsiteX49" fmla="*/ 5996857 w 12192000"/>
              <a:gd name="connsiteY49" fmla="*/ 323549 h 5013196"/>
              <a:gd name="connsiteX50" fmla="*/ 6037387 w 12192000"/>
              <a:gd name="connsiteY50" fmla="*/ 312526 h 5013196"/>
              <a:gd name="connsiteX51" fmla="*/ 6113074 w 12192000"/>
              <a:gd name="connsiteY51" fmla="*/ 325845 h 5013196"/>
              <a:gd name="connsiteX52" fmla="*/ 6280929 w 12192000"/>
              <a:gd name="connsiteY52" fmla="*/ 350444 h 5013196"/>
              <a:gd name="connsiteX53" fmla="*/ 6298665 w 12192000"/>
              <a:gd name="connsiteY53" fmla="*/ 342931 h 5013196"/>
              <a:gd name="connsiteX54" fmla="*/ 6317326 w 12192000"/>
              <a:gd name="connsiteY54" fmla="*/ 339794 h 5013196"/>
              <a:gd name="connsiteX55" fmla="*/ 6319212 w 12192000"/>
              <a:gd name="connsiteY55" fmla="*/ 341004 h 5013196"/>
              <a:gd name="connsiteX56" fmla="*/ 6339724 w 12192000"/>
              <a:gd name="connsiteY56" fmla="*/ 342098 h 5013196"/>
              <a:gd name="connsiteX57" fmla="*/ 6345010 w 12192000"/>
              <a:gd name="connsiteY57" fmla="*/ 339148 h 5013196"/>
              <a:gd name="connsiteX58" fmla="*/ 6359332 w 12192000"/>
              <a:gd name="connsiteY58" fmla="*/ 338899 h 5013196"/>
              <a:gd name="connsiteX59" fmla="*/ 6388220 w 12192000"/>
              <a:gd name="connsiteY59" fmla="*/ 335714 h 5013196"/>
              <a:gd name="connsiteX60" fmla="*/ 6392994 w 12192000"/>
              <a:gd name="connsiteY60" fmla="*/ 337644 h 5013196"/>
              <a:gd name="connsiteX61" fmla="*/ 6435581 w 12192000"/>
              <a:gd name="connsiteY61" fmla="*/ 336775 h 5013196"/>
              <a:gd name="connsiteX62" fmla="*/ 6435870 w 12192000"/>
              <a:gd name="connsiteY62" fmla="*/ 337963 h 5013196"/>
              <a:gd name="connsiteX63" fmla="*/ 6446571 w 12192000"/>
              <a:gd name="connsiteY63" fmla="*/ 342957 h 5013196"/>
              <a:gd name="connsiteX64" fmla="*/ 6467701 w 12192000"/>
              <a:gd name="connsiteY64" fmla="*/ 349765 h 5013196"/>
              <a:gd name="connsiteX65" fmla="*/ 6512727 w 12192000"/>
              <a:gd name="connsiteY65" fmla="*/ 380305 h 5013196"/>
              <a:gd name="connsiteX66" fmla="*/ 6557094 w 12192000"/>
              <a:gd name="connsiteY66" fmla="*/ 379532 h 5013196"/>
              <a:gd name="connsiteX67" fmla="*/ 6565879 w 12192000"/>
              <a:gd name="connsiteY67" fmla="*/ 380030 h 5013196"/>
              <a:gd name="connsiteX68" fmla="*/ 6565997 w 12192000"/>
              <a:gd name="connsiteY68" fmla="*/ 380310 h 5013196"/>
              <a:gd name="connsiteX69" fmla="*/ 6575147 w 12192000"/>
              <a:gd name="connsiteY69" fmla="*/ 381374 h 5013196"/>
              <a:gd name="connsiteX70" fmla="*/ 6581899 w 12192000"/>
              <a:gd name="connsiteY70" fmla="*/ 380938 h 5013196"/>
              <a:gd name="connsiteX71" fmla="*/ 6598943 w 12192000"/>
              <a:gd name="connsiteY71" fmla="*/ 381906 h 5013196"/>
              <a:gd name="connsiteX72" fmla="*/ 6604421 w 12192000"/>
              <a:gd name="connsiteY72" fmla="*/ 384033 h 5013196"/>
              <a:gd name="connsiteX73" fmla="*/ 6606035 w 12192000"/>
              <a:gd name="connsiteY73" fmla="*/ 387465 h 5013196"/>
              <a:gd name="connsiteX74" fmla="*/ 6607669 w 12192000"/>
              <a:gd name="connsiteY74" fmla="*/ 387186 h 5013196"/>
              <a:gd name="connsiteX75" fmla="*/ 6637532 w 12192000"/>
              <a:gd name="connsiteY75" fmla="*/ 398125 h 5013196"/>
              <a:gd name="connsiteX76" fmla="*/ 6706880 w 12192000"/>
              <a:gd name="connsiteY76" fmla="*/ 412381 h 5013196"/>
              <a:gd name="connsiteX77" fmla="*/ 6747500 w 12192000"/>
              <a:gd name="connsiteY77" fmla="*/ 416386 h 5013196"/>
              <a:gd name="connsiteX78" fmla="*/ 6857783 w 12192000"/>
              <a:gd name="connsiteY78" fmla="*/ 431905 h 5013196"/>
              <a:gd name="connsiteX79" fmla="*/ 6967720 w 12192000"/>
              <a:gd name="connsiteY79" fmla="*/ 450939 h 5013196"/>
              <a:gd name="connsiteX80" fmla="*/ 7018394 w 12192000"/>
              <a:gd name="connsiteY80" fmla="*/ 479831 h 5013196"/>
              <a:gd name="connsiteX81" fmla="*/ 7024679 w 12192000"/>
              <a:gd name="connsiteY81" fmla="*/ 480968 h 5013196"/>
              <a:gd name="connsiteX82" fmla="*/ 7041715 w 12192000"/>
              <a:gd name="connsiteY82" fmla="*/ 479120 h 5013196"/>
              <a:gd name="connsiteX83" fmla="*/ 7048103 w 12192000"/>
              <a:gd name="connsiteY83" fmla="*/ 477610 h 5013196"/>
              <a:gd name="connsiteX84" fmla="*/ 7057490 w 12192000"/>
              <a:gd name="connsiteY84" fmla="*/ 477135 h 5013196"/>
              <a:gd name="connsiteX85" fmla="*/ 7057730 w 12192000"/>
              <a:gd name="connsiteY85" fmla="*/ 477383 h 5013196"/>
              <a:gd name="connsiteX86" fmla="*/ 7066511 w 12192000"/>
              <a:gd name="connsiteY86" fmla="*/ 476432 h 5013196"/>
              <a:gd name="connsiteX87" fmla="*/ 7109401 w 12192000"/>
              <a:gd name="connsiteY87" fmla="*/ 468486 h 5013196"/>
              <a:gd name="connsiteX88" fmla="*/ 7166830 w 12192000"/>
              <a:gd name="connsiteY88" fmla="*/ 490255 h 5013196"/>
              <a:gd name="connsiteX89" fmla="*/ 7190442 w 12192000"/>
              <a:gd name="connsiteY89" fmla="*/ 493308 h 5013196"/>
              <a:gd name="connsiteX90" fmla="*/ 7203083 w 12192000"/>
              <a:gd name="connsiteY90" fmla="*/ 496324 h 5013196"/>
              <a:gd name="connsiteX91" fmla="*/ 7203894 w 12192000"/>
              <a:gd name="connsiteY91" fmla="*/ 497408 h 5013196"/>
              <a:gd name="connsiteX92" fmla="*/ 7245004 w 12192000"/>
              <a:gd name="connsiteY92" fmla="*/ 489662 h 5013196"/>
              <a:gd name="connsiteX93" fmla="*/ 7250514 w 12192000"/>
              <a:gd name="connsiteY93" fmla="*/ 490724 h 5013196"/>
              <a:gd name="connsiteX94" fmla="*/ 7277246 w 12192000"/>
              <a:gd name="connsiteY94" fmla="*/ 483000 h 5013196"/>
              <a:gd name="connsiteX95" fmla="*/ 7291092 w 12192000"/>
              <a:gd name="connsiteY95" fmla="*/ 480435 h 5013196"/>
              <a:gd name="connsiteX96" fmla="*/ 7294933 w 12192000"/>
              <a:gd name="connsiteY96" fmla="*/ 476767 h 5013196"/>
              <a:gd name="connsiteX97" fmla="*/ 7315408 w 12192000"/>
              <a:gd name="connsiteY97" fmla="*/ 474478 h 5013196"/>
              <a:gd name="connsiteX98" fmla="*/ 7317786 w 12192000"/>
              <a:gd name="connsiteY98" fmla="*/ 475324 h 5013196"/>
              <a:gd name="connsiteX99" fmla="*/ 7334572 w 12192000"/>
              <a:gd name="connsiteY99" fmla="*/ 469306 h 5013196"/>
              <a:gd name="connsiteX100" fmla="*/ 7348520 w 12192000"/>
              <a:gd name="connsiteY100" fmla="*/ 459268 h 5013196"/>
              <a:gd name="connsiteX101" fmla="*/ 7522997 w 12192000"/>
              <a:gd name="connsiteY101" fmla="*/ 455427 h 5013196"/>
              <a:gd name="connsiteX102" fmla="*/ 7686985 w 12192000"/>
              <a:gd name="connsiteY102" fmla="*/ 433023 h 5013196"/>
              <a:gd name="connsiteX103" fmla="*/ 7854068 w 12192000"/>
              <a:gd name="connsiteY103" fmla="*/ 422992 h 5013196"/>
              <a:gd name="connsiteX104" fmla="*/ 8034165 w 12192000"/>
              <a:gd name="connsiteY104" fmla="*/ 404917 h 5013196"/>
              <a:gd name="connsiteX105" fmla="*/ 8094381 w 12192000"/>
              <a:gd name="connsiteY105" fmla="*/ 408936 h 5013196"/>
              <a:gd name="connsiteX106" fmla="*/ 8146898 w 12192000"/>
              <a:gd name="connsiteY106" fmla="*/ 391776 h 5013196"/>
              <a:gd name="connsiteX107" fmla="*/ 8168993 w 12192000"/>
              <a:gd name="connsiteY107" fmla="*/ 398048 h 5013196"/>
              <a:gd name="connsiteX108" fmla="*/ 8172809 w 12192000"/>
              <a:gd name="connsiteY108" fmla="*/ 399355 h 5013196"/>
              <a:gd name="connsiteX109" fmla="*/ 8187962 w 12192000"/>
              <a:gd name="connsiteY109" fmla="*/ 399651 h 5013196"/>
              <a:gd name="connsiteX110" fmla="*/ 8192382 w 12192000"/>
              <a:gd name="connsiteY110" fmla="*/ 405910 h 5013196"/>
              <a:gd name="connsiteX111" fmla="*/ 8375192 w 12192000"/>
              <a:gd name="connsiteY111" fmla="*/ 397097 h 5013196"/>
              <a:gd name="connsiteX112" fmla="*/ 8454377 w 12192000"/>
              <a:gd name="connsiteY112" fmla="*/ 393549 h 5013196"/>
              <a:gd name="connsiteX113" fmla="*/ 8484740 w 12192000"/>
              <a:gd name="connsiteY113" fmla="*/ 398377 h 5013196"/>
              <a:gd name="connsiteX114" fmla="*/ 8601673 w 12192000"/>
              <a:gd name="connsiteY114" fmla="*/ 410319 h 5013196"/>
              <a:gd name="connsiteX115" fmla="*/ 8701676 w 12192000"/>
              <a:gd name="connsiteY115" fmla="*/ 414569 h 5013196"/>
              <a:gd name="connsiteX116" fmla="*/ 8773288 w 12192000"/>
              <a:gd name="connsiteY116" fmla="*/ 391295 h 5013196"/>
              <a:gd name="connsiteX117" fmla="*/ 8779909 w 12192000"/>
              <a:gd name="connsiteY117" fmla="*/ 395664 h 5013196"/>
              <a:gd name="connsiteX118" fmla="*/ 8829932 w 12192000"/>
              <a:gd name="connsiteY118" fmla="*/ 392461 h 5013196"/>
              <a:gd name="connsiteX119" fmla="*/ 9003386 w 12192000"/>
              <a:gd name="connsiteY119" fmla="*/ 349460 h 5013196"/>
              <a:gd name="connsiteX120" fmla="*/ 9101185 w 12192000"/>
              <a:gd name="connsiteY120" fmla="*/ 344080 h 5013196"/>
              <a:gd name="connsiteX121" fmla="*/ 9136185 w 12192000"/>
              <a:gd name="connsiteY121" fmla="*/ 347296 h 5013196"/>
              <a:gd name="connsiteX122" fmla="*/ 9194801 w 12192000"/>
              <a:gd name="connsiteY122" fmla="*/ 352367 h 5013196"/>
              <a:gd name="connsiteX123" fmla="*/ 9239316 w 12192000"/>
              <a:gd name="connsiteY123" fmla="*/ 368776 h 5013196"/>
              <a:gd name="connsiteX124" fmla="*/ 9288052 w 12192000"/>
              <a:gd name="connsiteY124" fmla="*/ 368014 h 5013196"/>
              <a:gd name="connsiteX125" fmla="*/ 9298465 w 12192000"/>
              <a:gd name="connsiteY125" fmla="*/ 351514 h 5013196"/>
              <a:gd name="connsiteX126" fmla="*/ 9350892 w 12192000"/>
              <a:gd name="connsiteY126" fmla="*/ 355996 h 5013196"/>
              <a:gd name="connsiteX127" fmla="*/ 9430522 w 12192000"/>
              <a:gd name="connsiteY127" fmla="*/ 364586 h 5013196"/>
              <a:gd name="connsiteX128" fmla="*/ 9476215 w 12192000"/>
              <a:gd name="connsiteY128" fmla="*/ 365325 h 5013196"/>
              <a:gd name="connsiteX129" fmla="*/ 9601276 w 12192000"/>
              <a:gd name="connsiteY129" fmla="*/ 371922 h 5013196"/>
              <a:gd name="connsiteX130" fmla="*/ 9726733 w 12192000"/>
              <a:gd name="connsiteY130" fmla="*/ 382019 h 5013196"/>
              <a:gd name="connsiteX131" fmla="*/ 9802144 w 12192000"/>
              <a:gd name="connsiteY131" fmla="*/ 407697 h 5013196"/>
              <a:gd name="connsiteX132" fmla="*/ 9905153 w 12192000"/>
              <a:gd name="connsiteY132" fmla="*/ 413868 h 5013196"/>
              <a:gd name="connsiteX133" fmla="*/ 9922553 w 12192000"/>
              <a:gd name="connsiteY133" fmla="*/ 417787 h 5013196"/>
              <a:gd name="connsiteX134" fmla="*/ 10044658 w 12192000"/>
              <a:gd name="connsiteY134" fmla="*/ 431295 h 5013196"/>
              <a:gd name="connsiteX135" fmla="*/ 10184585 w 12192000"/>
              <a:gd name="connsiteY135" fmla="*/ 420356 h 5013196"/>
              <a:gd name="connsiteX136" fmla="*/ 10366435 w 12192000"/>
              <a:gd name="connsiteY136" fmla="*/ 475646 h 5013196"/>
              <a:gd name="connsiteX137" fmla="*/ 10688220 w 12192000"/>
              <a:gd name="connsiteY137" fmla="*/ 555476 h 5013196"/>
              <a:gd name="connsiteX138" fmla="*/ 11026690 w 12192000"/>
              <a:gd name="connsiteY138" fmla="*/ 563899 h 5013196"/>
              <a:gd name="connsiteX139" fmla="*/ 11113779 w 12192000"/>
              <a:gd name="connsiteY139" fmla="*/ 547086 h 5013196"/>
              <a:gd name="connsiteX140" fmla="*/ 11369556 w 12192000"/>
              <a:gd name="connsiteY140" fmla="*/ 504937 h 5013196"/>
              <a:gd name="connsiteX141" fmla="*/ 11623342 w 12192000"/>
              <a:gd name="connsiteY141" fmla="*/ 401646 h 5013196"/>
              <a:gd name="connsiteX142" fmla="*/ 11786511 w 12192000"/>
              <a:gd name="connsiteY142" fmla="*/ 371608 h 5013196"/>
              <a:gd name="connsiteX143" fmla="*/ 11862577 w 12192000"/>
              <a:gd name="connsiteY143" fmla="*/ 343767 h 5013196"/>
              <a:gd name="connsiteX144" fmla="*/ 11916612 w 12192000"/>
              <a:gd name="connsiteY144" fmla="*/ 337028 h 5013196"/>
              <a:gd name="connsiteX145" fmla="*/ 11948830 w 12192000"/>
              <a:gd name="connsiteY145" fmla="*/ 331280 h 5013196"/>
              <a:gd name="connsiteX146" fmla="*/ 12001583 w 12192000"/>
              <a:gd name="connsiteY146" fmla="*/ 292861 h 5013196"/>
              <a:gd name="connsiteX147" fmla="*/ 12174977 w 12192000"/>
              <a:gd name="connsiteY147" fmla="*/ 277870 h 5013196"/>
              <a:gd name="connsiteX148" fmla="*/ 12192000 w 12192000"/>
              <a:gd name="connsiteY148" fmla="*/ 269767 h 5013196"/>
              <a:gd name="connsiteX149" fmla="*/ 12192000 w 12192000"/>
              <a:gd name="connsiteY149" fmla="*/ 5013196 h 5013196"/>
              <a:gd name="connsiteX150" fmla="*/ 0 w 12192000"/>
              <a:gd name="connsiteY150" fmla="*/ 5013196 h 5013196"/>
              <a:gd name="connsiteX151" fmla="*/ 0 w 12192000"/>
              <a:gd name="connsiteY151" fmla="*/ 630667 h 5013196"/>
              <a:gd name="connsiteX152" fmla="*/ 11075 w 12192000"/>
              <a:gd name="connsiteY152" fmla="*/ 628396 h 5013196"/>
              <a:gd name="connsiteX153" fmla="*/ 44061 w 12192000"/>
              <a:gd name="connsiteY153" fmla="*/ 621814 h 5013196"/>
              <a:gd name="connsiteX154" fmla="*/ 136694 w 12192000"/>
              <a:gd name="connsiteY154" fmla="*/ 569633 h 5013196"/>
              <a:gd name="connsiteX155" fmla="*/ 170342 w 12192000"/>
              <a:gd name="connsiteY155" fmla="*/ 564295 h 5013196"/>
              <a:gd name="connsiteX156" fmla="*/ 168955 w 12192000"/>
              <a:gd name="connsiteY156" fmla="*/ 555382 h 5013196"/>
              <a:gd name="connsiteX157" fmla="*/ 181474 w 12192000"/>
              <a:gd name="connsiteY157" fmla="*/ 554499 h 5013196"/>
              <a:gd name="connsiteX158" fmla="*/ 209440 w 12192000"/>
              <a:gd name="connsiteY158" fmla="*/ 553779 h 5013196"/>
              <a:gd name="connsiteX159" fmla="*/ 293152 w 12192000"/>
              <a:gd name="connsiteY159" fmla="*/ 549794 h 5013196"/>
              <a:gd name="connsiteX160" fmla="*/ 315693 w 12192000"/>
              <a:gd name="connsiteY160" fmla="*/ 532248 h 5013196"/>
              <a:gd name="connsiteX161" fmla="*/ 337305 w 12192000"/>
              <a:gd name="connsiteY161" fmla="*/ 531590 h 5013196"/>
              <a:gd name="connsiteX162" fmla="*/ 462252 w 12192000"/>
              <a:gd name="connsiteY162" fmla="*/ 506369 h 5013196"/>
              <a:gd name="connsiteX163" fmla="*/ 479457 w 12192000"/>
              <a:gd name="connsiteY163" fmla="*/ 504341 h 5013196"/>
              <a:gd name="connsiteX164" fmla="*/ 488653 w 12192000"/>
              <a:gd name="connsiteY164" fmla="*/ 496475 h 5013196"/>
              <a:gd name="connsiteX165" fmla="*/ 522053 w 12192000"/>
              <a:gd name="connsiteY165" fmla="*/ 494343 h 5013196"/>
              <a:gd name="connsiteX166" fmla="*/ 523520 w 12192000"/>
              <a:gd name="connsiteY166" fmla="*/ 489931 h 5013196"/>
              <a:gd name="connsiteX167" fmla="*/ 632714 w 12192000"/>
              <a:gd name="connsiteY167" fmla="*/ 450319 h 5013196"/>
              <a:gd name="connsiteX168" fmla="*/ 651426 w 12192000"/>
              <a:gd name="connsiteY168" fmla="*/ 443762 h 5013196"/>
              <a:gd name="connsiteX169" fmla="*/ 667724 w 12192000"/>
              <a:gd name="connsiteY169" fmla="*/ 445356 h 5013196"/>
              <a:gd name="connsiteX170" fmla="*/ 757679 w 12192000"/>
              <a:gd name="connsiteY170" fmla="*/ 438363 h 5013196"/>
              <a:gd name="connsiteX171" fmla="*/ 779159 w 12192000"/>
              <a:gd name="connsiteY171" fmla="*/ 441277 h 5013196"/>
              <a:gd name="connsiteX172" fmla="*/ 788293 w 12192000"/>
              <a:gd name="connsiteY172" fmla="*/ 448081 h 5013196"/>
              <a:gd name="connsiteX173" fmla="*/ 822923 w 12192000"/>
              <a:gd name="connsiteY173" fmla="*/ 434292 h 5013196"/>
              <a:gd name="connsiteX174" fmla="*/ 876559 w 12192000"/>
              <a:gd name="connsiteY174" fmla="*/ 424306 h 5013196"/>
              <a:gd name="connsiteX175" fmla="*/ 902011 w 12192000"/>
              <a:gd name="connsiteY175" fmla="*/ 417336 h 5013196"/>
              <a:gd name="connsiteX176" fmla="*/ 922715 w 12192000"/>
              <a:gd name="connsiteY176" fmla="*/ 420917 h 5013196"/>
              <a:gd name="connsiteX177" fmla="*/ 1040139 w 12192000"/>
              <a:gd name="connsiteY177" fmla="*/ 419808 h 5013196"/>
              <a:gd name="connsiteX178" fmla="*/ 1067251 w 12192000"/>
              <a:gd name="connsiteY178" fmla="*/ 425602 h 5013196"/>
              <a:gd name="connsiteX179" fmla="*/ 1080272 w 12192000"/>
              <a:gd name="connsiteY179" fmla="*/ 437887 h 5013196"/>
              <a:gd name="connsiteX180" fmla="*/ 1090219 w 12192000"/>
              <a:gd name="connsiteY180" fmla="*/ 433244 h 5013196"/>
              <a:gd name="connsiteX181" fmla="*/ 1161226 w 12192000"/>
              <a:gd name="connsiteY181" fmla="*/ 431522 h 5013196"/>
              <a:gd name="connsiteX182" fmla="*/ 1207525 w 12192000"/>
              <a:gd name="connsiteY182" fmla="*/ 429257 h 5013196"/>
              <a:gd name="connsiteX183" fmla="*/ 1210030 w 12192000"/>
              <a:gd name="connsiteY183" fmla="*/ 412023 h 5013196"/>
              <a:gd name="connsiteX184" fmla="*/ 1251170 w 12192000"/>
              <a:gd name="connsiteY184" fmla="*/ 405160 h 5013196"/>
              <a:gd name="connsiteX185" fmla="*/ 1295331 w 12192000"/>
              <a:gd name="connsiteY185" fmla="*/ 415400 h 5013196"/>
              <a:gd name="connsiteX186" fmla="*/ 1347118 w 12192000"/>
              <a:gd name="connsiteY186" fmla="*/ 412922 h 5013196"/>
              <a:gd name="connsiteX187" fmla="*/ 1378108 w 12192000"/>
              <a:gd name="connsiteY187" fmla="*/ 411628 h 5013196"/>
              <a:gd name="connsiteX188" fmla="*/ 1459192 w 12192000"/>
              <a:gd name="connsiteY188" fmla="*/ 394137 h 5013196"/>
              <a:gd name="connsiteX189" fmla="*/ 1590120 w 12192000"/>
              <a:gd name="connsiteY189" fmla="*/ 330826 h 5013196"/>
              <a:gd name="connsiteX190" fmla="*/ 1631417 w 12192000"/>
              <a:gd name="connsiteY190" fmla="*/ 321445 h 5013196"/>
              <a:gd name="connsiteX191" fmla="*/ 1638727 w 12192000"/>
              <a:gd name="connsiteY191" fmla="*/ 324828 h 5013196"/>
              <a:gd name="connsiteX192" fmla="*/ 1844438 w 12192000"/>
              <a:gd name="connsiteY192" fmla="*/ 284522 h 5013196"/>
              <a:gd name="connsiteX193" fmla="*/ 1881324 w 12192000"/>
              <a:gd name="connsiteY193" fmla="*/ 281715 h 5013196"/>
              <a:gd name="connsiteX194" fmla="*/ 1908999 w 12192000"/>
              <a:gd name="connsiteY194" fmla="*/ 282556 h 5013196"/>
              <a:gd name="connsiteX195" fmla="*/ 1974956 w 12192000"/>
              <a:gd name="connsiteY195" fmla="*/ 269176 h 5013196"/>
              <a:gd name="connsiteX196" fmla="*/ 2082409 w 12192000"/>
              <a:gd name="connsiteY196" fmla="*/ 240508 h 5013196"/>
              <a:gd name="connsiteX197" fmla="*/ 2105639 w 12192000"/>
              <a:gd name="connsiteY197" fmla="*/ 235866 h 5013196"/>
              <a:gd name="connsiteX198" fmla="*/ 2126992 w 12192000"/>
              <a:gd name="connsiteY198" fmla="*/ 237686 h 5013196"/>
              <a:gd name="connsiteX199" fmla="*/ 2133154 w 12192000"/>
              <a:gd name="connsiteY199" fmla="*/ 243170 h 5013196"/>
              <a:gd name="connsiteX200" fmla="*/ 2146154 w 12192000"/>
              <a:gd name="connsiteY200" fmla="*/ 241550 h 5013196"/>
              <a:gd name="connsiteX201" fmla="*/ 2149901 w 12192000"/>
              <a:gd name="connsiteY201" fmla="*/ 242334 h 5013196"/>
              <a:gd name="connsiteX202" fmla="*/ 2171100 w 12192000"/>
              <a:gd name="connsiteY202" fmla="*/ 245607 h 5013196"/>
              <a:gd name="connsiteX203" fmla="*/ 2209148 w 12192000"/>
              <a:gd name="connsiteY203" fmla="*/ 222443 h 5013196"/>
              <a:gd name="connsiteX204" fmla="*/ 2261889 w 12192000"/>
              <a:gd name="connsiteY204" fmla="*/ 218750 h 5013196"/>
              <a:gd name="connsiteX205" fmla="*/ 2452315 w 12192000"/>
              <a:gd name="connsiteY205" fmla="*/ 166117 h 5013196"/>
              <a:gd name="connsiteX206" fmla="*/ 2487710 w 12192000"/>
              <a:gd name="connsiteY206" fmla="*/ 182485 h 5013196"/>
              <a:gd name="connsiteX207" fmla="*/ 2567870 w 12192000"/>
              <a:gd name="connsiteY207" fmla="*/ 169640 h 5013196"/>
              <a:gd name="connsiteX208" fmla="*/ 2677053 w 12192000"/>
              <a:gd name="connsiteY208" fmla="*/ 105731 h 5013196"/>
              <a:gd name="connsiteX209" fmla="*/ 2823914 w 12192000"/>
              <a:gd name="connsiteY209" fmla="*/ 80085 h 5013196"/>
              <a:gd name="connsiteX210" fmla="*/ 2831912 w 12192000"/>
              <a:gd name="connsiteY210" fmla="*/ 68644 h 5013196"/>
              <a:gd name="connsiteX211" fmla="*/ 2843870 w 12192000"/>
              <a:gd name="connsiteY211" fmla="*/ 60725 h 5013196"/>
              <a:gd name="connsiteX212" fmla="*/ 2846217 w 12192000"/>
              <a:gd name="connsiteY212" fmla="*/ 61243 h 5013196"/>
              <a:gd name="connsiteX213" fmla="*/ 2862745 w 12192000"/>
              <a:gd name="connsiteY213" fmla="*/ 56460 h 5013196"/>
              <a:gd name="connsiteX214" fmla="*/ 2864596 w 12192000"/>
              <a:gd name="connsiteY214" fmla="*/ 52436 h 5013196"/>
              <a:gd name="connsiteX215" fmla="*/ 2875381 w 12192000"/>
              <a:gd name="connsiteY215" fmla="*/ 48221 h 5013196"/>
              <a:gd name="connsiteX216" fmla="*/ 2895139 w 12192000"/>
              <a:gd name="connsiteY216" fmla="*/ 37404 h 5013196"/>
              <a:gd name="connsiteX217" fmla="*/ 2900232 w 12192000"/>
              <a:gd name="connsiteY217" fmla="*/ 37736 h 5013196"/>
              <a:gd name="connsiteX218" fmla="*/ 2932205 w 12192000"/>
              <a:gd name="connsiteY218" fmla="*/ 25091 h 5013196"/>
              <a:gd name="connsiteX219" fmla="*/ 2933310 w 12192000"/>
              <a:gd name="connsiteY219" fmla="*/ 26034 h 5013196"/>
              <a:gd name="connsiteX220" fmla="*/ 2945218 w 12192000"/>
              <a:gd name="connsiteY220" fmla="*/ 27359 h 5013196"/>
              <a:gd name="connsiteX221" fmla="*/ 2966465 w 12192000"/>
              <a:gd name="connsiteY221" fmla="*/ 27335 h 5013196"/>
              <a:gd name="connsiteX222" fmla="*/ 3023668 w 12192000"/>
              <a:gd name="connsiteY222" fmla="*/ 41123 h 5013196"/>
              <a:gd name="connsiteX223" fmla="*/ 3057077 w 12192000"/>
              <a:gd name="connsiteY223" fmla="*/ 28063 h 5013196"/>
              <a:gd name="connsiteX224" fmla="*/ 3151915 w 12192000"/>
              <a:gd name="connsiteY224" fmla="*/ 24461 h 5013196"/>
              <a:gd name="connsiteX225" fmla="*/ 3251671 w 12192000"/>
              <a:gd name="connsiteY225" fmla="*/ 44793 h 5013196"/>
              <a:gd name="connsiteX226" fmla="*/ 3351400 w 12192000"/>
              <a:gd name="connsiteY226" fmla="*/ 45905 h 5013196"/>
              <a:gd name="connsiteX227" fmla="*/ 3387481 w 12192000"/>
              <a:gd name="connsiteY227" fmla="*/ 44661 h 5013196"/>
              <a:gd name="connsiteX228" fmla="*/ 3451923 w 12192000"/>
              <a:gd name="connsiteY228" fmla="*/ 49700 h 5013196"/>
              <a:gd name="connsiteX229" fmla="*/ 3481520 w 12192000"/>
              <a:gd name="connsiteY229" fmla="*/ 56505 h 5013196"/>
              <a:gd name="connsiteX230" fmla="*/ 3482804 w 12192000"/>
              <a:gd name="connsiteY230" fmla="*/ 56030 h 5013196"/>
              <a:gd name="connsiteX231" fmla="*/ 3485495 w 12192000"/>
              <a:gd name="connsiteY231" fmla="*/ 59139 h 5013196"/>
              <a:gd name="connsiteX232" fmla="*/ 3490972 w 12192000"/>
              <a:gd name="connsiteY232" fmla="*/ 60504 h 5013196"/>
              <a:gd name="connsiteX233" fmla="*/ 3505835 w 12192000"/>
              <a:gd name="connsiteY233" fmla="*/ 59295 h 5013196"/>
              <a:gd name="connsiteX234" fmla="*/ 3511410 w 12192000"/>
              <a:gd name="connsiteY234" fmla="*/ 58026 h 5013196"/>
              <a:gd name="connsiteX235" fmla="*/ 3519598 w 12192000"/>
              <a:gd name="connsiteY235" fmla="*/ 57901 h 5013196"/>
              <a:gd name="connsiteX236" fmla="*/ 3519807 w 12192000"/>
              <a:gd name="connsiteY236" fmla="*/ 58156 h 5013196"/>
              <a:gd name="connsiteX237" fmla="*/ 3527466 w 12192000"/>
              <a:gd name="connsiteY237" fmla="*/ 57534 h 5013196"/>
              <a:gd name="connsiteX238" fmla="*/ 3564889 w 12192000"/>
              <a:gd name="connsiteY238" fmla="*/ 51208 h 5013196"/>
              <a:gd name="connsiteX239" fmla="*/ 3614922 w 12192000"/>
              <a:gd name="connsiteY239" fmla="*/ 75022 h 5013196"/>
              <a:gd name="connsiteX240" fmla="*/ 3635506 w 12192000"/>
              <a:gd name="connsiteY240" fmla="*/ 78936 h 5013196"/>
              <a:gd name="connsiteX241" fmla="*/ 3646525 w 12192000"/>
              <a:gd name="connsiteY241" fmla="*/ 82411 h 5013196"/>
              <a:gd name="connsiteX242" fmla="*/ 3647224 w 12192000"/>
              <a:gd name="connsiteY242" fmla="*/ 83521 h 5013196"/>
              <a:gd name="connsiteX243" fmla="*/ 3683100 w 12192000"/>
              <a:gd name="connsiteY243" fmla="*/ 77327 h 5013196"/>
              <a:gd name="connsiteX244" fmla="*/ 3687901 w 12192000"/>
              <a:gd name="connsiteY244" fmla="*/ 78590 h 5013196"/>
              <a:gd name="connsiteX245" fmla="*/ 3711234 w 12192000"/>
              <a:gd name="connsiteY245" fmla="*/ 71883 h 5013196"/>
              <a:gd name="connsiteX246" fmla="*/ 3723318 w 12192000"/>
              <a:gd name="connsiteY246" fmla="*/ 69843 h 5013196"/>
              <a:gd name="connsiteX247" fmla="*/ 3726677 w 12192000"/>
              <a:gd name="connsiteY247" fmla="*/ 66330 h 5013196"/>
              <a:gd name="connsiteX248" fmla="*/ 3744535 w 12192000"/>
              <a:gd name="connsiteY248" fmla="*/ 64808 h 5013196"/>
              <a:gd name="connsiteX249" fmla="*/ 3746608 w 12192000"/>
              <a:gd name="connsiteY249" fmla="*/ 65740 h 5013196"/>
              <a:gd name="connsiteX250" fmla="*/ 3761262 w 12192000"/>
              <a:gd name="connsiteY250" fmla="*/ 60365 h 5013196"/>
              <a:gd name="connsiteX251" fmla="*/ 3773451 w 12192000"/>
              <a:gd name="connsiteY251" fmla="*/ 50884 h 5013196"/>
              <a:gd name="connsiteX252" fmla="*/ 3925626 w 12192000"/>
              <a:gd name="connsiteY252" fmla="*/ 53519 h 5013196"/>
              <a:gd name="connsiteX253" fmla="*/ 4056184 w 12192000"/>
              <a:gd name="connsiteY253" fmla="*/ 12503 h 5013196"/>
              <a:gd name="connsiteX254" fmla="*/ 4142196 w 12192000"/>
              <a:gd name="connsiteY254" fmla="*/ 33 h 5013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2000" h="5013196">
                <a:moveTo>
                  <a:pt x="4142196" y="33"/>
                </a:moveTo>
                <a:cubicBezTo>
                  <a:pt x="4148062" y="-396"/>
                  <a:pt x="4148371" y="3330"/>
                  <a:pt x="4138795" y="15046"/>
                </a:cubicBezTo>
                <a:cubicBezTo>
                  <a:pt x="4157457" y="11498"/>
                  <a:pt x="4177037" y="25445"/>
                  <a:pt x="4166706" y="37291"/>
                </a:cubicBezTo>
                <a:cubicBezTo>
                  <a:pt x="4223118" y="11323"/>
                  <a:pt x="4307498" y="34620"/>
                  <a:pt x="4371550" y="22134"/>
                </a:cubicBezTo>
                <a:cubicBezTo>
                  <a:pt x="4407078" y="48914"/>
                  <a:pt x="4387627" y="23893"/>
                  <a:pt x="4424056" y="28369"/>
                </a:cubicBezTo>
                <a:cubicBezTo>
                  <a:pt x="4413661" y="3313"/>
                  <a:pt x="4468424" y="41731"/>
                  <a:pt x="4469897" y="13218"/>
                </a:cubicBezTo>
                <a:cubicBezTo>
                  <a:pt x="4476479" y="14935"/>
                  <a:pt x="4482810" y="17498"/>
                  <a:pt x="4489151" y="20285"/>
                </a:cubicBezTo>
                <a:lnTo>
                  <a:pt x="4492479" y="21730"/>
                </a:lnTo>
                <a:lnTo>
                  <a:pt x="4505693" y="22584"/>
                </a:lnTo>
                <a:lnTo>
                  <a:pt x="4509529" y="28985"/>
                </a:lnTo>
                <a:lnTo>
                  <a:pt x="4529499" y="34687"/>
                </a:lnTo>
                <a:cubicBezTo>
                  <a:pt x="4536963" y="35869"/>
                  <a:pt x="4544973" y="36029"/>
                  <a:pt x="4553795" y="34541"/>
                </a:cubicBezTo>
                <a:cubicBezTo>
                  <a:pt x="4575351" y="22864"/>
                  <a:pt x="4609487" y="36086"/>
                  <a:pt x="4640118" y="34699"/>
                </a:cubicBezTo>
                <a:lnTo>
                  <a:pt x="4654127" y="30952"/>
                </a:lnTo>
                <a:lnTo>
                  <a:pt x="4700168" y="35953"/>
                </a:lnTo>
                <a:cubicBezTo>
                  <a:pt x="4713264" y="36848"/>
                  <a:pt x="4726846" y="37197"/>
                  <a:pt x="4741127" y="36527"/>
                </a:cubicBezTo>
                <a:lnTo>
                  <a:pt x="4767598" y="33272"/>
                </a:lnTo>
                <a:lnTo>
                  <a:pt x="4774592" y="35449"/>
                </a:lnTo>
                <a:cubicBezTo>
                  <a:pt x="4786697" y="34976"/>
                  <a:pt x="4802577" y="26578"/>
                  <a:pt x="4801328" y="36454"/>
                </a:cubicBezTo>
                <a:lnTo>
                  <a:pt x="4814870" y="32797"/>
                </a:lnTo>
                <a:lnTo>
                  <a:pt x="4828440" y="40415"/>
                </a:lnTo>
                <a:cubicBezTo>
                  <a:pt x="4829942" y="42215"/>
                  <a:pt x="4831084" y="44138"/>
                  <a:pt x="4831826" y="46118"/>
                </a:cubicBezTo>
                <a:lnTo>
                  <a:pt x="4850785" y="43190"/>
                </a:lnTo>
                <a:lnTo>
                  <a:pt x="4866468" y="48539"/>
                </a:lnTo>
                <a:lnTo>
                  <a:pt x="4879983" y="44615"/>
                </a:lnTo>
                <a:lnTo>
                  <a:pt x="4885635" y="45342"/>
                </a:lnTo>
                <a:lnTo>
                  <a:pt x="4899698" y="47876"/>
                </a:lnTo>
                <a:cubicBezTo>
                  <a:pt x="4906918" y="49699"/>
                  <a:pt x="4915001" y="51908"/>
                  <a:pt x="4923986" y="53632"/>
                </a:cubicBezTo>
                <a:lnTo>
                  <a:pt x="4931544" y="54358"/>
                </a:lnTo>
                <a:lnTo>
                  <a:pt x="4948135" y="63529"/>
                </a:lnTo>
                <a:cubicBezTo>
                  <a:pt x="4960212" y="70470"/>
                  <a:pt x="4969702" y="75124"/>
                  <a:pt x="4980068" y="71052"/>
                </a:cubicBezTo>
                <a:cubicBezTo>
                  <a:pt x="4998023" y="79978"/>
                  <a:pt x="5010918" y="105669"/>
                  <a:pt x="5036541" y="98293"/>
                </a:cubicBezTo>
                <a:cubicBezTo>
                  <a:pt x="5028940" y="110173"/>
                  <a:pt x="5065159" y="99199"/>
                  <a:pt x="5069678" y="111179"/>
                </a:cubicBezTo>
                <a:cubicBezTo>
                  <a:pt x="5071842" y="120855"/>
                  <a:pt x="5083332" y="119782"/>
                  <a:pt x="5092160" y="123203"/>
                </a:cubicBezTo>
                <a:cubicBezTo>
                  <a:pt x="5098585" y="133008"/>
                  <a:pt x="5142841" y="141271"/>
                  <a:pt x="5158166" y="139568"/>
                </a:cubicBezTo>
                <a:cubicBezTo>
                  <a:pt x="5201256" y="128920"/>
                  <a:pt x="5236783" y="168222"/>
                  <a:pt x="5271252" y="160738"/>
                </a:cubicBezTo>
                <a:cubicBezTo>
                  <a:pt x="5280328" y="161512"/>
                  <a:pt x="5287877" y="163623"/>
                  <a:pt x="5294438" y="166556"/>
                </a:cubicBezTo>
                <a:lnTo>
                  <a:pt x="5310840" y="176769"/>
                </a:lnTo>
                <a:cubicBezTo>
                  <a:pt x="5311084" y="179074"/>
                  <a:pt x="5311328" y="181377"/>
                  <a:pt x="5311570" y="183681"/>
                </a:cubicBezTo>
                <a:lnTo>
                  <a:pt x="5323756" y="187718"/>
                </a:lnTo>
                <a:lnTo>
                  <a:pt x="5326259" y="189880"/>
                </a:lnTo>
                <a:cubicBezTo>
                  <a:pt x="5331024" y="194034"/>
                  <a:pt x="5335878" y="197977"/>
                  <a:pt x="5341357" y="201193"/>
                </a:cubicBezTo>
                <a:cubicBezTo>
                  <a:pt x="5355787" y="174949"/>
                  <a:pt x="5390353" y="224216"/>
                  <a:pt x="5391908" y="198291"/>
                </a:cubicBezTo>
                <a:cubicBezTo>
                  <a:pt x="5424533" y="211393"/>
                  <a:pt x="5417454" y="183279"/>
                  <a:pt x="5439031" y="216975"/>
                </a:cubicBezTo>
                <a:cubicBezTo>
                  <a:pt x="5505697" y="221021"/>
                  <a:pt x="5575360" y="263433"/>
                  <a:pt x="5640913" y="253028"/>
                </a:cubicBezTo>
                <a:cubicBezTo>
                  <a:pt x="5625666" y="261550"/>
                  <a:pt x="5637932" y="279363"/>
                  <a:pt x="5657312" y="280626"/>
                </a:cubicBezTo>
                <a:cubicBezTo>
                  <a:pt x="5599451" y="314971"/>
                  <a:pt x="5750508" y="268765"/>
                  <a:pt x="5734773" y="303244"/>
                </a:cubicBezTo>
                <a:cubicBezTo>
                  <a:pt x="5761561" y="276899"/>
                  <a:pt x="5869387" y="261233"/>
                  <a:pt x="5877770" y="296965"/>
                </a:cubicBezTo>
                <a:cubicBezTo>
                  <a:pt x="5915819" y="308827"/>
                  <a:pt x="5955621" y="307835"/>
                  <a:pt x="5989615" y="319663"/>
                </a:cubicBezTo>
                <a:lnTo>
                  <a:pt x="5996857" y="323549"/>
                </a:lnTo>
                <a:lnTo>
                  <a:pt x="6037387" y="312526"/>
                </a:lnTo>
                <a:cubicBezTo>
                  <a:pt x="6073044" y="306507"/>
                  <a:pt x="6106738" y="308466"/>
                  <a:pt x="6113074" y="325845"/>
                </a:cubicBezTo>
                <a:cubicBezTo>
                  <a:pt x="6172518" y="336304"/>
                  <a:pt x="6233561" y="323646"/>
                  <a:pt x="6280929" y="350444"/>
                </a:cubicBezTo>
                <a:cubicBezTo>
                  <a:pt x="6286383" y="347055"/>
                  <a:pt x="6292357" y="344643"/>
                  <a:pt x="6298665" y="342931"/>
                </a:cubicBezTo>
                <a:lnTo>
                  <a:pt x="6317326" y="339794"/>
                </a:lnTo>
                <a:lnTo>
                  <a:pt x="6319212" y="341004"/>
                </a:lnTo>
                <a:cubicBezTo>
                  <a:pt x="6328393" y="343898"/>
                  <a:pt x="6334701" y="343685"/>
                  <a:pt x="6339724" y="342098"/>
                </a:cubicBezTo>
                <a:lnTo>
                  <a:pt x="6345010" y="339148"/>
                </a:lnTo>
                <a:lnTo>
                  <a:pt x="6359332" y="338899"/>
                </a:lnTo>
                <a:lnTo>
                  <a:pt x="6388220" y="335714"/>
                </a:lnTo>
                <a:lnTo>
                  <a:pt x="6392994" y="337644"/>
                </a:lnTo>
                <a:lnTo>
                  <a:pt x="6435581" y="336775"/>
                </a:lnTo>
                <a:cubicBezTo>
                  <a:pt x="6435677" y="337170"/>
                  <a:pt x="6435772" y="337567"/>
                  <a:pt x="6435870" y="337963"/>
                </a:cubicBezTo>
                <a:cubicBezTo>
                  <a:pt x="6437488" y="340605"/>
                  <a:pt x="6440513" y="342516"/>
                  <a:pt x="6446571" y="342957"/>
                </a:cubicBezTo>
                <a:cubicBezTo>
                  <a:pt x="6432902" y="359852"/>
                  <a:pt x="6448636" y="349961"/>
                  <a:pt x="6467701" y="349765"/>
                </a:cubicBezTo>
                <a:cubicBezTo>
                  <a:pt x="6450726" y="375964"/>
                  <a:pt x="6507518" y="364791"/>
                  <a:pt x="6512727" y="380305"/>
                </a:cubicBezTo>
                <a:cubicBezTo>
                  <a:pt x="6527112" y="379570"/>
                  <a:pt x="6542020" y="379271"/>
                  <a:pt x="6557094" y="379532"/>
                </a:cubicBezTo>
                <a:lnTo>
                  <a:pt x="6565879" y="380030"/>
                </a:lnTo>
                <a:cubicBezTo>
                  <a:pt x="6565919" y="380123"/>
                  <a:pt x="6565958" y="380216"/>
                  <a:pt x="6565997" y="380310"/>
                </a:cubicBezTo>
                <a:cubicBezTo>
                  <a:pt x="6567779" y="380994"/>
                  <a:pt x="6570621" y="381376"/>
                  <a:pt x="6575147" y="381374"/>
                </a:cubicBezTo>
                <a:lnTo>
                  <a:pt x="6581899" y="380938"/>
                </a:lnTo>
                <a:lnTo>
                  <a:pt x="6598943" y="381906"/>
                </a:lnTo>
                <a:lnTo>
                  <a:pt x="6604421" y="384033"/>
                </a:lnTo>
                <a:lnTo>
                  <a:pt x="6606035" y="387465"/>
                </a:lnTo>
                <a:lnTo>
                  <a:pt x="6607669" y="387186"/>
                </a:lnTo>
                <a:cubicBezTo>
                  <a:pt x="6620475" y="382131"/>
                  <a:pt x="6625312" y="374007"/>
                  <a:pt x="6637532" y="398125"/>
                </a:cubicBezTo>
                <a:cubicBezTo>
                  <a:pt x="6666345" y="390437"/>
                  <a:pt x="6669861" y="404891"/>
                  <a:pt x="6706880" y="412381"/>
                </a:cubicBezTo>
                <a:cubicBezTo>
                  <a:pt x="6723837" y="404468"/>
                  <a:pt x="6736071" y="408511"/>
                  <a:pt x="6747500" y="416386"/>
                </a:cubicBezTo>
                <a:cubicBezTo>
                  <a:pt x="6784745" y="414659"/>
                  <a:pt x="6816872" y="426761"/>
                  <a:pt x="6857783" y="431905"/>
                </a:cubicBezTo>
                <a:cubicBezTo>
                  <a:pt x="6903934" y="423229"/>
                  <a:pt x="6923989" y="445532"/>
                  <a:pt x="6967720" y="450939"/>
                </a:cubicBezTo>
                <a:cubicBezTo>
                  <a:pt x="7008578" y="433412"/>
                  <a:pt x="6996867" y="470461"/>
                  <a:pt x="7018394" y="479831"/>
                </a:cubicBezTo>
                <a:lnTo>
                  <a:pt x="7024679" y="480968"/>
                </a:lnTo>
                <a:lnTo>
                  <a:pt x="7041715" y="479120"/>
                </a:lnTo>
                <a:lnTo>
                  <a:pt x="7048103" y="477610"/>
                </a:lnTo>
                <a:cubicBezTo>
                  <a:pt x="7052510" y="476872"/>
                  <a:pt x="7055450" y="476773"/>
                  <a:pt x="7057490" y="477135"/>
                </a:cubicBezTo>
                <a:lnTo>
                  <a:pt x="7057730" y="477383"/>
                </a:lnTo>
                <a:lnTo>
                  <a:pt x="7066511" y="476432"/>
                </a:lnTo>
                <a:cubicBezTo>
                  <a:pt x="7081316" y="474229"/>
                  <a:pt x="7095708" y="471522"/>
                  <a:pt x="7109401" y="468486"/>
                </a:cubicBezTo>
                <a:cubicBezTo>
                  <a:pt x="7121361" y="482413"/>
                  <a:pt x="7171741" y="462549"/>
                  <a:pt x="7166830" y="490255"/>
                </a:cubicBezTo>
                <a:cubicBezTo>
                  <a:pt x="7185318" y="486971"/>
                  <a:pt x="7196261" y="474996"/>
                  <a:pt x="7190442" y="493308"/>
                </a:cubicBezTo>
                <a:cubicBezTo>
                  <a:pt x="7196540" y="492742"/>
                  <a:pt x="7200336" y="494071"/>
                  <a:pt x="7203083" y="496324"/>
                </a:cubicBezTo>
                <a:lnTo>
                  <a:pt x="7203894" y="497408"/>
                </a:lnTo>
                <a:lnTo>
                  <a:pt x="7245004" y="489662"/>
                </a:lnTo>
                <a:lnTo>
                  <a:pt x="7250514" y="490724"/>
                </a:lnTo>
                <a:lnTo>
                  <a:pt x="7277246" y="483000"/>
                </a:lnTo>
                <a:lnTo>
                  <a:pt x="7291092" y="480435"/>
                </a:lnTo>
                <a:lnTo>
                  <a:pt x="7294933" y="476767"/>
                </a:lnTo>
                <a:cubicBezTo>
                  <a:pt x="7299121" y="474441"/>
                  <a:pt x="7305176" y="473213"/>
                  <a:pt x="7315408" y="474478"/>
                </a:cubicBezTo>
                <a:lnTo>
                  <a:pt x="7317786" y="475324"/>
                </a:lnTo>
                <a:lnTo>
                  <a:pt x="7334572" y="469306"/>
                </a:lnTo>
                <a:cubicBezTo>
                  <a:pt x="7339959" y="466649"/>
                  <a:pt x="7344710" y="463382"/>
                  <a:pt x="7348520" y="459268"/>
                </a:cubicBezTo>
                <a:cubicBezTo>
                  <a:pt x="7406571" y="477093"/>
                  <a:pt x="7460434" y="455124"/>
                  <a:pt x="7522997" y="455427"/>
                </a:cubicBezTo>
                <a:cubicBezTo>
                  <a:pt x="7592791" y="446837"/>
                  <a:pt x="7640927" y="437451"/>
                  <a:pt x="7686985" y="433023"/>
                </a:cubicBezTo>
                <a:cubicBezTo>
                  <a:pt x="7708370" y="428668"/>
                  <a:pt x="7865878" y="410662"/>
                  <a:pt x="7854068" y="422992"/>
                </a:cubicBezTo>
                <a:cubicBezTo>
                  <a:pt x="7918669" y="394524"/>
                  <a:pt x="7960767" y="420179"/>
                  <a:pt x="8034165" y="404917"/>
                </a:cubicBezTo>
                <a:cubicBezTo>
                  <a:pt x="8074975" y="430280"/>
                  <a:pt x="8052607" y="405995"/>
                  <a:pt x="8094381" y="408936"/>
                </a:cubicBezTo>
                <a:cubicBezTo>
                  <a:pt x="8082391" y="384233"/>
                  <a:pt x="8145291" y="420455"/>
                  <a:pt x="8146898" y="391776"/>
                </a:cubicBezTo>
                <a:cubicBezTo>
                  <a:pt x="8154450" y="393217"/>
                  <a:pt x="8161714" y="395521"/>
                  <a:pt x="8168993" y="398048"/>
                </a:cubicBezTo>
                <a:lnTo>
                  <a:pt x="8172809" y="399355"/>
                </a:lnTo>
                <a:lnTo>
                  <a:pt x="8187962" y="399651"/>
                </a:lnTo>
                <a:lnTo>
                  <a:pt x="8192382" y="405910"/>
                </a:lnTo>
                <a:lnTo>
                  <a:pt x="8375192" y="397097"/>
                </a:lnTo>
                <a:cubicBezTo>
                  <a:pt x="8390681" y="391124"/>
                  <a:pt x="8442343" y="386212"/>
                  <a:pt x="8454377" y="393549"/>
                </a:cubicBezTo>
                <a:cubicBezTo>
                  <a:pt x="8465613" y="394229"/>
                  <a:pt x="8477337" y="389940"/>
                  <a:pt x="8484740" y="398377"/>
                </a:cubicBezTo>
                <a:cubicBezTo>
                  <a:pt x="8509291" y="401173"/>
                  <a:pt x="8565518" y="407621"/>
                  <a:pt x="8601673" y="410319"/>
                </a:cubicBezTo>
                <a:cubicBezTo>
                  <a:pt x="8619550" y="396781"/>
                  <a:pt x="8652058" y="416886"/>
                  <a:pt x="8701676" y="414569"/>
                </a:cubicBezTo>
                <a:cubicBezTo>
                  <a:pt x="8721163" y="399040"/>
                  <a:pt x="8735137" y="413192"/>
                  <a:pt x="8773288" y="391295"/>
                </a:cubicBezTo>
                <a:cubicBezTo>
                  <a:pt x="8775124" y="392937"/>
                  <a:pt x="8777353" y="394408"/>
                  <a:pt x="8779909" y="395664"/>
                </a:cubicBezTo>
                <a:cubicBezTo>
                  <a:pt x="8794759" y="402954"/>
                  <a:pt x="8817153" y="401520"/>
                  <a:pt x="8829932" y="392461"/>
                </a:cubicBezTo>
                <a:cubicBezTo>
                  <a:pt x="8891235" y="362336"/>
                  <a:pt x="8949370" y="358860"/>
                  <a:pt x="9003386" y="349460"/>
                </a:cubicBezTo>
                <a:cubicBezTo>
                  <a:pt x="9064740" y="341657"/>
                  <a:pt x="9026331" y="373992"/>
                  <a:pt x="9101185" y="344080"/>
                </a:cubicBezTo>
                <a:cubicBezTo>
                  <a:pt x="9110310" y="353604"/>
                  <a:pt x="9120116" y="353365"/>
                  <a:pt x="9136185" y="347296"/>
                </a:cubicBezTo>
                <a:cubicBezTo>
                  <a:pt x="9166057" y="344262"/>
                  <a:pt x="9165783" y="369927"/>
                  <a:pt x="9194801" y="352367"/>
                </a:cubicBezTo>
                <a:cubicBezTo>
                  <a:pt x="9190472" y="366462"/>
                  <a:pt x="9252023" y="353523"/>
                  <a:pt x="9239316" y="368776"/>
                </a:cubicBezTo>
                <a:cubicBezTo>
                  <a:pt x="9259813" y="379833"/>
                  <a:pt x="9267827" y="358579"/>
                  <a:pt x="9288052" y="368014"/>
                </a:cubicBezTo>
                <a:cubicBezTo>
                  <a:pt x="9310099" y="368953"/>
                  <a:pt x="9274359" y="354287"/>
                  <a:pt x="9298465" y="351514"/>
                </a:cubicBezTo>
                <a:cubicBezTo>
                  <a:pt x="9327883" y="350627"/>
                  <a:pt x="9325850" y="325510"/>
                  <a:pt x="9350892" y="355996"/>
                </a:cubicBezTo>
                <a:lnTo>
                  <a:pt x="9430522" y="364586"/>
                </a:lnTo>
                <a:cubicBezTo>
                  <a:pt x="9447485" y="355425"/>
                  <a:pt x="9461870" y="358450"/>
                  <a:pt x="9476215" y="365325"/>
                </a:cubicBezTo>
                <a:cubicBezTo>
                  <a:pt x="9516917" y="360669"/>
                  <a:pt x="9555019" y="370080"/>
                  <a:pt x="9601276" y="371922"/>
                </a:cubicBezTo>
                <a:cubicBezTo>
                  <a:pt x="9650279" y="359692"/>
                  <a:pt x="9677305" y="380141"/>
                  <a:pt x="9726733" y="382019"/>
                </a:cubicBezTo>
                <a:cubicBezTo>
                  <a:pt x="9773839" y="358530"/>
                  <a:pt x="9760877" y="410908"/>
                  <a:pt x="9802144" y="407697"/>
                </a:cubicBezTo>
                <a:cubicBezTo>
                  <a:pt x="9868120" y="385365"/>
                  <a:pt x="9801669" y="424896"/>
                  <a:pt x="9905153" y="413868"/>
                </a:cubicBezTo>
                <a:cubicBezTo>
                  <a:pt x="9910811" y="410359"/>
                  <a:pt x="9923612" y="413238"/>
                  <a:pt x="9922553" y="417787"/>
                </a:cubicBezTo>
                <a:cubicBezTo>
                  <a:pt x="9945213" y="415195"/>
                  <a:pt x="10012509" y="437971"/>
                  <a:pt x="10044658" y="431295"/>
                </a:cubicBezTo>
                <a:cubicBezTo>
                  <a:pt x="10108994" y="441322"/>
                  <a:pt x="10138326" y="418598"/>
                  <a:pt x="10184585" y="420356"/>
                </a:cubicBezTo>
                <a:cubicBezTo>
                  <a:pt x="10238805" y="433245"/>
                  <a:pt x="10270973" y="446023"/>
                  <a:pt x="10366435" y="475646"/>
                </a:cubicBezTo>
                <a:lnTo>
                  <a:pt x="10688220" y="555476"/>
                </a:lnTo>
                <a:cubicBezTo>
                  <a:pt x="10812002" y="626549"/>
                  <a:pt x="10955764" y="565297"/>
                  <a:pt x="11026690" y="563899"/>
                </a:cubicBezTo>
                <a:cubicBezTo>
                  <a:pt x="11053150" y="535972"/>
                  <a:pt x="11079708" y="560938"/>
                  <a:pt x="11113779" y="547086"/>
                </a:cubicBezTo>
                <a:cubicBezTo>
                  <a:pt x="11191398" y="533240"/>
                  <a:pt x="11265999" y="496724"/>
                  <a:pt x="11369556" y="504937"/>
                </a:cubicBezTo>
                <a:cubicBezTo>
                  <a:pt x="11406977" y="422376"/>
                  <a:pt x="11530972" y="456417"/>
                  <a:pt x="11623342" y="401646"/>
                </a:cubicBezTo>
                <a:cubicBezTo>
                  <a:pt x="11678749" y="386540"/>
                  <a:pt x="11771467" y="415601"/>
                  <a:pt x="11786511" y="371608"/>
                </a:cubicBezTo>
                <a:cubicBezTo>
                  <a:pt x="11815065" y="394479"/>
                  <a:pt x="11834769" y="350469"/>
                  <a:pt x="11862577" y="343767"/>
                </a:cubicBezTo>
                <a:cubicBezTo>
                  <a:pt x="11886839" y="357655"/>
                  <a:pt x="11896496" y="342356"/>
                  <a:pt x="11916612" y="337028"/>
                </a:cubicBezTo>
                <a:cubicBezTo>
                  <a:pt x="11926953" y="346090"/>
                  <a:pt x="11944208" y="343709"/>
                  <a:pt x="11948830" y="331280"/>
                </a:cubicBezTo>
                <a:cubicBezTo>
                  <a:pt x="11937556" y="304981"/>
                  <a:pt x="11999127" y="312097"/>
                  <a:pt x="12001583" y="292861"/>
                </a:cubicBezTo>
                <a:cubicBezTo>
                  <a:pt x="12027437" y="287117"/>
                  <a:pt x="12120562" y="289932"/>
                  <a:pt x="12174977" y="277870"/>
                </a:cubicBezTo>
                <a:lnTo>
                  <a:pt x="12192000" y="269767"/>
                </a:lnTo>
                <a:lnTo>
                  <a:pt x="12192000" y="5013196"/>
                </a:lnTo>
                <a:lnTo>
                  <a:pt x="0" y="5013196"/>
                </a:lnTo>
                <a:lnTo>
                  <a:pt x="0" y="630667"/>
                </a:lnTo>
                <a:lnTo>
                  <a:pt x="11075" y="628396"/>
                </a:lnTo>
                <a:cubicBezTo>
                  <a:pt x="23002" y="626376"/>
                  <a:pt x="33255" y="624731"/>
                  <a:pt x="44061" y="621814"/>
                </a:cubicBezTo>
                <a:cubicBezTo>
                  <a:pt x="78982" y="608550"/>
                  <a:pt x="115649" y="579219"/>
                  <a:pt x="136694" y="569633"/>
                </a:cubicBezTo>
                <a:lnTo>
                  <a:pt x="170342" y="564295"/>
                </a:lnTo>
                <a:cubicBezTo>
                  <a:pt x="169880" y="561325"/>
                  <a:pt x="169417" y="558353"/>
                  <a:pt x="168955" y="555382"/>
                </a:cubicBezTo>
                <a:lnTo>
                  <a:pt x="181474" y="554499"/>
                </a:lnTo>
                <a:lnTo>
                  <a:pt x="209440" y="553779"/>
                </a:lnTo>
                <a:cubicBezTo>
                  <a:pt x="226869" y="552113"/>
                  <a:pt x="275442" y="553383"/>
                  <a:pt x="293152" y="549794"/>
                </a:cubicBezTo>
                <a:cubicBezTo>
                  <a:pt x="298104" y="540169"/>
                  <a:pt x="305921" y="534831"/>
                  <a:pt x="315693" y="532248"/>
                </a:cubicBezTo>
                <a:lnTo>
                  <a:pt x="337305" y="531590"/>
                </a:lnTo>
                <a:lnTo>
                  <a:pt x="462252" y="506369"/>
                </a:lnTo>
                <a:lnTo>
                  <a:pt x="479457" y="504341"/>
                </a:lnTo>
                <a:lnTo>
                  <a:pt x="488653" y="496475"/>
                </a:lnTo>
                <a:cubicBezTo>
                  <a:pt x="495751" y="494808"/>
                  <a:pt x="516240" y="495433"/>
                  <a:pt x="522053" y="494343"/>
                </a:cubicBezTo>
                <a:lnTo>
                  <a:pt x="523520" y="489931"/>
                </a:lnTo>
                <a:cubicBezTo>
                  <a:pt x="541965" y="482593"/>
                  <a:pt x="611396" y="458013"/>
                  <a:pt x="632714" y="450319"/>
                </a:cubicBezTo>
                <a:cubicBezTo>
                  <a:pt x="637120" y="456979"/>
                  <a:pt x="646523" y="446165"/>
                  <a:pt x="651426" y="443762"/>
                </a:cubicBezTo>
                <a:cubicBezTo>
                  <a:pt x="652273" y="448286"/>
                  <a:pt x="664268" y="449456"/>
                  <a:pt x="667724" y="445356"/>
                </a:cubicBezTo>
                <a:cubicBezTo>
                  <a:pt x="751466" y="421701"/>
                  <a:pt x="710176" y="468211"/>
                  <a:pt x="757679" y="438363"/>
                </a:cubicBezTo>
                <a:cubicBezTo>
                  <a:pt x="766141" y="436289"/>
                  <a:pt x="773060" y="437997"/>
                  <a:pt x="779159" y="441277"/>
                </a:cubicBezTo>
                <a:lnTo>
                  <a:pt x="788293" y="448081"/>
                </a:lnTo>
                <a:lnTo>
                  <a:pt x="822923" y="434292"/>
                </a:lnTo>
                <a:cubicBezTo>
                  <a:pt x="840014" y="429396"/>
                  <a:pt x="858036" y="426029"/>
                  <a:pt x="876559" y="424306"/>
                </a:cubicBezTo>
                <a:cubicBezTo>
                  <a:pt x="880889" y="433506"/>
                  <a:pt x="895209" y="420068"/>
                  <a:pt x="902011" y="417336"/>
                </a:cubicBezTo>
                <a:cubicBezTo>
                  <a:pt x="902191" y="423390"/>
                  <a:pt x="917419" y="426022"/>
                  <a:pt x="922715" y="420917"/>
                </a:cubicBezTo>
                <a:cubicBezTo>
                  <a:pt x="1035495" y="397234"/>
                  <a:pt x="972839" y="454951"/>
                  <a:pt x="1040139" y="419808"/>
                </a:cubicBezTo>
                <a:cubicBezTo>
                  <a:pt x="1051469" y="417835"/>
                  <a:pt x="1060048" y="420716"/>
                  <a:pt x="1067251" y="425602"/>
                </a:cubicBezTo>
                <a:lnTo>
                  <a:pt x="1080272" y="437887"/>
                </a:lnTo>
                <a:lnTo>
                  <a:pt x="1090219" y="433244"/>
                </a:lnTo>
                <a:cubicBezTo>
                  <a:pt x="1128054" y="432213"/>
                  <a:pt x="1139443" y="444840"/>
                  <a:pt x="1161226" y="431522"/>
                </a:cubicBezTo>
                <a:cubicBezTo>
                  <a:pt x="1194247" y="457797"/>
                  <a:pt x="1182853" y="433812"/>
                  <a:pt x="1207525" y="429257"/>
                </a:cubicBezTo>
                <a:cubicBezTo>
                  <a:pt x="1226951" y="423550"/>
                  <a:pt x="1190923" y="413889"/>
                  <a:pt x="1210030" y="412023"/>
                </a:cubicBezTo>
                <a:cubicBezTo>
                  <a:pt x="1230853" y="418586"/>
                  <a:pt x="1229491" y="397066"/>
                  <a:pt x="1251170" y="405160"/>
                </a:cubicBezTo>
                <a:cubicBezTo>
                  <a:pt x="1246235" y="421478"/>
                  <a:pt x="1293590" y="401251"/>
                  <a:pt x="1295331" y="415400"/>
                </a:cubicBezTo>
                <a:cubicBezTo>
                  <a:pt x="1313247" y="394801"/>
                  <a:pt x="1322885" y="419606"/>
                  <a:pt x="1347118" y="412922"/>
                </a:cubicBezTo>
                <a:cubicBezTo>
                  <a:pt x="1358442" y="405047"/>
                  <a:pt x="1366690" y="403583"/>
                  <a:pt x="1378108" y="411628"/>
                </a:cubicBezTo>
                <a:cubicBezTo>
                  <a:pt x="1430244" y="373345"/>
                  <a:pt x="1410029" y="409382"/>
                  <a:pt x="1459192" y="394137"/>
                </a:cubicBezTo>
                <a:cubicBezTo>
                  <a:pt x="1501499" y="378273"/>
                  <a:pt x="1549591" y="367610"/>
                  <a:pt x="1590120" y="330826"/>
                </a:cubicBezTo>
                <a:cubicBezTo>
                  <a:pt x="1597495" y="320478"/>
                  <a:pt x="1615987" y="316279"/>
                  <a:pt x="1631417" y="321445"/>
                </a:cubicBezTo>
                <a:cubicBezTo>
                  <a:pt x="1634069" y="322335"/>
                  <a:pt x="1636534" y="323476"/>
                  <a:pt x="1638727" y="324828"/>
                </a:cubicBezTo>
                <a:cubicBezTo>
                  <a:pt x="1674229" y="318675"/>
                  <a:pt x="1804005" y="291708"/>
                  <a:pt x="1844438" y="284522"/>
                </a:cubicBezTo>
                <a:cubicBezTo>
                  <a:pt x="1847960" y="297582"/>
                  <a:pt x="1868036" y="273541"/>
                  <a:pt x="1881324" y="281715"/>
                </a:cubicBezTo>
                <a:cubicBezTo>
                  <a:pt x="1890865" y="288925"/>
                  <a:pt x="1899182" y="283313"/>
                  <a:pt x="1908999" y="282556"/>
                </a:cubicBezTo>
                <a:cubicBezTo>
                  <a:pt x="1922050" y="288125"/>
                  <a:pt x="1964084" y="276888"/>
                  <a:pt x="1974956" y="269176"/>
                </a:cubicBezTo>
                <a:cubicBezTo>
                  <a:pt x="2000789" y="242591"/>
                  <a:pt x="2060915" y="260908"/>
                  <a:pt x="2082409" y="240508"/>
                </a:cubicBezTo>
                <a:cubicBezTo>
                  <a:pt x="2090286" y="237431"/>
                  <a:pt x="2098026" y="236104"/>
                  <a:pt x="2105639" y="235866"/>
                </a:cubicBezTo>
                <a:lnTo>
                  <a:pt x="2126992" y="237686"/>
                </a:lnTo>
                <a:lnTo>
                  <a:pt x="2133154" y="243170"/>
                </a:lnTo>
                <a:lnTo>
                  <a:pt x="2146154" y="241550"/>
                </a:lnTo>
                <a:lnTo>
                  <a:pt x="2149901" y="242334"/>
                </a:lnTo>
                <a:cubicBezTo>
                  <a:pt x="2157061" y="243856"/>
                  <a:pt x="2164126" y="245165"/>
                  <a:pt x="2171100" y="245607"/>
                </a:cubicBezTo>
                <a:cubicBezTo>
                  <a:pt x="2161432" y="217726"/>
                  <a:pt x="2228843" y="244778"/>
                  <a:pt x="2209148" y="222443"/>
                </a:cubicBezTo>
                <a:cubicBezTo>
                  <a:pt x="2245795" y="220027"/>
                  <a:pt x="2217435" y="199404"/>
                  <a:pt x="2261889" y="218750"/>
                </a:cubicBezTo>
                <a:cubicBezTo>
                  <a:pt x="2318421" y="194794"/>
                  <a:pt x="2408342" y="201713"/>
                  <a:pt x="2452315" y="166117"/>
                </a:cubicBezTo>
                <a:cubicBezTo>
                  <a:pt x="2447016" y="179502"/>
                  <a:pt x="2471204" y="189377"/>
                  <a:pt x="2487710" y="182485"/>
                </a:cubicBezTo>
                <a:cubicBezTo>
                  <a:pt x="2469218" y="234964"/>
                  <a:pt x="2552592" y="134331"/>
                  <a:pt x="2567870" y="169640"/>
                </a:cubicBezTo>
                <a:cubicBezTo>
                  <a:pt x="2567993" y="136603"/>
                  <a:pt x="2641492" y="79264"/>
                  <a:pt x="2677053" y="105731"/>
                </a:cubicBezTo>
                <a:cubicBezTo>
                  <a:pt x="2730362" y="98156"/>
                  <a:pt x="2767701" y="70180"/>
                  <a:pt x="2823914" y="80085"/>
                </a:cubicBezTo>
                <a:cubicBezTo>
                  <a:pt x="2825573" y="75636"/>
                  <a:pt x="2828354" y="71885"/>
                  <a:pt x="2831912" y="68644"/>
                </a:cubicBezTo>
                <a:lnTo>
                  <a:pt x="2843870" y="60725"/>
                </a:lnTo>
                <a:lnTo>
                  <a:pt x="2846217" y="61243"/>
                </a:lnTo>
                <a:cubicBezTo>
                  <a:pt x="2855406" y="61177"/>
                  <a:pt x="2860075" y="59230"/>
                  <a:pt x="2862745" y="56460"/>
                </a:cubicBezTo>
                <a:lnTo>
                  <a:pt x="2864596" y="52436"/>
                </a:lnTo>
                <a:lnTo>
                  <a:pt x="2875381" y="48221"/>
                </a:lnTo>
                <a:lnTo>
                  <a:pt x="2895139" y="37404"/>
                </a:lnTo>
                <a:lnTo>
                  <a:pt x="2900232" y="37736"/>
                </a:lnTo>
                <a:lnTo>
                  <a:pt x="2932205" y="25091"/>
                </a:lnTo>
                <a:lnTo>
                  <a:pt x="2933310" y="26034"/>
                </a:lnTo>
                <a:cubicBezTo>
                  <a:pt x="2936512" y="27864"/>
                  <a:pt x="2940256" y="28670"/>
                  <a:pt x="2945218" y="27359"/>
                </a:cubicBezTo>
                <a:cubicBezTo>
                  <a:pt x="2947316" y="45762"/>
                  <a:pt x="2952012" y="32829"/>
                  <a:pt x="2966465" y="27335"/>
                </a:cubicBezTo>
                <a:cubicBezTo>
                  <a:pt x="2972951" y="54691"/>
                  <a:pt x="3008144" y="29186"/>
                  <a:pt x="3023668" y="41123"/>
                </a:cubicBezTo>
                <a:cubicBezTo>
                  <a:pt x="3034143" y="36470"/>
                  <a:pt x="3045337" y="32050"/>
                  <a:pt x="3057077" y="28063"/>
                </a:cubicBezTo>
                <a:lnTo>
                  <a:pt x="3151915" y="24461"/>
                </a:lnTo>
                <a:lnTo>
                  <a:pt x="3251671" y="44793"/>
                </a:lnTo>
                <a:cubicBezTo>
                  <a:pt x="3288430" y="44614"/>
                  <a:pt x="3320402" y="52254"/>
                  <a:pt x="3351400" y="45905"/>
                </a:cubicBezTo>
                <a:cubicBezTo>
                  <a:pt x="3364152" y="52066"/>
                  <a:pt x="3376107" y="54432"/>
                  <a:pt x="3387481" y="44661"/>
                </a:cubicBezTo>
                <a:cubicBezTo>
                  <a:pt x="3421834" y="47236"/>
                  <a:pt x="3430384" y="60743"/>
                  <a:pt x="3451923" y="49700"/>
                </a:cubicBezTo>
                <a:cubicBezTo>
                  <a:pt x="3471592" y="71444"/>
                  <a:pt x="3472580" y="62993"/>
                  <a:pt x="3481520" y="56505"/>
                </a:cubicBezTo>
                <a:lnTo>
                  <a:pt x="3482804" y="56030"/>
                </a:lnTo>
                <a:lnTo>
                  <a:pt x="3485495" y="59139"/>
                </a:lnTo>
                <a:lnTo>
                  <a:pt x="3490972" y="60504"/>
                </a:lnTo>
                <a:lnTo>
                  <a:pt x="3505835" y="59295"/>
                </a:lnTo>
                <a:lnTo>
                  <a:pt x="3511410" y="58026"/>
                </a:lnTo>
                <a:cubicBezTo>
                  <a:pt x="3515254" y="57455"/>
                  <a:pt x="3517816" y="57465"/>
                  <a:pt x="3519598" y="57901"/>
                </a:cubicBezTo>
                <a:lnTo>
                  <a:pt x="3519807" y="58156"/>
                </a:lnTo>
                <a:lnTo>
                  <a:pt x="3527466" y="57534"/>
                </a:lnTo>
                <a:cubicBezTo>
                  <a:pt x="3540383" y="55888"/>
                  <a:pt x="3552942" y="53726"/>
                  <a:pt x="3564889" y="51208"/>
                </a:cubicBezTo>
                <a:cubicBezTo>
                  <a:pt x="3575289" y="65525"/>
                  <a:pt x="3619274" y="47602"/>
                  <a:pt x="3614922" y="75022"/>
                </a:cubicBezTo>
                <a:cubicBezTo>
                  <a:pt x="3631051" y="72436"/>
                  <a:pt x="3640626" y="60912"/>
                  <a:pt x="3635506" y="78936"/>
                </a:cubicBezTo>
                <a:cubicBezTo>
                  <a:pt x="3640824" y="78600"/>
                  <a:pt x="3644132" y="80065"/>
                  <a:pt x="3646525" y="82411"/>
                </a:cubicBezTo>
                <a:lnTo>
                  <a:pt x="3647224" y="83521"/>
                </a:lnTo>
                <a:lnTo>
                  <a:pt x="3683100" y="77327"/>
                </a:lnTo>
                <a:lnTo>
                  <a:pt x="3687901" y="78590"/>
                </a:lnTo>
                <a:lnTo>
                  <a:pt x="3711234" y="71883"/>
                </a:lnTo>
                <a:lnTo>
                  <a:pt x="3723318" y="69843"/>
                </a:lnTo>
                <a:lnTo>
                  <a:pt x="3726677" y="66330"/>
                </a:lnTo>
                <a:cubicBezTo>
                  <a:pt x="3730335" y="64168"/>
                  <a:pt x="3735615" y="63170"/>
                  <a:pt x="3744535" y="64808"/>
                </a:cubicBezTo>
                <a:lnTo>
                  <a:pt x="3746608" y="65740"/>
                </a:lnTo>
                <a:lnTo>
                  <a:pt x="3761262" y="60365"/>
                </a:lnTo>
                <a:cubicBezTo>
                  <a:pt x="3765968" y="57919"/>
                  <a:pt x="3770117" y="54839"/>
                  <a:pt x="3773451" y="50884"/>
                </a:cubicBezTo>
                <a:cubicBezTo>
                  <a:pt x="3824036" y="70790"/>
                  <a:pt x="3871065" y="50900"/>
                  <a:pt x="3925626" y="53519"/>
                </a:cubicBezTo>
                <a:cubicBezTo>
                  <a:pt x="3949771" y="85474"/>
                  <a:pt x="4043223" y="44139"/>
                  <a:pt x="4056184" y="12503"/>
                </a:cubicBezTo>
                <a:cubicBezTo>
                  <a:pt x="4056987" y="40004"/>
                  <a:pt x="4124598" y="1322"/>
                  <a:pt x="4142196" y="3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9E3149-0B0F-7AA9-E312-54A8528992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7802340"/>
              </p:ext>
            </p:extLst>
          </p:nvPr>
        </p:nvGraphicFramePr>
        <p:xfrm>
          <a:off x="1050925" y="2504941"/>
          <a:ext cx="9810750" cy="3749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5532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B8EDE2-7929-7E33-4A82-30C1CF58C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4476464" cy="1216024"/>
          </a:xfrm>
        </p:spPr>
        <p:txBody>
          <a:bodyPr>
            <a:normAutofit/>
          </a:bodyPr>
          <a:lstStyle/>
          <a:p>
            <a:r>
              <a:rPr lang="en-US"/>
              <a:t>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7D80C-F04E-D046-B068-B7C0F10DC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163685"/>
            <a:ext cx="3875963" cy="4107020"/>
          </a:xfrm>
        </p:spPr>
        <p:txBody>
          <a:bodyPr>
            <a:normAutofit/>
          </a:bodyPr>
          <a:lstStyle/>
          <a:p>
            <a:r>
              <a:rPr lang="en-GB" b="1"/>
              <a:t>Amazon SEO</a:t>
            </a:r>
          </a:p>
          <a:p>
            <a:r>
              <a:rPr lang="en-GB"/>
              <a:t>✔ Keywords</a:t>
            </a:r>
          </a:p>
          <a:p>
            <a:r>
              <a:rPr lang="en-GB"/>
              <a:t>✔ Product Titles</a:t>
            </a:r>
          </a:p>
          <a:p>
            <a:r>
              <a:rPr lang="en-GB"/>
              <a:t>✔ Images</a:t>
            </a:r>
          </a:p>
          <a:p>
            <a:r>
              <a:rPr lang="en-GB"/>
              <a:t>✔ Descriptions</a:t>
            </a:r>
          </a:p>
          <a:p>
            <a:r>
              <a:rPr lang="en-GB" b="1"/>
              <a:t>Amazon PPC</a:t>
            </a:r>
          </a:p>
          <a:p>
            <a:r>
              <a:rPr lang="en-GB"/>
              <a:t>✔ Sponsored Products</a:t>
            </a:r>
          </a:p>
          <a:p>
            <a:r>
              <a:rPr lang="en-GB"/>
              <a:t>✔ More Visibility</a:t>
            </a:r>
          </a:p>
          <a:p>
            <a:r>
              <a:rPr lang="en-GB"/>
              <a:t>✔ More Sales</a:t>
            </a:r>
          </a:p>
          <a:p>
            <a:pPr marL="0" indent="0">
              <a:buNone/>
            </a:pPr>
            <a:endParaRPr lang="en-US"/>
          </a:p>
        </p:txBody>
      </p:sp>
      <p:pic>
        <p:nvPicPr>
          <p:cNvPr id="5" name="Picture 4" descr="What Amazon Is and How to Save Money Shopping Online">
            <a:extLst>
              <a:ext uri="{FF2B5EF4-FFF2-40B4-BE49-F238E27FC236}">
                <a16:creationId xmlns:a16="http://schemas.microsoft.com/office/drawing/2014/main" id="{352503D9-8BE2-CA08-5B70-8B49DCAD46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1610" r="24187" b="1"/>
          <a:stretch>
            <a:fillRect/>
          </a:stretch>
        </p:blipFill>
        <p:spPr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7290480-808D-FB15-4F49-B0D9FDB4E400}"/>
              </a:ext>
            </a:extLst>
          </p:cNvPr>
          <p:cNvSpPr txBox="1"/>
          <p:nvPr/>
        </p:nvSpPr>
        <p:spPr>
          <a:xfrm>
            <a:off x="9721452" y="6657945"/>
            <a:ext cx="247054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techboomers.com/t/what-is-amaz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13002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1056C3-ED42-3CF3-8D2E-2F5D03CEB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4476464" cy="1216024"/>
          </a:xfrm>
        </p:spPr>
        <p:txBody>
          <a:bodyPr>
            <a:normAutofit/>
          </a:bodyPr>
          <a:lstStyle/>
          <a:p>
            <a:r>
              <a:rPr lang="en-US"/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BDED0-07DE-C2E7-AE80-936335496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163685"/>
            <a:ext cx="3875963" cy="4107020"/>
          </a:xfrm>
        </p:spPr>
        <p:txBody>
          <a:bodyPr>
            <a:normAutofit/>
          </a:bodyPr>
          <a:lstStyle/>
          <a:p>
            <a:r>
              <a:rPr lang="en-GB"/>
              <a:t>♻ Recyclable Packaging</a:t>
            </a:r>
          </a:p>
          <a:p>
            <a:r>
              <a:rPr lang="en-GB"/>
              <a:t>🚚 Consolidated Shipments</a:t>
            </a:r>
          </a:p>
          <a:p>
            <a:r>
              <a:rPr lang="en-GB"/>
              <a:t>🌍 Responsible Suppliers</a:t>
            </a:r>
          </a:p>
          <a:p>
            <a:r>
              <a:rPr lang="en-GB"/>
              <a:t>❤️ Charity Donations</a:t>
            </a:r>
          </a:p>
          <a:p>
            <a:endParaRPr lang="en-US"/>
          </a:p>
        </p:txBody>
      </p:sp>
      <p:pic>
        <p:nvPicPr>
          <p:cNvPr id="6" name="Picture 5" descr="Recycling Grunge Sign | Grunge textured recycling symbol on … | Flickr">
            <a:extLst>
              <a:ext uri="{FF2B5EF4-FFF2-40B4-BE49-F238E27FC236}">
                <a16:creationId xmlns:a16="http://schemas.microsoft.com/office/drawing/2014/main" id="{9202FA05-9CF2-6CC5-9A26-8881981C67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0" r="-2" b="855"/>
          <a:stretch>
            <a:fillRect/>
          </a:stretch>
        </p:blipFill>
        <p:spPr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0C972A0-C3F1-9DCE-8616-09F5F98B3EC7}"/>
              </a:ext>
            </a:extLst>
          </p:cNvPr>
          <p:cNvSpPr txBox="1"/>
          <p:nvPr/>
        </p:nvSpPr>
        <p:spPr>
          <a:xfrm>
            <a:off x="9896180" y="6657945"/>
            <a:ext cx="229582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flickr.com/photos/80497449@N04/867764997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7372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1CE2CF7-D5AA-4464-AC91-9ED1EA5D6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B94283-BF57-2AE2-14D9-DE8284FFB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7859" y="609601"/>
            <a:ext cx="5683623" cy="1216024"/>
          </a:xfrm>
        </p:spPr>
        <p:txBody>
          <a:bodyPr>
            <a:normAutofit/>
          </a:bodyPr>
          <a:lstStyle/>
          <a:p>
            <a:r>
              <a:rPr lang="en-US"/>
              <a:t>Funding</a:t>
            </a:r>
          </a:p>
        </p:txBody>
      </p:sp>
      <p:pic>
        <p:nvPicPr>
          <p:cNvPr id="15" name="Picture 14" descr="Calculator, pen, compass, money and a paper with graphs printed on it">
            <a:extLst>
              <a:ext uri="{FF2B5EF4-FFF2-40B4-BE49-F238E27FC236}">
                <a16:creationId xmlns:a16="http://schemas.microsoft.com/office/drawing/2014/main" id="{59411917-47CF-94CA-E223-709041338A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968" r="27745" b="-1"/>
          <a:stretch>
            <a:fillRect/>
          </a:stretch>
        </p:blipFill>
        <p:spPr>
          <a:xfrm>
            <a:off x="20" y="2"/>
            <a:ext cx="4585628" cy="6857998"/>
          </a:xfrm>
          <a:custGeom>
            <a:avLst/>
            <a:gdLst/>
            <a:ahLst/>
            <a:cxnLst/>
            <a:rect l="l" t="t" r="r" b="b"/>
            <a:pathLst>
              <a:path w="4585648" h="6857998">
                <a:moveTo>
                  <a:pt x="0" y="0"/>
                </a:moveTo>
                <a:lnTo>
                  <a:pt x="3944047" y="0"/>
                </a:lnTo>
                <a:lnTo>
                  <a:pt x="3944688" y="10340"/>
                </a:lnTo>
                <a:cubicBezTo>
                  <a:pt x="3965528" y="36732"/>
                  <a:pt x="3945672" y="53579"/>
                  <a:pt x="3950304" y="81398"/>
                </a:cubicBezTo>
                <a:cubicBezTo>
                  <a:pt x="3979668" y="102733"/>
                  <a:pt x="3935739" y="103225"/>
                  <a:pt x="3930579" y="118301"/>
                </a:cubicBezTo>
                <a:lnTo>
                  <a:pt x="3930846" y="122373"/>
                </a:lnTo>
                <a:lnTo>
                  <a:pt x="3937038" y="132397"/>
                </a:lnTo>
                <a:lnTo>
                  <a:pt x="3940265" y="135982"/>
                </a:lnTo>
                <a:cubicBezTo>
                  <a:pt x="3942154" y="138523"/>
                  <a:pt x="3942977" y="140298"/>
                  <a:pt x="3943073" y="141620"/>
                </a:cubicBezTo>
                <a:cubicBezTo>
                  <a:pt x="3942998" y="141685"/>
                  <a:pt x="3942926" y="141751"/>
                  <a:pt x="3942854" y="141816"/>
                </a:cubicBezTo>
                <a:lnTo>
                  <a:pt x="3946045" y="146983"/>
                </a:lnTo>
                <a:cubicBezTo>
                  <a:pt x="3952085" y="155570"/>
                  <a:pt x="3958585" y="163800"/>
                  <a:pt x="3965281" y="171535"/>
                </a:cubicBezTo>
                <a:cubicBezTo>
                  <a:pt x="3952744" y="181711"/>
                  <a:pt x="3987015" y="208379"/>
                  <a:pt x="3955100" y="211093"/>
                </a:cubicBezTo>
                <a:cubicBezTo>
                  <a:pt x="3963231" y="221704"/>
                  <a:pt x="3979172" y="225918"/>
                  <a:pt x="3957453" y="226143"/>
                </a:cubicBezTo>
                <a:cubicBezTo>
                  <a:pt x="3959561" y="229747"/>
                  <a:pt x="3959011" y="232340"/>
                  <a:pt x="3957179" y="234484"/>
                </a:cubicBezTo>
                <a:lnTo>
                  <a:pt x="3956175" y="235199"/>
                </a:lnTo>
                <a:lnTo>
                  <a:pt x="3974755" y="258709"/>
                </a:lnTo>
                <a:cubicBezTo>
                  <a:pt x="3974810" y="259903"/>
                  <a:pt x="3974864" y="261097"/>
                  <a:pt x="3974919" y="262291"/>
                </a:cubicBezTo>
                <a:lnTo>
                  <a:pt x="3989981" y="277023"/>
                </a:lnTo>
                <a:lnTo>
                  <a:pt x="3996191" y="284947"/>
                </a:lnTo>
                <a:lnTo>
                  <a:pt x="4001190" y="286536"/>
                </a:lnTo>
                <a:cubicBezTo>
                  <a:pt x="4004786" y="288616"/>
                  <a:pt x="4007623" y="292056"/>
                  <a:pt x="4008705" y="298565"/>
                </a:cubicBezTo>
                <a:cubicBezTo>
                  <a:pt x="4008585" y="299108"/>
                  <a:pt x="4008465" y="299650"/>
                  <a:pt x="4008344" y="300194"/>
                </a:cubicBezTo>
                <a:lnTo>
                  <a:pt x="4019098" y="309203"/>
                </a:lnTo>
                <a:cubicBezTo>
                  <a:pt x="4023353" y="311943"/>
                  <a:pt x="4028131" y="314172"/>
                  <a:pt x="4033618" y="315650"/>
                </a:cubicBezTo>
                <a:cubicBezTo>
                  <a:pt x="4027964" y="354775"/>
                  <a:pt x="4065415" y="383133"/>
                  <a:pt x="4080284" y="421400"/>
                </a:cubicBezTo>
                <a:cubicBezTo>
                  <a:pt x="4052614" y="444764"/>
                  <a:pt x="4129047" y="500739"/>
                  <a:pt x="4168461" y="503092"/>
                </a:cubicBezTo>
                <a:cubicBezTo>
                  <a:pt x="4128023" y="511488"/>
                  <a:pt x="4257167" y="577423"/>
                  <a:pt x="4192557" y="560735"/>
                </a:cubicBezTo>
                <a:cubicBezTo>
                  <a:pt x="4202585" y="572893"/>
                  <a:pt x="4193454" y="589341"/>
                  <a:pt x="4176910" y="584674"/>
                </a:cubicBezTo>
                <a:cubicBezTo>
                  <a:pt x="4224177" y="618252"/>
                  <a:pt x="4225772" y="681450"/>
                  <a:pt x="4260533" y="723119"/>
                </a:cubicBezTo>
                <a:cubicBezTo>
                  <a:pt x="4242328" y="753272"/>
                  <a:pt x="4263820" y="734604"/>
                  <a:pt x="4270711" y="760720"/>
                </a:cubicBezTo>
                <a:cubicBezTo>
                  <a:pt x="4295191" y="748303"/>
                  <a:pt x="4270314" y="794183"/>
                  <a:pt x="4302509" y="789247"/>
                </a:cubicBezTo>
                <a:cubicBezTo>
                  <a:pt x="4302741" y="794159"/>
                  <a:pt x="4301954" y="799070"/>
                  <a:pt x="4300921" y="804034"/>
                </a:cubicBezTo>
                <a:cubicBezTo>
                  <a:pt x="4300749" y="804900"/>
                  <a:pt x="4300572" y="805767"/>
                  <a:pt x="4300400" y="806635"/>
                </a:cubicBezTo>
                <a:lnTo>
                  <a:pt x="4303753" y="815950"/>
                </a:lnTo>
                <a:lnTo>
                  <a:pt x="4297888" y="819940"/>
                </a:lnTo>
                <a:cubicBezTo>
                  <a:pt x="4297944" y="824938"/>
                  <a:pt x="4297999" y="829937"/>
                  <a:pt x="4298055" y="834935"/>
                </a:cubicBezTo>
                <a:cubicBezTo>
                  <a:pt x="4299172" y="840340"/>
                  <a:pt x="4301603" y="845911"/>
                  <a:pt x="4306135" y="851700"/>
                </a:cubicBezTo>
                <a:cubicBezTo>
                  <a:pt x="4332817" y="868320"/>
                  <a:pt x="4317557" y="909641"/>
                  <a:pt x="4352091" y="929754"/>
                </a:cubicBezTo>
                <a:cubicBezTo>
                  <a:pt x="4362479" y="937980"/>
                  <a:pt x="4380484" y="968513"/>
                  <a:pt x="4375270" y="977376"/>
                </a:cubicBezTo>
                <a:cubicBezTo>
                  <a:pt x="4377250" y="984377"/>
                  <a:pt x="4384849" y="990651"/>
                  <a:pt x="4377297" y="996912"/>
                </a:cubicBezTo>
                <a:cubicBezTo>
                  <a:pt x="4369005" y="1005760"/>
                  <a:pt x="4399874" y="1021625"/>
                  <a:pt x="4384684" y="1023223"/>
                </a:cubicBezTo>
                <a:cubicBezTo>
                  <a:pt x="4406172" y="1034643"/>
                  <a:pt x="4390237" y="1055523"/>
                  <a:pt x="4392472" y="1070780"/>
                </a:cubicBezTo>
                <a:cubicBezTo>
                  <a:pt x="4411832" y="1078905"/>
                  <a:pt x="4397439" y="1102903"/>
                  <a:pt x="4412067" y="1132722"/>
                </a:cubicBezTo>
                <a:cubicBezTo>
                  <a:pt x="4434025" y="1141419"/>
                  <a:pt x="4421728" y="1152870"/>
                  <a:pt x="4455281" y="1171648"/>
                </a:cubicBezTo>
                <a:cubicBezTo>
                  <a:pt x="4453907" y="1173110"/>
                  <a:pt x="4452815" y="1174775"/>
                  <a:pt x="4452047" y="1176593"/>
                </a:cubicBezTo>
                <a:cubicBezTo>
                  <a:pt x="4447572" y="1187166"/>
                  <a:pt x="4454607" y="1200545"/>
                  <a:pt x="4467755" y="1206479"/>
                </a:cubicBezTo>
                <a:lnTo>
                  <a:pt x="4498518" y="1230184"/>
                </a:lnTo>
                <a:lnTo>
                  <a:pt x="4503988" y="1239714"/>
                </a:lnTo>
                <a:cubicBezTo>
                  <a:pt x="4506730" y="1246063"/>
                  <a:pt x="4507415" y="1251722"/>
                  <a:pt x="4506821" y="1256926"/>
                </a:cubicBezTo>
                <a:lnTo>
                  <a:pt x="4502210" y="1270678"/>
                </a:lnTo>
                <a:lnTo>
                  <a:pt x="4494994" y="1272955"/>
                </a:lnTo>
                <a:lnTo>
                  <a:pt x="4495424" y="1282254"/>
                </a:lnTo>
                <a:lnTo>
                  <a:pt x="4494064" y="1284511"/>
                </a:lnTo>
                <a:cubicBezTo>
                  <a:pt x="4491436" y="1288808"/>
                  <a:pt x="4489075" y="1293117"/>
                  <a:pt x="4487745" y="1297660"/>
                </a:cubicBezTo>
                <a:cubicBezTo>
                  <a:pt x="4521914" y="1300656"/>
                  <a:pt x="4482088" y="1336801"/>
                  <a:pt x="4510831" y="1331158"/>
                </a:cubicBezTo>
                <a:cubicBezTo>
                  <a:pt x="4509485" y="1356644"/>
                  <a:pt x="4537196" y="1344587"/>
                  <a:pt x="4509149" y="1367911"/>
                </a:cubicBezTo>
                <a:cubicBezTo>
                  <a:pt x="4525575" y="1402569"/>
                  <a:pt x="4519252" y="1443943"/>
                  <a:pt x="4530734" y="1480066"/>
                </a:cubicBezTo>
                <a:lnTo>
                  <a:pt x="4531332" y="1481140"/>
                </a:lnTo>
                <a:lnTo>
                  <a:pt x="4523757" y="1500827"/>
                </a:lnTo>
                <a:lnTo>
                  <a:pt x="4517749" y="1528834"/>
                </a:lnTo>
                <a:lnTo>
                  <a:pt x="4510978" y="1526104"/>
                </a:lnTo>
                <a:cubicBezTo>
                  <a:pt x="4505305" y="1525236"/>
                  <a:pt x="4507721" y="1530251"/>
                  <a:pt x="4513177" y="1537822"/>
                </a:cubicBezTo>
                <a:lnTo>
                  <a:pt x="4515243" y="1540521"/>
                </a:lnTo>
                <a:lnTo>
                  <a:pt x="4514146" y="1545627"/>
                </a:lnTo>
                <a:cubicBezTo>
                  <a:pt x="4512031" y="1559801"/>
                  <a:pt x="4511188" y="1572109"/>
                  <a:pt x="4512185" y="1579228"/>
                </a:cubicBezTo>
                <a:cubicBezTo>
                  <a:pt x="4545845" y="1639398"/>
                  <a:pt x="4550705" y="1726741"/>
                  <a:pt x="4554335" y="1818364"/>
                </a:cubicBezTo>
                <a:cubicBezTo>
                  <a:pt x="4560401" y="1899079"/>
                  <a:pt x="4548295" y="2018831"/>
                  <a:pt x="4548582" y="2063518"/>
                </a:cubicBezTo>
                <a:lnTo>
                  <a:pt x="4556056" y="2086487"/>
                </a:lnTo>
                <a:lnTo>
                  <a:pt x="4554275" y="2089340"/>
                </a:lnTo>
                <a:cubicBezTo>
                  <a:pt x="4550593" y="2102174"/>
                  <a:pt x="4551716" y="2110234"/>
                  <a:pt x="4554956" y="2116163"/>
                </a:cubicBezTo>
                <a:lnTo>
                  <a:pt x="4560492" y="2121961"/>
                </a:lnTo>
                <a:lnTo>
                  <a:pt x="4571444" y="2176482"/>
                </a:lnTo>
                <a:lnTo>
                  <a:pt x="4575448" y="2237907"/>
                </a:lnTo>
                <a:lnTo>
                  <a:pt x="4573513" y="2238688"/>
                </a:lnTo>
                <a:cubicBezTo>
                  <a:pt x="4569330" y="2241686"/>
                  <a:pt x="4566526" y="2246244"/>
                  <a:pt x="4566533" y="2254203"/>
                </a:cubicBezTo>
                <a:cubicBezTo>
                  <a:pt x="4536852" y="2242405"/>
                  <a:pt x="4555170" y="2259280"/>
                  <a:pt x="4557814" y="2283790"/>
                </a:cubicBezTo>
                <a:cubicBezTo>
                  <a:pt x="4512304" y="2270934"/>
                  <a:pt x="4537738" y="2340304"/>
                  <a:pt x="4512647" y="2352361"/>
                </a:cubicBezTo>
                <a:cubicBezTo>
                  <a:pt x="4515616" y="2370657"/>
                  <a:pt x="4517925" y="2389769"/>
                  <a:pt x="4519328" y="2409295"/>
                </a:cubicBezTo>
                <a:lnTo>
                  <a:pt x="4519571" y="2420793"/>
                </a:lnTo>
                <a:lnTo>
                  <a:pt x="4519120" y="2421041"/>
                </a:lnTo>
                <a:cubicBezTo>
                  <a:pt x="4518201" y="2423576"/>
                  <a:pt x="4517918" y="2427373"/>
                  <a:pt x="4518471" y="2433205"/>
                </a:cubicBezTo>
                <a:lnTo>
                  <a:pt x="4461595" y="2530080"/>
                </a:lnTo>
                <a:cubicBezTo>
                  <a:pt x="4445853" y="2584934"/>
                  <a:pt x="4405533" y="2605402"/>
                  <a:pt x="4412936" y="2666699"/>
                </a:cubicBezTo>
                <a:cubicBezTo>
                  <a:pt x="4398065" y="2717991"/>
                  <a:pt x="4372927" y="2756371"/>
                  <a:pt x="4370093" y="2804588"/>
                </a:cubicBezTo>
                <a:cubicBezTo>
                  <a:pt x="4347398" y="2879436"/>
                  <a:pt x="4272392" y="2939011"/>
                  <a:pt x="4262477" y="3058637"/>
                </a:cubicBezTo>
                <a:cubicBezTo>
                  <a:pt x="4283714" y="3099999"/>
                  <a:pt x="4256160" y="3144249"/>
                  <a:pt x="4253454" y="3179447"/>
                </a:cubicBezTo>
                <a:cubicBezTo>
                  <a:pt x="4259242" y="3200557"/>
                  <a:pt x="4257117" y="3211737"/>
                  <a:pt x="4239228" y="3217364"/>
                </a:cubicBezTo>
                <a:cubicBezTo>
                  <a:pt x="4268875" y="3316502"/>
                  <a:pt x="4225924" y="3257304"/>
                  <a:pt x="4222932" y="3330364"/>
                </a:cubicBezTo>
                <a:cubicBezTo>
                  <a:pt x="4224428" y="3395928"/>
                  <a:pt x="4215196" y="3463236"/>
                  <a:pt x="4248669" y="3547193"/>
                </a:cubicBezTo>
                <a:cubicBezTo>
                  <a:pt x="4260183" y="3566053"/>
                  <a:pt x="4256781" y="3592027"/>
                  <a:pt x="4241070" y="3605210"/>
                </a:cubicBezTo>
                <a:cubicBezTo>
                  <a:pt x="4238364" y="3607478"/>
                  <a:pt x="4235392" y="3609274"/>
                  <a:pt x="4232239" y="3610540"/>
                </a:cubicBezTo>
                <a:cubicBezTo>
                  <a:pt x="4258208" y="3664330"/>
                  <a:pt x="4231517" y="3673159"/>
                  <a:pt x="4251881" y="3702764"/>
                </a:cubicBezTo>
                <a:cubicBezTo>
                  <a:pt x="4242939" y="3759891"/>
                  <a:pt x="4201773" y="3786712"/>
                  <a:pt x="4219293" y="3813528"/>
                </a:cubicBezTo>
                <a:cubicBezTo>
                  <a:pt x="4207910" y="3838914"/>
                  <a:pt x="4167663" y="3859754"/>
                  <a:pt x="4184863" y="3893255"/>
                </a:cubicBezTo>
                <a:cubicBezTo>
                  <a:pt x="4163644" y="3884625"/>
                  <a:pt x="4188862" y="3931915"/>
                  <a:pt x="4169808" y="3939619"/>
                </a:cubicBezTo>
                <a:cubicBezTo>
                  <a:pt x="4154129" y="3943837"/>
                  <a:pt x="4158129" y="3959170"/>
                  <a:pt x="4154137" y="3971517"/>
                </a:cubicBezTo>
                <a:cubicBezTo>
                  <a:pt x="4139069" y="3981495"/>
                  <a:pt x="4133844" y="4042203"/>
                  <a:pt x="4139625" y="4062614"/>
                </a:cubicBezTo>
                <a:cubicBezTo>
                  <a:pt x="4165622" y="4119195"/>
                  <a:pt x="4107101" y="4172348"/>
                  <a:pt x="4126180" y="4217749"/>
                </a:cubicBezTo>
                <a:cubicBezTo>
                  <a:pt x="4128014" y="4267056"/>
                  <a:pt x="4089563" y="4286360"/>
                  <a:pt x="4072389" y="4317623"/>
                </a:cubicBezTo>
                <a:cubicBezTo>
                  <a:pt x="4062182" y="4356545"/>
                  <a:pt x="4071264" y="4384138"/>
                  <a:pt x="4064937" y="4451279"/>
                </a:cubicBezTo>
                <a:cubicBezTo>
                  <a:pt x="4050628" y="4512697"/>
                  <a:pt x="4048851" y="4652154"/>
                  <a:pt x="4034424" y="4720470"/>
                </a:cubicBezTo>
                <a:cubicBezTo>
                  <a:pt x="3973937" y="4868361"/>
                  <a:pt x="4025760" y="4964348"/>
                  <a:pt x="4016334" y="5052878"/>
                </a:cubicBezTo>
                <a:cubicBezTo>
                  <a:pt x="3999794" y="5123327"/>
                  <a:pt x="4021855" y="5194887"/>
                  <a:pt x="3977865" y="5251650"/>
                </a:cubicBezTo>
                <a:cubicBezTo>
                  <a:pt x="3973961" y="5317292"/>
                  <a:pt x="3987477" y="5410025"/>
                  <a:pt x="3997669" y="5413392"/>
                </a:cubicBezTo>
                <a:cubicBezTo>
                  <a:pt x="3969262" y="5397845"/>
                  <a:pt x="3981248" y="5449403"/>
                  <a:pt x="3981869" y="5471875"/>
                </a:cubicBezTo>
                <a:cubicBezTo>
                  <a:pt x="3957580" y="5534944"/>
                  <a:pt x="3976666" y="5598829"/>
                  <a:pt x="3901990" y="5708604"/>
                </a:cubicBezTo>
                <a:cubicBezTo>
                  <a:pt x="3897618" y="5810136"/>
                  <a:pt x="3870199" y="5788842"/>
                  <a:pt x="3860571" y="5821275"/>
                </a:cubicBezTo>
                <a:cubicBezTo>
                  <a:pt x="3868171" y="5831278"/>
                  <a:pt x="3866949" y="5900968"/>
                  <a:pt x="3849074" y="5900679"/>
                </a:cubicBezTo>
                <a:cubicBezTo>
                  <a:pt x="3871964" y="5925143"/>
                  <a:pt x="3834226" y="5972433"/>
                  <a:pt x="3841809" y="5992005"/>
                </a:cubicBezTo>
                <a:cubicBezTo>
                  <a:pt x="3848533" y="6035132"/>
                  <a:pt x="3834497" y="6078819"/>
                  <a:pt x="3832901" y="6122412"/>
                </a:cubicBezTo>
                <a:cubicBezTo>
                  <a:pt x="3799640" y="6263751"/>
                  <a:pt x="3784898" y="6198720"/>
                  <a:pt x="3804166" y="6389843"/>
                </a:cubicBezTo>
                <a:cubicBezTo>
                  <a:pt x="3799226" y="6482285"/>
                  <a:pt x="3740829" y="6538361"/>
                  <a:pt x="3736537" y="6595214"/>
                </a:cubicBezTo>
                <a:cubicBezTo>
                  <a:pt x="3692112" y="6745846"/>
                  <a:pt x="3660956" y="6804405"/>
                  <a:pt x="3649707" y="6848925"/>
                </a:cubicBezTo>
                <a:lnTo>
                  <a:pt x="3649314" y="6857996"/>
                </a:lnTo>
                <a:lnTo>
                  <a:pt x="4585648" y="6857996"/>
                </a:lnTo>
                <a:lnTo>
                  <a:pt x="4585648" y="6857998"/>
                </a:lnTo>
                <a:lnTo>
                  <a:pt x="0" y="6857998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0C2FF-F8DE-57A4-61EC-4D307D64B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7859" y="2147356"/>
            <a:ext cx="5683624" cy="41070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800" b="1"/>
              <a:t>Total Investment</a:t>
            </a:r>
          </a:p>
          <a:p>
            <a:pPr>
              <a:lnSpc>
                <a:spcPct val="90000"/>
              </a:lnSpc>
            </a:pPr>
            <a:r>
              <a:rPr lang="en-GB" sz="800" b="1"/>
              <a:t>£40,000</a:t>
            </a:r>
          </a:p>
          <a:p>
            <a:pPr>
              <a:lnSpc>
                <a:spcPct val="90000"/>
              </a:lnSpc>
            </a:pPr>
            <a:br>
              <a:rPr lang="en-GB" sz="800"/>
            </a:br>
            <a:endParaRPr lang="en-GB" sz="800"/>
          </a:p>
          <a:p>
            <a:pPr>
              <a:lnSpc>
                <a:spcPct val="90000"/>
              </a:lnSpc>
            </a:pPr>
            <a:r>
              <a:rPr lang="en-GB" sz="800"/>
              <a:t>Owner Investment</a:t>
            </a:r>
          </a:p>
          <a:p>
            <a:pPr>
              <a:lnSpc>
                <a:spcPct val="90000"/>
              </a:lnSpc>
            </a:pPr>
            <a:r>
              <a:rPr lang="en-GB" sz="800"/>
              <a:t>£15,000</a:t>
            </a:r>
          </a:p>
          <a:p>
            <a:pPr>
              <a:lnSpc>
                <a:spcPct val="90000"/>
              </a:lnSpc>
            </a:pPr>
            <a:br>
              <a:rPr lang="en-GB" sz="800"/>
            </a:br>
            <a:endParaRPr lang="en-GB" sz="800"/>
          </a:p>
          <a:p>
            <a:pPr>
              <a:lnSpc>
                <a:spcPct val="90000"/>
              </a:lnSpc>
            </a:pPr>
            <a:r>
              <a:rPr lang="en-GB" sz="800"/>
              <a:t>Start Up Loan</a:t>
            </a:r>
          </a:p>
          <a:p>
            <a:pPr>
              <a:lnSpc>
                <a:spcPct val="90000"/>
              </a:lnSpc>
            </a:pPr>
            <a:r>
              <a:rPr lang="en-GB" sz="800"/>
              <a:t>£25,000</a:t>
            </a:r>
          </a:p>
          <a:p>
            <a:pPr>
              <a:lnSpc>
                <a:spcPct val="90000"/>
              </a:lnSpc>
            </a:pPr>
            <a:br>
              <a:rPr lang="en-GB" sz="800"/>
            </a:br>
            <a:endParaRPr lang="en-GB" sz="800"/>
          </a:p>
          <a:p>
            <a:pPr>
              <a:lnSpc>
                <a:spcPct val="90000"/>
              </a:lnSpc>
            </a:pPr>
            <a:r>
              <a:rPr lang="en-GB" sz="800"/>
              <a:t>Money Used For</a:t>
            </a:r>
          </a:p>
          <a:p>
            <a:pPr>
              <a:lnSpc>
                <a:spcPct val="90000"/>
              </a:lnSpc>
            </a:pPr>
            <a:r>
              <a:rPr lang="en-GB" sz="800"/>
              <a:t>📦 Inventory</a:t>
            </a:r>
          </a:p>
          <a:p>
            <a:pPr>
              <a:lnSpc>
                <a:spcPct val="90000"/>
              </a:lnSpc>
            </a:pPr>
            <a:r>
              <a:rPr lang="en-GB" sz="800"/>
              <a:t>🚚 Shipping</a:t>
            </a:r>
          </a:p>
          <a:p>
            <a:pPr>
              <a:lnSpc>
                <a:spcPct val="90000"/>
              </a:lnSpc>
            </a:pPr>
            <a:r>
              <a:rPr lang="en-GB" sz="800"/>
              <a:t>📢 Marketing</a:t>
            </a:r>
          </a:p>
          <a:p>
            <a:pPr>
              <a:lnSpc>
                <a:spcPct val="90000"/>
              </a:lnSpc>
            </a:pPr>
            <a:r>
              <a:rPr lang="en-GB" sz="800"/>
              <a:t>💻 Software</a:t>
            </a:r>
          </a:p>
          <a:p>
            <a:pPr>
              <a:lnSpc>
                <a:spcPct val="90000"/>
              </a:lnSpc>
            </a:pPr>
            <a:r>
              <a:rPr lang="en-GB" sz="800"/>
              <a:t>💰 Working Capital</a:t>
            </a:r>
          </a:p>
          <a:p>
            <a:pPr>
              <a:lnSpc>
                <a:spcPct val="90000"/>
              </a:lnSpc>
            </a:pPr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41756668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DB7006-FC0F-D2EF-C968-54C6E783E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4476464" cy="1216024"/>
          </a:xfrm>
        </p:spPr>
        <p:txBody>
          <a:bodyPr>
            <a:normAutofit/>
          </a:bodyPr>
          <a:lstStyle/>
          <a:p>
            <a:r>
              <a:rPr lang="en-US">
                <a:ea typeface="Batang"/>
              </a:rPr>
              <a:t>Competitive advantage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D342A-83B6-34D2-F0E0-B01EC92A09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163685"/>
            <a:ext cx="3875963" cy="4107020"/>
          </a:xfrm>
        </p:spPr>
        <p:txBody>
          <a:bodyPr>
            <a:normAutofit/>
          </a:bodyPr>
          <a:lstStyle/>
          <a:p>
            <a:r>
              <a:rPr lang="en-GB"/>
              <a:t>✔ Data-driven decisions</a:t>
            </a:r>
          </a:p>
          <a:p>
            <a:r>
              <a:rPr lang="en-GB"/>
              <a:t>✔ Strong supplier relationships</a:t>
            </a:r>
          </a:p>
          <a:p>
            <a:r>
              <a:rPr lang="en-GB"/>
              <a:t>✔ Amazon FBA</a:t>
            </a:r>
          </a:p>
          <a:p>
            <a:r>
              <a:rPr lang="en-GB"/>
              <a:t>✔ Low operational costs</a:t>
            </a:r>
          </a:p>
          <a:p>
            <a:r>
              <a:rPr lang="en-GB"/>
              <a:t>✔ Scalable business model</a:t>
            </a:r>
          </a:p>
          <a:p>
            <a:endParaRPr lang="en-US"/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94E92BDE-F09F-7938-BA08-FFA148D436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03" r="8654"/>
          <a:stretch>
            <a:fillRect/>
          </a:stretch>
        </p:blipFill>
        <p:spPr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673156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1CE2CF7-D5AA-4464-AC91-9ED1EA5D6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3484C5-43E1-74D6-06EE-FAB591B39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7859" y="609601"/>
            <a:ext cx="5683623" cy="1216024"/>
          </a:xfrm>
        </p:spPr>
        <p:txBody>
          <a:bodyPr>
            <a:normAutofit/>
          </a:bodyPr>
          <a:lstStyle/>
          <a:p>
            <a:r>
              <a:rPr lang="en-US"/>
              <a:t>Future vision</a:t>
            </a: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4102874B-4AFB-4AA6-D4C1-62C709D32F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723" r="14024" b="1"/>
          <a:stretch>
            <a:fillRect/>
          </a:stretch>
        </p:blipFill>
        <p:spPr>
          <a:xfrm>
            <a:off x="20" y="2"/>
            <a:ext cx="4585628" cy="6857998"/>
          </a:xfrm>
          <a:custGeom>
            <a:avLst/>
            <a:gdLst/>
            <a:ahLst/>
            <a:cxnLst/>
            <a:rect l="l" t="t" r="r" b="b"/>
            <a:pathLst>
              <a:path w="4585648" h="6857998">
                <a:moveTo>
                  <a:pt x="0" y="0"/>
                </a:moveTo>
                <a:lnTo>
                  <a:pt x="3944047" y="0"/>
                </a:lnTo>
                <a:lnTo>
                  <a:pt x="3944688" y="10340"/>
                </a:lnTo>
                <a:cubicBezTo>
                  <a:pt x="3965528" y="36732"/>
                  <a:pt x="3945672" y="53579"/>
                  <a:pt x="3950304" y="81398"/>
                </a:cubicBezTo>
                <a:cubicBezTo>
                  <a:pt x="3979668" y="102733"/>
                  <a:pt x="3935739" y="103225"/>
                  <a:pt x="3930579" y="118301"/>
                </a:cubicBezTo>
                <a:lnTo>
                  <a:pt x="3930846" y="122373"/>
                </a:lnTo>
                <a:lnTo>
                  <a:pt x="3937038" y="132397"/>
                </a:lnTo>
                <a:lnTo>
                  <a:pt x="3940265" y="135982"/>
                </a:lnTo>
                <a:cubicBezTo>
                  <a:pt x="3942154" y="138523"/>
                  <a:pt x="3942977" y="140298"/>
                  <a:pt x="3943073" y="141620"/>
                </a:cubicBezTo>
                <a:cubicBezTo>
                  <a:pt x="3942998" y="141685"/>
                  <a:pt x="3942926" y="141751"/>
                  <a:pt x="3942854" y="141816"/>
                </a:cubicBezTo>
                <a:lnTo>
                  <a:pt x="3946045" y="146983"/>
                </a:lnTo>
                <a:cubicBezTo>
                  <a:pt x="3952085" y="155570"/>
                  <a:pt x="3958585" y="163800"/>
                  <a:pt x="3965281" y="171535"/>
                </a:cubicBezTo>
                <a:cubicBezTo>
                  <a:pt x="3952744" y="181711"/>
                  <a:pt x="3987015" y="208379"/>
                  <a:pt x="3955100" y="211093"/>
                </a:cubicBezTo>
                <a:cubicBezTo>
                  <a:pt x="3963231" y="221704"/>
                  <a:pt x="3979172" y="225918"/>
                  <a:pt x="3957453" y="226143"/>
                </a:cubicBezTo>
                <a:cubicBezTo>
                  <a:pt x="3959561" y="229747"/>
                  <a:pt x="3959011" y="232340"/>
                  <a:pt x="3957179" y="234484"/>
                </a:cubicBezTo>
                <a:lnTo>
                  <a:pt x="3956175" y="235199"/>
                </a:lnTo>
                <a:lnTo>
                  <a:pt x="3974755" y="258709"/>
                </a:lnTo>
                <a:cubicBezTo>
                  <a:pt x="3974810" y="259903"/>
                  <a:pt x="3974864" y="261097"/>
                  <a:pt x="3974919" y="262291"/>
                </a:cubicBezTo>
                <a:lnTo>
                  <a:pt x="3989981" y="277023"/>
                </a:lnTo>
                <a:lnTo>
                  <a:pt x="3996191" y="284947"/>
                </a:lnTo>
                <a:lnTo>
                  <a:pt x="4001190" y="286536"/>
                </a:lnTo>
                <a:cubicBezTo>
                  <a:pt x="4004786" y="288616"/>
                  <a:pt x="4007623" y="292056"/>
                  <a:pt x="4008705" y="298565"/>
                </a:cubicBezTo>
                <a:cubicBezTo>
                  <a:pt x="4008585" y="299108"/>
                  <a:pt x="4008465" y="299650"/>
                  <a:pt x="4008344" y="300194"/>
                </a:cubicBezTo>
                <a:lnTo>
                  <a:pt x="4019098" y="309203"/>
                </a:lnTo>
                <a:cubicBezTo>
                  <a:pt x="4023353" y="311943"/>
                  <a:pt x="4028131" y="314172"/>
                  <a:pt x="4033618" y="315650"/>
                </a:cubicBezTo>
                <a:cubicBezTo>
                  <a:pt x="4027964" y="354775"/>
                  <a:pt x="4065415" y="383133"/>
                  <a:pt x="4080284" y="421400"/>
                </a:cubicBezTo>
                <a:cubicBezTo>
                  <a:pt x="4052614" y="444764"/>
                  <a:pt x="4129047" y="500739"/>
                  <a:pt x="4168461" y="503092"/>
                </a:cubicBezTo>
                <a:cubicBezTo>
                  <a:pt x="4128023" y="511488"/>
                  <a:pt x="4257167" y="577423"/>
                  <a:pt x="4192557" y="560735"/>
                </a:cubicBezTo>
                <a:cubicBezTo>
                  <a:pt x="4202585" y="572893"/>
                  <a:pt x="4193454" y="589341"/>
                  <a:pt x="4176910" y="584674"/>
                </a:cubicBezTo>
                <a:cubicBezTo>
                  <a:pt x="4224177" y="618252"/>
                  <a:pt x="4225772" y="681450"/>
                  <a:pt x="4260533" y="723119"/>
                </a:cubicBezTo>
                <a:cubicBezTo>
                  <a:pt x="4242328" y="753272"/>
                  <a:pt x="4263820" y="734604"/>
                  <a:pt x="4270711" y="760720"/>
                </a:cubicBezTo>
                <a:cubicBezTo>
                  <a:pt x="4295191" y="748303"/>
                  <a:pt x="4270314" y="794183"/>
                  <a:pt x="4302509" y="789247"/>
                </a:cubicBezTo>
                <a:cubicBezTo>
                  <a:pt x="4302741" y="794159"/>
                  <a:pt x="4301954" y="799070"/>
                  <a:pt x="4300921" y="804034"/>
                </a:cubicBezTo>
                <a:cubicBezTo>
                  <a:pt x="4300749" y="804900"/>
                  <a:pt x="4300572" y="805767"/>
                  <a:pt x="4300400" y="806635"/>
                </a:cubicBezTo>
                <a:lnTo>
                  <a:pt x="4303753" y="815950"/>
                </a:lnTo>
                <a:lnTo>
                  <a:pt x="4297888" y="819940"/>
                </a:lnTo>
                <a:cubicBezTo>
                  <a:pt x="4297944" y="824938"/>
                  <a:pt x="4297999" y="829937"/>
                  <a:pt x="4298055" y="834935"/>
                </a:cubicBezTo>
                <a:cubicBezTo>
                  <a:pt x="4299172" y="840340"/>
                  <a:pt x="4301603" y="845911"/>
                  <a:pt x="4306135" y="851700"/>
                </a:cubicBezTo>
                <a:cubicBezTo>
                  <a:pt x="4332817" y="868320"/>
                  <a:pt x="4317557" y="909641"/>
                  <a:pt x="4352091" y="929754"/>
                </a:cubicBezTo>
                <a:cubicBezTo>
                  <a:pt x="4362479" y="937980"/>
                  <a:pt x="4380484" y="968513"/>
                  <a:pt x="4375270" y="977376"/>
                </a:cubicBezTo>
                <a:cubicBezTo>
                  <a:pt x="4377250" y="984377"/>
                  <a:pt x="4384849" y="990651"/>
                  <a:pt x="4377297" y="996912"/>
                </a:cubicBezTo>
                <a:cubicBezTo>
                  <a:pt x="4369005" y="1005760"/>
                  <a:pt x="4399874" y="1021625"/>
                  <a:pt x="4384684" y="1023223"/>
                </a:cubicBezTo>
                <a:cubicBezTo>
                  <a:pt x="4406172" y="1034643"/>
                  <a:pt x="4390237" y="1055523"/>
                  <a:pt x="4392472" y="1070780"/>
                </a:cubicBezTo>
                <a:cubicBezTo>
                  <a:pt x="4411832" y="1078905"/>
                  <a:pt x="4397439" y="1102903"/>
                  <a:pt x="4412067" y="1132722"/>
                </a:cubicBezTo>
                <a:cubicBezTo>
                  <a:pt x="4434025" y="1141419"/>
                  <a:pt x="4421728" y="1152870"/>
                  <a:pt x="4455281" y="1171648"/>
                </a:cubicBezTo>
                <a:cubicBezTo>
                  <a:pt x="4453907" y="1173110"/>
                  <a:pt x="4452815" y="1174775"/>
                  <a:pt x="4452047" y="1176593"/>
                </a:cubicBezTo>
                <a:cubicBezTo>
                  <a:pt x="4447572" y="1187166"/>
                  <a:pt x="4454607" y="1200545"/>
                  <a:pt x="4467755" y="1206479"/>
                </a:cubicBezTo>
                <a:lnTo>
                  <a:pt x="4498518" y="1230184"/>
                </a:lnTo>
                <a:lnTo>
                  <a:pt x="4503988" y="1239714"/>
                </a:lnTo>
                <a:cubicBezTo>
                  <a:pt x="4506730" y="1246063"/>
                  <a:pt x="4507415" y="1251722"/>
                  <a:pt x="4506821" y="1256926"/>
                </a:cubicBezTo>
                <a:lnTo>
                  <a:pt x="4502210" y="1270678"/>
                </a:lnTo>
                <a:lnTo>
                  <a:pt x="4494994" y="1272955"/>
                </a:lnTo>
                <a:lnTo>
                  <a:pt x="4495424" y="1282254"/>
                </a:lnTo>
                <a:lnTo>
                  <a:pt x="4494064" y="1284511"/>
                </a:lnTo>
                <a:cubicBezTo>
                  <a:pt x="4491436" y="1288808"/>
                  <a:pt x="4489075" y="1293117"/>
                  <a:pt x="4487745" y="1297660"/>
                </a:cubicBezTo>
                <a:cubicBezTo>
                  <a:pt x="4521914" y="1300656"/>
                  <a:pt x="4482088" y="1336801"/>
                  <a:pt x="4510831" y="1331158"/>
                </a:cubicBezTo>
                <a:cubicBezTo>
                  <a:pt x="4509485" y="1356644"/>
                  <a:pt x="4537196" y="1344587"/>
                  <a:pt x="4509149" y="1367911"/>
                </a:cubicBezTo>
                <a:cubicBezTo>
                  <a:pt x="4525575" y="1402569"/>
                  <a:pt x="4519252" y="1443943"/>
                  <a:pt x="4530734" y="1480066"/>
                </a:cubicBezTo>
                <a:lnTo>
                  <a:pt x="4531332" y="1481140"/>
                </a:lnTo>
                <a:lnTo>
                  <a:pt x="4523757" y="1500827"/>
                </a:lnTo>
                <a:lnTo>
                  <a:pt x="4517749" y="1528834"/>
                </a:lnTo>
                <a:lnTo>
                  <a:pt x="4510978" y="1526104"/>
                </a:lnTo>
                <a:cubicBezTo>
                  <a:pt x="4505305" y="1525236"/>
                  <a:pt x="4507721" y="1530251"/>
                  <a:pt x="4513177" y="1537822"/>
                </a:cubicBezTo>
                <a:lnTo>
                  <a:pt x="4515243" y="1540521"/>
                </a:lnTo>
                <a:lnTo>
                  <a:pt x="4514146" y="1545627"/>
                </a:lnTo>
                <a:cubicBezTo>
                  <a:pt x="4512031" y="1559801"/>
                  <a:pt x="4511188" y="1572109"/>
                  <a:pt x="4512185" y="1579228"/>
                </a:cubicBezTo>
                <a:cubicBezTo>
                  <a:pt x="4545845" y="1639398"/>
                  <a:pt x="4550705" y="1726741"/>
                  <a:pt x="4554335" y="1818364"/>
                </a:cubicBezTo>
                <a:cubicBezTo>
                  <a:pt x="4560401" y="1899079"/>
                  <a:pt x="4548295" y="2018831"/>
                  <a:pt x="4548582" y="2063518"/>
                </a:cubicBezTo>
                <a:lnTo>
                  <a:pt x="4556056" y="2086487"/>
                </a:lnTo>
                <a:lnTo>
                  <a:pt x="4554275" y="2089340"/>
                </a:lnTo>
                <a:cubicBezTo>
                  <a:pt x="4550593" y="2102174"/>
                  <a:pt x="4551716" y="2110234"/>
                  <a:pt x="4554956" y="2116163"/>
                </a:cubicBezTo>
                <a:lnTo>
                  <a:pt x="4560492" y="2121961"/>
                </a:lnTo>
                <a:lnTo>
                  <a:pt x="4571444" y="2176482"/>
                </a:lnTo>
                <a:lnTo>
                  <a:pt x="4575448" y="2237907"/>
                </a:lnTo>
                <a:lnTo>
                  <a:pt x="4573513" y="2238688"/>
                </a:lnTo>
                <a:cubicBezTo>
                  <a:pt x="4569330" y="2241686"/>
                  <a:pt x="4566526" y="2246244"/>
                  <a:pt x="4566533" y="2254203"/>
                </a:cubicBezTo>
                <a:cubicBezTo>
                  <a:pt x="4536852" y="2242405"/>
                  <a:pt x="4555170" y="2259280"/>
                  <a:pt x="4557814" y="2283790"/>
                </a:cubicBezTo>
                <a:cubicBezTo>
                  <a:pt x="4512304" y="2270934"/>
                  <a:pt x="4537738" y="2340304"/>
                  <a:pt x="4512647" y="2352361"/>
                </a:cubicBezTo>
                <a:cubicBezTo>
                  <a:pt x="4515616" y="2370657"/>
                  <a:pt x="4517925" y="2389769"/>
                  <a:pt x="4519328" y="2409295"/>
                </a:cubicBezTo>
                <a:lnTo>
                  <a:pt x="4519571" y="2420793"/>
                </a:lnTo>
                <a:lnTo>
                  <a:pt x="4519120" y="2421041"/>
                </a:lnTo>
                <a:cubicBezTo>
                  <a:pt x="4518201" y="2423576"/>
                  <a:pt x="4517918" y="2427373"/>
                  <a:pt x="4518471" y="2433205"/>
                </a:cubicBezTo>
                <a:lnTo>
                  <a:pt x="4461595" y="2530080"/>
                </a:lnTo>
                <a:cubicBezTo>
                  <a:pt x="4445853" y="2584934"/>
                  <a:pt x="4405533" y="2605402"/>
                  <a:pt x="4412936" y="2666699"/>
                </a:cubicBezTo>
                <a:cubicBezTo>
                  <a:pt x="4398065" y="2717991"/>
                  <a:pt x="4372927" y="2756371"/>
                  <a:pt x="4370093" y="2804588"/>
                </a:cubicBezTo>
                <a:cubicBezTo>
                  <a:pt x="4347398" y="2879436"/>
                  <a:pt x="4272392" y="2939011"/>
                  <a:pt x="4262477" y="3058637"/>
                </a:cubicBezTo>
                <a:cubicBezTo>
                  <a:pt x="4283714" y="3099999"/>
                  <a:pt x="4256160" y="3144249"/>
                  <a:pt x="4253454" y="3179447"/>
                </a:cubicBezTo>
                <a:cubicBezTo>
                  <a:pt x="4259242" y="3200557"/>
                  <a:pt x="4257117" y="3211737"/>
                  <a:pt x="4239228" y="3217364"/>
                </a:cubicBezTo>
                <a:cubicBezTo>
                  <a:pt x="4268875" y="3316502"/>
                  <a:pt x="4225924" y="3257304"/>
                  <a:pt x="4222932" y="3330364"/>
                </a:cubicBezTo>
                <a:cubicBezTo>
                  <a:pt x="4224428" y="3395928"/>
                  <a:pt x="4215196" y="3463236"/>
                  <a:pt x="4248669" y="3547193"/>
                </a:cubicBezTo>
                <a:cubicBezTo>
                  <a:pt x="4260183" y="3566053"/>
                  <a:pt x="4256781" y="3592027"/>
                  <a:pt x="4241070" y="3605210"/>
                </a:cubicBezTo>
                <a:cubicBezTo>
                  <a:pt x="4238364" y="3607478"/>
                  <a:pt x="4235392" y="3609274"/>
                  <a:pt x="4232239" y="3610540"/>
                </a:cubicBezTo>
                <a:cubicBezTo>
                  <a:pt x="4258208" y="3664330"/>
                  <a:pt x="4231517" y="3673159"/>
                  <a:pt x="4251881" y="3702764"/>
                </a:cubicBezTo>
                <a:cubicBezTo>
                  <a:pt x="4242939" y="3759891"/>
                  <a:pt x="4201773" y="3786712"/>
                  <a:pt x="4219293" y="3813528"/>
                </a:cubicBezTo>
                <a:cubicBezTo>
                  <a:pt x="4207910" y="3838914"/>
                  <a:pt x="4167663" y="3859754"/>
                  <a:pt x="4184863" y="3893255"/>
                </a:cubicBezTo>
                <a:cubicBezTo>
                  <a:pt x="4163644" y="3884625"/>
                  <a:pt x="4188862" y="3931915"/>
                  <a:pt x="4169808" y="3939619"/>
                </a:cubicBezTo>
                <a:cubicBezTo>
                  <a:pt x="4154129" y="3943837"/>
                  <a:pt x="4158129" y="3959170"/>
                  <a:pt x="4154137" y="3971517"/>
                </a:cubicBezTo>
                <a:cubicBezTo>
                  <a:pt x="4139069" y="3981495"/>
                  <a:pt x="4133844" y="4042203"/>
                  <a:pt x="4139625" y="4062614"/>
                </a:cubicBezTo>
                <a:cubicBezTo>
                  <a:pt x="4165622" y="4119195"/>
                  <a:pt x="4107101" y="4172348"/>
                  <a:pt x="4126180" y="4217749"/>
                </a:cubicBezTo>
                <a:cubicBezTo>
                  <a:pt x="4128014" y="4267056"/>
                  <a:pt x="4089563" y="4286360"/>
                  <a:pt x="4072389" y="4317623"/>
                </a:cubicBezTo>
                <a:cubicBezTo>
                  <a:pt x="4062182" y="4356545"/>
                  <a:pt x="4071264" y="4384138"/>
                  <a:pt x="4064937" y="4451279"/>
                </a:cubicBezTo>
                <a:cubicBezTo>
                  <a:pt x="4050628" y="4512697"/>
                  <a:pt x="4048851" y="4652154"/>
                  <a:pt x="4034424" y="4720470"/>
                </a:cubicBezTo>
                <a:cubicBezTo>
                  <a:pt x="3973937" y="4868361"/>
                  <a:pt x="4025760" y="4964348"/>
                  <a:pt x="4016334" y="5052878"/>
                </a:cubicBezTo>
                <a:cubicBezTo>
                  <a:pt x="3999794" y="5123327"/>
                  <a:pt x="4021855" y="5194887"/>
                  <a:pt x="3977865" y="5251650"/>
                </a:cubicBezTo>
                <a:cubicBezTo>
                  <a:pt x="3973961" y="5317292"/>
                  <a:pt x="3987477" y="5410025"/>
                  <a:pt x="3997669" y="5413392"/>
                </a:cubicBezTo>
                <a:cubicBezTo>
                  <a:pt x="3969262" y="5397845"/>
                  <a:pt x="3981248" y="5449403"/>
                  <a:pt x="3981869" y="5471875"/>
                </a:cubicBezTo>
                <a:cubicBezTo>
                  <a:pt x="3957580" y="5534944"/>
                  <a:pt x="3976666" y="5598829"/>
                  <a:pt x="3901990" y="5708604"/>
                </a:cubicBezTo>
                <a:cubicBezTo>
                  <a:pt x="3897618" y="5810136"/>
                  <a:pt x="3870199" y="5788842"/>
                  <a:pt x="3860571" y="5821275"/>
                </a:cubicBezTo>
                <a:cubicBezTo>
                  <a:pt x="3868171" y="5831278"/>
                  <a:pt x="3866949" y="5900968"/>
                  <a:pt x="3849074" y="5900679"/>
                </a:cubicBezTo>
                <a:cubicBezTo>
                  <a:pt x="3871964" y="5925143"/>
                  <a:pt x="3834226" y="5972433"/>
                  <a:pt x="3841809" y="5992005"/>
                </a:cubicBezTo>
                <a:cubicBezTo>
                  <a:pt x="3848533" y="6035132"/>
                  <a:pt x="3834497" y="6078819"/>
                  <a:pt x="3832901" y="6122412"/>
                </a:cubicBezTo>
                <a:cubicBezTo>
                  <a:pt x="3799640" y="6263751"/>
                  <a:pt x="3784898" y="6198720"/>
                  <a:pt x="3804166" y="6389843"/>
                </a:cubicBezTo>
                <a:cubicBezTo>
                  <a:pt x="3799226" y="6482285"/>
                  <a:pt x="3740829" y="6538361"/>
                  <a:pt x="3736537" y="6595214"/>
                </a:cubicBezTo>
                <a:cubicBezTo>
                  <a:pt x="3692112" y="6745846"/>
                  <a:pt x="3660956" y="6804405"/>
                  <a:pt x="3649707" y="6848925"/>
                </a:cubicBezTo>
                <a:lnTo>
                  <a:pt x="3649314" y="6857996"/>
                </a:lnTo>
                <a:lnTo>
                  <a:pt x="4585648" y="6857996"/>
                </a:lnTo>
                <a:lnTo>
                  <a:pt x="4585648" y="6857998"/>
                </a:lnTo>
                <a:lnTo>
                  <a:pt x="0" y="6857998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B72E6-D29D-B210-520B-A4D585D63A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7859" y="2147356"/>
            <a:ext cx="5683624" cy="4107021"/>
          </a:xfrm>
        </p:spPr>
        <p:txBody>
          <a:bodyPr>
            <a:normAutofit/>
          </a:bodyPr>
          <a:lstStyle/>
          <a:p>
            <a:r>
              <a:rPr lang="en-GB" b="1"/>
              <a:t>Our Goals</a:t>
            </a:r>
          </a:p>
          <a:p>
            <a:r>
              <a:rPr lang="en-GB"/>
              <a:t>📈 Increase annual revenue</a:t>
            </a:r>
          </a:p>
          <a:p>
            <a:r>
              <a:rPr lang="en-GB"/>
              <a:t>🌍 Expand into Europe</a:t>
            </a:r>
          </a:p>
          <a:p>
            <a:r>
              <a:rPr lang="en-GB"/>
              <a:t>🤝 Build supplier partnerships</a:t>
            </a:r>
          </a:p>
          <a:p>
            <a:r>
              <a:rPr lang="en-GB"/>
              <a:t>🏆 Become a trusted Amazon seller</a:t>
            </a:r>
          </a:p>
          <a:p>
            <a:br>
              <a:rPr lang="en-GB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1090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1CE2CF7-D5AA-4464-AC91-9ED1EA5D6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96A8E669-E946-EC23-6639-98D4021688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906" r="26461" b="-2"/>
          <a:stretch>
            <a:fillRect/>
          </a:stretch>
        </p:blipFill>
        <p:spPr>
          <a:xfrm>
            <a:off x="20" y="2"/>
            <a:ext cx="4585628" cy="6857998"/>
          </a:xfrm>
          <a:custGeom>
            <a:avLst/>
            <a:gdLst/>
            <a:ahLst/>
            <a:cxnLst/>
            <a:rect l="l" t="t" r="r" b="b"/>
            <a:pathLst>
              <a:path w="4585648" h="6857998">
                <a:moveTo>
                  <a:pt x="0" y="0"/>
                </a:moveTo>
                <a:lnTo>
                  <a:pt x="3944047" y="0"/>
                </a:lnTo>
                <a:lnTo>
                  <a:pt x="3944688" y="10340"/>
                </a:lnTo>
                <a:cubicBezTo>
                  <a:pt x="3965528" y="36732"/>
                  <a:pt x="3945672" y="53579"/>
                  <a:pt x="3950304" y="81398"/>
                </a:cubicBezTo>
                <a:cubicBezTo>
                  <a:pt x="3979668" y="102733"/>
                  <a:pt x="3935739" y="103225"/>
                  <a:pt x="3930579" y="118301"/>
                </a:cubicBezTo>
                <a:lnTo>
                  <a:pt x="3930846" y="122373"/>
                </a:lnTo>
                <a:lnTo>
                  <a:pt x="3937038" y="132397"/>
                </a:lnTo>
                <a:lnTo>
                  <a:pt x="3940265" y="135982"/>
                </a:lnTo>
                <a:cubicBezTo>
                  <a:pt x="3942154" y="138523"/>
                  <a:pt x="3942977" y="140298"/>
                  <a:pt x="3943073" y="141620"/>
                </a:cubicBezTo>
                <a:cubicBezTo>
                  <a:pt x="3942998" y="141685"/>
                  <a:pt x="3942926" y="141751"/>
                  <a:pt x="3942854" y="141816"/>
                </a:cubicBezTo>
                <a:lnTo>
                  <a:pt x="3946045" y="146983"/>
                </a:lnTo>
                <a:cubicBezTo>
                  <a:pt x="3952085" y="155570"/>
                  <a:pt x="3958585" y="163800"/>
                  <a:pt x="3965281" y="171535"/>
                </a:cubicBezTo>
                <a:cubicBezTo>
                  <a:pt x="3952744" y="181711"/>
                  <a:pt x="3987015" y="208379"/>
                  <a:pt x="3955100" y="211093"/>
                </a:cubicBezTo>
                <a:cubicBezTo>
                  <a:pt x="3963231" y="221704"/>
                  <a:pt x="3979172" y="225918"/>
                  <a:pt x="3957453" y="226143"/>
                </a:cubicBezTo>
                <a:cubicBezTo>
                  <a:pt x="3959561" y="229747"/>
                  <a:pt x="3959011" y="232340"/>
                  <a:pt x="3957179" y="234484"/>
                </a:cubicBezTo>
                <a:lnTo>
                  <a:pt x="3956175" y="235199"/>
                </a:lnTo>
                <a:lnTo>
                  <a:pt x="3974755" y="258709"/>
                </a:lnTo>
                <a:cubicBezTo>
                  <a:pt x="3974810" y="259903"/>
                  <a:pt x="3974864" y="261097"/>
                  <a:pt x="3974919" y="262291"/>
                </a:cubicBezTo>
                <a:lnTo>
                  <a:pt x="3989981" y="277023"/>
                </a:lnTo>
                <a:lnTo>
                  <a:pt x="3996191" y="284947"/>
                </a:lnTo>
                <a:lnTo>
                  <a:pt x="4001190" y="286536"/>
                </a:lnTo>
                <a:cubicBezTo>
                  <a:pt x="4004786" y="288616"/>
                  <a:pt x="4007623" y="292056"/>
                  <a:pt x="4008705" y="298565"/>
                </a:cubicBezTo>
                <a:cubicBezTo>
                  <a:pt x="4008585" y="299108"/>
                  <a:pt x="4008465" y="299650"/>
                  <a:pt x="4008344" y="300194"/>
                </a:cubicBezTo>
                <a:lnTo>
                  <a:pt x="4019098" y="309203"/>
                </a:lnTo>
                <a:cubicBezTo>
                  <a:pt x="4023353" y="311943"/>
                  <a:pt x="4028131" y="314172"/>
                  <a:pt x="4033618" y="315650"/>
                </a:cubicBezTo>
                <a:cubicBezTo>
                  <a:pt x="4027964" y="354775"/>
                  <a:pt x="4065415" y="383133"/>
                  <a:pt x="4080284" y="421400"/>
                </a:cubicBezTo>
                <a:cubicBezTo>
                  <a:pt x="4052614" y="444764"/>
                  <a:pt x="4129047" y="500739"/>
                  <a:pt x="4168461" y="503092"/>
                </a:cubicBezTo>
                <a:cubicBezTo>
                  <a:pt x="4128023" y="511488"/>
                  <a:pt x="4257167" y="577423"/>
                  <a:pt x="4192557" y="560735"/>
                </a:cubicBezTo>
                <a:cubicBezTo>
                  <a:pt x="4202585" y="572893"/>
                  <a:pt x="4193454" y="589341"/>
                  <a:pt x="4176910" y="584674"/>
                </a:cubicBezTo>
                <a:cubicBezTo>
                  <a:pt x="4224177" y="618252"/>
                  <a:pt x="4225772" y="681450"/>
                  <a:pt x="4260533" y="723119"/>
                </a:cubicBezTo>
                <a:cubicBezTo>
                  <a:pt x="4242328" y="753272"/>
                  <a:pt x="4263820" y="734604"/>
                  <a:pt x="4270711" y="760720"/>
                </a:cubicBezTo>
                <a:cubicBezTo>
                  <a:pt x="4295191" y="748303"/>
                  <a:pt x="4270314" y="794183"/>
                  <a:pt x="4302509" y="789247"/>
                </a:cubicBezTo>
                <a:cubicBezTo>
                  <a:pt x="4302741" y="794159"/>
                  <a:pt x="4301954" y="799070"/>
                  <a:pt x="4300921" y="804034"/>
                </a:cubicBezTo>
                <a:cubicBezTo>
                  <a:pt x="4300749" y="804900"/>
                  <a:pt x="4300572" y="805767"/>
                  <a:pt x="4300400" y="806635"/>
                </a:cubicBezTo>
                <a:lnTo>
                  <a:pt x="4303753" y="815950"/>
                </a:lnTo>
                <a:lnTo>
                  <a:pt x="4297888" y="819940"/>
                </a:lnTo>
                <a:cubicBezTo>
                  <a:pt x="4297944" y="824938"/>
                  <a:pt x="4297999" y="829937"/>
                  <a:pt x="4298055" y="834935"/>
                </a:cubicBezTo>
                <a:cubicBezTo>
                  <a:pt x="4299172" y="840340"/>
                  <a:pt x="4301603" y="845911"/>
                  <a:pt x="4306135" y="851700"/>
                </a:cubicBezTo>
                <a:cubicBezTo>
                  <a:pt x="4332817" y="868320"/>
                  <a:pt x="4317557" y="909641"/>
                  <a:pt x="4352091" y="929754"/>
                </a:cubicBezTo>
                <a:cubicBezTo>
                  <a:pt x="4362479" y="937980"/>
                  <a:pt x="4380484" y="968513"/>
                  <a:pt x="4375270" y="977376"/>
                </a:cubicBezTo>
                <a:cubicBezTo>
                  <a:pt x="4377250" y="984377"/>
                  <a:pt x="4384849" y="990651"/>
                  <a:pt x="4377297" y="996912"/>
                </a:cubicBezTo>
                <a:cubicBezTo>
                  <a:pt x="4369005" y="1005760"/>
                  <a:pt x="4399874" y="1021625"/>
                  <a:pt x="4384684" y="1023223"/>
                </a:cubicBezTo>
                <a:cubicBezTo>
                  <a:pt x="4406172" y="1034643"/>
                  <a:pt x="4390237" y="1055523"/>
                  <a:pt x="4392472" y="1070780"/>
                </a:cubicBezTo>
                <a:cubicBezTo>
                  <a:pt x="4411832" y="1078905"/>
                  <a:pt x="4397439" y="1102903"/>
                  <a:pt x="4412067" y="1132722"/>
                </a:cubicBezTo>
                <a:cubicBezTo>
                  <a:pt x="4434025" y="1141419"/>
                  <a:pt x="4421728" y="1152870"/>
                  <a:pt x="4455281" y="1171648"/>
                </a:cubicBezTo>
                <a:cubicBezTo>
                  <a:pt x="4453907" y="1173110"/>
                  <a:pt x="4452815" y="1174775"/>
                  <a:pt x="4452047" y="1176593"/>
                </a:cubicBezTo>
                <a:cubicBezTo>
                  <a:pt x="4447572" y="1187166"/>
                  <a:pt x="4454607" y="1200545"/>
                  <a:pt x="4467755" y="1206479"/>
                </a:cubicBezTo>
                <a:lnTo>
                  <a:pt x="4498518" y="1230184"/>
                </a:lnTo>
                <a:lnTo>
                  <a:pt x="4503988" y="1239714"/>
                </a:lnTo>
                <a:cubicBezTo>
                  <a:pt x="4506730" y="1246063"/>
                  <a:pt x="4507415" y="1251722"/>
                  <a:pt x="4506821" y="1256926"/>
                </a:cubicBezTo>
                <a:lnTo>
                  <a:pt x="4502210" y="1270678"/>
                </a:lnTo>
                <a:lnTo>
                  <a:pt x="4494994" y="1272955"/>
                </a:lnTo>
                <a:lnTo>
                  <a:pt x="4495424" y="1282254"/>
                </a:lnTo>
                <a:lnTo>
                  <a:pt x="4494064" y="1284511"/>
                </a:lnTo>
                <a:cubicBezTo>
                  <a:pt x="4491436" y="1288808"/>
                  <a:pt x="4489075" y="1293117"/>
                  <a:pt x="4487745" y="1297660"/>
                </a:cubicBezTo>
                <a:cubicBezTo>
                  <a:pt x="4521914" y="1300656"/>
                  <a:pt x="4482088" y="1336801"/>
                  <a:pt x="4510831" y="1331158"/>
                </a:cubicBezTo>
                <a:cubicBezTo>
                  <a:pt x="4509485" y="1356644"/>
                  <a:pt x="4537196" y="1344587"/>
                  <a:pt x="4509149" y="1367911"/>
                </a:cubicBezTo>
                <a:cubicBezTo>
                  <a:pt x="4525575" y="1402569"/>
                  <a:pt x="4519252" y="1443943"/>
                  <a:pt x="4530734" y="1480066"/>
                </a:cubicBezTo>
                <a:lnTo>
                  <a:pt x="4531332" y="1481140"/>
                </a:lnTo>
                <a:lnTo>
                  <a:pt x="4523757" y="1500827"/>
                </a:lnTo>
                <a:lnTo>
                  <a:pt x="4517749" y="1528834"/>
                </a:lnTo>
                <a:lnTo>
                  <a:pt x="4510978" y="1526104"/>
                </a:lnTo>
                <a:cubicBezTo>
                  <a:pt x="4505305" y="1525236"/>
                  <a:pt x="4507721" y="1530251"/>
                  <a:pt x="4513177" y="1537822"/>
                </a:cubicBezTo>
                <a:lnTo>
                  <a:pt x="4515243" y="1540521"/>
                </a:lnTo>
                <a:lnTo>
                  <a:pt x="4514146" y="1545627"/>
                </a:lnTo>
                <a:cubicBezTo>
                  <a:pt x="4512031" y="1559801"/>
                  <a:pt x="4511188" y="1572109"/>
                  <a:pt x="4512185" y="1579228"/>
                </a:cubicBezTo>
                <a:cubicBezTo>
                  <a:pt x="4545845" y="1639398"/>
                  <a:pt x="4550705" y="1726741"/>
                  <a:pt x="4554335" y="1818364"/>
                </a:cubicBezTo>
                <a:cubicBezTo>
                  <a:pt x="4560401" y="1899079"/>
                  <a:pt x="4548295" y="2018831"/>
                  <a:pt x="4548582" y="2063518"/>
                </a:cubicBezTo>
                <a:lnTo>
                  <a:pt x="4556056" y="2086487"/>
                </a:lnTo>
                <a:lnTo>
                  <a:pt x="4554275" y="2089340"/>
                </a:lnTo>
                <a:cubicBezTo>
                  <a:pt x="4550593" y="2102174"/>
                  <a:pt x="4551716" y="2110234"/>
                  <a:pt x="4554956" y="2116163"/>
                </a:cubicBezTo>
                <a:lnTo>
                  <a:pt x="4560492" y="2121961"/>
                </a:lnTo>
                <a:lnTo>
                  <a:pt x="4571444" y="2176482"/>
                </a:lnTo>
                <a:lnTo>
                  <a:pt x="4575448" y="2237907"/>
                </a:lnTo>
                <a:lnTo>
                  <a:pt x="4573513" y="2238688"/>
                </a:lnTo>
                <a:cubicBezTo>
                  <a:pt x="4569330" y="2241686"/>
                  <a:pt x="4566526" y="2246244"/>
                  <a:pt x="4566533" y="2254203"/>
                </a:cubicBezTo>
                <a:cubicBezTo>
                  <a:pt x="4536852" y="2242405"/>
                  <a:pt x="4555170" y="2259280"/>
                  <a:pt x="4557814" y="2283790"/>
                </a:cubicBezTo>
                <a:cubicBezTo>
                  <a:pt x="4512304" y="2270934"/>
                  <a:pt x="4537738" y="2340304"/>
                  <a:pt x="4512647" y="2352361"/>
                </a:cubicBezTo>
                <a:cubicBezTo>
                  <a:pt x="4515616" y="2370657"/>
                  <a:pt x="4517925" y="2389769"/>
                  <a:pt x="4519328" y="2409295"/>
                </a:cubicBezTo>
                <a:lnTo>
                  <a:pt x="4519571" y="2420793"/>
                </a:lnTo>
                <a:lnTo>
                  <a:pt x="4519120" y="2421041"/>
                </a:lnTo>
                <a:cubicBezTo>
                  <a:pt x="4518201" y="2423576"/>
                  <a:pt x="4517918" y="2427373"/>
                  <a:pt x="4518471" y="2433205"/>
                </a:cubicBezTo>
                <a:lnTo>
                  <a:pt x="4461595" y="2530080"/>
                </a:lnTo>
                <a:cubicBezTo>
                  <a:pt x="4445853" y="2584934"/>
                  <a:pt x="4405533" y="2605402"/>
                  <a:pt x="4412936" y="2666699"/>
                </a:cubicBezTo>
                <a:cubicBezTo>
                  <a:pt x="4398065" y="2717991"/>
                  <a:pt x="4372927" y="2756371"/>
                  <a:pt x="4370093" y="2804588"/>
                </a:cubicBezTo>
                <a:cubicBezTo>
                  <a:pt x="4347398" y="2879436"/>
                  <a:pt x="4272392" y="2939011"/>
                  <a:pt x="4262477" y="3058637"/>
                </a:cubicBezTo>
                <a:cubicBezTo>
                  <a:pt x="4283714" y="3099999"/>
                  <a:pt x="4256160" y="3144249"/>
                  <a:pt x="4253454" y="3179447"/>
                </a:cubicBezTo>
                <a:cubicBezTo>
                  <a:pt x="4259242" y="3200557"/>
                  <a:pt x="4257117" y="3211737"/>
                  <a:pt x="4239228" y="3217364"/>
                </a:cubicBezTo>
                <a:cubicBezTo>
                  <a:pt x="4268875" y="3316502"/>
                  <a:pt x="4225924" y="3257304"/>
                  <a:pt x="4222932" y="3330364"/>
                </a:cubicBezTo>
                <a:cubicBezTo>
                  <a:pt x="4224428" y="3395928"/>
                  <a:pt x="4215196" y="3463236"/>
                  <a:pt x="4248669" y="3547193"/>
                </a:cubicBezTo>
                <a:cubicBezTo>
                  <a:pt x="4260183" y="3566053"/>
                  <a:pt x="4256781" y="3592027"/>
                  <a:pt x="4241070" y="3605210"/>
                </a:cubicBezTo>
                <a:cubicBezTo>
                  <a:pt x="4238364" y="3607478"/>
                  <a:pt x="4235392" y="3609274"/>
                  <a:pt x="4232239" y="3610540"/>
                </a:cubicBezTo>
                <a:cubicBezTo>
                  <a:pt x="4258208" y="3664330"/>
                  <a:pt x="4231517" y="3673159"/>
                  <a:pt x="4251881" y="3702764"/>
                </a:cubicBezTo>
                <a:cubicBezTo>
                  <a:pt x="4242939" y="3759891"/>
                  <a:pt x="4201773" y="3786712"/>
                  <a:pt x="4219293" y="3813528"/>
                </a:cubicBezTo>
                <a:cubicBezTo>
                  <a:pt x="4207910" y="3838914"/>
                  <a:pt x="4167663" y="3859754"/>
                  <a:pt x="4184863" y="3893255"/>
                </a:cubicBezTo>
                <a:cubicBezTo>
                  <a:pt x="4163644" y="3884625"/>
                  <a:pt x="4188862" y="3931915"/>
                  <a:pt x="4169808" y="3939619"/>
                </a:cubicBezTo>
                <a:cubicBezTo>
                  <a:pt x="4154129" y="3943837"/>
                  <a:pt x="4158129" y="3959170"/>
                  <a:pt x="4154137" y="3971517"/>
                </a:cubicBezTo>
                <a:cubicBezTo>
                  <a:pt x="4139069" y="3981495"/>
                  <a:pt x="4133844" y="4042203"/>
                  <a:pt x="4139625" y="4062614"/>
                </a:cubicBezTo>
                <a:cubicBezTo>
                  <a:pt x="4165622" y="4119195"/>
                  <a:pt x="4107101" y="4172348"/>
                  <a:pt x="4126180" y="4217749"/>
                </a:cubicBezTo>
                <a:cubicBezTo>
                  <a:pt x="4128014" y="4267056"/>
                  <a:pt x="4089563" y="4286360"/>
                  <a:pt x="4072389" y="4317623"/>
                </a:cubicBezTo>
                <a:cubicBezTo>
                  <a:pt x="4062182" y="4356545"/>
                  <a:pt x="4071264" y="4384138"/>
                  <a:pt x="4064937" y="4451279"/>
                </a:cubicBezTo>
                <a:cubicBezTo>
                  <a:pt x="4050628" y="4512697"/>
                  <a:pt x="4048851" y="4652154"/>
                  <a:pt x="4034424" y="4720470"/>
                </a:cubicBezTo>
                <a:cubicBezTo>
                  <a:pt x="3973937" y="4868361"/>
                  <a:pt x="4025760" y="4964348"/>
                  <a:pt x="4016334" y="5052878"/>
                </a:cubicBezTo>
                <a:cubicBezTo>
                  <a:pt x="3999794" y="5123327"/>
                  <a:pt x="4021855" y="5194887"/>
                  <a:pt x="3977865" y="5251650"/>
                </a:cubicBezTo>
                <a:cubicBezTo>
                  <a:pt x="3973961" y="5317292"/>
                  <a:pt x="3987477" y="5410025"/>
                  <a:pt x="3997669" y="5413392"/>
                </a:cubicBezTo>
                <a:cubicBezTo>
                  <a:pt x="3969262" y="5397845"/>
                  <a:pt x="3981248" y="5449403"/>
                  <a:pt x="3981869" y="5471875"/>
                </a:cubicBezTo>
                <a:cubicBezTo>
                  <a:pt x="3957580" y="5534944"/>
                  <a:pt x="3976666" y="5598829"/>
                  <a:pt x="3901990" y="5708604"/>
                </a:cubicBezTo>
                <a:cubicBezTo>
                  <a:pt x="3897618" y="5810136"/>
                  <a:pt x="3870199" y="5788842"/>
                  <a:pt x="3860571" y="5821275"/>
                </a:cubicBezTo>
                <a:cubicBezTo>
                  <a:pt x="3868171" y="5831278"/>
                  <a:pt x="3866949" y="5900968"/>
                  <a:pt x="3849074" y="5900679"/>
                </a:cubicBezTo>
                <a:cubicBezTo>
                  <a:pt x="3871964" y="5925143"/>
                  <a:pt x="3834226" y="5972433"/>
                  <a:pt x="3841809" y="5992005"/>
                </a:cubicBezTo>
                <a:cubicBezTo>
                  <a:pt x="3848533" y="6035132"/>
                  <a:pt x="3834497" y="6078819"/>
                  <a:pt x="3832901" y="6122412"/>
                </a:cubicBezTo>
                <a:cubicBezTo>
                  <a:pt x="3799640" y="6263751"/>
                  <a:pt x="3784898" y="6198720"/>
                  <a:pt x="3804166" y="6389843"/>
                </a:cubicBezTo>
                <a:cubicBezTo>
                  <a:pt x="3799226" y="6482285"/>
                  <a:pt x="3740829" y="6538361"/>
                  <a:pt x="3736537" y="6595214"/>
                </a:cubicBezTo>
                <a:cubicBezTo>
                  <a:pt x="3692112" y="6745846"/>
                  <a:pt x="3660956" y="6804405"/>
                  <a:pt x="3649707" y="6848925"/>
                </a:cubicBezTo>
                <a:lnTo>
                  <a:pt x="3649314" y="6857996"/>
                </a:lnTo>
                <a:lnTo>
                  <a:pt x="4585648" y="6857996"/>
                </a:lnTo>
                <a:lnTo>
                  <a:pt x="4585648" y="6857998"/>
                </a:lnTo>
                <a:lnTo>
                  <a:pt x="0" y="6857998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26535-F84D-F4FE-041A-EECA5CFB1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7859" y="2147356"/>
            <a:ext cx="5683624" cy="4107021"/>
          </a:xfrm>
        </p:spPr>
        <p:txBody>
          <a:bodyPr>
            <a:normAutofit/>
          </a:bodyPr>
          <a:lstStyle/>
          <a:p>
            <a:r>
              <a:rPr lang="en-GB" b="1"/>
              <a:t>Thank You</a:t>
            </a:r>
          </a:p>
          <a:p>
            <a:r>
              <a:rPr lang="en-GB" b="1"/>
              <a:t>Questions?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596996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ArchiveVTI</vt:lpstr>
      <vt:lpstr>Grab-It Commerce Ltd</vt:lpstr>
      <vt:lpstr>Table of contents</vt:lpstr>
      <vt:lpstr>Why amazon?</vt:lpstr>
      <vt:lpstr>Business Overview</vt:lpstr>
      <vt:lpstr>Why amazon fba?</vt:lpstr>
      <vt:lpstr>Market opportunity</vt:lpstr>
      <vt:lpstr>Legal structure &amp; management</vt:lpstr>
      <vt:lpstr>PESTEL Analysis</vt:lpstr>
      <vt:lpstr>Marketing strategy</vt:lpstr>
      <vt:lpstr>Sustainability</vt:lpstr>
      <vt:lpstr>Funding</vt:lpstr>
      <vt:lpstr>Competitive advantage</vt:lpstr>
      <vt:lpstr>Future vision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Remus Gavril (2511031)</dc:creator>
  <cp:revision>1</cp:revision>
  <dcterms:created xsi:type="dcterms:W3CDTF">2026-07-04T14:38:48Z</dcterms:created>
  <dcterms:modified xsi:type="dcterms:W3CDTF">2026-07-13T08:26:14Z</dcterms:modified>
</cp:coreProperties>
</file>