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7DD309-0113-BDAC-A8D7-90A33F0A7C9A}" v="50" dt="2025-11-16T14:51:10.9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e medio 2 - Color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pa Yoro Diagne (2516008)" userId="S::2516008@student.uwtsd.ac.uk::c139b983-2923-4ec7-a16f-09c0189d9fd5" providerId="AD" clId="Web-{681CABDB-48DC-ABD5-9D76-65ADB794486A}"/>
    <pc:docChg chg="modSld">
      <pc:chgData name="Papa Yoro Diagne (2516008)" userId="S::2516008@student.uwtsd.ac.uk::c139b983-2923-4ec7-a16f-09c0189d9fd5" providerId="AD" clId="Web-{681CABDB-48DC-ABD5-9D76-65ADB794486A}" dt="2025-11-08T17:11:30.295" v="256" actId="14100"/>
      <pc:docMkLst>
        <pc:docMk/>
      </pc:docMkLst>
      <pc:sldChg chg="addSp delSp modSp mod setBg">
        <pc:chgData name="Papa Yoro Diagne (2516008)" userId="S::2516008@student.uwtsd.ac.uk::c139b983-2923-4ec7-a16f-09c0189d9fd5" providerId="AD" clId="Web-{681CABDB-48DC-ABD5-9D76-65ADB794486A}" dt="2025-11-08T17:11:30.295" v="256" actId="14100"/>
        <pc:sldMkLst>
          <pc:docMk/>
          <pc:sldMk cId="3962583941" sldId="256"/>
        </pc:sldMkLst>
        <pc:spChg chg="mod">
          <ac:chgData name="Papa Yoro Diagne (2516008)" userId="S::2516008@student.uwtsd.ac.uk::c139b983-2923-4ec7-a16f-09c0189d9fd5" providerId="AD" clId="Web-{681CABDB-48DC-ABD5-9D76-65ADB794486A}" dt="2025-11-08T17:11:30.295" v="256" actId="14100"/>
          <ac:spMkLst>
            <pc:docMk/>
            <pc:sldMk cId="3962583941" sldId="256"/>
            <ac:spMk id="2" creationId="{00000000-0000-0000-0000-000000000000}"/>
          </ac:spMkLst>
        </pc:spChg>
        <pc:spChg chg="del mod">
          <ac:chgData name="Papa Yoro Diagne (2516008)" userId="S::2516008@student.uwtsd.ac.uk::c139b983-2923-4ec7-a16f-09c0189d9fd5" providerId="AD" clId="Web-{681CABDB-48DC-ABD5-9D76-65ADB794486A}" dt="2025-11-08T17:02:17.195" v="179"/>
          <ac:spMkLst>
            <pc:docMk/>
            <pc:sldMk cId="3962583941" sldId="256"/>
            <ac:spMk id="3" creationId="{00000000-0000-0000-0000-000000000000}"/>
          </ac:spMkLst>
        </pc:spChg>
        <pc:graphicFrameChg chg="add mod modGraphic">
          <ac:chgData name="Papa Yoro Diagne (2516008)" userId="S::2516008@student.uwtsd.ac.uk::c139b983-2923-4ec7-a16f-09c0189d9fd5" providerId="AD" clId="Web-{681CABDB-48DC-ABD5-9D76-65ADB794486A}" dt="2025-11-08T17:05:10.215" v="225"/>
          <ac:graphicFrameMkLst>
            <pc:docMk/>
            <pc:sldMk cId="3962583941" sldId="256"/>
            <ac:graphicFrameMk id="4" creationId="{C04BFA59-AF7B-6C09-8963-92FFD846DD81}"/>
          </ac:graphicFrameMkLst>
        </pc:graphicFrameChg>
        <pc:picChg chg="add mod">
          <ac:chgData name="Papa Yoro Diagne (2516008)" userId="S::2516008@student.uwtsd.ac.uk::c139b983-2923-4ec7-a16f-09c0189d9fd5" providerId="AD" clId="Web-{681CABDB-48DC-ABD5-9D76-65ADB794486A}" dt="2025-11-08T17:07:22.841" v="237" actId="1076"/>
          <ac:picMkLst>
            <pc:docMk/>
            <pc:sldMk cId="3962583941" sldId="256"/>
            <ac:picMk id="5" creationId="{76A56F60-9AC9-9F70-4465-4DB8BE092C27}"/>
          </ac:picMkLst>
        </pc:picChg>
        <pc:picChg chg="add mod">
          <ac:chgData name="Papa Yoro Diagne (2516008)" userId="S::2516008@student.uwtsd.ac.uk::c139b983-2923-4ec7-a16f-09c0189d9fd5" providerId="AD" clId="Web-{681CABDB-48DC-ABD5-9D76-65ADB794486A}" dt="2025-11-08T17:08:33.060" v="245" actId="14100"/>
          <ac:picMkLst>
            <pc:docMk/>
            <pc:sldMk cId="3962583941" sldId="256"/>
            <ac:picMk id="6" creationId="{5D5FE2B3-1DF0-CD92-AE41-81CE7AA49DF0}"/>
          </ac:picMkLst>
        </pc:picChg>
      </pc:sldChg>
    </pc:docChg>
  </pc:docChgLst>
  <pc:docChgLst>
    <pc:chgData name="Papa Yoro Diagne (2516008)" userId="S::2516008@student.uwtsd.ac.uk::c139b983-2923-4ec7-a16f-09c0189d9fd5" providerId="AD" clId="Web-{187DD309-0113-BDAC-A8D7-90A33F0A7C9A}"/>
    <pc:docChg chg="modSld">
      <pc:chgData name="Papa Yoro Diagne (2516008)" userId="S::2516008@student.uwtsd.ac.uk::c139b983-2923-4ec7-a16f-09c0189d9fd5" providerId="AD" clId="Web-{187DD309-0113-BDAC-A8D7-90A33F0A7C9A}" dt="2025-11-16T14:51:10.988" v="46" actId="14100"/>
      <pc:docMkLst>
        <pc:docMk/>
      </pc:docMkLst>
      <pc:sldChg chg="addSp modSp">
        <pc:chgData name="Papa Yoro Diagne (2516008)" userId="S::2516008@student.uwtsd.ac.uk::c139b983-2923-4ec7-a16f-09c0189d9fd5" providerId="AD" clId="Web-{187DD309-0113-BDAC-A8D7-90A33F0A7C9A}" dt="2025-11-16T14:51:10.988" v="46" actId="14100"/>
        <pc:sldMkLst>
          <pc:docMk/>
          <pc:sldMk cId="3962583941" sldId="256"/>
        </pc:sldMkLst>
        <pc:picChg chg="add mod">
          <ac:chgData name="Papa Yoro Diagne (2516008)" userId="S::2516008@student.uwtsd.ac.uk::c139b983-2923-4ec7-a16f-09c0189d9fd5" providerId="AD" clId="Web-{187DD309-0113-BDAC-A8D7-90A33F0A7C9A}" dt="2025-11-16T14:47:21.370" v="11" actId="1076"/>
          <ac:picMkLst>
            <pc:docMk/>
            <pc:sldMk cId="3962583941" sldId="256"/>
            <ac:picMk id="3" creationId="{69A97352-A31F-617C-E226-6DCA1EADE950}"/>
          </ac:picMkLst>
        </pc:picChg>
        <pc:picChg chg="add mod">
          <ac:chgData name="Papa Yoro Diagne (2516008)" userId="S::2516008@student.uwtsd.ac.uk::c139b983-2923-4ec7-a16f-09c0189d9fd5" providerId="AD" clId="Web-{187DD309-0113-BDAC-A8D7-90A33F0A7C9A}" dt="2025-11-16T14:49:00.040" v="27" actId="1076"/>
          <ac:picMkLst>
            <pc:docMk/>
            <pc:sldMk cId="3962583941" sldId="256"/>
            <ac:picMk id="7" creationId="{997BF649-3FC9-BC9B-E619-2B102CE80275}"/>
          </ac:picMkLst>
        </pc:picChg>
        <pc:picChg chg="add mod">
          <ac:chgData name="Papa Yoro Diagne (2516008)" userId="S::2516008@student.uwtsd.ac.uk::c139b983-2923-4ec7-a16f-09c0189d9fd5" providerId="AD" clId="Web-{187DD309-0113-BDAC-A8D7-90A33F0A7C9A}" dt="2025-11-16T14:51:10.988" v="46" actId="14100"/>
          <ac:picMkLst>
            <pc:docMk/>
            <pc:sldMk cId="3962583941" sldId="256"/>
            <ac:picMk id="8" creationId="{F36D8C4E-A529-911B-BF93-8400F687AB1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ottotito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  <a:endParaRPr lang="de-DE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86192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6318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77393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contenut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284089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4" name="Segnaposto contenut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5" name="Segnaposto tes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6" name="Segnaposto contenut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7" name="Segnaposto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8" name="Segnaposto piè di pa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Segnaposto numero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47982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4" name="Segnaposto piè di pa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Segnaposto numero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31782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3" name="Segnaposto piè di pa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Segnaposto numero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94095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contenut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65816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im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Segnaposto tes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stili del testo dello schema</a:t>
            </a:r>
          </a:p>
        </p:txBody>
      </p:sp>
      <p:sp>
        <p:nvSpPr>
          <p:cNvPr id="5" name="Segnaposto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6" name="Segnaposto piè di pa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egnaposto numero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88576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424469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testo verticale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A8E5F-40E5-4553-9F3C-699F1A5B8145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26842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</a:t>
            </a:r>
            <a:endParaRPr lang="de-DE"/>
          </a:p>
        </p:txBody>
      </p:sp>
      <p:sp>
        <p:nvSpPr>
          <p:cNvPr id="3" name="Segnaposto tes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  <a:endParaRPr lang="de-DE"/>
          </a:p>
        </p:txBody>
      </p:sp>
      <p:sp>
        <p:nvSpPr>
          <p:cNvPr id="4" name="Segnaposto dat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4A8E5F-40E5-4553-9F3C-699F1A5B8145}" type="datetimeFigureOut">
              <a:rPr lang="de-DE" smtClean="0"/>
              <a:t>16.11.2025</a:t>
            </a:fld>
            <a:endParaRPr lang="de-DE"/>
          </a:p>
        </p:txBody>
      </p:sp>
      <p:sp>
        <p:nvSpPr>
          <p:cNvPr id="5" name="Segnaposto piè di pa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Segnaposto numero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CD45B7-DFE2-4393-8D37-380FC36BF3A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01931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/>
          <p:cNvSpPr>
            <a:spLocks noGrp="1"/>
          </p:cNvSpPr>
          <p:nvPr>
            <p:ph type="ctrTitle"/>
          </p:nvPr>
        </p:nvSpPr>
        <p:spPr>
          <a:xfrm>
            <a:off x="1524000" y="849193"/>
            <a:ext cx="9144000" cy="863601"/>
          </a:xfrm>
        </p:spPr>
        <p:txBody>
          <a:bodyPr>
            <a:normAutofit fontScale="90000"/>
          </a:bodyPr>
          <a:lstStyle/>
          <a:p>
            <a:r>
              <a:rPr lang="de-DE" err="1"/>
              <a:t>How</a:t>
            </a:r>
            <a:r>
              <a:rPr lang="de-DE"/>
              <a:t> </a:t>
            </a:r>
            <a:r>
              <a:rPr lang="de-DE" err="1"/>
              <a:t>to</a:t>
            </a:r>
            <a:r>
              <a:rPr lang="de-DE"/>
              <a:t> </a:t>
            </a:r>
            <a:r>
              <a:rPr lang="de-DE" err="1"/>
              <a:t>share</a:t>
            </a:r>
            <a:r>
              <a:rPr lang="de-DE"/>
              <a:t> </a:t>
            </a:r>
            <a:r>
              <a:rPr lang="de-DE" err="1"/>
              <a:t>file</a:t>
            </a:r>
            <a:r>
              <a:rPr lang="de-DE"/>
              <a:t> on OneDrive</a:t>
            </a:r>
          </a:p>
        </p:txBody>
      </p:sp>
      <p:graphicFrame>
        <p:nvGraphicFramePr>
          <p:cNvPr id="4" name="Tabella 3">
            <a:extLst>
              <a:ext uri="{FF2B5EF4-FFF2-40B4-BE49-F238E27FC236}">
                <a16:creationId xmlns:a16="http://schemas.microsoft.com/office/drawing/2014/main" id="{C04BFA59-AF7B-6C09-8963-92FFD846DD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9753752"/>
              </p:ext>
            </p:extLst>
          </p:nvPr>
        </p:nvGraphicFramePr>
        <p:xfrm>
          <a:off x="2142226" y="2041584"/>
          <a:ext cx="8529949" cy="43965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6669">
                  <a:extLst>
                    <a:ext uri="{9D8B030D-6E8A-4147-A177-3AD203B41FA5}">
                      <a16:colId xmlns:a16="http://schemas.microsoft.com/office/drawing/2014/main" val="1516221377"/>
                    </a:ext>
                  </a:extLst>
                </a:gridCol>
                <a:gridCol w="2970244">
                  <a:extLst>
                    <a:ext uri="{9D8B030D-6E8A-4147-A177-3AD203B41FA5}">
                      <a16:colId xmlns:a16="http://schemas.microsoft.com/office/drawing/2014/main" val="1431643549"/>
                    </a:ext>
                  </a:extLst>
                </a:gridCol>
                <a:gridCol w="3293036">
                  <a:extLst>
                    <a:ext uri="{9D8B030D-6E8A-4147-A177-3AD203B41FA5}">
                      <a16:colId xmlns:a16="http://schemas.microsoft.com/office/drawing/2014/main" val="536530564"/>
                    </a:ext>
                  </a:extLst>
                </a:gridCol>
              </a:tblGrid>
              <a:tr h="190263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it-IT" sz="1800" b="1" i="0" u="none" strike="noStrike" noProof="0" err="1">
                          <a:latin typeface="Aptos"/>
                        </a:rPr>
                        <a:t>Sign</a:t>
                      </a:r>
                      <a:r>
                        <a:rPr lang="it-IT" sz="1800" b="1" i="0" u="none" strike="noStrike" noProof="0">
                          <a:latin typeface="Aptos"/>
                        </a:rPr>
                        <a:t> in to OneDrive</a:t>
                      </a:r>
                      <a:endParaRPr lang="it-IT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0" i="0" u="none" strike="noStrike" noProof="0">
                          <a:latin typeface="Aptos"/>
                        </a:rPr>
                        <a:t>Go to onedrive.like.com</a:t>
                      </a:r>
                      <a:endParaRPr lang="it-IT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0" i="0" u="none" strike="noStrike" noProof="0">
                          <a:latin typeface="Aptos"/>
                        </a:rPr>
                        <a:t>Log in with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your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Microsoft account.</a:t>
                      </a:r>
                      <a:endParaRPr lang="it-IT"/>
                    </a:p>
                    <a:p>
                      <a:pPr lvl="0">
                        <a:buNone/>
                      </a:pPr>
                      <a:endParaRPr lang="it-I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1" i="0" u="none" strike="noStrike" noProof="0" err="1">
                          <a:latin typeface="Aptos"/>
                        </a:rPr>
                        <a:t>Choose</a:t>
                      </a:r>
                      <a:r>
                        <a:rPr lang="it-IT" sz="1800" b="1" i="0" u="none" strike="noStrike" noProof="0">
                          <a:latin typeface="Aptos"/>
                        </a:rPr>
                        <a:t> the Folder</a:t>
                      </a:r>
                      <a:endParaRPr lang="it-IT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0" i="0" u="none" strike="noStrike" noProof="0">
                          <a:latin typeface="Aptos"/>
                        </a:rPr>
                        <a:t>Navigate to the folder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where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you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want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to create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your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new file.</a:t>
                      </a:r>
                      <a:endParaRPr lang="it-IT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0" i="0" u="none" strike="noStrike" noProof="0">
                          <a:latin typeface="Aptos"/>
                        </a:rPr>
                        <a:t>Or stay in “My Files” to create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it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in the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main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area.</a:t>
                      </a:r>
                      <a:endParaRPr lang="it-IT"/>
                    </a:p>
                    <a:p>
                      <a:pPr lvl="0">
                        <a:buNone/>
                      </a:pPr>
                      <a:endParaRPr lang="it-I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1" i="0" u="none" strike="noStrike" noProof="0">
                          <a:latin typeface="Aptos"/>
                        </a:rPr>
                        <a:t>Click “New”</a:t>
                      </a:r>
                      <a:endParaRPr lang="it-IT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0" i="0" u="none" strike="noStrike" noProof="0">
                          <a:latin typeface="Aptos"/>
                        </a:rPr>
                        <a:t>At the top menu, click the </a:t>
                      </a:r>
                      <a:r>
                        <a:rPr lang="it-IT" sz="1800" b="1" i="0" u="none" strike="noStrike" noProof="0">
                          <a:latin typeface="Aptos"/>
                        </a:rPr>
                        <a:t>➕ New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button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.</a:t>
                      </a:r>
                      <a:endParaRPr lang="it-IT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0" i="0" u="none" strike="noStrike" noProof="0">
                          <a:latin typeface="Aptos"/>
                        </a:rPr>
                        <a:t>A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dropdown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menu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will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appear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.</a:t>
                      </a:r>
                      <a:endParaRPr lang="it-IT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1" i="0" u="none" strike="noStrike" noProof="0">
                          <a:latin typeface="Aptos"/>
                        </a:rPr>
                        <a:t>Select File </a:t>
                      </a:r>
                      <a:r>
                        <a:rPr lang="it-IT" sz="1800" b="1" i="0" u="none" strike="noStrike" noProof="0" err="1">
                          <a:latin typeface="Aptos"/>
                        </a:rPr>
                        <a:t>Type</a:t>
                      </a:r>
                      <a:endParaRPr lang="it-IT" err="1"/>
                    </a:p>
                    <a:p>
                      <a:pPr lvl="0">
                        <a:buNone/>
                      </a:pPr>
                      <a:endParaRPr lang="it-IT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2403448"/>
                  </a:ext>
                </a:extLst>
              </a:tr>
              <a:tr h="1902636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0" i="0" u="none" strike="noStrike" noProof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Choose</a:t>
                      </a: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 </a:t>
                      </a:r>
                      <a:r>
                        <a:rPr lang="it-IT" sz="1800" b="0" i="0" u="none" strike="noStrike" noProof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what</a:t>
                      </a: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 </a:t>
                      </a:r>
                      <a:r>
                        <a:rPr lang="it-IT" sz="1800" b="0" i="0" u="none" strike="noStrike" noProof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you</a:t>
                      </a: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 </a:t>
                      </a:r>
                      <a:r>
                        <a:rPr lang="it-IT" sz="1800" b="0" i="0" u="none" strike="noStrike" noProof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want</a:t>
                      </a: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 to create:</a:t>
                      </a:r>
                      <a:endParaRPr lang="it-IT" sz="1800" b="1" i="0" u="none" strike="noStrike" noProof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Aptos"/>
                      </a:endParaRPr>
                    </a:p>
                    <a:p>
                      <a:pPr marL="457200" lvl="1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Word </a:t>
                      </a:r>
                      <a:r>
                        <a:rPr lang="it-IT" sz="1800" b="0" i="0" u="none" strike="noStrike" noProof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document</a:t>
                      </a:r>
                      <a:endParaRPr lang="it-IT" sz="1800" b="1" i="0" u="none" strike="noStrike" noProof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Aptos"/>
                      </a:endParaRPr>
                    </a:p>
                    <a:p>
                      <a:pPr marL="457200" lvl="1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Excel </a:t>
                      </a:r>
                      <a:r>
                        <a:rPr lang="it-IT" sz="1800" b="0" i="0" u="none" strike="noStrike" noProof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workbook</a:t>
                      </a:r>
                      <a:endParaRPr lang="it-IT" sz="1800" b="1" i="0" u="none" strike="noStrike" noProof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Aptos"/>
                      </a:endParaRPr>
                    </a:p>
                    <a:p>
                      <a:pPr marL="457200" lvl="1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PowerPoint </a:t>
                      </a:r>
                      <a:r>
                        <a:rPr lang="it-IT" sz="1800" b="0" i="0" u="none" strike="noStrike" noProof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presentation</a:t>
                      </a:r>
                      <a:endParaRPr lang="it-IT" sz="1800" b="1" i="0" u="none" strike="noStrike" noProof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Aptos"/>
                      </a:endParaRPr>
                    </a:p>
                    <a:p>
                      <a:pPr marL="457200" lvl="1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And more</a:t>
                      </a:r>
                      <a:endParaRPr lang="it-IT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1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Name Your File</a:t>
                      </a:r>
                      <a:endParaRPr lang="it-IT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0" i="0" u="none" strike="noStrike" noProof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Give</a:t>
                      </a: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 </a:t>
                      </a:r>
                      <a:r>
                        <a:rPr lang="it-IT" sz="1800" b="0" i="0" u="none" strike="noStrike" noProof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your</a:t>
                      </a: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 file a name </a:t>
                      </a:r>
                      <a:r>
                        <a:rPr lang="it-IT" sz="1800" b="0" i="0" u="none" strike="noStrike" noProof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when</a:t>
                      </a: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 </a:t>
                      </a:r>
                      <a:r>
                        <a:rPr lang="it-IT" sz="1800" b="0" i="0" u="none" strike="noStrike" noProof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prompted</a:t>
                      </a: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.</a:t>
                      </a:r>
                      <a:endParaRPr lang="it-IT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0" i="0" u="none" strike="noStrike" noProof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It</a:t>
                      </a: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 </a:t>
                      </a:r>
                      <a:r>
                        <a:rPr lang="it-IT" sz="1800" b="0" i="0" u="none" strike="noStrike" noProof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automatically</a:t>
                      </a: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 </a:t>
                      </a:r>
                      <a:r>
                        <a:rPr lang="it-IT" sz="1800" b="0" i="0" u="none" strike="noStrike" noProof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saves</a:t>
                      </a: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 in </a:t>
                      </a:r>
                      <a:r>
                        <a:rPr lang="it-IT" sz="1800" b="0" i="0" u="none" strike="noStrike" noProof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your</a:t>
                      </a:r>
                      <a:r>
                        <a:rPr lang="it-IT" sz="1800" b="0" i="0" u="none" strike="noStrike" noProof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ptos"/>
                        </a:rPr>
                        <a:t> OneDrive</a:t>
                      </a:r>
                      <a:endParaRPr lang="it-IT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endParaRPr lang="it-IT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1" i="0" u="none" strike="noStrike" noProof="0">
                          <a:latin typeface="Aptos"/>
                        </a:rPr>
                        <a:t>Start Editing Online</a:t>
                      </a:r>
                      <a:endParaRPr lang="it-IT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0" i="0" u="none" strike="noStrike" noProof="0">
                          <a:latin typeface="Aptos"/>
                        </a:rPr>
                        <a:t>The file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opens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in the online Office app.</a:t>
                      </a:r>
                      <a:endParaRPr lang="it-IT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it-IT" sz="1800" b="0" i="0" u="none" strike="noStrike" noProof="0" err="1">
                          <a:latin typeface="Aptos"/>
                        </a:rPr>
                        <a:t>All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changes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save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automatically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no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need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to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save</a:t>
                      </a:r>
                      <a:r>
                        <a:rPr lang="it-IT" sz="1800" b="0" i="0" u="none" strike="noStrike" noProof="0">
                          <a:latin typeface="Aptos"/>
                        </a:rPr>
                        <a:t> </a:t>
                      </a:r>
                      <a:r>
                        <a:rPr lang="it-IT" sz="1800" b="0" i="0" u="none" strike="noStrike" noProof="0" err="1">
                          <a:latin typeface="Aptos"/>
                        </a:rPr>
                        <a:t>again</a:t>
                      </a:r>
                      <a:endParaRPr lang="it-IT" err="1"/>
                    </a:p>
                    <a:p>
                      <a:pPr lvl="0">
                        <a:buNone/>
                      </a:pPr>
                      <a:endParaRPr lang="it-IT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8097242"/>
                  </a:ext>
                </a:extLst>
              </a:tr>
              <a:tr h="373224">
                <a:tc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it-IT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8943592"/>
                  </a:ext>
                </a:extLst>
              </a:tr>
            </a:tbl>
          </a:graphicData>
        </a:graphic>
      </p:graphicFrame>
      <p:pic>
        <p:nvPicPr>
          <p:cNvPr id="5" name="Immagine 4" descr="Immagine che contiene schermata, cuore&#10;&#10;Il contenuto generato dall&amp;#39;IA potrebbe non essere corretto.">
            <a:extLst>
              <a:ext uri="{FF2B5EF4-FFF2-40B4-BE49-F238E27FC236}">
                <a16:creationId xmlns:a16="http://schemas.microsoft.com/office/drawing/2014/main" id="{76A56F60-9AC9-9F70-4465-4DB8BE092C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7" y="4097546"/>
            <a:ext cx="2132094" cy="1897813"/>
          </a:xfrm>
          <a:prstGeom prst="rect">
            <a:avLst/>
          </a:prstGeom>
        </p:spPr>
      </p:pic>
      <p:pic>
        <p:nvPicPr>
          <p:cNvPr id="6" name="Elemento grafico 5" descr="Aula contorno">
            <a:extLst>
              <a:ext uri="{FF2B5EF4-FFF2-40B4-BE49-F238E27FC236}">
                <a16:creationId xmlns:a16="http://schemas.microsoft.com/office/drawing/2014/main" id="{5D5FE2B3-1DF0-CD92-AE41-81CE7AA49D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6046" y="1835990"/>
            <a:ext cx="1676399" cy="2064587"/>
          </a:xfrm>
          <a:prstGeom prst="rect">
            <a:avLst/>
          </a:prstGeom>
        </p:spPr>
      </p:pic>
      <p:pic>
        <p:nvPicPr>
          <p:cNvPr id="3" name="Immagine 2" descr="Immagine che contiene testo, elettronica, multimediale, Dispositivo elettronico&#10;&#10;Il contenuto generato dall&amp;#39;IA potrebbe non essere corretto.">
            <a:extLst>
              <a:ext uri="{FF2B5EF4-FFF2-40B4-BE49-F238E27FC236}">
                <a16:creationId xmlns:a16="http://schemas.microsoft.com/office/drawing/2014/main" id="{69A97352-A31F-617C-E226-6DCA1EADE9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5999" y="5269301"/>
            <a:ext cx="1063927" cy="819512"/>
          </a:xfrm>
          <a:prstGeom prst="rect">
            <a:avLst/>
          </a:prstGeom>
        </p:spPr>
      </p:pic>
      <p:pic>
        <p:nvPicPr>
          <p:cNvPr id="7" name="Immagine 6" descr="Immagine che contiene testo, elettronica, multimediale, Dispositivo elettronico&#10;&#10;Il contenuto generato dall&amp;#39;IA potrebbe non essere corretto.">
            <a:extLst>
              <a:ext uri="{FF2B5EF4-FFF2-40B4-BE49-F238E27FC236}">
                <a16:creationId xmlns:a16="http://schemas.microsoft.com/office/drawing/2014/main" id="{997BF649-3FC9-BC9B-E619-2B102CE802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0262" y="3227716"/>
            <a:ext cx="1437739" cy="848267"/>
          </a:xfrm>
          <a:prstGeom prst="rect">
            <a:avLst/>
          </a:prstGeom>
        </p:spPr>
      </p:pic>
      <p:pic>
        <p:nvPicPr>
          <p:cNvPr id="8" name="Immagine 7" descr="Immagine che contiene testo, elettronica, computer, multimediale&#10;&#10;Il contenuto generato dall&amp;#39;IA potrebbe non essere corretto.">
            <a:extLst>
              <a:ext uri="{FF2B5EF4-FFF2-40B4-BE49-F238E27FC236}">
                <a16:creationId xmlns:a16="http://schemas.microsoft.com/office/drawing/2014/main" id="{F36D8C4E-A529-911B-BF93-8400F687AB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64302" y="3644659"/>
            <a:ext cx="1035170" cy="445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583941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Tema di Office</vt:lpstr>
      <vt:lpstr>How to share file on OneDrive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2012-07-30T23:18:30Z</dcterms:created>
  <dcterms:modified xsi:type="dcterms:W3CDTF">2025-11-16T14:51:35Z</dcterms:modified>
</cp:coreProperties>
</file>