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7" r:id="rId3"/>
    <p:sldId id="258" r:id="rId4"/>
    <p:sldId id="260" r:id="rId5"/>
    <p:sldId id="262" r:id="rId6"/>
    <p:sldId id="263" r:id="rId7"/>
    <p:sldId id="264" r:id="rId8"/>
    <p:sldId id="265" r:id="rId9"/>
    <p:sldId id="259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A4F357-65FB-1A67-887C-5C185BE9D531}" v="7" dt="2025-10-17T18:27:26.635"/>
    <p1510:client id="{20254D5B-EBE4-8EEA-2421-AC67334D9272}" v="16" dt="2025-10-17T18:35:19.464"/>
    <p1510:client id="{2A0D678A-3DEE-1A41-B749-2F9880DBDD70}" v="7" dt="2025-10-17T18:31:08.588"/>
    <p1510:client id="{91D65BD1-B3F9-495A-A33C-4F8AF017F067}" v="606" dt="2025-10-19T13:05:42.397"/>
    <p1510:client id="{A79165D8-DB34-1C36-E980-7C72A76CABF4}" v="11" dt="2025-10-19T13:08:03.407"/>
    <p1510:client id="{B404C842-F262-4860-7659-7E6964DBF4C5}" v="274" dt="2025-10-17T18:24:27.297"/>
    <p1510:client id="{BE77975C-F08C-FDC8-4FA3-D3B39C70AEA0}" v="880" dt="2025-10-18T17:37:00.7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Moriarty (2417735)" userId="S::2417735@student.uwtsd.ac.uk::cb37ac42-eb2d-4159-9988-546f4119d652" providerId="AD" clId="Web-{BE77975C-F08C-FDC8-4FA3-D3B39C70AEA0}"/>
    <pc:docChg chg="addSld delSld modSld">
      <pc:chgData name="Joanna Moriarty (2417735)" userId="S::2417735@student.uwtsd.ac.uk::cb37ac42-eb2d-4159-9988-546f4119d652" providerId="AD" clId="Web-{BE77975C-F08C-FDC8-4FA3-D3B39C70AEA0}" dt="2025-10-18T17:37:00.790" v="589" actId="20577"/>
      <pc:docMkLst>
        <pc:docMk/>
      </pc:docMkLst>
      <pc:sldChg chg="modSp">
        <pc:chgData name="Joanna Moriarty (2417735)" userId="S::2417735@student.uwtsd.ac.uk::cb37ac42-eb2d-4159-9988-546f4119d652" providerId="AD" clId="Web-{BE77975C-F08C-FDC8-4FA3-D3B39C70AEA0}" dt="2025-10-17T20:54:55.787" v="12" actId="20577"/>
        <pc:sldMkLst>
          <pc:docMk/>
          <pc:sldMk cId="3234267714" sldId="257"/>
        </pc:sldMkLst>
        <pc:spChg chg="mod">
          <ac:chgData name="Joanna Moriarty (2417735)" userId="S::2417735@student.uwtsd.ac.uk::cb37ac42-eb2d-4159-9988-546f4119d652" providerId="AD" clId="Web-{BE77975C-F08C-FDC8-4FA3-D3B39C70AEA0}" dt="2025-10-17T20:54:55.787" v="12" actId="20577"/>
          <ac:spMkLst>
            <pc:docMk/>
            <pc:sldMk cId="3234267714" sldId="257"/>
            <ac:spMk id="3" creationId="{154D5608-D54D-0C81-E045-2A8E9B68F0B8}"/>
          </ac:spMkLst>
        </pc:spChg>
      </pc:sldChg>
      <pc:sldChg chg="addSp delSp modSp">
        <pc:chgData name="Joanna Moriarty (2417735)" userId="S::2417735@student.uwtsd.ac.uk::cb37ac42-eb2d-4159-9988-546f4119d652" providerId="AD" clId="Web-{BE77975C-F08C-FDC8-4FA3-D3B39C70AEA0}" dt="2025-10-18T16:10:12.645" v="124" actId="1076"/>
        <pc:sldMkLst>
          <pc:docMk/>
          <pc:sldMk cId="641079813" sldId="258"/>
        </pc:sldMkLst>
        <pc:spChg chg="add mod">
          <ac:chgData name="Joanna Moriarty (2417735)" userId="S::2417735@student.uwtsd.ac.uk::cb37ac42-eb2d-4159-9988-546f4119d652" providerId="AD" clId="Web-{BE77975C-F08C-FDC8-4FA3-D3B39C70AEA0}" dt="2025-10-18T15:11:54.845" v="49" actId="20577"/>
          <ac:spMkLst>
            <pc:docMk/>
            <pc:sldMk cId="641079813" sldId="258"/>
            <ac:spMk id="3" creationId="{F65511E3-B923-B801-842A-3ACD5F815C64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5:28:36.668" v="72" actId="14100"/>
          <ac:spMkLst>
            <pc:docMk/>
            <pc:sldMk cId="641079813" sldId="258"/>
            <ac:spMk id="5" creationId="{B0631817-4C98-8AA5-7326-ADE312AF1604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05:08.045" v="99"/>
          <ac:spMkLst>
            <pc:docMk/>
            <pc:sldMk cId="641079813" sldId="258"/>
            <ac:spMk id="6" creationId="{05C80C61-C563-F247-2621-DCB4F7FFA207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6:08:24.144" v="117" actId="20577"/>
          <ac:spMkLst>
            <pc:docMk/>
            <pc:sldMk cId="641079813" sldId="258"/>
            <ac:spMk id="7" creationId="{782F828B-7803-9C87-88B4-972A827BC97E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6:10:12.645" v="124" actId="1076"/>
          <ac:spMkLst>
            <pc:docMk/>
            <pc:sldMk cId="641079813" sldId="258"/>
            <ac:spMk id="8" creationId="{0C047EAE-536D-5B49-5089-7D322A2DE3B9}"/>
          </ac:spMkLst>
        </pc:spChg>
      </pc:sldChg>
      <pc:sldChg chg="addSp modSp new">
        <pc:chgData name="Joanna Moriarty (2417735)" userId="S::2417735@student.uwtsd.ac.uk::cb37ac42-eb2d-4159-9988-546f4119d652" providerId="AD" clId="Web-{BE77975C-F08C-FDC8-4FA3-D3B39C70AEA0}" dt="2025-10-18T16:11:00.333" v="127" actId="14100"/>
        <pc:sldMkLst>
          <pc:docMk/>
          <pc:sldMk cId="882362292" sldId="259"/>
        </pc:sldMkLst>
        <pc:spChg chg="add mod">
          <ac:chgData name="Joanna Moriarty (2417735)" userId="S::2417735@student.uwtsd.ac.uk::cb37ac42-eb2d-4159-9988-546f4119d652" providerId="AD" clId="Web-{BE77975C-F08C-FDC8-4FA3-D3B39C70AEA0}" dt="2025-10-18T15:25:19.584" v="53" actId="14100"/>
          <ac:spMkLst>
            <pc:docMk/>
            <pc:sldMk cId="882362292" sldId="259"/>
            <ac:spMk id="2" creationId="{F01EFEB4-D23B-EB45-3370-FF6FC405B045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6:11:00.333" v="127" actId="14100"/>
          <ac:spMkLst>
            <pc:docMk/>
            <pc:sldMk cId="882362292" sldId="259"/>
            <ac:spMk id="3" creationId="{020ABD7B-EC80-08F4-BA66-017740A2121E}"/>
          </ac:spMkLst>
        </pc:spChg>
      </pc:sldChg>
      <pc:sldChg chg="addSp modSp new mod setBg">
        <pc:chgData name="Joanna Moriarty (2417735)" userId="S::2417735@student.uwtsd.ac.uk::cb37ac42-eb2d-4159-9988-546f4119d652" providerId="AD" clId="Web-{BE77975C-F08C-FDC8-4FA3-D3B39C70AEA0}" dt="2025-10-18T16:15:53.804" v="181" actId="20577"/>
        <pc:sldMkLst>
          <pc:docMk/>
          <pc:sldMk cId="3743973198" sldId="260"/>
        </pc:sldMkLst>
        <pc:spChg chg="mod">
          <ac:chgData name="Joanna Moriarty (2417735)" userId="S::2417735@student.uwtsd.ac.uk::cb37ac42-eb2d-4159-9988-546f4119d652" providerId="AD" clId="Web-{BE77975C-F08C-FDC8-4FA3-D3B39C70AEA0}" dt="2025-10-18T15:30:59.889" v="88"/>
          <ac:spMkLst>
            <pc:docMk/>
            <pc:sldMk cId="3743973198" sldId="260"/>
            <ac:spMk id="2" creationId="{6F3AB5DB-97F3-9469-3A6F-2A8664D84E76}"/>
          </ac:spMkLst>
        </pc:spChg>
        <pc:spChg chg="mod">
          <ac:chgData name="Joanna Moriarty (2417735)" userId="S::2417735@student.uwtsd.ac.uk::cb37ac42-eb2d-4159-9988-546f4119d652" providerId="AD" clId="Web-{BE77975C-F08C-FDC8-4FA3-D3B39C70AEA0}" dt="2025-10-18T16:15:53.804" v="181" actId="20577"/>
          <ac:spMkLst>
            <pc:docMk/>
            <pc:sldMk cId="3743973198" sldId="260"/>
            <ac:spMk id="3" creationId="{06AB13B8-34C9-E278-BEAB-D4AECF037A0C}"/>
          </ac:spMkLst>
        </pc:spChg>
        <pc:spChg chg="add">
          <ac:chgData name="Joanna Moriarty (2417735)" userId="S::2417735@student.uwtsd.ac.uk::cb37ac42-eb2d-4159-9988-546f4119d652" providerId="AD" clId="Web-{BE77975C-F08C-FDC8-4FA3-D3B39C70AEA0}" dt="2025-10-18T15:30:59.889" v="88"/>
          <ac:spMkLst>
            <pc:docMk/>
            <pc:sldMk cId="3743973198" sldId="260"/>
            <ac:spMk id="8" creationId="{6D2D76E3-BBAC-4D3C-9314-D3076FA9051A}"/>
          </ac:spMkLst>
        </pc:spChg>
        <pc:grpChg chg="add">
          <ac:chgData name="Joanna Moriarty (2417735)" userId="S::2417735@student.uwtsd.ac.uk::cb37ac42-eb2d-4159-9988-546f4119d652" providerId="AD" clId="Web-{BE77975C-F08C-FDC8-4FA3-D3B39C70AEA0}" dt="2025-10-18T15:30:59.889" v="88"/>
          <ac:grpSpMkLst>
            <pc:docMk/>
            <pc:sldMk cId="3743973198" sldId="260"/>
            <ac:grpSpMk id="10" creationId="{75C945D9-C3DE-4D90-9F29-7BE223AAF113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5:30:59.889" v="88"/>
          <ac:grpSpMkLst>
            <pc:docMk/>
            <pc:sldMk cId="3743973198" sldId="260"/>
            <ac:grpSpMk id="55" creationId="{55C23123-3C5C-4A8B-AD1C-138D7B73D8D9}"/>
          </ac:grpSpMkLst>
        </pc:grpChg>
        <pc:cxnChg chg="add">
          <ac:chgData name="Joanna Moriarty (2417735)" userId="S::2417735@student.uwtsd.ac.uk::cb37ac42-eb2d-4159-9988-546f4119d652" providerId="AD" clId="Web-{BE77975C-F08C-FDC8-4FA3-D3B39C70AEA0}" dt="2025-10-18T15:30:59.889" v="88"/>
          <ac:cxnSpMkLst>
            <pc:docMk/>
            <pc:sldMk cId="3743973198" sldId="260"/>
            <ac:cxnSpMk id="53" creationId="{22725E2D-27B9-4A2E-B161-230C61B08082}"/>
          </ac:cxnSpMkLst>
        </pc:cxnChg>
      </pc:sldChg>
      <pc:sldChg chg="addSp delSp modSp new del mod setBg">
        <pc:chgData name="Joanna Moriarty (2417735)" userId="S::2417735@student.uwtsd.ac.uk::cb37ac42-eb2d-4159-9988-546f4119d652" providerId="AD" clId="Web-{BE77975C-F08C-FDC8-4FA3-D3B39C70AEA0}" dt="2025-10-18T16:18:11.651" v="194"/>
        <pc:sldMkLst>
          <pc:docMk/>
          <pc:sldMk cId="3231328140" sldId="261"/>
        </pc:sldMkLst>
        <pc:spChg chg="mod">
          <ac:chgData name="Joanna Moriarty (2417735)" userId="S::2417735@student.uwtsd.ac.uk::cb37ac42-eb2d-4159-9988-546f4119d652" providerId="AD" clId="Web-{BE77975C-F08C-FDC8-4FA3-D3B39C70AEA0}" dt="2025-10-18T16:17:52.572" v="192" actId="14100"/>
          <ac:spMkLst>
            <pc:docMk/>
            <pc:sldMk cId="3231328140" sldId="261"/>
            <ac:spMk id="2" creationId="{64351E7D-B4D7-3ED7-B435-53F52E22E7D0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17:36.961" v="191"/>
          <ac:spMkLst>
            <pc:docMk/>
            <pc:sldMk cId="3231328140" sldId="261"/>
            <ac:spMk id="3" creationId="{4424E124-5F3E-7B41-4913-CF0DDC1F7EA1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16:55.680" v="189"/>
          <ac:spMkLst>
            <pc:docMk/>
            <pc:sldMk cId="3231328140" sldId="261"/>
            <ac:spMk id="15" creationId="{CA5B2A81-2C8E-4963-AFD4-E539D168B475}"/>
          </ac:spMkLst>
        </pc:spChg>
        <pc:spChg chg="add">
          <ac:chgData name="Joanna Moriarty (2417735)" userId="S::2417735@student.uwtsd.ac.uk::cb37ac42-eb2d-4159-9988-546f4119d652" providerId="AD" clId="Web-{BE77975C-F08C-FDC8-4FA3-D3B39C70AEA0}" dt="2025-10-18T16:16:55.680" v="189"/>
          <ac:spMkLst>
            <pc:docMk/>
            <pc:sldMk cId="3231328140" sldId="261"/>
            <ac:spMk id="116" creationId="{CA5B2A81-2C8E-4963-AFD4-E539D168B475}"/>
          </ac:spMkLst>
        </pc:spChg>
        <pc:grpChg chg="add del">
          <ac:chgData name="Joanna Moriarty (2417735)" userId="S::2417735@student.uwtsd.ac.uk::cb37ac42-eb2d-4159-9988-546f4119d652" providerId="AD" clId="Web-{BE77975C-F08C-FDC8-4FA3-D3B39C70AEA0}" dt="2025-10-18T16:16:55.680" v="189"/>
          <ac:grpSpMkLst>
            <pc:docMk/>
            <pc:sldMk cId="3231328140" sldId="261"/>
            <ac:grpSpMk id="9" creationId="{9494E066-0146-46E9-BAF1-C33240ABA294}"/>
          </ac:grpSpMkLst>
        </pc:grpChg>
        <pc:grpChg chg="add del">
          <ac:chgData name="Joanna Moriarty (2417735)" userId="S::2417735@student.uwtsd.ac.uk::cb37ac42-eb2d-4159-9988-546f4119d652" providerId="AD" clId="Web-{BE77975C-F08C-FDC8-4FA3-D3B39C70AEA0}" dt="2025-10-18T16:16:55.680" v="189"/>
          <ac:grpSpMkLst>
            <pc:docMk/>
            <pc:sldMk cId="3231328140" sldId="261"/>
            <ac:grpSpMk id="17" creationId="{29578809-4F8C-4A9B-A59D-0D7BDA6B179C}"/>
          </ac:grpSpMkLst>
        </pc:grpChg>
        <pc:grpChg chg="add del">
          <ac:chgData name="Joanna Moriarty (2417735)" userId="S::2417735@student.uwtsd.ac.uk::cb37ac42-eb2d-4159-9988-546f4119d652" providerId="AD" clId="Web-{BE77975C-F08C-FDC8-4FA3-D3B39C70AEA0}" dt="2025-10-18T16:16:55.680" v="189"/>
          <ac:grpSpMkLst>
            <pc:docMk/>
            <pc:sldMk cId="3231328140" sldId="261"/>
            <ac:grpSpMk id="62" creationId="{E69E4645-4CFC-4C14-9639-295E67859300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16:55.680" v="189"/>
          <ac:grpSpMkLst>
            <pc:docMk/>
            <pc:sldMk cId="3231328140" sldId="261"/>
            <ac:grpSpMk id="110" creationId="{9494E066-0146-46E9-BAF1-C33240ABA294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16:55.680" v="189"/>
          <ac:grpSpMkLst>
            <pc:docMk/>
            <pc:sldMk cId="3231328140" sldId="261"/>
            <ac:grpSpMk id="118" creationId="{29578809-4F8C-4A9B-A59D-0D7BDA6B179C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16:55.680" v="189"/>
          <ac:grpSpMkLst>
            <pc:docMk/>
            <pc:sldMk cId="3231328140" sldId="261"/>
            <ac:grpSpMk id="163" creationId="{E69E4645-4CFC-4C14-9639-295E67859300}"/>
          </ac:grpSpMkLst>
        </pc:grpChg>
        <pc:cxnChg chg="add del">
          <ac:chgData name="Joanna Moriarty (2417735)" userId="S::2417735@student.uwtsd.ac.uk::cb37ac42-eb2d-4159-9988-546f4119d652" providerId="AD" clId="Web-{BE77975C-F08C-FDC8-4FA3-D3B39C70AEA0}" dt="2025-10-18T16:16:55.680" v="189"/>
          <ac:cxnSpMkLst>
            <pc:docMk/>
            <pc:sldMk cId="3231328140" sldId="261"/>
            <ac:cxnSpMk id="7" creationId="{AE0C0B2A-3FD1-4235-A16E-0ED1E028A93E}"/>
          </ac:cxnSpMkLst>
        </pc:cxnChg>
        <pc:cxnChg chg="add del">
          <ac:chgData name="Joanna Moriarty (2417735)" userId="S::2417735@student.uwtsd.ac.uk::cb37ac42-eb2d-4159-9988-546f4119d652" providerId="AD" clId="Web-{BE77975C-F08C-FDC8-4FA3-D3B39C70AEA0}" dt="2025-10-18T16:16:55.680" v="189"/>
          <ac:cxnSpMkLst>
            <pc:docMk/>
            <pc:sldMk cId="3231328140" sldId="261"/>
            <ac:cxnSpMk id="60" creationId="{C88FC08C-C419-4B3F-B3C4-074AE704518A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BE77975C-F08C-FDC8-4FA3-D3B39C70AEA0}" dt="2025-10-18T16:37:06.718" v="366" actId="14100"/>
        <pc:sldMkLst>
          <pc:docMk/>
          <pc:sldMk cId="2310541033" sldId="262"/>
        </pc:sldMkLst>
        <pc:spChg chg="mod">
          <ac:chgData name="Joanna Moriarty (2417735)" userId="S::2417735@student.uwtsd.ac.uk::cb37ac42-eb2d-4159-9988-546f4119d652" providerId="AD" clId="Web-{BE77975C-F08C-FDC8-4FA3-D3B39C70AEA0}" dt="2025-10-18T16:19:56.829" v="210" actId="14100"/>
          <ac:spMkLst>
            <pc:docMk/>
            <pc:sldMk cId="2310541033" sldId="262"/>
            <ac:spMk id="2" creationId="{8D3D495F-37F8-813A-2276-ABBA476A4D5A}"/>
          </ac:spMkLst>
        </pc:spChg>
        <pc:spChg chg="add del mod">
          <ac:chgData name="Joanna Moriarty (2417735)" userId="S::2417735@student.uwtsd.ac.uk::cb37ac42-eb2d-4159-9988-546f4119d652" providerId="AD" clId="Web-{BE77975C-F08C-FDC8-4FA3-D3B39C70AEA0}" dt="2025-10-18T16:19:51.095" v="209"/>
          <ac:spMkLst>
            <pc:docMk/>
            <pc:sldMk cId="2310541033" sldId="262"/>
            <ac:spMk id="3" creationId="{E098F4DB-1054-4FBA-96BA-8CD2367B2C02}"/>
          </ac:spMkLst>
        </pc:spChg>
        <pc:spChg chg="add del mod">
          <ac:chgData name="Joanna Moriarty (2417735)" userId="S::2417735@student.uwtsd.ac.uk::cb37ac42-eb2d-4159-9988-546f4119d652" providerId="AD" clId="Web-{BE77975C-F08C-FDC8-4FA3-D3B39C70AEA0}" dt="2025-10-18T16:21:23.770" v="220"/>
          <ac:spMkLst>
            <pc:docMk/>
            <pc:sldMk cId="2310541033" sldId="262"/>
            <ac:spMk id="4" creationId="{1135F1E2-53C9-31A7-C4F0-7084F7ABFB04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6:37:06.718" v="366" actId="14100"/>
          <ac:spMkLst>
            <pc:docMk/>
            <pc:sldMk cId="2310541033" sldId="262"/>
            <ac:spMk id="5" creationId="{52B1A764-283A-4E21-15BC-76420EA1B4F6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19:45.501" v="208"/>
          <ac:spMkLst>
            <pc:docMk/>
            <pc:sldMk cId="2310541033" sldId="262"/>
            <ac:spMk id="15" creationId="{CA5B2A81-2C8E-4963-AFD4-E539D168B475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21:23.770" v="221"/>
          <ac:spMkLst>
            <pc:docMk/>
            <pc:sldMk cId="2310541033" sldId="262"/>
            <ac:spMk id="116" creationId="{CA5B2A81-2C8E-4963-AFD4-E539D168B475}"/>
          </ac:spMkLst>
        </pc:spChg>
        <pc:grpChg chg="add del">
          <ac:chgData name="Joanna Moriarty (2417735)" userId="S::2417735@student.uwtsd.ac.uk::cb37ac42-eb2d-4159-9988-546f4119d652" providerId="AD" clId="Web-{BE77975C-F08C-FDC8-4FA3-D3B39C70AEA0}" dt="2025-10-18T16:19:45.501" v="208"/>
          <ac:grpSpMkLst>
            <pc:docMk/>
            <pc:sldMk cId="2310541033" sldId="262"/>
            <ac:grpSpMk id="9" creationId="{9494E066-0146-46E9-BAF1-C33240ABA294}"/>
          </ac:grpSpMkLst>
        </pc:grpChg>
        <pc:grpChg chg="add del">
          <ac:chgData name="Joanna Moriarty (2417735)" userId="S::2417735@student.uwtsd.ac.uk::cb37ac42-eb2d-4159-9988-546f4119d652" providerId="AD" clId="Web-{BE77975C-F08C-FDC8-4FA3-D3B39C70AEA0}" dt="2025-10-18T16:19:45.501" v="208"/>
          <ac:grpSpMkLst>
            <pc:docMk/>
            <pc:sldMk cId="2310541033" sldId="262"/>
            <ac:grpSpMk id="17" creationId="{29578809-4F8C-4A9B-A59D-0D7BDA6B179C}"/>
          </ac:grpSpMkLst>
        </pc:grpChg>
        <pc:grpChg chg="add del">
          <ac:chgData name="Joanna Moriarty (2417735)" userId="S::2417735@student.uwtsd.ac.uk::cb37ac42-eb2d-4159-9988-546f4119d652" providerId="AD" clId="Web-{BE77975C-F08C-FDC8-4FA3-D3B39C70AEA0}" dt="2025-10-18T16:19:45.501" v="208"/>
          <ac:grpSpMkLst>
            <pc:docMk/>
            <pc:sldMk cId="2310541033" sldId="262"/>
            <ac:grpSpMk id="62" creationId="{E69E4645-4CFC-4C14-9639-295E67859300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19:45.501" v="208"/>
          <ac:grpSpMkLst>
            <pc:docMk/>
            <pc:sldMk cId="2310541033" sldId="262"/>
            <ac:grpSpMk id="110" creationId="{9494E066-0146-46E9-BAF1-C33240ABA294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19:45.501" v="208"/>
          <ac:grpSpMkLst>
            <pc:docMk/>
            <pc:sldMk cId="2310541033" sldId="262"/>
            <ac:grpSpMk id="118" creationId="{29578809-4F8C-4A9B-A59D-0D7BDA6B179C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19:45.501" v="208"/>
          <ac:grpSpMkLst>
            <pc:docMk/>
            <pc:sldMk cId="2310541033" sldId="262"/>
            <ac:grpSpMk id="163" creationId="{E69E4645-4CFC-4C14-9639-295E67859300}"/>
          </ac:grpSpMkLst>
        </pc:grpChg>
        <pc:cxnChg chg="add">
          <ac:chgData name="Joanna Moriarty (2417735)" userId="S::2417735@student.uwtsd.ac.uk::cb37ac42-eb2d-4159-9988-546f4119d652" providerId="AD" clId="Web-{BE77975C-F08C-FDC8-4FA3-D3B39C70AEA0}" dt="2025-10-18T16:18:48.435" v="203"/>
          <ac:cxnSpMkLst>
            <pc:docMk/>
            <pc:sldMk cId="2310541033" sldId="262"/>
            <ac:cxnSpMk id="7" creationId="{AE0C0B2A-3FD1-4235-A16E-0ED1E028A93E}"/>
          </ac:cxnSpMkLst>
        </pc:cxnChg>
        <pc:cxnChg chg="add">
          <ac:chgData name="Joanna Moriarty (2417735)" userId="S::2417735@student.uwtsd.ac.uk::cb37ac42-eb2d-4159-9988-546f4119d652" providerId="AD" clId="Web-{BE77975C-F08C-FDC8-4FA3-D3B39C70AEA0}" dt="2025-10-18T16:18:48.435" v="203"/>
          <ac:cxnSpMkLst>
            <pc:docMk/>
            <pc:sldMk cId="2310541033" sldId="262"/>
            <ac:cxnSpMk id="60" creationId="{C88FC08C-C419-4B3F-B3C4-074AE704518A}"/>
          </ac:cxnSpMkLst>
        </pc:cxnChg>
        <pc:cxnChg chg="add">
          <ac:chgData name="Joanna Moriarty (2417735)" userId="S::2417735@student.uwtsd.ac.uk::cb37ac42-eb2d-4159-9988-546f4119d652" providerId="AD" clId="Web-{BE77975C-F08C-FDC8-4FA3-D3B39C70AEA0}" dt="2025-10-18T16:19:45.501" v="208"/>
          <ac:cxnSpMkLst>
            <pc:docMk/>
            <pc:sldMk cId="2310541033" sldId="262"/>
            <ac:cxnSpMk id="161" creationId="{C88FC08C-C419-4B3F-B3C4-074AE704518A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BE77975C-F08C-FDC8-4FA3-D3B39C70AEA0}" dt="2025-10-18T16:38:23.643" v="367" actId="14100"/>
        <pc:sldMkLst>
          <pc:docMk/>
          <pc:sldMk cId="3605654609" sldId="263"/>
        </pc:sldMkLst>
        <pc:spChg chg="mod">
          <ac:chgData name="Joanna Moriarty (2417735)" userId="S::2417735@student.uwtsd.ac.uk::cb37ac42-eb2d-4159-9988-546f4119d652" providerId="AD" clId="Web-{BE77975C-F08C-FDC8-4FA3-D3B39C70AEA0}" dt="2025-10-18T16:30:16.233" v="299" actId="14100"/>
          <ac:spMkLst>
            <pc:docMk/>
            <pc:sldMk cId="3605654609" sldId="263"/>
            <ac:spMk id="2" creationId="{D18DA935-2DE3-0679-2E23-D93553E59E05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32:48.312" v="301"/>
          <ac:spMkLst>
            <pc:docMk/>
            <pc:sldMk cId="3605654609" sldId="263"/>
            <ac:spMk id="3" creationId="{D600DA95-ED5B-E14D-A8ED-41B31BD7625F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6:38:23.643" v="367" actId="14100"/>
          <ac:spMkLst>
            <pc:docMk/>
            <pc:sldMk cId="3605654609" sldId="263"/>
            <ac:spMk id="4" creationId="{35C76020-EF12-D157-0043-64FA944D5382}"/>
          </ac:spMkLst>
        </pc:spChg>
        <pc:spChg chg="add">
          <ac:chgData name="Joanna Moriarty (2417735)" userId="S::2417735@student.uwtsd.ac.uk::cb37ac42-eb2d-4159-9988-546f4119d652" providerId="AD" clId="Web-{BE77975C-F08C-FDC8-4FA3-D3B39C70AEA0}" dt="2025-10-18T16:29:45.092" v="298"/>
          <ac:spMkLst>
            <pc:docMk/>
            <pc:sldMk cId="3605654609" sldId="263"/>
            <ac:spMk id="15" creationId="{CA5B2A81-2C8E-4963-AFD4-E539D168B475}"/>
          </ac:spMkLst>
        </pc:spChg>
        <pc:grpChg chg="add">
          <ac:chgData name="Joanna Moriarty (2417735)" userId="S::2417735@student.uwtsd.ac.uk::cb37ac42-eb2d-4159-9988-546f4119d652" providerId="AD" clId="Web-{BE77975C-F08C-FDC8-4FA3-D3B39C70AEA0}" dt="2025-10-18T16:29:45.092" v="298"/>
          <ac:grpSpMkLst>
            <pc:docMk/>
            <pc:sldMk cId="3605654609" sldId="263"/>
            <ac:grpSpMk id="9" creationId="{9494E066-0146-46E9-BAF1-C33240ABA294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29:45.092" v="298"/>
          <ac:grpSpMkLst>
            <pc:docMk/>
            <pc:sldMk cId="3605654609" sldId="263"/>
            <ac:grpSpMk id="17" creationId="{29578809-4F8C-4A9B-A59D-0D7BDA6B179C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29:45.092" v="298"/>
          <ac:grpSpMkLst>
            <pc:docMk/>
            <pc:sldMk cId="3605654609" sldId="263"/>
            <ac:grpSpMk id="62" creationId="{E69E4645-4CFC-4C14-9639-295E67859300}"/>
          </ac:grpSpMkLst>
        </pc:grpChg>
        <pc:cxnChg chg="add">
          <ac:chgData name="Joanna Moriarty (2417735)" userId="S::2417735@student.uwtsd.ac.uk::cb37ac42-eb2d-4159-9988-546f4119d652" providerId="AD" clId="Web-{BE77975C-F08C-FDC8-4FA3-D3B39C70AEA0}" dt="2025-10-18T16:29:45.092" v="298"/>
          <ac:cxnSpMkLst>
            <pc:docMk/>
            <pc:sldMk cId="3605654609" sldId="263"/>
            <ac:cxnSpMk id="7" creationId="{AE0C0B2A-3FD1-4235-A16E-0ED1E028A93E}"/>
          </ac:cxnSpMkLst>
        </pc:cxnChg>
        <pc:cxnChg chg="add">
          <ac:chgData name="Joanna Moriarty (2417735)" userId="S::2417735@student.uwtsd.ac.uk::cb37ac42-eb2d-4159-9988-546f4119d652" providerId="AD" clId="Web-{BE77975C-F08C-FDC8-4FA3-D3B39C70AEA0}" dt="2025-10-18T16:29:45.092" v="298"/>
          <ac:cxnSpMkLst>
            <pc:docMk/>
            <pc:sldMk cId="3605654609" sldId="263"/>
            <ac:cxnSpMk id="60" creationId="{C88FC08C-C419-4B3F-B3C4-074AE704518A}"/>
          </ac:cxnSpMkLst>
        </pc:cxnChg>
      </pc:sldChg>
      <pc:sldChg chg="addSp delSp modSp new mod setBg">
        <pc:chgData name="Joanna Moriarty (2417735)" userId="S::2417735@student.uwtsd.ac.uk::cb37ac42-eb2d-4159-9988-546f4119d652" providerId="AD" clId="Web-{BE77975C-F08C-FDC8-4FA3-D3B39C70AEA0}" dt="2025-10-18T16:53:38.271" v="440" actId="14100"/>
        <pc:sldMkLst>
          <pc:docMk/>
          <pc:sldMk cId="236386988" sldId="264"/>
        </pc:sldMkLst>
        <pc:spChg chg="mod">
          <ac:chgData name="Joanna Moriarty (2417735)" userId="S::2417735@student.uwtsd.ac.uk::cb37ac42-eb2d-4159-9988-546f4119d652" providerId="AD" clId="Web-{BE77975C-F08C-FDC8-4FA3-D3B39C70AEA0}" dt="2025-10-18T16:41:30.194" v="379" actId="14100"/>
          <ac:spMkLst>
            <pc:docMk/>
            <pc:sldMk cId="236386988" sldId="264"/>
            <ac:spMk id="2" creationId="{88970665-5E85-F1EC-B27E-B7DC525C454F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6:53:38.271" v="440" actId="14100"/>
          <ac:spMkLst>
            <pc:docMk/>
            <pc:sldMk cId="236386988" sldId="264"/>
            <ac:spMk id="3" creationId="{31B33B62-FECF-0BF7-7A80-97209CEB5FF7}"/>
          </ac:spMkLst>
        </pc:spChg>
        <pc:spChg chg="add del">
          <ac:chgData name="Joanna Moriarty (2417735)" userId="S::2417735@student.uwtsd.ac.uk::cb37ac42-eb2d-4159-9988-546f4119d652" providerId="AD" clId="Web-{BE77975C-F08C-FDC8-4FA3-D3B39C70AEA0}" dt="2025-10-18T16:41:16.444" v="377"/>
          <ac:spMkLst>
            <pc:docMk/>
            <pc:sldMk cId="236386988" sldId="264"/>
            <ac:spMk id="15" creationId="{C9757E9E-CCD5-49A5-A016-FC18317317A2}"/>
          </ac:spMkLst>
        </pc:spChg>
        <pc:spChg chg="add">
          <ac:chgData name="Joanna Moriarty (2417735)" userId="S::2417735@student.uwtsd.ac.uk::cb37ac42-eb2d-4159-9988-546f4119d652" providerId="AD" clId="Web-{BE77975C-F08C-FDC8-4FA3-D3B39C70AEA0}" dt="2025-10-18T16:41:16.475" v="378"/>
          <ac:spMkLst>
            <pc:docMk/>
            <pc:sldMk cId="236386988" sldId="264"/>
            <ac:spMk id="145" creationId="{CA5B2A81-2C8E-4963-AFD4-E539D168B475}"/>
          </ac:spMkLst>
        </pc:spChg>
        <pc:grpChg chg="add del">
          <ac:chgData name="Joanna Moriarty (2417735)" userId="S::2417735@student.uwtsd.ac.uk::cb37ac42-eb2d-4159-9988-546f4119d652" providerId="AD" clId="Web-{BE77975C-F08C-FDC8-4FA3-D3B39C70AEA0}" dt="2025-10-18T16:41:16.444" v="377"/>
          <ac:grpSpMkLst>
            <pc:docMk/>
            <pc:sldMk cId="236386988" sldId="264"/>
            <ac:grpSpMk id="9" creationId="{9494E066-0146-46E9-BAF1-C33240ABA294}"/>
          </ac:grpSpMkLst>
        </pc:grpChg>
        <pc:grpChg chg="add del">
          <ac:chgData name="Joanna Moriarty (2417735)" userId="S::2417735@student.uwtsd.ac.uk::cb37ac42-eb2d-4159-9988-546f4119d652" providerId="AD" clId="Web-{BE77975C-F08C-FDC8-4FA3-D3B39C70AEA0}" dt="2025-10-18T16:41:16.444" v="377"/>
          <ac:grpSpMkLst>
            <pc:docMk/>
            <pc:sldMk cId="236386988" sldId="264"/>
            <ac:grpSpMk id="17" creationId="{1781FF6F-5DEF-409F-A063-79558272397E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41:16.475" v="378"/>
          <ac:grpSpMkLst>
            <pc:docMk/>
            <pc:sldMk cId="236386988" sldId="264"/>
            <ac:grpSpMk id="62" creationId="{E69E4645-4CFC-4C14-9639-295E67859300}"/>
          </ac:grpSpMkLst>
        </pc:grpChg>
        <pc:grpChg chg="add del">
          <ac:chgData name="Joanna Moriarty (2417735)" userId="S::2417735@student.uwtsd.ac.uk::cb37ac42-eb2d-4159-9988-546f4119d652" providerId="AD" clId="Web-{BE77975C-F08C-FDC8-4FA3-D3B39C70AEA0}" dt="2025-10-18T16:41:16.444" v="377"/>
          <ac:grpSpMkLst>
            <pc:docMk/>
            <pc:sldMk cId="236386988" sldId="264"/>
            <ac:grpSpMk id="81" creationId="{801DF50F-B47F-405F-BDF3-73DAC01BB90A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41:16.475" v="378"/>
          <ac:grpSpMkLst>
            <pc:docMk/>
            <pc:sldMk cId="236386988" sldId="264"/>
            <ac:grpSpMk id="144" creationId="{9494E066-0146-46E9-BAF1-C33240ABA294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6:41:16.475" v="378"/>
          <ac:grpSpMkLst>
            <pc:docMk/>
            <pc:sldMk cId="236386988" sldId="264"/>
            <ac:grpSpMk id="146" creationId="{29578809-4F8C-4A9B-A59D-0D7BDA6B179C}"/>
          </ac:grpSpMkLst>
        </pc:grpChg>
        <pc:cxnChg chg="add del">
          <ac:chgData name="Joanna Moriarty (2417735)" userId="S::2417735@student.uwtsd.ac.uk::cb37ac42-eb2d-4159-9988-546f4119d652" providerId="AD" clId="Web-{BE77975C-F08C-FDC8-4FA3-D3B39C70AEA0}" dt="2025-10-18T16:41:16.444" v="377"/>
          <ac:cxnSpMkLst>
            <pc:docMk/>
            <pc:sldMk cId="236386988" sldId="264"/>
            <ac:cxnSpMk id="7" creationId="{AE0C0B2A-3FD1-4235-A16E-0ED1E028A93E}"/>
          </ac:cxnSpMkLst>
        </pc:cxnChg>
        <pc:cxnChg chg="add">
          <ac:chgData name="Joanna Moriarty (2417735)" userId="S::2417735@student.uwtsd.ac.uk::cb37ac42-eb2d-4159-9988-546f4119d652" providerId="AD" clId="Web-{BE77975C-F08C-FDC8-4FA3-D3B39C70AEA0}" dt="2025-10-18T16:41:16.475" v="378"/>
          <ac:cxnSpMkLst>
            <pc:docMk/>
            <pc:sldMk cId="236386988" sldId="264"/>
            <ac:cxnSpMk id="60" creationId="{C88FC08C-C419-4B3F-B3C4-074AE704518A}"/>
          </ac:cxnSpMkLst>
        </pc:cxnChg>
        <pc:cxnChg chg="add del">
          <ac:chgData name="Joanna Moriarty (2417735)" userId="S::2417735@student.uwtsd.ac.uk::cb37ac42-eb2d-4159-9988-546f4119d652" providerId="AD" clId="Web-{BE77975C-F08C-FDC8-4FA3-D3B39C70AEA0}" dt="2025-10-18T16:41:16.444" v="377"/>
          <ac:cxnSpMkLst>
            <pc:docMk/>
            <pc:sldMk cId="236386988" sldId="264"/>
            <ac:cxnSpMk id="79" creationId="{D56ACE5F-BE95-4218-ADF7-6F1DEF6A9465}"/>
          </ac:cxnSpMkLst>
        </pc:cxnChg>
        <pc:cxnChg chg="add">
          <ac:chgData name="Joanna Moriarty (2417735)" userId="S::2417735@student.uwtsd.ac.uk::cb37ac42-eb2d-4159-9988-546f4119d652" providerId="AD" clId="Web-{BE77975C-F08C-FDC8-4FA3-D3B39C70AEA0}" dt="2025-10-18T16:41:16.475" v="378"/>
          <ac:cxnSpMkLst>
            <pc:docMk/>
            <pc:sldMk cId="236386988" sldId="264"/>
            <ac:cxnSpMk id="143" creationId="{AE0C0B2A-3FD1-4235-A16E-0ED1E028A93E}"/>
          </ac:cxnSpMkLst>
        </pc:cxnChg>
      </pc:sldChg>
      <pc:sldChg chg="addSp modSp new mod setBg">
        <pc:chgData name="Joanna Moriarty (2417735)" userId="S::2417735@student.uwtsd.ac.uk::cb37ac42-eb2d-4159-9988-546f4119d652" providerId="AD" clId="Web-{BE77975C-F08C-FDC8-4FA3-D3B39C70AEA0}" dt="2025-10-18T17:37:00.790" v="589" actId="20577"/>
        <pc:sldMkLst>
          <pc:docMk/>
          <pc:sldMk cId="2972133272" sldId="265"/>
        </pc:sldMkLst>
        <pc:spChg chg="mod">
          <ac:chgData name="Joanna Moriarty (2417735)" userId="S::2417735@student.uwtsd.ac.uk::cb37ac42-eb2d-4159-9988-546f4119d652" providerId="AD" clId="Web-{BE77975C-F08C-FDC8-4FA3-D3B39C70AEA0}" dt="2025-10-18T17:29:54.148" v="456" actId="14100"/>
          <ac:spMkLst>
            <pc:docMk/>
            <pc:sldMk cId="2972133272" sldId="265"/>
            <ac:spMk id="2" creationId="{7E77C0AC-742C-4249-A0ED-598B676ACC86}"/>
          </ac:spMkLst>
        </pc:spChg>
        <pc:spChg chg="add mod">
          <ac:chgData name="Joanna Moriarty (2417735)" userId="S::2417735@student.uwtsd.ac.uk::cb37ac42-eb2d-4159-9988-546f4119d652" providerId="AD" clId="Web-{BE77975C-F08C-FDC8-4FA3-D3B39C70AEA0}" dt="2025-10-18T17:37:00.790" v="589" actId="20577"/>
          <ac:spMkLst>
            <pc:docMk/>
            <pc:sldMk cId="2972133272" sldId="265"/>
            <ac:spMk id="3" creationId="{0AA1D90C-D3ED-C00E-C0CA-6FC40CA0A93E}"/>
          </ac:spMkLst>
        </pc:spChg>
        <pc:spChg chg="add">
          <ac:chgData name="Joanna Moriarty (2417735)" userId="S::2417735@student.uwtsd.ac.uk::cb37ac42-eb2d-4159-9988-546f4119d652" providerId="AD" clId="Web-{BE77975C-F08C-FDC8-4FA3-D3B39C70AEA0}" dt="2025-10-18T17:29:43.023" v="455"/>
          <ac:spMkLst>
            <pc:docMk/>
            <pc:sldMk cId="2972133272" sldId="265"/>
            <ac:spMk id="15" creationId="{CA5B2A81-2C8E-4963-AFD4-E539D168B475}"/>
          </ac:spMkLst>
        </pc:spChg>
        <pc:grpChg chg="add">
          <ac:chgData name="Joanna Moriarty (2417735)" userId="S::2417735@student.uwtsd.ac.uk::cb37ac42-eb2d-4159-9988-546f4119d652" providerId="AD" clId="Web-{BE77975C-F08C-FDC8-4FA3-D3B39C70AEA0}" dt="2025-10-18T17:29:43.023" v="455"/>
          <ac:grpSpMkLst>
            <pc:docMk/>
            <pc:sldMk cId="2972133272" sldId="265"/>
            <ac:grpSpMk id="9" creationId="{9494E066-0146-46E9-BAF1-C33240ABA294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7:29:43.023" v="455"/>
          <ac:grpSpMkLst>
            <pc:docMk/>
            <pc:sldMk cId="2972133272" sldId="265"/>
            <ac:grpSpMk id="17" creationId="{29578809-4F8C-4A9B-A59D-0D7BDA6B179C}"/>
          </ac:grpSpMkLst>
        </pc:grpChg>
        <pc:grpChg chg="add">
          <ac:chgData name="Joanna Moriarty (2417735)" userId="S::2417735@student.uwtsd.ac.uk::cb37ac42-eb2d-4159-9988-546f4119d652" providerId="AD" clId="Web-{BE77975C-F08C-FDC8-4FA3-D3B39C70AEA0}" dt="2025-10-18T17:29:43.023" v="455"/>
          <ac:grpSpMkLst>
            <pc:docMk/>
            <pc:sldMk cId="2972133272" sldId="265"/>
            <ac:grpSpMk id="62" creationId="{E69E4645-4CFC-4C14-9639-295E67859300}"/>
          </ac:grpSpMkLst>
        </pc:grpChg>
        <pc:cxnChg chg="add">
          <ac:chgData name="Joanna Moriarty (2417735)" userId="S::2417735@student.uwtsd.ac.uk::cb37ac42-eb2d-4159-9988-546f4119d652" providerId="AD" clId="Web-{BE77975C-F08C-FDC8-4FA3-D3B39C70AEA0}" dt="2025-10-18T17:29:43.023" v="455"/>
          <ac:cxnSpMkLst>
            <pc:docMk/>
            <pc:sldMk cId="2972133272" sldId="265"/>
            <ac:cxnSpMk id="7" creationId="{AE0C0B2A-3FD1-4235-A16E-0ED1E028A93E}"/>
          </ac:cxnSpMkLst>
        </pc:cxnChg>
        <pc:cxnChg chg="add">
          <ac:chgData name="Joanna Moriarty (2417735)" userId="S::2417735@student.uwtsd.ac.uk::cb37ac42-eb2d-4159-9988-546f4119d652" providerId="AD" clId="Web-{BE77975C-F08C-FDC8-4FA3-D3B39C70AEA0}" dt="2025-10-18T17:29:43.023" v="455"/>
          <ac:cxnSpMkLst>
            <pc:docMk/>
            <pc:sldMk cId="2972133272" sldId="265"/>
            <ac:cxnSpMk id="60" creationId="{C88FC08C-C419-4B3F-B3C4-074AE704518A}"/>
          </ac:cxnSpMkLst>
        </pc:cxnChg>
      </pc:sldChg>
    </pc:docChg>
  </pc:docChgLst>
  <pc:docChgLst>
    <pc:chgData name="Joanna Moriarty (2417735)" userId="S::2417735@student.uwtsd.ac.uk::cb37ac42-eb2d-4159-9988-546f4119d652" providerId="AD" clId="Web-{B404C842-F262-4860-7659-7E6964DBF4C5}"/>
    <pc:docChg chg="addSld modSld addMainMaster delMainMaster">
      <pc:chgData name="Joanna Moriarty (2417735)" userId="S::2417735@student.uwtsd.ac.uk::cb37ac42-eb2d-4159-9988-546f4119d652" providerId="AD" clId="Web-{B404C842-F262-4860-7659-7E6964DBF4C5}" dt="2025-10-17T18:25:00.736" v="292"/>
      <pc:docMkLst>
        <pc:docMk/>
      </pc:docMkLst>
      <pc:sldChg chg="addSp delSp modSp mod setBg modClrScheme setClrOvrMap chgLayout">
        <pc:chgData name="Joanna Moriarty (2417735)" userId="S::2417735@student.uwtsd.ac.uk::cb37ac42-eb2d-4159-9988-546f4119d652" providerId="AD" clId="Web-{B404C842-F262-4860-7659-7E6964DBF4C5}" dt="2025-10-17T18:02:12.869" v="109" actId="14100"/>
        <pc:sldMkLst>
          <pc:docMk/>
          <pc:sldMk cId="109857222" sldId="256"/>
        </pc:sldMkLst>
        <pc:spChg chg="mod">
          <ac:chgData name="Joanna Moriarty (2417735)" userId="S::2417735@student.uwtsd.ac.uk::cb37ac42-eb2d-4159-9988-546f4119d652" providerId="AD" clId="Web-{B404C842-F262-4860-7659-7E6964DBF4C5}" dt="2025-10-17T17:56:48.442" v="24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anna Moriarty (2417735)" userId="S::2417735@student.uwtsd.ac.uk::cb37ac42-eb2d-4159-9988-546f4119d652" providerId="AD" clId="Web-{B404C842-F262-4860-7659-7E6964DBF4C5}" dt="2025-10-17T18:02:12.869" v="109" actId="14100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Joanna Moriarty (2417735)" userId="S::2417735@student.uwtsd.ac.uk::cb37ac42-eb2d-4159-9988-546f4119d652" providerId="AD" clId="Web-{B404C842-F262-4860-7659-7E6964DBF4C5}" dt="2025-10-17T17:55:31.627" v="19"/>
          <ac:picMkLst>
            <pc:docMk/>
            <pc:sldMk cId="109857222" sldId="256"/>
            <ac:picMk id="4" creationId="{E8872379-0D8E-5AF6-09EF-317CCA9AC31A}"/>
          </ac:picMkLst>
        </pc:picChg>
      </pc:sldChg>
      <pc:sldChg chg="addSp delSp modSp new mod setBg">
        <pc:chgData name="Joanna Moriarty (2417735)" userId="S::2417735@student.uwtsd.ac.uk::cb37ac42-eb2d-4159-9988-546f4119d652" providerId="AD" clId="Web-{B404C842-F262-4860-7659-7E6964DBF4C5}" dt="2025-10-17T18:23:02.715" v="279" actId="20577"/>
        <pc:sldMkLst>
          <pc:docMk/>
          <pc:sldMk cId="3234267714" sldId="257"/>
        </pc:sldMkLst>
        <pc:spChg chg="mod">
          <ac:chgData name="Joanna Moriarty (2417735)" userId="S::2417735@student.uwtsd.ac.uk::cb37ac42-eb2d-4159-9988-546f4119d652" providerId="AD" clId="Web-{B404C842-F262-4860-7659-7E6964DBF4C5}" dt="2025-10-17T18:18:59.560" v="190"/>
          <ac:spMkLst>
            <pc:docMk/>
            <pc:sldMk cId="3234267714" sldId="257"/>
            <ac:spMk id="2" creationId="{50E9065E-FD16-78F5-BC23-60F78C81E5C2}"/>
          </ac:spMkLst>
        </pc:spChg>
        <pc:spChg chg="mod ord">
          <ac:chgData name="Joanna Moriarty (2417735)" userId="S::2417735@student.uwtsd.ac.uk::cb37ac42-eb2d-4159-9988-546f4119d652" providerId="AD" clId="Web-{B404C842-F262-4860-7659-7E6964DBF4C5}" dt="2025-10-17T18:23:02.715" v="279" actId="20577"/>
          <ac:spMkLst>
            <pc:docMk/>
            <pc:sldMk cId="3234267714" sldId="257"/>
            <ac:spMk id="3" creationId="{154D5608-D54D-0C81-E045-2A8E9B68F0B8}"/>
          </ac:spMkLst>
        </pc:spChg>
        <pc:spChg chg="add">
          <ac:chgData name="Joanna Moriarty (2417735)" userId="S::2417735@student.uwtsd.ac.uk::cb37ac42-eb2d-4159-9988-546f4119d652" providerId="AD" clId="Web-{B404C842-F262-4860-7659-7E6964DBF4C5}" dt="2025-10-17T18:18:59.560" v="190"/>
          <ac:spMkLst>
            <pc:docMk/>
            <pc:sldMk cId="3234267714" sldId="257"/>
            <ac:spMk id="27" creationId="{DB66C9CD-6BF4-44CA-8078-0BB819080761}"/>
          </ac:spMkLst>
        </pc:spChg>
        <pc:picChg chg="add mod ord">
          <ac:chgData name="Joanna Moriarty (2417735)" userId="S::2417735@student.uwtsd.ac.uk::cb37ac42-eb2d-4159-9988-546f4119d652" providerId="AD" clId="Web-{B404C842-F262-4860-7659-7E6964DBF4C5}" dt="2025-10-17T18:18:59.560" v="190"/>
          <ac:picMkLst>
            <pc:docMk/>
            <pc:sldMk cId="3234267714" sldId="257"/>
            <ac:picMk id="5" creationId="{4E5E1AD4-104A-A316-7DAE-43D9F9F52481}"/>
          </ac:picMkLst>
        </pc:picChg>
        <pc:cxnChg chg="add">
          <ac:chgData name="Joanna Moriarty (2417735)" userId="S::2417735@student.uwtsd.ac.uk::cb37ac42-eb2d-4159-9988-546f4119d652" providerId="AD" clId="Web-{B404C842-F262-4860-7659-7E6964DBF4C5}" dt="2025-10-17T18:18:59.560" v="190"/>
          <ac:cxnSpMkLst>
            <pc:docMk/>
            <pc:sldMk cId="3234267714" sldId="257"/>
            <ac:cxnSpMk id="28" creationId="{CC9CF63D-A2A3-4ECF-BC53-4B0D56918FB4}"/>
          </ac:cxnSpMkLst>
        </pc:cxnChg>
      </pc:sldChg>
      <pc:sldMasterChg chg="add addSldLayout">
        <pc:chgData name="Joanna Moriarty (2417735)" userId="S::2417735@student.uwtsd.ac.uk::cb37ac42-eb2d-4159-9988-546f4119d652" providerId="AD" clId="Web-{B404C842-F262-4860-7659-7E6964DBF4C5}" dt="2025-10-17T17:55:31.627" v="19"/>
        <pc:sldMasterMkLst>
          <pc:docMk/>
          <pc:sldMasterMk cId="4233792970" sldId="2147483784"/>
        </pc:sldMasterMkLst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3758461331" sldId="2147483773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2309446379" sldId="2147483774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222483389" sldId="2147483775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3151319892" sldId="2147483776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339608021" sldId="2147483777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543472496" sldId="2147483778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2593793714" sldId="2147483779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3167924820" sldId="2147483780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614236711" sldId="2147483781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690849870" sldId="2147483782"/>
          </pc:sldLayoutMkLst>
        </pc:sldLayoutChg>
        <pc:sldLayoutChg chg="add">
          <pc:chgData name="Joanna Moriarty (2417735)" userId="S::2417735@student.uwtsd.ac.uk::cb37ac42-eb2d-4159-9988-546f4119d652" providerId="AD" clId="Web-{B404C842-F262-4860-7659-7E6964DBF4C5}" dt="2025-10-17T17:55:31.627" v="19"/>
          <pc:sldLayoutMkLst>
            <pc:docMk/>
            <pc:sldMasterMk cId="4233792970" sldId="2147483784"/>
            <pc:sldLayoutMk cId="2857474118" sldId="2147483783"/>
          </pc:sldLayoutMkLst>
        </pc:sldLayoutChg>
      </pc:sldMasterChg>
    </pc:docChg>
  </pc:docChgLst>
  <pc:docChgLst>
    <pc:chgData name="Joanna Moriarty (2417735)" userId="S::2417735@student.uwtsd.ac.uk::cb37ac42-eb2d-4159-9988-546f4119d652" providerId="AD" clId="Web-{0BA4F357-65FB-1A67-887C-5C185BE9D531}"/>
    <pc:docChg chg="modSld">
      <pc:chgData name="Joanna Moriarty (2417735)" userId="S::2417735@student.uwtsd.ac.uk::cb37ac42-eb2d-4159-9988-546f4119d652" providerId="AD" clId="Web-{0BA4F357-65FB-1A67-887C-5C185BE9D531}" dt="2025-10-17T18:27:26.635" v="6" actId="14100"/>
      <pc:docMkLst>
        <pc:docMk/>
      </pc:docMkLst>
      <pc:sldChg chg="modSp">
        <pc:chgData name="Joanna Moriarty (2417735)" userId="S::2417735@student.uwtsd.ac.uk::cb37ac42-eb2d-4159-9988-546f4119d652" providerId="AD" clId="Web-{0BA4F357-65FB-1A67-887C-5C185BE9D531}" dt="2025-10-17T18:27:26.635" v="6" actId="14100"/>
        <pc:sldMkLst>
          <pc:docMk/>
          <pc:sldMk cId="109857222" sldId="256"/>
        </pc:sldMkLst>
        <pc:spChg chg="mod">
          <ac:chgData name="Joanna Moriarty (2417735)" userId="S::2417735@student.uwtsd.ac.uk::cb37ac42-eb2d-4159-9988-546f4119d652" providerId="AD" clId="Web-{0BA4F357-65FB-1A67-887C-5C185BE9D531}" dt="2025-10-17T18:27:26.635" v="6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Joanna Moriarty (2417735)" userId="S::2417735@student.uwtsd.ac.uk::cb37ac42-eb2d-4159-9988-546f4119d652" providerId="AD" clId="Web-{A79165D8-DB34-1C36-E980-7C72A76CABF4}"/>
    <pc:docChg chg="modSld">
      <pc:chgData name="Joanna Moriarty (2417735)" userId="S::2417735@student.uwtsd.ac.uk::cb37ac42-eb2d-4159-9988-546f4119d652" providerId="AD" clId="Web-{A79165D8-DB34-1C36-E980-7C72A76CABF4}" dt="2025-10-19T13:08:03.407" v="10" actId="688"/>
      <pc:docMkLst>
        <pc:docMk/>
      </pc:docMkLst>
      <pc:sldChg chg="addSp modSp">
        <pc:chgData name="Joanna Moriarty (2417735)" userId="S::2417735@student.uwtsd.ac.uk::cb37ac42-eb2d-4159-9988-546f4119d652" providerId="AD" clId="Web-{A79165D8-DB34-1C36-E980-7C72A76CABF4}" dt="2025-10-19T13:08:03.407" v="10" actId="688"/>
        <pc:sldMkLst>
          <pc:docMk/>
          <pc:sldMk cId="882362292" sldId="259"/>
        </pc:sldMkLst>
        <pc:spChg chg="add mod">
          <ac:chgData name="Joanna Moriarty (2417735)" userId="S::2417735@student.uwtsd.ac.uk::cb37ac42-eb2d-4159-9988-546f4119d652" providerId="AD" clId="Web-{A79165D8-DB34-1C36-E980-7C72A76CABF4}" dt="2025-10-19T13:07:22.422" v="3" actId="14100"/>
          <ac:spMkLst>
            <pc:docMk/>
            <pc:sldMk cId="882362292" sldId="259"/>
            <ac:spMk id="2" creationId="{3C9503D1-A805-6A41-583E-9856BA6B57D8}"/>
          </ac:spMkLst>
        </pc:spChg>
        <pc:spChg chg="mod">
          <ac:chgData name="Joanna Moriarty (2417735)" userId="S::2417735@student.uwtsd.ac.uk::cb37ac42-eb2d-4159-9988-546f4119d652" providerId="AD" clId="Web-{A79165D8-DB34-1C36-E980-7C72A76CABF4}" dt="2025-10-19T13:07:28.579" v="4" actId="14100"/>
          <ac:spMkLst>
            <pc:docMk/>
            <pc:sldMk cId="882362292" sldId="259"/>
            <ac:spMk id="4" creationId="{0B925F0A-985E-A61D-7912-E2F7ADF2F8B1}"/>
          </ac:spMkLst>
        </pc:spChg>
        <pc:spChg chg="mod">
          <ac:chgData name="Joanna Moriarty (2417735)" userId="S::2417735@student.uwtsd.ac.uk::cb37ac42-eb2d-4159-9988-546f4119d652" providerId="AD" clId="Web-{A79165D8-DB34-1C36-E980-7C72A76CABF4}" dt="2025-10-19T13:08:03.407" v="10" actId="688"/>
          <ac:spMkLst>
            <pc:docMk/>
            <pc:sldMk cId="882362292" sldId="259"/>
            <ac:spMk id="5" creationId="{DDED73CB-5C02-8743-9116-B5A19BCC49F6}"/>
          </ac:spMkLst>
        </pc:spChg>
      </pc:sldChg>
    </pc:docChg>
  </pc:docChgLst>
  <pc:docChgLst>
    <pc:chgData name="Joanna Moriarty (2417735)" userId="S::2417735@student.uwtsd.ac.uk::cb37ac42-eb2d-4159-9988-546f4119d652" providerId="AD" clId="Web-{2A0D678A-3DEE-1A41-B749-2F9880DBDD70}"/>
    <pc:docChg chg="addSld delSld modSld">
      <pc:chgData name="Joanna Moriarty (2417735)" userId="S::2417735@student.uwtsd.ac.uk::cb37ac42-eb2d-4159-9988-546f4119d652" providerId="AD" clId="Web-{2A0D678A-3DEE-1A41-B749-2F9880DBDD70}" dt="2025-10-17T18:31:20.463" v="11"/>
      <pc:docMkLst>
        <pc:docMk/>
      </pc:docMkLst>
      <pc:sldChg chg="modSp">
        <pc:chgData name="Joanna Moriarty (2417735)" userId="S::2417735@student.uwtsd.ac.uk::cb37ac42-eb2d-4159-9988-546f4119d652" providerId="AD" clId="Web-{2A0D678A-3DEE-1A41-B749-2F9880DBDD70}" dt="2025-10-17T18:29:23.144" v="1" actId="20577"/>
        <pc:sldMkLst>
          <pc:docMk/>
          <pc:sldMk cId="109857222" sldId="256"/>
        </pc:sldMkLst>
        <pc:spChg chg="mod">
          <ac:chgData name="Joanna Moriarty (2417735)" userId="S::2417735@student.uwtsd.ac.uk::cb37ac42-eb2d-4159-9988-546f4119d652" providerId="AD" clId="Web-{2A0D678A-3DEE-1A41-B749-2F9880DBDD70}" dt="2025-10-17T18:29:23.144" v="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Joanna Moriarty (2417735)" userId="S::2417735@student.uwtsd.ac.uk::cb37ac42-eb2d-4159-9988-546f4119d652" providerId="AD" clId="Web-{2A0D678A-3DEE-1A41-B749-2F9880DBDD70}" dt="2025-10-17T18:31:20.463" v="11"/>
        <pc:sldMkLst>
          <pc:docMk/>
          <pc:sldMk cId="641079813" sldId="258"/>
        </pc:sldMkLst>
        <pc:spChg chg="mod">
          <ac:chgData name="Joanna Moriarty (2417735)" userId="S::2417735@student.uwtsd.ac.uk::cb37ac42-eb2d-4159-9988-546f4119d652" providerId="AD" clId="Web-{2A0D678A-3DEE-1A41-B749-2F9880DBDD70}" dt="2025-10-17T18:31:20.463" v="11"/>
          <ac:spMkLst>
            <pc:docMk/>
            <pc:sldMk cId="641079813" sldId="258"/>
            <ac:spMk id="2" creationId="{027772C0-73D7-D579-680A-E78A48DF7CF9}"/>
          </ac:spMkLst>
        </pc:spChg>
        <pc:spChg chg="add">
          <ac:chgData name="Joanna Moriarty (2417735)" userId="S::2417735@student.uwtsd.ac.uk::cb37ac42-eb2d-4159-9988-546f4119d652" providerId="AD" clId="Web-{2A0D678A-3DEE-1A41-B749-2F9880DBDD70}" dt="2025-10-17T18:31:20.463" v="11"/>
          <ac:spMkLst>
            <pc:docMk/>
            <pc:sldMk cId="641079813" sldId="258"/>
            <ac:spMk id="16" creationId="{CA5B2A81-2C8E-4963-AFD4-E539D168B475}"/>
          </ac:spMkLst>
        </pc:spChg>
        <pc:grpChg chg="add">
          <ac:chgData name="Joanna Moriarty (2417735)" userId="S::2417735@student.uwtsd.ac.uk::cb37ac42-eb2d-4159-9988-546f4119d652" providerId="AD" clId="Web-{2A0D678A-3DEE-1A41-B749-2F9880DBDD70}" dt="2025-10-17T18:31:20.463" v="11"/>
          <ac:grpSpMkLst>
            <pc:docMk/>
            <pc:sldMk cId="641079813" sldId="258"/>
            <ac:grpSpMk id="18" creationId="{29578809-4F8C-4A9B-A59D-0D7BDA6B179C}"/>
          </ac:grpSpMkLst>
        </pc:grpChg>
        <pc:grpChg chg="add">
          <ac:chgData name="Joanna Moriarty (2417735)" userId="S::2417735@student.uwtsd.ac.uk::cb37ac42-eb2d-4159-9988-546f4119d652" providerId="AD" clId="Web-{2A0D678A-3DEE-1A41-B749-2F9880DBDD70}" dt="2025-10-17T18:31:20.463" v="11"/>
          <ac:grpSpMkLst>
            <pc:docMk/>
            <pc:sldMk cId="641079813" sldId="258"/>
            <ac:grpSpMk id="63" creationId="{E69E4645-4CFC-4C14-9639-295E67859300}"/>
          </ac:grpSpMkLst>
        </pc:grpChg>
        <pc:grpChg chg="add">
          <ac:chgData name="Joanna Moriarty (2417735)" userId="S::2417735@student.uwtsd.ac.uk::cb37ac42-eb2d-4159-9988-546f4119d652" providerId="AD" clId="Web-{2A0D678A-3DEE-1A41-B749-2F9880DBDD70}" dt="2025-10-17T18:31:20.463" v="11"/>
          <ac:grpSpMkLst>
            <pc:docMk/>
            <pc:sldMk cId="641079813" sldId="258"/>
            <ac:grpSpMk id="106" creationId="{9494E066-0146-46E9-BAF1-C33240ABA294}"/>
          </ac:grpSpMkLst>
        </pc:grpChg>
        <pc:cxnChg chg="add">
          <ac:chgData name="Joanna Moriarty (2417735)" userId="S::2417735@student.uwtsd.ac.uk::cb37ac42-eb2d-4159-9988-546f4119d652" providerId="AD" clId="Web-{2A0D678A-3DEE-1A41-B749-2F9880DBDD70}" dt="2025-10-17T18:31:20.463" v="11"/>
          <ac:cxnSpMkLst>
            <pc:docMk/>
            <pc:sldMk cId="641079813" sldId="258"/>
            <ac:cxnSpMk id="61" creationId="{C88FC08C-C419-4B3F-B3C4-074AE704518A}"/>
          </ac:cxnSpMkLst>
        </pc:cxnChg>
        <pc:cxnChg chg="add">
          <ac:chgData name="Joanna Moriarty (2417735)" userId="S::2417735@student.uwtsd.ac.uk::cb37ac42-eb2d-4159-9988-546f4119d652" providerId="AD" clId="Web-{2A0D678A-3DEE-1A41-B749-2F9880DBDD70}" dt="2025-10-17T18:31:20.463" v="11"/>
          <ac:cxnSpMkLst>
            <pc:docMk/>
            <pc:sldMk cId="641079813" sldId="258"/>
            <ac:cxnSpMk id="105" creationId="{AE0C0B2A-3FD1-4235-A16E-0ED1E028A93E}"/>
          </ac:cxnSpMkLst>
        </pc:cxnChg>
      </pc:sldChg>
    </pc:docChg>
  </pc:docChgLst>
  <pc:docChgLst>
    <pc:chgData name="Joanna Moriarty (2417735)" userId="S::2417735@student.uwtsd.ac.uk::cb37ac42-eb2d-4159-9988-546f4119d652" providerId="AD" clId="Web-{91D65BD1-B3F9-495A-A33C-4F8AF017F067}"/>
    <pc:docChg chg="modSld">
      <pc:chgData name="Joanna Moriarty (2417735)" userId="S::2417735@student.uwtsd.ac.uk::cb37ac42-eb2d-4159-9988-546f4119d652" providerId="AD" clId="Web-{91D65BD1-B3F9-495A-A33C-4F8AF017F067}" dt="2025-10-19T13:05:42.397" v="363"/>
      <pc:docMkLst>
        <pc:docMk/>
      </pc:docMkLst>
      <pc:sldChg chg="addSp delSp modSp">
        <pc:chgData name="Joanna Moriarty (2417735)" userId="S::2417735@student.uwtsd.ac.uk::cb37ac42-eb2d-4159-9988-546f4119d652" providerId="AD" clId="Web-{91D65BD1-B3F9-495A-A33C-4F8AF017F067}" dt="2025-10-18T18:21:29.239" v="315" actId="20577"/>
        <pc:sldMkLst>
          <pc:docMk/>
          <pc:sldMk cId="109857222" sldId="256"/>
        </pc:sldMkLst>
        <pc:spChg chg="mod">
          <ac:chgData name="Joanna Moriarty (2417735)" userId="S::2417735@student.uwtsd.ac.uk::cb37ac42-eb2d-4159-9988-546f4119d652" providerId="AD" clId="Web-{91D65BD1-B3F9-495A-A33C-4F8AF017F067}" dt="2025-10-18T17:39:26.143" v="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oanna Moriarty (2417735)" userId="S::2417735@student.uwtsd.ac.uk::cb37ac42-eb2d-4159-9988-546f4119d652" providerId="AD" clId="Web-{91D65BD1-B3F9-495A-A33C-4F8AF017F067}" dt="2025-10-18T18:21:29.239" v="315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8:29.219" v="10"/>
          <ac:spMkLst>
            <pc:docMk/>
            <pc:sldMk cId="109857222" sldId="256"/>
            <ac:spMk id="20" creationId="{3011B0B3-5679-4759-90B8-3B908C4CBD21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7:57.732" v="1"/>
          <ac:spMkLst>
            <pc:docMk/>
            <pc:sldMk cId="109857222" sldId="256"/>
            <ac:spMk id="37" creationId="{3D2EE047-566C-48D4-9F44-4BB3B58FB300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8:00.076" v="3"/>
          <ac:spMkLst>
            <pc:docMk/>
            <pc:sldMk cId="109857222" sldId="256"/>
            <ac:spMk id="40" creationId="{EEE96A74-B62B-4642-AB22-7776A5F48CE7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8:06.342" v="5"/>
          <ac:spMkLst>
            <pc:docMk/>
            <pc:sldMk cId="109857222" sldId="256"/>
            <ac:spMk id="42" creationId="{3D2EE047-566C-48D4-9F44-4BB3B58FB300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8:22.749" v="7"/>
          <ac:spMkLst>
            <pc:docMk/>
            <pc:sldMk cId="109857222" sldId="256"/>
            <ac:spMk id="44" creationId="{DB66C9CD-6BF4-44CA-8078-0BB819080761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8:29.219" v="9"/>
          <ac:spMkLst>
            <pc:docMk/>
            <pc:sldMk cId="109857222" sldId="256"/>
            <ac:spMk id="52" creationId="{3011B0B3-5679-4759-90B8-3B908C4CBD21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8:29.219" v="9"/>
          <ac:spMkLst>
            <pc:docMk/>
            <pc:sldMk cId="109857222" sldId="256"/>
            <ac:spMk id="53" creationId="{767E5D14-5396-4D7B-996A-7BFD00576139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9:26.143" v="18"/>
          <ac:spMkLst>
            <pc:docMk/>
            <pc:sldMk cId="109857222" sldId="256"/>
            <ac:spMk id="58" creationId="{EEE96A74-B62B-4642-AB22-7776A5F48CE7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9:21.705" v="15"/>
          <ac:spMkLst>
            <pc:docMk/>
            <pc:sldMk cId="109857222" sldId="256"/>
            <ac:spMk id="64" creationId="{EEE96A74-B62B-4642-AB22-7776A5F48CE7}"/>
          </ac:spMkLst>
        </pc:spChg>
        <pc:spChg chg="add del">
          <ac:chgData name="Joanna Moriarty (2417735)" userId="S::2417735@student.uwtsd.ac.uk::cb37ac42-eb2d-4159-9988-546f4119d652" providerId="AD" clId="Web-{91D65BD1-B3F9-495A-A33C-4F8AF017F067}" dt="2025-10-18T17:39:26.128" v="17"/>
          <ac:spMkLst>
            <pc:docMk/>
            <pc:sldMk cId="109857222" sldId="256"/>
            <ac:spMk id="68" creationId="{B65AA36A-D7CC-493C-A0EE-F8AC3564D17D}"/>
          </ac:spMkLst>
        </pc:spChg>
        <pc:spChg chg="add">
          <ac:chgData name="Joanna Moriarty (2417735)" userId="S::2417735@student.uwtsd.ac.uk::cb37ac42-eb2d-4159-9988-546f4119d652" providerId="AD" clId="Web-{91D65BD1-B3F9-495A-A33C-4F8AF017F067}" dt="2025-10-18T17:39:26.143" v="18"/>
          <ac:spMkLst>
            <pc:docMk/>
            <pc:sldMk cId="109857222" sldId="256"/>
            <ac:spMk id="71" creationId="{3D2EE047-566C-48D4-9F44-4BB3B58FB300}"/>
          </ac:spMkLst>
        </pc:spChg>
        <pc:grpChg chg="add del">
          <ac:chgData name="Joanna Moriarty (2417735)" userId="S::2417735@student.uwtsd.ac.uk::cb37ac42-eb2d-4159-9988-546f4119d652" providerId="AD" clId="Web-{91D65BD1-B3F9-495A-A33C-4F8AF017F067}" dt="2025-10-18T17:38:29.219" v="10"/>
          <ac:grpSpMkLst>
            <pc:docMk/>
            <pc:sldMk cId="109857222" sldId="256"/>
            <ac:grpSpMk id="22" creationId="{50F37AA1-A09B-4E28-987B-38E5060E1BAE}"/>
          </ac:grpSpMkLst>
        </pc:grpChg>
        <pc:grpChg chg="add del">
          <ac:chgData name="Joanna Moriarty (2417735)" userId="S::2417735@student.uwtsd.ac.uk::cb37ac42-eb2d-4159-9988-546f4119d652" providerId="AD" clId="Web-{91D65BD1-B3F9-495A-A33C-4F8AF017F067}" dt="2025-10-18T17:38:29.219" v="9"/>
          <ac:grpSpMkLst>
            <pc:docMk/>
            <pc:sldMk cId="109857222" sldId="256"/>
            <ac:grpSpMk id="41" creationId="{E14350AE-EC1C-4F25-89C0-954A46AD8132}"/>
          </ac:grpSpMkLst>
        </pc:grpChg>
        <pc:picChg chg="mod ord">
          <ac:chgData name="Joanna Moriarty (2417735)" userId="S::2417735@student.uwtsd.ac.uk::cb37ac42-eb2d-4159-9988-546f4119d652" providerId="AD" clId="Web-{91D65BD1-B3F9-495A-A33C-4F8AF017F067}" dt="2025-10-18T17:39:26.143" v="18"/>
          <ac:picMkLst>
            <pc:docMk/>
            <pc:sldMk cId="109857222" sldId="256"/>
            <ac:picMk id="4" creationId="{E8872379-0D8E-5AF6-09EF-317CCA9AC31A}"/>
          </ac:picMkLst>
        </pc:picChg>
        <pc:cxnChg chg="add del">
          <ac:chgData name="Joanna Moriarty (2417735)" userId="S::2417735@student.uwtsd.ac.uk::cb37ac42-eb2d-4159-9988-546f4119d652" providerId="AD" clId="Web-{91D65BD1-B3F9-495A-A33C-4F8AF017F067}" dt="2025-10-18T17:38:00.076" v="3"/>
          <ac:cxnSpMkLst>
            <pc:docMk/>
            <pc:sldMk cId="109857222" sldId="256"/>
            <ac:cxnSpMk id="39" creationId="{3A513CAD-9784-4D35-BAF9-1F7DDD697BDB}"/>
          </ac:cxnSpMkLst>
        </pc:cxnChg>
        <pc:cxnChg chg="add del">
          <ac:chgData name="Joanna Moriarty (2417735)" userId="S::2417735@student.uwtsd.ac.uk::cb37ac42-eb2d-4159-9988-546f4119d652" providerId="AD" clId="Web-{91D65BD1-B3F9-495A-A33C-4F8AF017F067}" dt="2025-10-18T17:38:22.749" v="7"/>
          <ac:cxnSpMkLst>
            <pc:docMk/>
            <pc:sldMk cId="109857222" sldId="256"/>
            <ac:cxnSpMk id="45" creationId="{CC9CF63D-A2A3-4ECF-BC53-4B0D56918FB4}"/>
          </ac:cxnSpMkLst>
        </pc:cxnChg>
        <pc:cxnChg chg="add del">
          <ac:chgData name="Joanna Moriarty (2417735)" userId="S::2417735@student.uwtsd.ac.uk::cb37ac42-eb2d-4159-9988-546f4119d652" providerId="AD" clId="Web-{91D65BD1-B3F9-495A-A33C-4F8AF017F067}" dt="2025-10-18T17:39:26.143" v="18"/>
          <ac:cxnSpMkLst>
            <pc:docMk/>
            <pc:sldMk cId="109857222" sldId="256"/>
            <ac:cxnSpMk id="59" creationId="{3A513CAD-9784-4D35-BAF9-1F7DDD697BDB}"/>
          </ac:cxnSpMkLst>
        </pc:cxnChg>
        <pc:cxnChg chg="add del">
          <ac:chgData name="Joanna Moriarty (2417735)" userId="S::2417735@student.uwtsd.ac.uk::cb37ac42-eb2d-4159-9988-546f4119d652" providerId="AD" clId="Web-{91D65BD1-B3F9-495A-A33C-4F8AF017F067}" dt="2025-10-18T17:39:21.705" v="15"/>
          <ac:cxnSpMkLst>
            <pc:docMk/>
            <pc:sldMk cId="109857222" sldId="256"/>
            <ac:cxnSpMk id="66" creationId="{3A513CAD-9784-4D35-BAF9-1F7DDD697BDB}"/>
          </ac:cxnSpMkLst>
        </pc:cxnChg>
        <pc:cxnChg chg="add del">
          <ac:chgData name="Joanna Moriarty (2417735)" userId="S::2417735@student.uwtsd.ac.uk::cb37ac42-eb2d-4159-9988-546f4119d652" providerId="AD" clId="Web-{91D65BD1-B3F9-495A-A33C-4F8AF017F067}" dt="2025-10-18T17:39:26.128" v="17"/>
          <ac:cxnSpMkLst>
            <pc:docMk/>
            <pc:sldMk cId="109857222" sldId="256"/>
            <ac:cxnSpMk id="69" creationId="{1850A2DA-FC3C-4E59-9724-29CF2777D32C}"/>
          </ac:cxnSpMkLst>
        </pc:cxnChg>
      </pc:sldChg>
      <pc:sldChg chg="modSp">
        <pc:chgData name="Joanna Moriarty (2417735)" userId="S::2417735@student.uwtsd.ac.uk::cb37ac42-eb2d-4159-9988-546f4119d652" providerId="AD" clId="Web-{91D65BD1-B3F9-495A-A33C-4F8AF017F067}" dt="2025-10-18T18:23:06.583" v="325" actId="20577"/>
        <pc:sldMkLst>
          <pc:docMk/>
          <pc:sldMk cId="3234267714" sldId="257"/>
        </pc:sldMkLst>
        <pc:spChg chg="mod">
          <ac:chgData name="Joanna Moriarty (2417735)" userId="S::2417735@student.uwtsd.ac.uk::cb37ac42-eb2d-4159-9988-546f4119d652" providerId="AD" clId="Web-{91D65BD1-B3F9-495A-A33C-4F8AF017F067}" dt="2025-10-18T18:23:06.583" v="325" actId="20577"/>
          <ac:spMkLst>
            <pc:docMk/>
            <pc:sldMk cId="3234267714" sldId="257"/>
            <ac:spMk id="3" creationId="{154D5608-D54D-0C81-E045-2A8E9B68F0B8}"/>
          </ac:spMkLst>
        </pc:spChg>
      </pc:sldChg>
      <pc:sldChg chg="modSp">
        <pc:chgData name="Joanna Moriarty (2417735)" userId="S::2417735@student.uwtsd.ac.uk::cb37ac42-eb2d-4159-9988-546f4119d652" providerId="AD" clId="Web-{91D65BD1-B3F9-495A-A33C-4F8AF017F067}" dt="2025-10-18T18:22:29.677" v="324" actId="14100"/>
        <pc:sldMkLst>
          <pc:docMk/>
          <pc:sldMk cId="641079813" sldId="258"/>
        </pc:sldMkLst>
        <pc:spChg chg="mod">
          <ac:chgData name="Joanna Moriarty (2417735)" userId="S::2417735@student.uwtsd.ac.uk::cb37ac42-eb2d-4159-9988-546f4119d652" providerId="AD" clId="Web-{91D65BD1-B3F9-495A-A33C-4F8AF017F067}" dt="2025-10-18T18:22:29.677" v="324" actId="14100"/>
          <ac:spMkLst>
            <pc:docMk/>
            <pc:sldMk cId="641079813" sldId="258"/>
            <ac:spMk id="3" creationId="{F65511E3-B923-B801-842A-3ACD5F815C64}"/>
          </ac:spMkLst>
        </pc:spChg>
      </pc:sldChg>
      <pc:sldChg chg="addSp delSp modSp">
        <pc:chgData name="Joanna Moriarty (2417735)" userId="S::2417735@student.uwtsd.ac.uk::cb37ac42-eb2d-4159-9988-546f4119d652" providerId="AD" clId="Web-{91D65BD1-B3F9-495A-A33C-4F8AF017F067}" dt="2025-10-19T13:05:42.397" v="363"/>
        <pc:sldMkLst>
          <pc:docMk/>
          <pc:sldMk cId="882362292" sldId="259"/>
        </pc:sldMkLst>
        <pc:spChg chg="del mod">
          <ac:chgData name="Joanna Moriarty (2417735)" userId="S::2417735@student.uwtsd.ac.uk::cb37ac42-eb2d-4159-9988-546f4119d652" providerId="AD" clId="Web-{91D65BD1-B3F9-495A-A33C-4F8AF017F067}" dt="2025-10-19T13:05:34.928" v="362"/>
          <ac:spMkLst>
            <pc:docMk/>
            <pc:sldMk cId="882362292" sldId="259"/>
            <ac:spMk id="2" creationId="{F01EFEB4-D23B-EB45-3370-FF6FC405B045}"/>
          </ac:spMkLst>
        </pc:spChg>
        <pc:spChg chg="del mod">
          <ac:chgData name="Joanna Moriarty (2417735)" userId="S::2417735@student.uwtsd.ac.uk::cb37ac42-eb2d-4159-9988-546f4119d652" providerId="AD" clId="Web-{91D65BD1-B3F9-495A-A33C-4F8AF017F067}" dt="2025-10-19T13:05:42.397" v="363"/>
          <ac:spMkLst>
            <pc:docMk/>
            <pc:sldMk cId="882362292" sldId="259"/>
            <ac:spMk id="3" creationId="{020ABD7B-EC80-08F4-BA66-017740A2121E}"/>
          </ac:spMkLst>
        </pc:spChg>
        <pc:spChg chg="add mod">
          <ac:chgData name="Joanna Moriarty (2417735)" userId="S::2417735@student.uwtsd.ac.uk::cb37ac42-eb2d-4159-9988-546f4119d652" providerId="AD" clId="Web-{91D65BD1-B3F9-495A-A33C-4F8AF017F067}" dt="2025-10-19T13:04:47.674" v="356" actId="14100"/>
          <ac:spMkLst>
            <pc:docMk/>
            <pc:sldMk cId="882362292" sldId="259"/>
            <ac:spMk id="4" creationId="{0B925F0A-985E-A61D-7912-E2F7ADF2F8B1}"/>
          </ac:spMkLst>
        </pc:spChg>
        <pc:spChg chg="add del mod">
          <ac:chgData name="Joanna Moriarty (2417735)" userId="S::2417735@student.uwtsd.ac.uk::cb37ac42-eb2d-4159-9988-546f4119d652" providerId="AD" clId="Web-{91D65BD1-B3F9-495A-A33C-4F8AF017F067}" dt="2025-10-18T18:19:35.974" v="308"/>
          <ac:spMkLst>
            <pc:docMk/>
            <pc:sldMk cId="882362292" sldId="259"/>
            <ac:spMk id="4" creationId="{85A8B22C-17DD-9FA9-6B21-47449AEEE96D}"/>
          </ac:spMkLst>
        </pc:spChg>
        <pc:spChg chg="add del mod">
          <ac:chgData name="Joanna Moriarty (2417735)" userId="S::2417735@student.uwtsd.ac.uk::cb37ac42-eb2d-4159-9988-546f4119d652" providerId="AD" clId="Web-{91D65BD1-B3F9-495A-A33C-4F8AF017F067}" dt="2025-10-18T18:19:01.614" v="303"/>
          <ac:spMkLst>
            <pc:docMk/>
            <pc:sldMk cId="882362292" sldId="259"/>
            <ac:spMk id="5" creationId="{9A7E3679-A97B-0FE1-82AC-064E32AD3534}"/>
          </ac:spMkLst>
        </pc:spChg>
        <pc:spChg chg="add mod">
          <ac:chgData name="Joanna Moriarty (2417735)" userId="S::2417735@student.uwtsd.ac.uk::cb37ac42-eb2d-4159-9988-546f4119d652" providerId="AD" clId="Web-{91D65BD1-B3F9-495A-A33C-4F8AF017F067}" dt="2025-10-19T13:04:25.250" v="352" actId="14100"/>
          <ac:spMkLst>
            <pc:docMk/>
            <pc:sldMk cId="882362292" sldId="259"/>
            <ac:spMk id="5" creationId="{DDED73CB-5C02-8743-9116-B5A19BCC49F6}"/>
          </ac:spMkLst>
        </pc:spChg>
        <pc:spChg chg="add del mod">
          <ac:chgData name="Joanna Moriarty (2417735)" userId="S::2417735@student.uwtsd.ac.uk::cb37ac42-eb2d-4159-9988-546f4119d652" providerId="AD" clId="Web-{91D65BD1-B3F9-495A-A33C-4F8AF017F067}" dt="2025-10-19T13:04:40.439" v="355"/>
          <ac:spMkLst>
            <pc:docMk/>
            <pc:sldMk cId="882362292" sldId="259"/>
            <ac:spMk id="6" creationId="{D2231553-B3A7-9A1E-C833-B1CCCEAC3B97}"/>
          </ac:spMkLst>
        </pc:spChg>
      </pc:sldChg>
      <pc:sldChg chg="modSp">
        <pc:chgData name="Joanna Moriarty (2417735)" userId="S::2417735@student.uwtsd.ac.uk::cb37ac42-eb2d-4159-9988-546f4119d652" providerId="AD" clId="Web-{91D65BD1-B3F9-495A-A33C-4F8AF017F067}" dt="2025-10-18T18:24:40.459" v="345" actId="20577"/>
        <pc:sldMkLst>
          <pc:docMk/>
          <pc:sldMk cId="3743973198" sldId="260"/>
        </pc:sldMkLst>
        <pc:spChg chg="mod">
          <ac:chgData name="Joanna Moriarty (2417735)" userId="S::2417735@student.uwtsd.ac.uk::cb37ac42-eb2d-4159-9988-546f4119d652" providerId="AD" clId="Web-{91D65BD1-B3F9-495A-A33C-4F8AF017F067}" dt="2025-10-18T18:24:40.459" v="345" actId="20577"/>
          <ac:spMkLst>
            <pc:docMk/>
            <pc:sldMk cId="3743973198" sldId="260"/>
            <ac:spMk id="3" creationId="{06AB13B8-34C9-E278-BEAB-D4AECF037A0C}"/>
          </ac:spMkLst>
        </pc:spChg>
      </pc:sldChg>
      <pc:sldChg chg="modSp">
        <pc:chgData name="Joanna Moriarty (2417735)" userId="S::2417735@student.uwtsd.ac.uk::cb37ac42-eb2d-4159-9988-546f4119d652" providerId="AD" clId="Web-{91D65BD1-B3F9-495A-A33C-4F8AF017F067}" dt="2025-10-18T18:24:09.271" v="336" actId="20577"/>
        <pc:sldMkLst>
          <pc:docMk/>
          <pc:sldMk cId="3605654609" sldId="263"/>
        </pc:sldMkLst>
        <pc:spChg chg="mod">
          <ac:chgData name="Joanna Moriarty (2417735)" userId="S::2417735@student.uwtsd.ac.uk::cb37ac42-eb2d-4159-9988-546f4119d652" providerId="AD" clId="Web-{91D65BD1-B3F9-495A-A33C-4F8AF017F067}" dt="2025-10-18T18:24:09.271" v="336" actId="20577"/>
          <ac:spMkLst>
            <pc:docMk/>
            <pc:sldMk cId="3605654609" sldId="263"/>
            <ac:spMk id="4" creationId="{35C76020-EF12-D157-0043-64FA944D5382}"/>
          </ac:spMkLst>
        </pc:spChg>
      </pc:sldChg>
      <pc:sldChg chg="modSp">
        <pc:chgData name="Joanna Moriarty (2417735)" userId="S::2417735@student.uwtsd.ac.uk::cb37ac42-eb2d-4159-9988-546f4119d652" providerId="AD" clId="Web-{91D65BD1-B3F9-495A-A33C-4F8AF017F067}" dt="2025-10-18T18:18:49.489" v="298" actId="20577"/>
        <pc:sldMkLst>
          <pc:docMk/>
          <pc:sldMk cId="2972133272" sldId="265"/>
        </pc:sldMkLst>
        <pc:spChg chg="mod">
          <ac:chgData name="Joanna Moriarty (2417735)" userId="S::2417735@student.uwtsd.ac.uk::cb37ac42-eb2d-4159-9988-546f4119d652" providerId="AD" clId="Web-{91D65BD1-B3F9-495A-A33C-4F8AF017F067}" dt="2025-10-18T18:18:49.489" v="298" actId="20577"/>
          <ac:spMkLst>
            <pc:docMk/>
            <pc:sldMk cId="2972133272" sldId="265"/>
            <ac:spMk id="3" creationId="{0AA1D90C-D3ED-C00E-C0CA-6FC40CA0A93E}"/>
          </ac:spMkLst>
        </pc:spChg>
      </pc:sldChg>
    </pc:docChg>
  </pc:docChgLst>
  <pc:docChgLst>
    <pc:chgData name="Joanna Moriarty (2417735)" userId="S::2417735@student.uwtsd.ac.uk::cb37ac42-eb2d-4159-9988-546f4119d652" providerId="AD" clId="Web-{20254D5B-EBE4-8EEA-2421-AC67334D9272}"/>
    <pc:docChg chg="modSld">
      <pc:chgData name="Joanna Moriarty (2417735)" userId="S::2417735@student.uwtsd.ac.uk::cb37ac42-eb2d-4159-9988-546f4119d652" providerId="AD" clId="Web-{20254D5B-EBE4-8EEA-2421-AC67334D9272}" dt="2025-10-17T18:35:19.464" v="15"/>
      <pc:docMkLst>
        <pc:docMk/>
      </pc:docMkLst>
      <pc:sldChg chg="addSp delSp modSp">
        <pc:chgData name="Joanna Moriarty (2417735)" userId="S::2417735@student.uwtsd.ac.uk::cb37ac42-eb2d-4159-9988-546f4119d652" providerId="AD" clId="Web-{20254D5B-EBE4-8EEA-2421-AC67334D9272}" dt="2025-10-17T18:35:19.464" v="15"/>
        <pc:sldMkLst>
          <pc:docMk/>
          <pc:sldMk cId="641079813" sldId="258"/>
        </pc:sldMkLst>
        <pc:spChg chg="mod">
          <ac:chgData name="Joanna Moriarty (2417735)" userId="S::2417735@student.uwtsd.ac.uk::cb37ac42-eb2d-4159-9988-546f4119d652" providerId="AD" clId="Web-{20254D5B-EBE4-8EEA-2421-AC67334D9272}" dt="2025-10-17T18:32:50.994" v="12" actId="14100"/>
          <ac:spMkLst>
            <pc:docMk/>
            <pc:sldMk cId="641079813" sldId="258"/>
            <ac:spMk id="2" creationId="{027772C0-73D7-D579-680A-E78A48DF7CF9}"/>
          </ac:spMkLst>
        </pc:spChg>
        <pc:spChg chg="add">
          <ac:chgData name="Joanna Moriarty (2417735)" userId="S::2417735@student.uwtsd.ac.uk::cb37ac42-eb2d-4159-9988-546f4119d652" providerId="AD" clId="Web-{20254D5B-EBE4-8EEA-2421-AC67334D9272}" dt="2025-10-17T18:35:19.464" v="15"/>
          <ac:spMkLst>
            <pc:docMk/>
            <pc:sldMk cId="641079813" sldId="258"/>
            <ac:spMk id="4" creationId="{D6EDB3DB-F486-0445-D8F2-0A264AE3FA4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93793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924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4236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849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474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0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46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44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483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319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472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10/19/2025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79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77" r:id="rId6"/>
    <p:sldLayoutId id="2147483773" r:id="rId7"/>
    <p:sldLayoutId id="2147483774" r:id="rId8"/>
    <p:sldLayoutId id="2147483775" r:id="rId9"/>
    <p:sldLayoutId id="2147483776" r:id="rId10"/>
    <p:sldLayoutId id="214748377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D2EE047-566C-48D4-9F44-4BB3B58F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000" y="945926"/>
            <a:ext cx="3531600" cy="1815882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 algn="l"/>
            <a:r>
              <a:rPr lang="en-US" sz="3200" kern="1200" cap="none" spc="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Personal development</a:t>
            </a:r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E8872379-0D8E-5AF6-09EF-317CCA9AC3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718" b="1"/>
          <a:stretch>
            <a:fillRect/>
          </a:stretch>
        </p:blipFill>
        <p:spPr>
          <a:xfrm>
            <a:off x="1079500" y="3428999"/>
            <a:ext cx="3352800" cy="2339975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97457" y="935999"/>
            <a:ext cx="6114543" cy="483297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50000"/>
              </a:lnSpc>
            </a:pPr>
            <a:endParaRPr lang="en-US" sz="2000" b="1" u="sng"/>
          </a:p>
          <a:p>
            <a:pPr algn="l">
              <a:lnSpc>
                <a:spcPct val="150000"/>
              </a:lnSpc>
            </a:pPr>
            <a:r>
              <a:rPr lang="en-US" sz="2000" b="1" u="sng" dirty="0">
                <a:latin typeface="Arial"/>
                <a:cs typeface="Arial"/>
              </a:rPr>
              <a:t>Name</a:t>
            </a:r>
            <a:r>
              <a:rPr lang="en-US" sz="2000" b="1" dirty="0">
                <a:latin typeface="Arial"/>
                <a:cs typeface="Arial"/>
              </a:rPr>
              <a:t>: Joanna Moriarty</a:t>
            </a:r>
            <a:endParaRPr lang="en-US" sz="2000" b="1">
              <a:solidFill>
                <a:srgbClr val="000000">
                  <a:alpha val="60000"/>
                </a:srgbClr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</a:pPr>
            <a:r>
              <a:rPr lang="en-US" sz="2000" b="1" u="sng" dirty="0">
                <a:latin typeface="Arial"/>
                <a:cs typeface="Arial"/>
              </a:rPr>
              <a:t>Student Number:</a:t>
            </a:r>
            <a:r>
              <a:rPr lang="en-US" sz="2000" b="1" dirty="0">
                <a:latin typeface="Arial"/>
                <a:cs typeface="Arial"/>
              </a:rPr>
              <a:t> 2417735</a:t>
            </a:r>
            <a:endParaRPr lang="en-US" sz="2000" b="1">
              <a:solidFill>
                <a:srgbClr val="000000">
                  <a:alpha val="60000"/>
                </a:srgbClr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</a:pPr>
            <a:r>
              <a:rPr lang="en-US" sz="2000" b="1" u="sng" dirty="0">
                <a:latin typeface="Arial"/>
                <a:cs typeface="Arial"/>
              </a:rPr>
              <a:t>Module Code:</a:t>
            </a:r>
            <a:r>
              <a:rPr lang="en-US" sz="2000" b="1" dirty="0">
                <a:latin typeface="Arial"/>
                <a:cs typeface="Arial"/>
              </a:rPr>
              <a:t> LCHS4009</a:t>
            </a:r>
            <a:endParaRPr lang="en-US" sz="2000" b="1">
              <a:solidFill>
                <a:srgbClr val="000000">
                  <a:alpha val="60000"/>
                </a:srgbClr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</a:pPr>
            <a:r>
              <a:rPr lang="en-US" sz="2000" b="1" u="sng" dirty="0">
                <a:latin typeface="Arial"/>
                <a:cs typeface="Arial"/>
              </a:rPr>
              <a:t>Module Title:</a:t>
            </a:r>
            <a:r>
              <a:rPr lang="en-US" sz="2000" b="1" dirty="0">
                <a:latin typeface="Arial"/>
                <a:cs typeface="Arial"/>
              </a:rPr>
              <a:t> Professional Development within Health and Social care</a:t>
            </a:r>
            <a:endParaRPr lang="en-US" sz="2000" b="1">
              <a:solidFill>
                <a:srgbClr val="000000">
                  <a:alpha val="60000"/>
                </a:srgbClr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</a:pPr>
            <a:r>
              <a:rPr lang="en-US" sz="2000" b="1" u="sng" dirty="0">
                <a:latin typeface="Arial"/>
                <a:cs typeface="Arial"/>
              </a:rPr>
              <a:t>Lecturer Name: Rizwan Nadim</a:t>
            </a:r>
            <a:endParaRPr lang="en-US" sz="2000" b="1">
              <a:solidFill>
                <a:srgbClr val="000000">
                  <a:alpha val="60000"/>
                </a:srgbClr>
              </a:solidFill>
              <a:latin typeface="Arial"/>
              <a:cs typeface="Arial"/>
            </a:endParaRPr>
          </a:p>
          <a:p>
            <a:pPr algn="l">
              <a:lnSpc>
                <a:spcPct val="150000"/>
              </a:lnSpc>
            </a:pPr>
            <a:r>
              <a:rPr lang="en-US" sz="2000" b="1" u="sng" dirty="0">
                <a:latin typeface="Arial"/>
                <a:cs typeface="Arial"/>
              </a:rPr>
              <a:t>Assignment Title:</a:t>
            </a:r>
            <a:r>
              <a:rPr lang="en-US" sz="2000" b="1" dirty="0">
                <a:latin typeface="Arial"/>
                <a:cs typeface="Arial"/>
              </a:rPr>
              <a:t> Self-awareness presentation</a:t>
            </a:r>
            <a:endParaRPr lang="en-US" sz="2000" b="1">
              <a:latin typeface="Arial"/>
              <a:cs typeface="Arial"/>
            </a:endParaRPr>
          </a:p>
          <a:p>
            <a:pPr algn="l">
              <a:lnSpc>
                <a:spcPct val="150000"/>
              </a:lnSpc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9065E-FD16-78F5-BC23-60F78C81E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395288"/>
            <a:ext cx="4078800" cy="159775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D5608-D54D-0C81-E045-2A8E9B68F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00" y="2361601"/>
            <a:ext cx="4078800" cy="34169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Introduction           slide 3      </a:t>
            </a:r>
            <a:endParaRPr lang="en-US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Strengths                slide 4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Weaknesses           slide 5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Opportunities        slide 6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Threats                     slide 7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Reflection               slide 8</a:t>
            </a:r>
          </a:p>
          <a:p>
            <a:pPr marL="0" indent="0">
              <a:lnSpc>
                <a:spcPct val="140000"/>
              </a:lnSpc>
              <a:buNone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References              slide 9</a:t>
            </a:r>
          </a:p>
          <a:p>
            <a:pPr marL="0" indent="0">
              <a:lnSpc>
                <a:spcPct val="140000"/>
              </a:lnSpc>
              <a:buNone/>
            </a:pPr>
            <a:endParaRPr lang="en-GB"/>
          </a:p>
          <a:p>
            <a:pPr marL="0" indent="0">
              <a:lnSpc>
                <a:spcPct val="140000"/>
              </a:lnSpc>
              <a:buNone/>
            </a:pPr>
            <a:endParaRPr lang="en-GB">
              <a:solidFill>
                <a:srgbClr val="000000">
                  <a:alpha val="60000"/>
                </a:srgbClr>
              </a:solidFill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C9CF63D-A2A3-4ECF-BC53-4B0D5691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540033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4E5E1AD4-104A-A316-7DAE-43D9F9F524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446" r="21053" b="-2"/>
          <a:stretch>
            <a:fillRect/>
          </a:stretch>
        </p:blipFill>
        <p:spPr>
          <a:xfrm>
            <a:off x="6651127" y="927719"/>
            <a:ext cx="4999885" cy="499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267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3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2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772C0-73D7-D579-680A-E78A48DF7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551962"/>
            <a:ext cx="4636800" cy="731632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 dirty="0"/>
              <a:t>Introduction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8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6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47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8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9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0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1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107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4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8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6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7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8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9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34" name="Straight Connector 33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7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1" name="Group 30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3" name="Freeform: Shape 32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7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4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6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3" name="Group 62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83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2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109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9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0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1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2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3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4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9" name="Straight Connector 78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0" name="Straight Connector 79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1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75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8" name="Freeform: Shape 77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6" name="Group 65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2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9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6EDB3DB-F486-0445-D8F2-0A264AE3FA4C}"/>
              </a:ext>
            </a:extLst>
          </p:cNvPr>
          <p:cNvSpPr txBox="1"/>
          <p:nvPr/>
        </p:nvSpPr>
        <p:spPr>
          <a:xfrm>
            <a:off x="3592996" y="2300933"/>
            <a:ext cx="4991256" cy="34867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5511E3-B923-B801-842A-3ACD5F815C64}"/>
              </a:ext>
            </a:extLst>
          </p:cNvPr>
          <p:cNvSpPr txBox="1"/>
          <p:nvPr/>
        </p:nvSpPr>
        <p:spPr>
          <a:xfrm>
            <a:off x="3451400" y="1947189"/>
            <a:ext cx="541056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latin typeface="Arial"/>
                <a:ea typeface="+mn-lt"/>
                <a:cs typeface="+mn-lt"/>
              </a:rPr>
              <a:t>To grow professionally, I need to understand my own strengths and areas for development. This presentation will explore my personal SWOT analysis—looking at what I do well, where I can improve, the opportunities available to me, and any challenges I might face. By reflecting on these, I can create a clear plan to build my skills and make a positive impact.</a:t>
            </a:r>
            <a:endParaRPr lang="en-US" sz="2000" b="1" dirty="0">
              <a:latin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631817-4C98-8AA5-7326-ADE312AF1604}"/>
              </a:ext>
            </a:extLst>
          </p:cNvPr>
          <p:cNvSpPr txBox="1"/>
          <p:nvPr/>
        </p:nvSpPr>
        <p:spPr>
          <a:xfrm rot="10800000" flipV="1">
            <a:off x="1910862" y="5090994"/>
            <a:ext cx="279009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(Positivepathways.org.uk, 2024)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2F828B-7803-9C87-88B4-972A827BC97E}"/>
              </a:ext>
            </a:extLst>
          </p:cNvPr>
          <p:cNvSpPr txBox="1"/>
          <p:nvPr/>
        </p:nvSpPr>
        <p:spPr>
          <a:xfrm rot="-10800000" flipV="1">
            <a:off x="6104995" y="5675736"/>
            <a:ext cx="561282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rgbClr val="0B0C0C"/>
                </a:solidFill>
                <a:ea typeface="+mn-lt"/>
                <a:cs typeface="+mn-lt"/>
              </a:rPr>
              <a:t>"Family support workers offer tailored help to families and carers, and give advice on how to promote their children's learning and development."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047EAE-536D-5B49-5089-7D322A2DE3B9}"/>
              </a:ext>
            </a:extLst>
          </p:cNvPr>
          <p:cNvSpPr txBox="1"/>
          <p:nvPr/>
        </p:nvSpPr>
        <p:spPr>
          <a:xfrm>
            <a:off x="4702629" y="6302829"/>
            <a:ext cx="7848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Roboto"/>
                <a:ea typeface="Roboto"/>
                <a:cs typeface="Roboto"/>
              </a:rPr>
              <a:t>: (National Careers Service, 2019)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079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AB5DB-97F3-9469-3A6F-2A8664D84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dirty="0"/>
              <a:t>My Strengths</a:t>
            </a:r>
            <a:endParaRPr lang="en-GB" b="1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B13B8-34C9-E278-BEAB-D4AECF037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600" y="2877018"/>
            <a:ext cx="4078800" cy="29014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>
              <a:buFont typeface="Arial" panose="05000000000000000000" pitchFamily="2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Good communication skills</a:t>
            </a:r>
          </a:p>
          <a:p>
            <a:pPr marL="359410" indent="-359410">
              <a:buFont typeface="Arial" panose="05000000000000000000" pitchFamily="2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Teamwork</a:t>
            </a:r>
          </a:p>
          <a:p>
            <a:pPr marL="359410" indent="-359410">
              <a:buFont typeface="Arial" panose="05000000000000000000" pitchFamily="2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Independent</a:t>
            </a:r>
          </a:p>
          <a:p>
            <a:pPr marL="359410" indent="-359410">
              <a:buFont typeface="Arial" panose="05000000000000000000" pitchFamily="2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Sensitive and empathetic</a:t>
            </a:r>
          </a:p>
          <a:p>
            <a:pPr marL="359410" indent="-359410">
              <a:buFont typeface="Arial" panose="05000000000000000000" pitchFamily="2" charset="2"/>
              <a:buChar char="•"/>
            </a:pP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Adaptability</a:t>
            </a:r>
          </a:p>
          <a:p>
            <a:pPr marL="359410" indent="-359410">
              <a:buFont typeface="Arial" panose="05000000000000000000" pitchFamily="2" charset="2"/>
              <a:buChar char="•"/>
            </a:pPr>
            <a:endParaRPr lang="en-GB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743973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3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14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12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3D495F-37F8-813A-2276-ABBA476A4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668829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/>
              <a:t>My weaknesses</a:t>
            </a: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138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9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0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1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2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3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4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5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6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47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8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49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0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1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52" name="Group 151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153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5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9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130" name="Group 129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134" name="Straight Connector 133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5" name="Straight Connector 134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36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37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31" name="Group 130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132" name="Freeform: Shape 131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33" name="Freeform: Shape 132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22" name="Group 121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27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8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9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23" name="Group 122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4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5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161" name="Straight Connector 160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3" name="Group 162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164" name="Group 163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183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4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5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6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7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8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89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0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1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92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3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4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5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96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97" name="Group 196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198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0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4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65" name="Group 164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175" name="Group 174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179" name="Straight Connector 178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0" name="Straight Connector 179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81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2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76" name="Group 175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177" name="Freeform: Shape 176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78" name="Freeform: Shape 177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66" name="Group 165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67" name="Group 166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72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3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68" name="Group 167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9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1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2B1A764-283A-4E21-15BC-76420EA1B4F6}"/>
              </a:ext>
            </a:extLst>
          </p:cNvPr>
          <p:cNvSpPr txBox="1"/>
          <p:nvPr/>
        </p:nvSpPr>
        <p:spPr>
          <a:xfrm>
            <a:off x="4167115" y="2761120"/>
            <a:ext cx="4594132" cy="30777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IT Skills</a:t>
            </a:r>
            <a:endParaRPr lang="en-US" dirty="0"/>
          </a:p>
          <a:p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Presenting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Limited Experience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Organisation Skills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41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2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1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8DA935-2DE3-0679-2E23-D93553E59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811956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/>
              <a:t>My Opportunities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7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46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7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8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9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0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52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3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4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5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6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7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8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33" name="Straight Connector 32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Straight Connector 33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5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6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82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1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2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96" name="Group 95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7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8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9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0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1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2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3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8" name="Straight Connector 77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Straight Connector 78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66" name="Group 65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1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8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9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5C76020-EF12-D157-0043-64FA944D5382}"/>
              </a:ext>
            </a:extLst>
          </p:cNvPr>
          <p:cNvSpPr txBox="1"/>
          <p:nvPr/>
        </p:nvSpPr>
        <p:spPr>
          <a:xfrm>
            <a:off x="3788857" y="2566425"/>
            <a:ext cx="4659283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Gaining Qualifications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IT course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Volunteering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Time Management</a:t>
            </a:r>
          </a:p>
          <a:p>
            <a:endParaRPr lang="en-GB" dirty="0">
              <a:latin typeface="Avenir Next LT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5654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4" name="Group 143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2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1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45" name="Rectangle 144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70665-5E85-F1EC-B27E-B7DC525C4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788572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/>
              <a:t>My Threats</a:t>
            </a:r>
          </a:p>
        </p:txBody>
      </p: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7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46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7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8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9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0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52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3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4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5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6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7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8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33" name="Straight Connector 32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Straight Connector 33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5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6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82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1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2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96" name="Group 95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7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8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9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0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1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2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3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8" name="Straight Connector 77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7" name="Straight Connector 146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8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66" name="Group 65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1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8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9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1B33B62-FECF-0BF7-7A80-97209CEB5FF7}"/>
              </a:ext>
            </a:extLst>
          </p:cNvPr>
          <p:cNvSpPr txBox="1"/>
          <p:nvPr/>
        </p:nvSpPr>
        <p:spPr>
          <a:xfrm>
            <a:off x="4184735" y="2761120"/>
            <a:ext cx="4523414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Competition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Reluctant families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High workload and burnout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Funding cuts</a:t>
            </a:r>
          </a:p>
        </p:txBody>
      </p:sp>
    </p:spTree>
    <p:extLst>
      <p:ext uri="{BB962C8B-B14F-4D97-AF65-F5344CB8AC3E}">
        <p14:creationId xmlns:p14="http://schemas.microsoft.com/office/powerpoint/2010/main" val="236386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Group 8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2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1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7C0AC-742C-4249-A0ED-598B676AC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600" y="1079500"/>
            <a:ext cx="4636800" cy="670845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/>
              <a:t>My Reflection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9578809-4F8C-4A9B-A59D-0D7BDA6B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B6DADE07-3826-4857-9180-7DB77BCCE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7" name="Freeform 64">
                <a:extLst>
                  <a:ext uri="{FF2B5EF4-FFF2-40B4-BE49-F238E27FC236}">
                    <a16:creationId xmlns:a16="http://schemas.microsoft.com/office/drawing/2014/main" id="{5C21CC9E-9E93-47EE-B6BE-DAF0D163FF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81">
                <a:extLst>
                  <a:ext uri="{FF2B5EF4-FFF2-40B4-BE49-F238E27FC236}">
                    <a16:creationId xmlns:a16="http://schemas.microsoft.com/office/drawing/2014/main" id="{F98634D8-7CA3-4C66-8CD8-4D6F24833C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9" name="Freeform 61">
                <a:extLst>
                  <a:ext uri="{FF2B5EF4-FFF2-40B4-BE49-F238E27FC236}">
                    <a16:creationId xmlns:a16="http://schemas.microsoft.com/office/drawing/2014/main" id="{579AC1E2-C2CF-4BA7-82B4-C8CCC73056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8">
                <a:extLst>
                  <a:ext uri="{FF2B5EF4-FFF2-40B4-BE49-F238E27FC236}">
                    <a16:creationId xmlns:a16="http://schemas.microsoft.com/office/drawing/2014/main" id="{FD089815-EEDF-4A19-B1A5-CD51F7D646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4">
                <a:extLst>
                  <a:ext uri="{FF2B5EF4-FFF2-40B4-BE49-F238E27FC236}">
                    <a16:creationId xmlns:a16="http://schemas.microsoft.com/office/drawing/2014/main" id="{3913B299-F5CE-4C72-A020-2AFCFFDB7C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7">
                <a:extLst>
                  <a:ext uri="{FF2B5EF4-FFF2-40B4-BE49-F238E27FC236}">
                    <a16:creationId xmlns:a16="http://schemas.microsoft.com/office/drawing/2014/main" id="{38067600-ABBC-4D8F-B242-026D39DB95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60">
                <a:extLst>
                  <a:ext uri="{FF2B5EF4-FFF2-40B4-BE49-F238E27FC236}">
                    <a16:creationId xmlns:a16="http://schemas.microsoft.com/office/drawing/2014/main" id="{AF1082FE-D7C7-430A-B6DF-041CD1FBF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4" name="Freeform 59">
                <a:extLst>
                  <a:ext uri="{FF2B5EF4-FFF2-40B4-BE49-F238E27FC236}">
                    <a16:creationId xmlns:a16="http://schemas.microsoft.com/office/drawing/2014/main" id="{D20DF48A-C1E5-483E-B21B-EDC96EC75D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5" name="Freeform 62">
                <a:extLst>
                  <a:ext uri="{FF2B5EF4-FFF2-40B4-BE49-F238E27FC236}">
                    <a16:creationId xmlns:a16="http://schemas.microsoft.com/office/drawing/2014/main" id="{BE0F4360-2529-43AE-8AD9-1B7B3F903C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46" name="Freeform 65">
                <a:extLst>
                  <a:ext uri="{FF2B5EF4-FFF2-40B4-BE49-F238E27FC236}">
                    <a16:creationId xmlns:a16="http://schemas.microsoft.com/office/drawing/2014/main" id="{B1B8DE27-1A2A-48A2-A329-B0F4201A74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7" name="Freeform 79">
                <a:extLst>
                  <a:ext uri="{FF2B5EF4-FFF2-40B4-BE49-F238E27FC236}">
                    <a16:creationId xmlns:a16="http://schemas.microsoft.com/office/drawing/2014/main" id="{9BD6F64A-2862-4703-A7E6-6D3295621F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8" name="Freeform 82">
                <a:extLst>
                  <a:ext uri="{FF2B5EF4-FFF2-40B4-BE49-F238E27FC236}">
                    <a16:creationId xmlns:a16="http://schemas.microsoft.com/office/drawing/2014/main" id="{DA103B72-E0CF-45F0-A7D0-21ECD0175D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9" name="Freeform 85">
                <a:extLst>
                  <a:ext uri="{FF2B5EF4-FFF2-40B4-BE49-F238E27FC236}">
                    <a16:creationId xmlns:a16="http://schemas.microsoft.com/office/drawing/2014/main" id="{12BF02EE-B84D-4508-86AE-720FFD0812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50" name="Freeform 88">
                <a:extLst>
                  <a:ext uri="{FF2B5EF4-FFF2-40B4-BE49-F238E27FC236}">
                    <a16:creationId xmlns:a16="http://schemas.microsoft.com/office/drawing/2014/main" id="{63DEFA47-924F-47EC-8A1A-E8D4E1D2861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18E9EAB0-A7D4-43A2-BE0E-0285979BC2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52" name="Line 63">
                  <a:extLst>
                    <a:ext uri="{FF2B5EF4-FFF2-40B4-BE49-F238E27FC236}">
                      <a16:creationId xmlns:a16="http://schemas.microsoft.com/office/drawing/2014/main" id="{0918A230-E769-4D1D-BAD9-E5835E2C8D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3" name="Line 66">
                  <a:extLst>
                    <a:ext uri="{FF2B5EF4-FFF2-40B4-BE49-F238E27FC236}">
                      <a16:creationId xmlns:a16="http://schemas.microsoft.com/office/drawing/2014/main" id="{8387A7CE-102C-40EE-9CF5-025C3DD8D4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4" name="Line 67">
                  <a:extLst>
                    <a:ext uri="{FF2B5EF4-FFF2-40B4-BE49-F238E27FC236}">
                      <a16:creationId xmlns:a16="http://schemas.microsoft.com/office/drawing/2014/main" id="{04D252BC-127A-412D-BC8A-003132AE7C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5" name="Line 80">
                  <a:extLst>
                    <a:ext uri="{FF2B5EF4-FFF2-40B4-BE49-F238E27FC236}">
                      <a16:creationId xmlns:a16="http://schemas.microsoft.com/office/drawing/2014/main" id="{DBF98D9E-95AE-499D-90A5-B46B881160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6" name="Line 83">
                  <a:extLst>
                    <a:ext uri="{FF2B5EF4-FFF2-40B4-BE49-F238E27FC236}">
                      <a16:creationId xmlns:a16="http://schemas.microsoft.com/office/drawing/2014/main" id="{DF93481C-D4B8-49D1-8DB5-0DDFD0A975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7" name="Line 86">
                  <a:extLst>
                    <a:ext uri="{FF2B5EF4-FFF2-40B4-BE49-F238E27FC236}">
                      <a16:creationId xmlns:a16="http://schemas.microsoft.com/office/drawing/2014/main" id="{E08AF258-8D62-4B36-9315-8652E31710E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8" name="Line 89">
                  <a:extLst>
                    <a:ext uri="{FF2B5EF4-FFF2-40B4-BE49-F238E27FC236}">
                      <a16:creationId xmlns:a16="http://schemas.microsoft.com/office/drawing/2014/main" id="{DCAC5381-7C87-4FB1-922C-72424F35D4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33D131BB-56BB-4799-9DE1-95E397FA6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BD75D3A2-6328-49F4-A5C7-BDBEBE87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33" name="Straight Connector 32">
                  <a:extLst>
                    <a:ext uri="{FF2B5EF4-FFF2-40B4-BE49-F238E27FC236}">
                      <a16:creationId xmlns:a16="http://schemas.microsoft.com/office/drawing/2014/main" id="{FB386BFB-69FD-4CED-89B4-6E45CD3340D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Straight Connector 33">
                  <a:extLst>
                    <a:ext uri="{FF2B5EF4-FFF2-40B4-BE49-F238E27FC236}">
                      <a16:creationId xmlns:a16="http://schemas.microsoft.com/office/drawing/2014/main" id="{0E0292B6-9C83-4545-9DB9-6D216C6491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5" name="Rectangle 30">
                  <a:extLst>
                    <a:ext uri="{FF2B5EF4-FFF2-40B4-BE49-F238E27FC236}">
                      <a16:creationId xmlns:a16="http://schemas.microsoft.com/office/drawing/2014/main" id="{218E320A-887F-4DBF-8CCC-A0E849F3645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6" name="Rectangle 30">
                  <a:extLst>
                    <a:ext uri="{FF2B5EF4-FFF2-40B4-BE49-F238E27FC236}">
                      <a16:creationId xmlns:a16="http://schemas.microsoft.com/office/drawing/2014/main" id="{70456DE9-EFE8-480B-904C-C4E4521BA8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FFAC87AC-6F0D-41C3-A96D-583587DBD2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BBBB3529-7770-48BD-9A2D-61CB322B48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2" name="Freeform: Shape 31">
                  <a:extLst>
                    <a:ext uri="{FF2B5EF4-FFF2-40B4-BE49-F238E27FC236}">
                      <a16:creationId xmlns:a16="http://schemas.microsoft.com/office/drawing/2014/main" id="{B4D2F05B-BBCD-4783-BDE0-43D73C2675E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C54BFAD-42ED-48A4-AA55-3BE394C44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FB341D07-45D8-4F3A-B413-FD2B278A24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872DAC2D-6CA9-4BA0-9831-D9BCA4630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79883F04-2F99-488F-B3C5-0B29E181A19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588E0A03-E6DB-4D96-82A1-39AAB998509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2032D250-40F2-4BE1-9E51-51D6124316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23" name="Freeform 68">
                  <a:extLst>
                    <a:ext uri="{FF2B5EF4-FFF2-40B4-BE49-F238E27FC236}">
                      <a16:creationId xmlns:a16="http://schemas.microsoft.com/office/drawing/2014/main" id="{CFF6B335-FCBC-4111-B6E0-010A0CCF6A3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" name="Freeform 69">
                  <a:extLst>
                    <a:ext uri="{FF2B5EF4-FFF2-40B4-BE49-F238E27FC236}">
                      <a16:creationId xmlns:a16="http://schemas.microsoft.com/office/drawing/2014/main" id="{F3A4A21F-DBFE-4F02-A66E-C6F0ECB698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" name="Line 70">
                  <a:extLst>
                    <a:ext uri="{FF2B5EF4-FFF2-40B4-BE49-F238E27FC236}">
                      <a16:creationId xmlns:a16="http://schemas.microsoft.com/office/drawing/2014/main" id="{3A5E5CE1-528A-4B41-A739-BFE450F1F97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88FC08C-C419-4B3F-B3C4-074AE7045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E69E4645-4CFC-4C14-9639-295E67859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A75D1D75-29EC-4168-9B74-DD31796A3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82" name="Freeform 64">
                <a:extLst>
                  <a:ext uri="{FF2B5EF4-FFF2-40B4-BE49-F238E27FC236}">
                    <a16:creationId xmlns:a16="http://schemas.microsoft.com/office/drawing/2014/main" id="{5C244629-4F62-4555-8576-76E450C712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81">
                <a:extLst>
                  <a:ext uri="{FF2B5EF4-FFF2-40B4-BE49-F238E27FC236}">
                    <a16:creationId xmlns:a16="http://schemas.microsoft.com/office/drawing/2014/main" id="{33FE7FD6-ED0C-4A85-BB37-50D5DEFE5DE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61">
                <a:extLst>
                  <a:ext uri="{FF2B5EF4-FFF2-40B4-BE49-F238E27FC236}">
                    <a16:creationId xmlns:a16="http://schemas.microsoft.com/office/drawing/2014/main" id="{E321CBA3-94D7-498A-AA58-32E5E21DAA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8">
                <a:extLst>
                  <a:ext uri="{FF2B5EF4-FFF2-40B4-BE49-F238E27FC236}">
                    <a16:creationId xmlns:a16="http://schemas.microsoft.com/office/drawing/2014/main" id="{A483E481-9A4F-433D-83BF-BE219AE92A4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4">
                <a:extLst>
                  <a:ext uri="{FF2B5EF4-FFF2-40B4-BE49-F238E27FC236}">
                    <a16:creationId xmlns:a16="http://schemas.microsoft.com/office/drawing/2014/main" id="{3BD25EE3-866C-4F95-87D6-3539B174A3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7">
                <a:extLst>
                  <a:ext uri="{FF2B5EF4-FFF2-40B4-BE49-F238E27FC236}">
                    <a16:creationId xmlns:a16="http://schemas.microsoft.com/office/drawing/2014/main" id="{7C4C4F76-8DA9-47EA-94F9-1D400388FA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60">
                <a:extLst>
                  <a:ext uri="{FF2B5EF4-FFF2-40B4-BE49-F238E27FC236}">
                    <a16:creationId xmlns:a16="http://schemas.microsoft.com/office/drawing/2014/main" id="{025FE981-874E-47FE-81B8-F025D2BF9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59">
                <a:extLst>
                  <a:ext uri="{FF2B5EF4-FFF2-40B4-BE49-F238E27FC236}">
                    <a16:creationId xmlns:a16="http://schemas.microsoft.com/office/drawing/2014/main" id="{5680B73A-298E-4BDA-AB07-ACC8314E40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62">
                <a:extLst>
                  <a:ext uri="{FF2B5EF4-FFF2-40B4-BE49-F238E27FC236}">
                    <a16:creationId xmlns:a16="http://schemas.microsoft.com/office/drawing/2014/main" id="{01AFB333-D097-4235-A165-C9D3CDC2FE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91" name="Freeform 65">
                <a:extLst>
                  <a:ext uri="{FF2B5EF4-FFF2-40B4-BE49-F238E27FC236}">
                    <a16:creationId xmlns:a16="http://schemas.microsoft.com/office/drawing/2014/main" id="{66C11AEB-D3F2-45AA-9C41-CA142A02E7F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2" name="Freeform 79">
                <a:extLst>
                  <a:ext uri="{FF2B5EF4-FFF2-40B4-BE49-F238E27FC236}">
                    <a16:creationId xmlns:a16="http://schemas.microsoft.com/office/drawing/2014/main" id="{2EAA79E5-B4EE-4477-A9D7-38234A19D4F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82">
                <a:extLst>
                  <a:ext uri="{FF2B5EF4-FFF2-40B4-BE49-F238E27FC236}">
                    <a16:creationId xmlns:a16="http://schemas.microsoft.com/office/drawing/2014/main" id="{A2EB3CA6-CF43-44E7-A82B-C86FF6A75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85">
                <a:extLst>
                  <a:ext uri="{FF2B5EF4-FFF2-40B4-BE49-F238E27FC236}">
                    <a16:creationId xmlns:a16="http://schemas.microsoft.com/office/drawing/2014/main" id="{635B3B6D-8A83-4CF1-AE24-D872BCE07C9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88">
                <a:extLst>
                  <a:ext uri="{FF2B5EF4-FFF2-40B4-BE49-F238E27FC236}">
                    <a16:creationId xmlns:a16="http://schemas.microsoft.com/office/drawing/2014/main" id="{67274B73-EB7F-4885-8375-DCC193DE84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96" name="Group 95">
                <a:extLst>
                  <a:ext uri="{FF2B5EF4-FFF2-40B4-BE49-F238E27FC236}">
                    <a16:creationId xmlns:a16="http://schemas.microsoft.com/office/drawing/2014/main" id="{B0EE02B4-8ECF-4636-B55D-11A3869E6E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7" name="Line 63">
                  <a:extLst>
                    <a:ext uri="{FF2B5EF4-FFF2-40B4-BE49-F238E27FC236}">
                      <a16:creationId xmlns:a16="http://schemas.microsoft.com/office/drawing/2014/main" id="{97860271-66A3-4C76-9A50-EF7ADA1D95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8" name="Line 66">
                  <a:extLst>
                    <a:ext uri="{FF2B5EF4-FFF2-40B4-BE49-F238E27FC236}">
                      <a16:creationId xmlns:a16="http://schemas.microsoft.com/office/drawing/2014/main" id="{CD0262E2-572E-453D-8FE4-46EDF0C75C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9" name="Line 67">
                  <a:extLst>
                    <a:ext uri="{FF2B5EF4-FFF2-40B4-BE49-F238E27FC236}">
                      <a16:creationId xmlns:a16="http://schemas.microsoft.com/office/drawing/2014/main" id="{504EAB1B-BE08-49A3-91E4-2F59777FF81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0" name="Line 80">
                  <a:extLst>
                    <a:ext uri="{FF2B5EF4-FFF2-40B4-BE49-F238E27FC236}">
                      <a16:creationId xmlns:a16="http://schemas.microsoft.com/office/drawing/2014/main" id="{1BA1BFEB-5D6B-4011-8814-75FDF39A8CE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1" name="Line 83">
                  <a:extLst>
                    <a:ext uri="{FF2B5EF4-FFF2-40B4-BE49-F238E27FC236}">
                      <a16:creationId xmlns:a16="http://schemas.microsoft.com/office/drawing/2014/main" id="{58D635F3-CD70-43D2-9FAE-690BB6A8C02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2" name="Line 86">
                  <a:extLst>
                    <a:ext uri="{FF2B5EF4-FFF2-40B4-BE49-F238E27FC236}">
                      <a16:creationId xmlns:a16="http://schemas.microsoft.com/office/drawing/2014/main" id="{7D4A71ED-4313-45E2-9078-0A2179F6096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03" name="Line 89">
                  <a:extLst>
                    <a:ext uri="{FF2B5EF4-FFF2-40B4-BE49-F238E27FC236}">
                      <a16:creationId xmlns:a16="http://schemas.microsoft.com/office/drawing/2014/main" id="{F71A8BF4-8580-4405-93CC-68682C9EFB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503EA70C-259E-4844-83FD-A8152374D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2D8DEFBA-3794-41DB-BA53-A168E4B02E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8" name="Straight Connector 77">
                  <a:extLst>
                    <a:ext uri="{FF2B5EF4-FFF2-40B4-BE49-F238E27FC236}">
                      <a16:creationId xmlns:a16="http://schemas.microsoft.com/office/drawing/2014/main" id="{F74D1351-C939-4ABA-A2D0-F13C1F3BF5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9" name="Straight Connector 78">
                  <a:extLst>
                    <a:ext uri="{FF2B5EF4-FFF2-40B4-BE49-F238E27FC236}">
                      <a16:creationId xmlns:a16="http://schemas.microsoft.com/office/drawing/2014/main" id="{D672A249-195A-4DAD-984C-AC6C894A6FD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0" name="Rectangle 30">
                  <a:extLst>
                    <a:ext uri="{FF2B5EF4-FFF2-40B4-BE49-F238E27FC236}">
                      <a16:creationId xmlns:a16="http://schemas.microsoft.com/office/drawing/2014/main" id="{B2751033-92CC-43C5-B09D-BEAC921297C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30">
                  <a:extLst>
                    <a:ext uri="{FF2B5EF4-FFF2-40B4-BE49-F238E27FC236}">
                      <a16:creationId xmlns:a16="http://schemas.microsoft.com/office/drawing/2014/main" id="{810A9024-F6AE-46E1-AF5B-23C1BAF52AE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6148CDE3-7E34-46A7-A2A1-B2418BA6CD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76" name="Freeform: Shape 75">
                  <a:extLst>
                    <a:ext uri="{FF2B5EF4-FFF2-40B4-BE49-F238E27FC236}">
                      <a16:creationId xmlns:a16="http://schemas.microsoft.com/office/drawing/2014/main" id="{DFB487FA-CAC6-469F-8D07-227D88323A7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7" name="Freeform: Shape 76">
                  <a:extLst>
                    <a:ext uri="{FF2B5EF4-FFF2-40B4-BE49-F238E27FC236}">
                      <a16:creationId xmlns:a16="http://schemas.microsoft.com/office/drawing/2014/main" id="{64B6721C-6379-4342-B632-2288DDDD12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58C06E09-320E-44ED-8B43-2BB2CE74A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66" name="Group 65">
                <a:extLst>
                  <a:ext uri="{FF2B5EF4-FFF2-40B4-BE49-F238E27FC236}">
                    <a16:creationId xmlns:a16="http://schemas.microsoft.com/office/drawing/2014/main" id="{2F42D42C-CE47-479C-A563-298CD9035FC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71" name="Freeform 68">
                  <a:extLst>
                    <a:ext uri="{FF2B5EF4-FFF2-40B4-BE49-F238E27FC236}">
                      <a16:creationId xmlns:a16="http://schemas.microsoft.com/office/drawing/2014/main" id="{65202664-9154-4377-8C3E-9BA25B78A4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69">
                  <a:extLst>
                    <a:ext uri="{FF2B5EF4-FFF2-40B4-BE49-F238E27FC236}">
                      <a16:creationId xmlns:a16="http://schemas.microsoft.com/office/drawing/2014/main" id="{F0361EFD-383F-40DA-936A-1EC55BBA6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Line 70">
                  <a:extLst>
                    <a:ext uri="{FF2B5EF4-FFF2-40B4-BE49-F238E27FC236}">
                      <a16:creationId xmlns:a16="http://schemas.microsoft.com/office/drawing/2014/main" id="{0899FE39-C088-493A-A9ED-9C70D9427F5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04A185DA-EED5-4241-BCE2-7DFF9775B9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8" name="Freeform 68">
                  <a:extLst>
                    <a:ext uri="{FF2B5EF4-FFF2-40B4-BE49-F238E27FC236}">
                      <a16:creationId xmlns:a16="http://schemas.microsoft.com/office/drawing/2014/main" id="{1D1D1F03-0895-4603-B54A-30778D288D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9" name="Freeform 69">
                  <a:extLst>
                    <a:ext uri="{FF2B5EF4-FFF2-40B4-BE49-F238E27FC236}">
                      <a16:creationId xmlns:a16="http://schemas.microsoft.com/office/drawing/2014/main" id="{4205B00F-0C22-4C32-B408-130BD2BCA2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Line 70">
                  <a:extLst>
                    <a:ext uri="{FF2B5EF4-FFF2-40B4-BE49-F238E27FC236}">
                      <a16:creationId xmlns:a16="http://schemas.microsoft.com/office/drawing/2014/main" id="{0307197D-6DFE-4C69-95F1-42678413BA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AA1D90C-D3ED-C00E-C0CA-6FC40CA0A93E}"/>
              </a:ext>
            </a:extLst>
          </p:cNvPr>
          <p:cNvSpPr txBox="1"/>
          <p:nvPr/>
        </p:nvSpPr>
        <p:spPr>
          <a:xfrm>
            <a:off x="3062467" y="2475531"/>
            <a:ext cx="6169844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What?              - I completed a S.W.O.T analysis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So What?        - Highlighted area's I can</a:t>
            </a:r>
          </a:p>
          <a:p>
            <a:r>
              <a:rPr lang="en-GB" sz="2000" b="1" dirty="0">
                <a:latin typeface="Arial"/>
                <a:cs typeface="Arial"/>
              </a:rPr>
              <a:t>                                 Improve</a:t>
            </a:r>
          </a:p>
          <a:p>
            <a:pPr marL="342900" indent="-342900">
              <a:buFont typeface="Arial"/>
              <a:buChar char="•"/>
            </a:pPr>
            <a:endParaRPr lang="en-GB" sz="2000" b="1" dirty="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latin typeface="Arial"/>
                <a:cs typeface="Arial"/>
              </a:rPr>
              <a:t>Now What?     - Apply what I have learned, to</a:t>
            </a:r>
          </a:p>
          <a:p>
            <a:r>
              <a:rPr lang="en-GB" sz="2000" b="1" dirty="0">
                <a:latin typeface="Arial"/>
                <a:cs typeface="Arial"/>
              </a:rPr>
              <a:t>                                succeed</a:t>
            </a:r>
          </a:p>
          <a:p>
            <a:r>
              <a:rPr lang="en-GB" sz="2000" b="1" dirty="0">
                <a:latin typeface="Arial"/>
                <a:cs typeface="Arial"/>
              </a:rPr>
              <a:t>                        </a:t>
            </a:r>
            <a:endParaRPr lang="en-GB" dirty="0"/>
          </a:p>
          <a:p>
            <a:r>
              <a:rPr lang="en-GB" sz="1100" dirty="0">
                <a:solidFill>
                  <a:srgbClr val="2C3E50"/>
                </a:solidFill>
                <a:latin typeface="Roboto"/>
                <a:ea typeface="Roboto"/>
                <a:cs typeface="Roboto"/>
              </a:rPr>
              <a:t>(The University of Edinburgh,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133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B925F0A-985E-A61D-7912-E2F7ADF2F8B1}"/>
              </a:ext>
            </a:extLst>
          </p:cNvPr>
          <p:cNvSpPr txBox="1"/>
          <p:nvPr/>
        </p:nvSpPr>
        <p:spPr>
          <a:xfrm>
            <a:off x="445478" y="1693985"/>
            <a:ext cx="86516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cs typeface="Segoe UI"/>
              </a:rPr>
              <a:t>Positivepathways.org.uk. (2024). </a:t>
            </a:r>
            <a:r>
              <a:rPr lang="en-US" i="1">
                <a:solidFill>
                  <a:srgbClr val="2C3E50"/>
                </a:solidFill>
                <a:latin typeface="Calibri"/>
                <a:cs typeface="Segoe UI"/>
              </a:rPr>
              <a:t>Personal SWOT Analysis – Positive Pathways</a:t>
            </a:r>
            <a:r>
              <a:rPr lang="en-US">
                <a:solidFill>
                  <a:srgbClr val="2C3E50"/>
                </a:solidFill>
                <a:latin typeface="Calibri"/>
                <a:cs typeface="Segoe UI"/>
              </a:rPr>
              <a:t>. [online]Available at: https://positivepathways.org.uk/personal-swot-analysis/.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ED73CB-5C02-8743-9116-B5A19BCC49F6}"/>
              </a:ext>
            </a:extLst>
          </p:cNvPr>
          <p:cNvSpPr txBox="1"/>
          <p:nvPr/>
        </p:nvSpPr>
        <p:spPr>
          <a:xfrm>
            <a:off x="480647" y="2692844"/>
            <a:ext cx="865163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cs typeface="Segoe UI"/>
              </a:rPr>
              <a:t>The University of Edinburgh (2024). </a:t>
            </a:r>
            <a:r>
              <a:rPr lang="en-US" i="1">
                <a:solidFill>
                  <a:srgbClr val="2C3E50"/>
                </a:solidFill>
                <a:latin typeface="Calibri"/>
                <a:cs typeface="Segoe UI"/>
              </a:rPr>
              <a:t>What? So what? Now what?</a:t>
            </a:r>
            <a:r>
              <a:rPr lang="en-US">
                <a:solidFill>
                  <a:srgbClr val="2C3E50"/>
                </a:solidFill>
                <a:latin typeface="Calibri"/>
                <a:cs typeface="Segoe UI"/>
              </a:rPr>
              <a:t> [online] The University ofEdinburgh. Available at: https://reflection.ed.ac.uk/reflectors-toolkit/reflecting-on-experience/what-so-what-now-what.</a:t>
            </a:r>
            <a:r>
              <a:rPr lang="en-GB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C9503D1-A805-6A41-583E-9856BA6B57D8}"/>
              </a:ext>
            </a:extLst>
          </p:cNvPr>
          <p:cNvSpPr txBox="1"/>
          <p:nvPr/>
        </p:nvSpPr>
        <p:spPr>
          <a:xfrm>
            <a:off x="433754" y="439616"/>
            <a:ext cx="863990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National Careers Service (2019). </a:t>
            </a:r>
            <a:r>
              <a:rPr lang="en-US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Family support worker | Explore careers</a:t>
            </a:r>
            <a:r>
              <a:rPr lang="en-US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Service.gov.uk. Available at: https://nationalcareers.service.gov.uk/job-profiles/family-support-worker.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2362292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FrostyVTI</vt:lpstr>
      <vt:lpstr>Personal development</vt:lpstr>
      <vt:lpstr>Contents</vt:lpstr>
      <vt:lpstr>Introduction</vt:lpstr>
      <vt:lpstr>My Strengths</vt:lpstr>
      <vt:lpstr>My weaknesses</vt:lpstr>
      <vt:lpstr>My Opportunities</vt:lpstr>
      <vt:lpstr>My Threats</vt:lpstr>
      <vt:lpstr>My 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574</cp:revision>
  <dcterms:created xsi:type="dcterms:W3CDTF">2025-10-17T17:49:58Z</dcterms:created>
  <dcterms:modified xsi:type="dcterms:W3CDTF">2025-10-19T13:08:10Z</dcterms:modified>
</cp:coreProperties>
</file>