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16"/>
  </p:notesMasterIdLst>
  <p:sldIdLst>
    <p:sldId id="256" r:id="rId2"/>
    <p:sldId id="268" r:id="rId3"/>
    <p:sldId id="267" r:id="rId4"/>
    <p:sldId id="262" r:id="rId5"/>
    <p:sldId id="266" r:id="rId6"/>
    <p:sldId id="263" r:id="rId7"/>
    <p:sldId id="269" r:id="rId8"/>
    <p:sldId id="265" r:id="rId9"/>
    <p:sldId id="257" r:id="rId10"/>
    <p:sldId id="271" r:id="rId11"/>
    <p:sldId id="270" r:id="rId12"/>
    <p:sldId id="258" r:id="rId13"/>
    <p:sldId id="259" r:id="rId14"/>
    <p:sldId id="26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83535F-9377-4134-8137-DB3E3A39B258}" v="408" dt="2021-05-05T23:49:30.3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" userId="b2b521d4b6ed5ec3" providerId="LiveId" clId="{3483535F-9377-4134-8137-DB3E3A39B258}"/>
    <pc:docChg chg="undo redo custSel addSld delSld modSld modMainMaster">
      <pc:chgData name="James" userId="b2b521d4b6ed5ec3" providerId="LiveId" clId="{3483535F-9377-4134-8137-DB3E3A39B258}" dt="2021-05-06T00:09:25.551" v="8212" actId="1076"/>
      <pc:docMkLst>
        <pc:docMk/>
      </pc:docMkLst>
      <pc:sldChg chg="addSp delSp modSp mod modTransition">
        <pc:chgData name="James" userId="b2b521d4b6ed5ec3" providerId="LiveId" clId="{3483535F-9377-4134-8137-DB3E3A39B258}" dt="2021-05-06T00:08:52.367" v="8210" actId="14100"/>
        <pc:sldMkLst>
          <pc:docMk/>
          <pc:sldMk cId="3370559104" sldId="256"/>
        </pc:sldMkLst>
        <pc:spChg chg="mod">
          <ac:chgData name="James" userId="b2b521d4b6ed5ec3" providerId="LiveId" clId="{3483535F-9377-4134-8137-DB3E3A39B258}" dt="2021-04-29T14:34:17.064" v="0" actId="20577"/>
          <ac:spMkLst>
            <pc:docMk/>
            <pc:sldMk cId="3370559104" sldId="256"/>
            <ac:spMk id="2" creationId="{DE41744C-2B3F-42C1-A3FA-6825F18CDB3E}"/>
          </ac:spMkLst>
        </pc:spChg>
        <pc:spChg chg="mod">
          <ac:chgData name="James" userId="b2b521d4b6ed5ec3" providerId="LiveId" clId="{3483535F-9377-4134-8137-DB3E3A39B258}" dt="2021-05-06T00:08:52.367" v="8210" actId="14100"/>
          <ac:spMkLst>
            <pc:docMk/>
            <pc:sldMk cId="3370559104" sldId="256"/>
            <ac:spMk id="3" creationId="{8131F0F7-CCC6-4C33-9D1D-13EEA9EA3165}"/>
          </ac:spMkLst>
        </pc:spChg>
        <pc:picChg chg="mod">
          <ac:chgData name="James" userId="b2b521d4b6ed5ec3" providerId="LiveId" clId="{3483535F-9377-4134-8137-DB3E3A39B258}" dt="2021-04-29T14:47:06.608" v="254" actId="1076"/>
          <ac:picMkLst>
            <pc:docMk/>
            <pc:sldMk cId="3370559104" sldId="256"/>
            <ac:picMk id="4" creationId="{B87CCD43-D287-413E-B72A-2F56779D5B01}"/>
          </ac:picMkLst>
        </pc:picChg>
        <pc:picChg chg="add del mod">
          <ac:chgData name="James" userId="b2b521d4b6ed5ec3" providerId="LiveId" clId="{3483535F-9377-4134-8137-DB3E3A39B258}" dt="2021-05-03T13:57:09.804" v="986" actId="478"/>
          <ac:picMkLst>
            <pc:docMk/>
            <pc:sldMk cId="3370559104" sldId="256"/>
            <ac:picMk id="7" creationId="{43F4123A-6E8E-4E1D-9F35-ADD7680F6F59}"/>
          </ac:picMkLst>
        </pc:picChg>
        <pc:picChg chg="add mod">
          <ac:chgData name="James" userId="b2b521d4b6ed5ec3" providerId="LiveId" clId="{3483535F-9377-4134-8137-DB3E3A39B258}" dt="2021-05-04T21:23:01.457" v="5078" actId="14100"/>
          <ac:picMkLst>
            <pc:docMk/>
            <pc:sldMk cId="3370559104" sldId="256"/>
            <ac:picMk id="23" creationId="{CE61E4F2-8566-4EBA-8CAB-929DFB95533B}"/>
          </ac:picMkLst>
        </pc:picChg>
      </pc:sldChg>
      <pc:sldChg chg="addSp delSp modSp mod modTransition modAnim">
        <pc:chgData name="James" userId="b2b521d4b6ed5ec3" providerId="LiveId" clId="{3483535F-9377-4134-8137-DB3E3A39B258}" dt="2021-05-05T23:48:59.801" v="8207"/>
        <pc:sldMkLst>
          <pc:docMk/>
          <pc:sldMk cId="3597548867" sldId="257"/>
        </pc:sldMkLst>
        <pc:spChg chg="del">
          <ac:chgData name="James" userId="b2b521d4b6ed5ec3" providerId="LiveId" clId="{3483535F-9377-4134-8137-DB3E3A39B258}" dt="2021-05-05T22:37:26.347" v="7437" actId="478"/>
          <ac:spMkLst>
            <pc:docMk/>
            <pc:sldMk cId="3597548867" sldId="257"/>
            <ac:spMk id="2" creationId="{40151DE7-0DE0-499E-B1E2-C237470101BF}"/>
          </ac:spMkLst>
        </pc:spChg>
        <pc:spChg chg="del">
          <ac:chgData name="James" userId="b2b521d4b6ed5ec3" providerId="LiveId" clId="{3483535F-9377-4134-8137-DB3E3A39B258}" dt="2021-05-05T22:37:27.818" v="7438" actId="478"/>
          <ac:spMkLst>
            <pc:docMk/>
            <pc:sldMk cId="3597548867" sldId="257"/>
            <ac:spMk id="3" creationId="{47F7E7D2-6D03-4EE9-9B76-6C0CAE69A4D7}"/>
          </ac:spMkLst>
        </pc:spChg>
        <pc:spChg chg="add mod">
          <ac:chgData name="James" userId="b2b521d4b6ed5ec3" providerId="LiveId" clId="{3483535F-9377-4134-8137-DB3E3A39B258}" dt="2021-05-05T22:43:45.615" v="7515" actId="122"/>
          <ac:spMkLst>
            <pc:docMk/>
            <pc:sldMk cId="3597548867" sldId="257"/>
            <ac:spMk id="4" creationId="{42DB8B36-3393-45EC-BED5-73DBA1DBC242}"/>
          </ac:spMkLst>
        </pc:spChg>
        <pc:picChg chg="add del mod">
          <ac:chgData name="James" userId="b2b521d4b6ed5ec3" providerId="LiveId" clId="{3483535F-9377-4134-8137-DB3E3A39B258}" dt="2021-05-03T13:58:49.624" v="1001" actId="478"/>
          <ac:picMkLst>
            <pc:docMk/>
            <pc:sldMk cId="3597548867" sldId="257"/>
            <ac:picMk id="4" creationId="{181720DC-1573-43C1-97C3-607CD48F6880}"/>
          </ac:picMkLst>
        </pc:picChg>
        <pc:picChg chg="add mod">
          <ac:chgData name="James" userId="b2b521d4b6ed5ec3" providerId="LiveId" clId="{3483535F-9377-4134-8137-DB3E3A39B258}" dt="2021-05-05T22:43:28.428" v="7511" actId="1076"/>
          <ac:picMkLst>
            <pc:docMk/>
            <pc:sldMk cId="3597548867" sldId="257"/>
            <ac:picMk id="5" creationId="{43E0F2CD-44FE-4DBA-86AB-23BCF7B9B35E}"/>
          </ac:picMkLst>
        </pc:picChg>
        <pc:picChg chg="add mod">
          <ac:chgData name="James" userId="b2b521d4b6ed5ec3" providerId="LiveId" clId="{3483535F-9377-4134-8137-DB3E3A39B258}" dt="2021-05-05T22:43:31.738" v="7512" actId="1076"/>
          <ac:picMkLst>
            <pc:docMk/>
            <pc:sldMk cId="3597548867" sldId="257"/>
            <ac:picMk id="6" creationId="{24D3F1B2-3D80-469F-B97C-5EC0BD3E94A7}"/>
          </ac:picMkLst>
        </pc:picChg>
        <pc:picChg chg="add mod">
          <ac:chgData name="James" userId="b2b521d4b6ed5ec3" providerId="LiveId" clId="{3483535F-9377-4134-8137-DB3E3A39B258}" dt="2021-05-05T22:44:54.128" v="7523" actId="14100"/>
          <ac:picMkLst>
            <pc:docMk/>
            <pc:sldMk cId="3597548867" sldId="257"/>
            <ac:picMk id="8" creationId="{6C5B5C90-7E97-437F-8CC7-91AD28488B92}"/>
          </ac:picMkLst>
        </pc:picChg>
      </pc:sldChg>
      <pc:sldChg chg="addSp delSp modSp mod modTransition modAnim">
        <pc:chgData name="James" userId="b2b521d4b6ed5ec3" providerId="LiveId" clId="{3483535F-9377-4134-8137-DB3E3A39B258}" dt="2021-05-05T23:48:59.801" v="8207"/>
        <pc:sldMkLst>
          <pc:docMk/>
          <pc:sldMk cId="289331453" sldId="258"/>
        </pc:sldMkLst>
        <pc:spChg chg="mod">
          <ac:chgData name="James" userId="b2b521d4b6ed5ec3" providerId="LiveId" clId="{3483535F-9377-4134-8137-DB3E3A39B258}" dt="2021-05-03T20:29:01.557" v="1264" actId="20577"/>
          <ac:spMkLst>
            <pc:docMk/>
            <pc:sldMk cId="289331453" sldId="258"/>
            <ac:spMk id="2" creationId="{1F0D4054-12D8-46A6-B8D9-2552D45A0F7C}"/>
          </ac:spMkLst>
        </pc:spChg>
        <pc:spChg chg="del mod">
          <ac:chgData name="James" userId="b2b521d4b6ed5ec3" providerId="LiveId" clId="{3483535F-9377-4134-8137-DB3E3A39B258}" dt="2021-05-04T21:24:01.778" v="5083" actId="478"/>
          <ac:spMkLst>
            <pc:docMk/>
            <pc:sldMk cId="289331453" sldId="258"/>
            <ac:spMk id="3" creationId="{7094A44F-0595-4116-B8AA-8F5493CD21CC}"/>
          </ac:spMkLst>
        </pc:spChg>
        <pc:spChg chg="add mod">
          <ac:chgData name="James" userId="b2b521d4b6ed5ec3" providerId="LiveId" clId="{3483535F-9377-4134-8137-DB3E3A39B258}" dt="2021-05-05T22:52:37.302" v="7526" actId="122"/>
          <ac:spMkLst>
            <pc:docMk/>
            <pc:sldMk cId="289331453" sldId="258"/>
            <ac:spMk id="3" creationId="{9D08996C-F9F0-4271-9216-47694E649314}"/>
          </ac:spMkLst>
        </pc:spChg>
        <pc:spChg chg="add mod">
          <ac:chgData name="James" userId="b2b521d4b6ed5ec3" providerId="LiveId" clId="{3483535F-9377-4134-8137-DB3E3A39B258}" dt="2021-05-05T22:52:31.423" v="7525" actId="1076"/>
          <ac:spMkLst>
            <pc:docMk/>
            <pc:sldMk cId="289331453" sldId="258"/>
            <ac:spMk id="4" creationId="{E40AE727-D33F-4CE3-87E4-51EA84BEF057}"/>
          </ac:spMkLst>
        </pc:spChg>
        <pc:picChg chg="add del mod">
          <ac:chgData name="James" userId="b2b521d4b6ed5ec3" providerId="LiveId" clId="{3483535F-9377-4134-8137-DB3E3A39B258}" dt="2021-05-03T13:58:51.233" v="1002" actId="478"/>
          <ac:picMkLst>
            <pc:docMk/>
            <pc:sldMk cId="289331453" sldId="258"/>
            <ac:picMk id="4" creationId="{7DA4B583-489B-46AE-A58D-12EE73F4DE39}"/>
          </ac:picMkLst>
        </pc:picChg>
        <pc:picChg chg="add mod">
          <ac:chgData name="James" userId="b2b521d4b6ed5ec3" providerId="LiveId" clId="{3483535F-9377-4134-8137-DB3E3A39B258}" dt="2021-05-05T18:52:25.480" v="6461" actId="1076"/>
          <ac:picMkLst>
            <pc:docMk/>
            <pc:sldMk cId="289331453" sldId="258"/>
            <ac:picMk id="5" creationId="{525CC5FC-1221-48E2-B1E1-A9EDFADCA055}"/>
          </ac:picMkLst>
        </pc:picChg>
        <pc:picChg chg="add mod">
          <ac:chgData name="James" userId="b2b521d4b6ed5ec3" providerId="LiveId" clId="{3483535F-9377-4134-8137-DB3E3A39B258}" dt="2021-05-05T21:35:02.850" v="6618" actId="14100"/>
          <ac:picMkLst>
            <pc:docMk/>
            <pc:sldMk cId="289331453" sldId="258"/>
            <ac:picMk id="7" creationId="{9E0B6BBF-D7AA-46C3-A7DB-99C99FEA875E}"/>
          </ac:picMkLst>
        </pc:picChg>
      </pc:sldChg>
      <pc:sldChg chg="addSp delSp modSp mod modTransition modAnim">
        <pc:chgData name="James" userId="b2b521d4b6ed5ec3" providerId="LiveId" clId="{3483535F-9377-4134-8137-DB3E3A39B258}" dt="2021-05-05T23:48:59.801" v="8207"/>
        <pc:sldMkLst>
          <pc:docMk/>
          <pc:sldMk cId="7765281" sldId="259"/>
        </pc:sldMkLst>
        <pc:spChg chg="del mod">
          <ac:chgData name="James" userId="b2b521d4b6ed5ec3" providerId="LiveId" clId="{3483535F-9377-4134-8137-DB3E3A39B258}" dt="2021-05-05T21:45:43.529" v="6653" actId="478"/>
          <ac:spMkLst>
            <pc:docMk/>
            <pc:sldMk cId="7765281" sldId="259"/>
            <ac:spMk id="2" creationId="{B97CE33E-B838-4FE7-9267-DBE8B00A80EA}"/>
          </ac:spMkLst>
        </pc:spChg>
        <pc:spChg chg="del">
          <ac:chgData name="James" userId="b2b521d4b6ed5ec3" providerId="LiveId" clId="{3483535F-9377-4134-8137-DB3E3A39B258}" dt="2021-05-05T21:45:45.249" v="6654" actId="478"/>
          <ac:spMkLst>
            <pc:docMk/>
            <pc:sldMk cId="7765281" sldId="259"/>
            <ac:spMk id="3" creationId="{A316B523-B4D6-4B86-AD66-09CC1F9D679F}"/>
          </ac:spMkLst>
        </pc:spChg>
        <pc:spChg chg="add mod">
          <ac:chgData name="James" userId="b2b521d4b6ed5ec3" providerId="LiveId" clId="{3483535F-9377-4134-8137-DB3E3A39B258}" dt="2021-05-05T22:52:46.126" v="7527" actId="122"/>
          <ac:spMkLst>
            <pc:docMk/>
            <pc:sldMk cId="7765281" sldId="259"/>
            <ac:spMk id="4" creationId="{4EA58E5A-255D-4E56-B87B-4BB63968B684}"/>
          </ac:spMkLst>
        </pc:spChg>
        <pc:picChg chg="add del mod">
          <ac:chgData name="James" userId="b2b521d4b6ed5ec3" providerId="LiveId" clId="{3483535F-9377-4134-8137-DB3E3A39B258}" dt="2021-05-03T13:58:53.154" v="1003" actId="478"/>
          <ac:picMkLst>
            <pc:docMk/>
            <pc:sldMk cId="7765281" sldId="259"/>
            <ac:picMk id="4" creationId="{64523284-0B5A-4906-98E3-9274737107B3}"/>
          </ac:picMkLst>
        </pc:picChg>
        <pc:picChg chg="add mod">
          <ac:chgData name="James" userId="b2b521d4b6ed5ec3" providerId="LiveId" clId="{3483535F-9377-4134-8137-DB3E3A39B258}" dt="2021-05-05T22:02:51.124" v="6980" actId="1076"/>
          <ac:picMkLst>
            <pc:docMk/>
            <pc:sldMk cId="7765281" sldId="259"/>
            <ac:picMk id="5" creationId="{023EA488-3D88-4567-BA80-EF88237684B3}"/>
          </ac:picMkLst>
        </pc:picChg>
        <pc:picChg chg="add mod">
          <ac:chgData name="James" userId="b2b521d4b6ed5ec3" providerId="LiveId" clId="{3483535F-9377-4134-8137-DB3E3A39B258}" dt="2021-05-05T22:04:25.962" v="6987" actId="1076"/>
          <ac:picMkLst>
            <pc:docMk/>
            <pc:sldMk cId="7765281" sldId="259"/>
            <ac:picMk id="7" creationId="{C1E031A8-2221-4D25-B4CC-3DA23154E329}"/>
          </ac:picMkLst>
        </pc:picChg>
      </pc:sldChg>
      <pc:sldChg chg="delSp modSp mod modTransition modAnim">
        <pc:chgData name="James" userId="b2b521d4b6ed5ec3" providerId="LiveId" clId="{3483535F-9377-4134-8137-DB3E3A39B258}" dt="2021-05-05T23:48:59.801" v="8207"/>
        <pc:sldMkLst>
          <pc:docMk/>
          <pc:sldMk cId="2551525597" sldId="260"/>
        </pc:sldMkLst>
        <pc:spChg chg="mod">
          <ac:chgData name="James" userId="b2b521d4b6ed5ec3" providerId="LiveId" clId="{3483535F-9377-4134-8137-DB3E3A39B258}" dt="2021-04-29T14:59:34.795" v="304" actId="14100"/>
          <ac:spMkLst>
            <pc:docMk/>
            <pc:sldMk cId="2551525597" sldId="260"/>
            <ac:spMk id="2" creationId="{439DCEAC-68A5-4A5C-AC30-0AC1139D1EAF}"/>
          </ac:spMkLst>
        </pc:spChg>
        <pc:spChg chg="del">
          <ac:chgData name="James" userId="b2b521d4b6ed5ec3" providerId="LiveId" clId="{3483535F-9377-4134-8137-DB3E3A39B258}" dt="2021-04-29T14:59:40.725" v="305" actId="478"/>
          <ac:spMkLst>
            <pc:docMk/>
            <pc:sldMk cId="2551525597" sldId="260"/>
            <ac:spMk id="3" creationId="{B52B6BCE-5492-4DC2-AF51-66761BBB43D1}"/>
          </ac:spMkLst>
        </pc:spChg>
      </pc:sldChg>
      <pc:sldChg chg="addSp delSp modSp new del mod modTransition">
        <pc:chgData name="James" userId="b2b521d4b6ed5ec3" providerId="LiveId" clId="{3483535F-9377-4134-8137-DB3E3A39B258}" dt="2021-05-05T23:30:16.656" v="8033" actId="2696"/>
        <pc:sldMkLst>
          <pc:docMk/>
          <pc:sldMk cId="2443107528" sldId="261"/>
        </pc:sldMkLst>
        <pc:spChg chg="mod">
          <ac:chgData name="James" userId="b2b521d4b6ed5ec3" providerId="LiveId" clId="{3483535F-9377-4134-8137-DB3E3A39B258}" dt="2021-05-03T20:30:03.595" v="1270" actId="1076"/>
          <ac:spMkLst>
            <pc:docMk/>
            <pc:sldMk cId="2443107528" sldId="261"/>
            <ac:spMk id="2" creationId="{23328068-A61C-48B2-9330-789B5FC289A4}"/>
          </ac:spMkLst>
        </pc:spChg>
        <pc:spChg chg="del mod">
          <ac:chgData name="James" userId="b2b521d4b6ed5ec3" providerId="LiveId" clId="{3483535F-9377-4134-8137-DB3E3A39B258}" dt="2021-04-29T15:59:58.045" v="431" actId="478"/>
          <ac:spMkLst>
            <pc:docMk/>
            <pc:sldMk cId="2443107528" sldId="261"/>
            <ac:spMk id="3" creationId="{50C0CCD2-D5DB-49AE-A55A-2566A97044AC}"/>
          </ac:spMkLst>
        </pc:spChg>
        <pc:spChg chg="add del mod">
          <ac:chgData name="James" userId="b2b521d4b6ed5ec3" providerId="LiveId" clId="{3483535F-9377-4134-8137-DB3E3A39B258}" dt="2021-05-04T12:16:20.216" v="1460"/>
          <ac:spMkLst>
            <pc:docMk/>
            <pc:sldMk cId="2443107528" sldId="261"/>
            <ac:spMk id="3" creationId="{9BEC51FC-227F-458B-8073-042EA525E39D}"/>
          </ac:spMkLst>
        </pc:spChg>
        <pc:spChg chg="add del mod">
          <ac:chgData name="James" userId="b2b521d4b6ed5ec3" providerId="LiveId" clId="{3483535F-9377-4134-8137-DB3E3A39B258}" dt="2021-04-29T16:00:00.367" v="432" actId="478"/>
          <ac:spMkLst>
            <pc:docMk/>
            <pc:sldMk cId="2443107528" sldId="261"/>
            <ac:spMk id="5" creationId="{991E6CF0-7371-4869-BBA0-40D42619B164}"/>
          </ac:spMkLst>
        </pc:spChg>
        <pc:spChg chg="add del mod">
          <ac:chgData name="James" userId="b2b521d4b6ed5ec3" providerId="LiveId" clId="{3483535F-9377-4134-8137-DB3E3A39B258}" dt="2021-04-29T16:01:14.883" v="494"/>
          <ac:spMkLst>
            <pc:docMk/>
            <pc:sldMk cId="2443107528" sldId="261"/>
            <ac:spMk id="6" creationId="{9D37578F-3B13-4CE5-BF6B-95D8E9630B54}"/>
          </ac:spMkLst>
        </pc:spChg>
        <pc:spChg chg="add mod">
          <ac:chgData name="James" userId="b2b521d4b6ed5ec3" providerId="LiveId" clId="{3483535F-9377-4134-8137-DB3E3A39B258}" dt="2021-05-05T23:10:32.100" v="8014" actId="20577"/>
          <ac:spMkLst>
            <pc:docMk/>
            <pc:sldMk cId="2443107528" sldId="261"/>
            <ac:spMk id="7" creationId="{61579D9D-36F8-4DA2-B27E-23DF880AFFE3}"/>
          </ac:spMkLst>
        </pc:spChg>
        <pc:picChg chg="add del mod">
          <ac:chgData name="James" userId="b2b521d4b6ed5ec3" providerId="LiveId" clId="{3483535F-9377-4134-8137-DB3E3A39B258}" dt="2021-05-03T13:58:39.025" v="996" actId="478"/>
          <ac:picMkLst>
            <pc:docMk/>
            <pc:sldMk cId="2443107528" sldId="261"/>
            <ac:picMk id="4" creationId="{6FEB60BF-842C-4DC2-9D17-F16A9A8A17AA}"/>
          </ac:picMkLst>
        </pc:picChg>
        <pc:picChg chg="add del mod">
          <ac:chgData name="James" userId="b2b521d4b6ed5ec3" providerId="LiveId" clId="{3483535F-9377-4134-8137-DB3E3A39B258}" dt="2021-05-04T21:23:08.847" v="5080" actId="478"/>
          <ac:picMkLst>
            <pc:docMk/>
            <pc:sldMk cId="2443107528" sldId="261"/>
            <ac:picMk id="5" creationId="{53AA53B5-4825-4CD9-A1B0-A66F0C34C161}"/>
          </ac:picMkLst>
        </pc:picChg>
        <pc:picChg chg="add mod">
          <ac:chgData name="James" userId="b2b521d4b6ed5ec3" providerId="LiveId" clId="{3483535F-9377-4134-8137-DB3E3A39B258}" dt="2021-05-04T21:23:06.587" v="5079"/>
          <ac:picMkLst>
            <pc:docMk/>
            <pc:sldMk cId="2443107528" sldId="261"/>
            <ac:picMk id="6" creationId="{EABAF1A8-F3C5-4ACE-ACBE-A01AAB2157D7}"/>
          </ac:picMkLst>
        </pc:picChg>
      </pc:sldChg>
      <pc:sldChg chg="addSp delSp modSp new mod modTransition modAnim">
        <pc:chgData name="James" userId="b2b521d4b6ed5ec3" providerId="LiveId" clId="{3483535F-9377-4134-8137-DB3E3A39B258}" dt="2021-05-05T23:48:59.801" v="8207"/>
        <pc:sldMkLst>
          <pc:docMk/>
          <pc:sldMk cId="414188734" sldId="262"/>
        </pc:sldMkLst>
        <pc:spChg chg="mod">
          <ac:chgData name="James" userId="b2b521d4b6ed5ec3" providerId="LiveId" clId="{3483535F-9377-4134-8137-DB3E3A39B258}" dt="2021-05-04T17:41:16.505" v="2740" actId="1076"/>
          <ac:spMkLst>
            <pc:docMk/>
            <pc:sldMk cId="414188734" sldId="262"/>
            <ac:spMk id="2" creationId="{8F86AC47-A281-4219-BF9A-8B9006245E56}"/>
          </ac:spMkLst>
        </pc:spChg>
        <pc:spChg chg="del mod">
          <ac:chgData name="James" userId="b2b521d4b6ed5ec3" providerId="LiveId" clId="{3483535F-9377-4134-8137-DB3E3A39B258}" dt="2021-05-03T14:46:41.330" v="1210" actId="478"/>
          <ac:spMkLst>
            <pc:docMk/>
            <pc:sldMk cId="414188734" sldId="262"/>
            <ac:spMk id="3" creationId="{055F49C2-79A6-458B-AF07-067219C32F80}"/>
          </ac:spMkLst>
        </pc:spChg>
        <pc:spChg chg="add del mod">
          <ac:chgData name="James" userId="b2b521d4b6ed5ec3" providerId="LiveId" clId="{3483535F-9377-4134-8137-DB3E3A39B258}" dt="2021-05-04T17:31:54.723" v="2422"/>
          <ac:spMkLst>
            <pc:docMk/>
            <pc:sldMk cId="414188734" sldId="262"/>
            <ac:spMk id="3" creationId="{E480301B-C941-4AD4-9E57-BF85713E9C6B}"/>
          </ac:spMkLst>
        </pc:spChg>
        <pc:spChg chg="add del mod">
          <ac:chgData name="James" userId="b2b521d4b6ed5ec3" providerId="LiveId" clId="{3483535F-9377-4134-8137-DB3E3A39B258}" dt="2021-05-03T14:46:42.765" v="1211" actId="478"/>
          <ac:spMkLst>
            <pc:docMk/>
            <pc:sldMk cId="414188734" sldId="262"/>
            <ac:spMk id="6" creationId="{F2BD45F1-9F11-4BA3-852E-D617D40A695E}"/>
          </ac:spMkLst>
        </pc:spChg>
        <pc:spChg chg="add mod">
          <ac:chgData name="James" userId="b2b521d4b6ed5ec3" providerId="LiveId" clId="{3483535F-9377-4134-8137-DB3E3A39B258}" dt="2021-05-04T20:06:11.151" v="4270" actId="1076"/>
          <ac:spMkLst>
            <pc:docMk/>
            <pc:sldMk cId="414188734" sldId="262"/>
            <ac:spMk id="7" creationId="{9036E37E-6B33-4311-AADF-6FA6059BEC48}"/>
          </ac:spMkLst>
        </pc:spChg>
        <pc:spChg chg="add del mod">
          <ac:chgData name="James" userId="b2b521d4b6ed5ec3" providerId="LiveId" clId="{3483535F-9377-4134-8137-DB3E3A39B258}" dt="2021-05-04T17:44:09.029" v="2769"/>
          <ac:spMkLst>
            <pc:docMk/>
            <pc:sldMk cId="414188734" sldId="262"/>
            <ac:spMk id="8" creationId="{EB4A6725-5C77-4D68-B6AD-48912E007C44}"/>
          </ac:spMkLst>
        </pc:spChg>
        <pc:spChg chg="add mod">
          <ac:chgData name="James" userId="b2b521d4b6ed5ec3" providerId="LiveId" clId="{3483535F-9377-4134-8137-DB3E3A39B258}" dt="2021-05-04T18:14:16.446" v="3146" actId="33524"/>
          <ac:spMkLst>
            <pc:docMk/>
            <pc:sldMk cId="414188734" sldId="262"/>
            <ac:spMk id="9" creationId="{6942EA0E-8E00-491B-B4F7-F998987ADE12}"/>
          </ac:spMkLst>
        </pc:spChg>
        <pc:picChg chg="add mod">
          <ac:chgData name="James" userId="b2b521d4b6ed5ec3" providerId="LiveId" clId="{3483535F-9377-4134-8137-DB3E3A39B258}" dt="2021-05-04T18:11:47.123" v="2979" actId="1076"/>
          <ac:picMkLst>
            <pc:docMk/>
            <pc:sldMk cId="414188734" sldId="262"/>
            <ac:picMk id="4" creationId="{D446BB9F-40E6-45FA-B6F4-70E94DCABB3A}"/>
          </ac:picMkLst>
        </pc:picChg>
        <pc:picChg chg="add del mod">
          <ac:chgData name="James" userId="b2b521d4b6ed5ec3" providerId="LiveId" clId="{3483535F-9377-4134-8137-DB3E3A39B258}" dt="2021-05-03T13:58:40.603" v="997" actId="478"/>
          <ac:picMkLst>
            <pc:docMk/>
            <pc:sldMk cId="414188734" sldId="262"/>
            <ac:picMk id="4" creationId="{DA06F667-70E6-459C-819D-48B93317577F}"/>
          </ac:picMkLst>
        </pc:picChg>
        <pc:picChg chg="add del mod ord">
          <ac:chgData name="James" userId="b2b521d4b6ed5ec3" providerId="LiveId" clId="{3483535F-9377-4134-8137-DB3E3A39B258}" dt="2021-05-04T17:34:34.936" v="2510" actId="478"/>
          <ac:picMkLst>
            <pc:docMk/>
            <pc:sldMk cId="414188734" sldId="262"/>
            <ac:picMk id="6" creationId="{5D6CB0B4-743C-4926-8435-5677DE6E6623}"/>
          </ac:picMkLst>
        </pc:picChg>
        <pc:picChg chg="add mod">
          <ac:chgData name="James" userId="b2b521d4b6ed5ec3" providerId="LiveId" clId="{3483535F-9377-4134-8137-DB3E3A39B258}" dt="2021-05-05T21:33:18.592" v="6607" actId="14100"/>
          <ac:picMkLst>
            <pc:docMk/>
            <pc:sldMk cId="414188734" sldId="262"/>
            <ac:picMk id="11" creationId="{D8D31A76-E534-4DD4-869B-3FB06F9CF1AD}"/>
          </ac:picMkLst>
        </pc:picChg>
      </pc:sldChg>
      <pc:sldChg chg="addSp delSp modSp new add del mod modTransition modAnim">
        <pc:chgData name="James" userId="b2b521d4b6ed5ec3" providerId="LiveId" clId="{3483535F-9377-4134-8137-DB3E3A39B258}" dt="2021-05-05T23:48:59.801" v="8207"/>
        <pc:sldMkLst>
          <pc:docMk/>
          <pc:sldMk cId="2288788411" sldId="263"/>
        </pc:sldMkLst>
        <pc:spChg chg="mod">
          <ac:chgData name="James" userId="b2b521d4b6ed5ec3" providerId="LiveId" clId="{3483535F-9377-4134-8137-DB3E3A39B258}" dt="2021-05-03T20:29:12.767" v="1265" actId="1076"/>
          <ac:spMkLst>
            <pc:docMk/>
            <pc:sldMk cId="2288788411" sldId="263"/>
            <ac:spMk id="2" creationId="{06C73634-0E6E-4755-B859-9FC2B7112124}"/>
          </ac:spMkLst>
        </pc:spChg>
        <pc:spChg chg="del mod">
          <ac:chgData name="James" userId="b2b521d4b6ed5ec3" providerId="LiveId" clId="{3483535F-9377-4134-8137-DB3E3A39B258}" dt="2021-05-04T18:49:47.291" v="3458" actId="478"/>
          <ac:spMkLst>
            <pc:docMk/>
            <pc:sldMk cId="2288788411" sldId="263"/>
            <ac:spMk id="3" creationId="{DFBF61CA-CA48-4113-BE17-86D8C849F223}"/>
          </ac:spMkLst>
        </pc:spChg>
        <pc:spChg chg="add del mod">
          <ac:chgData name="James" userId="b2b521d4b6ed5ec3" providerId="LiveId" clId="{3483535F-9377-4134-8137-DB3E3A39B258}" dt="2021-05-04T21:11:40.978" v="4596" actId="20577"/>
          <ac:spMkLst>
            <pc:docMk/>
            <pc:sldMk cId="2288788411" sldId="263"/>
            <ac:spMk id="4" creationId="{C29FD0FA-0B2F-4738-893A-0C1314EE81EB}"/>
          </ac:spMkLst>
        </pc:spChg>
        <pc:picChg chg="add del mod">
          <ac:chgData name="James" userId="b2b521d4b6ed5ec3" providerId="LiveId" clId="{3483535F-9377-4134-8137-DB3E3A39B258}" dt="2021-05-03T13:58:43.228" v="998" actId="478"/>
          <ac:picMkLst>
            <pc:docMk/>
            <pc:sldMk cId="2288788411" sldId="263"/>
            <ac:picMk id="4" creationId="{21636083-5BA7-495C-A5DB-773E2D8F3F24}"/>
          </ac:picMkLst>
        </pc:picChg>
        <pc:picChg chg="add mod">
          <ac:chgData name="James" userId="b2b521d4b6ed5ec3" providerId="LiveId" clId="{3483535F-9377-4134-8137-DB3E3A39B258}" dt="2021-05-05T21:32:36.340" v="6602"/>
          <ac:picMkLst>
            <pc:docMk/>
            <pc:sldMk cId="2288788411" sldId="263"/>
            <ac:picMk id="5" creationId="{D4915EF0-86EF-4532-A489-2DBD03059AEB}"/>
          </ac:picMkLst>
        </pc:picChg>
        <pc:picChg chg="add del mod">
          <ac:chgData name="James" userId="b2b521d4b6ed5ec3" providerId="LiveId" clId="{3483535F-9377-4134-8137-DB3E3A39B258}" dt="2021-05-05T21:32:34.350" v="6601" actId="478"/>
          <ac:picMkLst>
            <pc:docMk/>
            <pc:sldMk cId="2288788411" sldId="263"/>
            <ac:picMk id="6" creationId="{D1D362A2-6A15-459F-BAF5-AB9FC555CDE2}"/>
          </ac:picMkLst>
        </pc:picChg>
      </pc:sldChg>
      <pc:sldChg chg="addSp delSp modSp new del mod modTransition">
        <pc:chgData name="James" userId="b2b521d4b6ed5ec3" providerId="LiveId" clId="{3483535F-9377-4134-8137-DB3E3A39B258}" dt="2021-05-04T18:50:12.957" v="3459" actId="2696"/>
        <pc:sldMkLst>
          <pc:docMk/>
          <pc:sldMk cId="347347657" sldId="264"/>
        </pc:sldMkLst>
        <pc:picChg chg="add del mod">
          <ac:chgData name="James" userId="b2b521d4b6ed5ec3" providerId="LiveId" clId="{3483535F-9377-4134-8137-DB3E3A39B258}" dt="2021-05-03T13:58:46.437" v="999" actId="478"/>
          <ac:picMkLst>
            <pc:docMk/>
            <pc:sldMk cId="347347657" sldId="264"/>
            <ac:picMk id="4" creationId="{27865068-EA7C-4790-974C-0A9AE2F9F22D}"/>
          </ac:picMkLst>
        </pc:picChg>
      </pc:sldChg>
      <pc:sldChg chg="addSp delSp modSp new mod modTransition modAnim">
        <pc:chgData name="James" userId="b2b521d4b6ed5ec3" providerId="LiveId" clId="{3483535F-9377-4134-8137-DB3E3A39B258}" dt="2021-05-05T23:48:59.801" v="8207"/>
        <pc:sldMkLst>
          <pc:docMk/>
          <pc:sldMk cId="3052447876" sldId="265"/>
        </pc:sldMkLst>
        <pc:spChg chg="mod">
          <ac:chgData name="James" userId="b2b521d4b6ed5ec3" providerId="LiveId" clId="{3483535F-9377-4134-8137-DB3E3A39B258}" dt="2021-05-03T20:28:27.603" v="1255" actId="255"/>
          <ac:spMkLst>
            <pc:docMk/>
            <pc:sldMk cId="3052447876" sldId="265"/>
            <ac:spMk id="2" creationId="{A3423644-CB43-4327-9979-0013D0502671}"/>
          </ac:spMkLst>
        </pc:spChg>
        <pc:spChg chg="del mod">
          <ac:chgData name="James" userId="b2b521d4b6ed5ec3" providerId="LiveId" clId="{3483535F-9377-4134-8137-DB3E3A39B258}" dt="2021-05-05T22:21:36.248" v="6988" actId="478"/>
          <ac:spMkLst>
            <pc:docMk/>
            <pc:sldMk cId="3052447876" sldId="265"/>
            <ac:spMk id="3" creationId="{FD708513-A471-4247-9A69-D7A9947BC6E6}"/>
          </ac:spMkLst>
        </pc:spChg>
        <pc:spChg chg="add mod">
          <ac:chgData name="James" userId="b2b521d4b6ed5ec3" providerId="LiveId" clId="{3483535F-9377-4134-8137-DB3E3A39B258}" dt="2021-05-05T22:32:01.676" v="7426" actId="20577"/>
          <ac:spMkLst>
            <pc:docMk/>
            <pc:sldMk cId="3052447876" sldId="265"/>
            <ac:spMk id="6" creationId="{D139DB54-2B15-41FB-A940-253B8983323F}"/>
          </ac:spMkLst>
        </pc:spChg>
        <pc:picChg chg="add del mod">
          <ac:chgData name="James" userId="b2b521d4b6ed5ec3" providerId="LiveId" clId="{3483535F-9377-4134-8137-DB3E3A39B258}" dt="2021-05-03T13:58:48.171" v="1000" actId="478"/>
          <ac:picMkLst>
            <pc:docMk/>
            <pc:sldMk cId="3052447876" sldId="265"/>
            <ac:picMk id="4" creationId="{890B9CE4-444F-4FEA-A609-7090D2DC1FDE}"/>
          </ac:picMkLst>
        </pc:picChg>
        <pc:picChg chg="add mod">
          <ac:chgData name="James" userId="b2b521d4b6ed5ec3" providerId="LiveId" clId="{3483535F-9377-4134-8137-DB3E3A39B258}" dt="2021-05-05T23:40:37.580" v="8168" actId="1076"/>
          <ac:picMkLst>
            <pc:docMk/>
            <pc:sldMk cId="3052447876" sldId="265"/>
            <ac:picMk id="5" creationId="{BD9CF8CA-F2D4-4A19-86B5-F6C6AC99F6A3}"/>
          </ac:picMkLst>
        </pc:picChg>
        <pc:picChg chg="add mod">
          <ac:chgData name="James" userId="b2b521d4b6ed5ec3" providerId="LiveId" clId="{3483535F-9377-4134-8137-DB3E3A39B258}" dt="2021-05-05T22:33:27.243" v="7434" actId="1076"/>
          <ac:picMkLst>
            <pc:docMk/>
            <pc:sldMk cId="3052447876" sldId="265"/>
            <ac:picMk id="8" creationId="{ABD186B5-86DF-4BAA-ABFB-ED848915BBB3}"/>
          </ac:picMkLst>
        </pc:picChg>
      </pc:sldChg>
      <pc:sldChg chg="addSp delSp modSp new mod modTransition modAnim">
        <pc:chgData name="James" userId="b2b521d4b6ed5ec3" providerId="LiveId" clId="{3483535F-9377-4134-8137-DB3E3A39B258}" dt="2021-05-05T23:48:59.801" v="8207"/>
        <pc:sldMkLst>
          <pc:docMk/>
          <pc:sldMk cId="2730386207" sldId="266"/>
        </pc:sldMkLst>
        <pc:spChg chg="del">
          <ac:chgData name="James" userId="b2b521d4b6ed5ec3" providerId="LiveId" clId="{3483535F-9377-4134-8137-DB3E3A39B258}" dt="2021-05-04T18:17:43.751" v="3172" actId="478"/>
          <ac:spMkLst>
            <pc:docMk/>
            <pc:sldMk cId="2730386207" sldId="266"/>
            <ac:spMk id="2" creationId="{DBE191F0-8800-4CE9-A87C-874F4EB52CE8}"/>
          </ac:spMkLst>
        </pc:spChg>
        <pc:spChg chg="del">
          <ac:chgData name="James" userId="b2b521d4b6ed5ec3" providerId="LiveId" clId="{3483535F-9377-4134-8137-DB3E3A39B258}" dt="2021-05-04T18:17:45.351" v="3173" actId="478"/>
          <ac:spMkLst>
            <pc:docMk/>
            <pc:sldMk cId="2730386207" sldId="266"/>
            <ac:spMk id="3" creationId="{BC742107-2C0C-4F67-B7EC-05B007484599}"/>
          </ac:spMkLst>
        </pc:spChg>
        <pc:spChg chg="add del mod">
          <ac:chgData name="James" userId="b2b521d4b6ed5ec3" providerId="LiveId" clId="{3483535F-9377-4134-8137-DB3E3A39B258}" dt="2021-05-04T18:18:26.616" v="3176"/>
          <ac:spMkLst>
            <pc:docMk/>
            <pc:sldMk cId="2730386207" sldId="266"/>
            <ac:spMk id="4" creationId="{BC849939-12C1-45E5-9A50-BED34675D1B7}"/>
          </ac:spMkLst>
        </pc:spChg>
        <pc:spChg chg="add mod">
          <ac:chgData name="James" userId="b2b521d4b6ed5ec3" providerId="LiveId" clId="{3483535F-9377-4134-8137-DB3E3A39B258}" dt="2021-05-05T23:38:51.454" v="8141" actId="14100"/>
          <ac:spMkLst>
            <pc:docMk/>
            <pc:sldMk cId="2730386207" sldId="266"/>
            <ac:spMk id="5" creationId="{96C3B583-0BC1-4849-8719-C270D88CF0AD}"/>
          </ac:spMkLst>
        </pc:spChg>
        <pc:picChg chg="add mod">
          <ac:chgData name="James" userId="b2b521d4b6ed5ec3" providerId="LiveId" clId="{3483535F-9377-4134-8137-DB3E3A39B258}" dt="2021-05-04T18:45:13.085" v="3416" actId="1076"/>
          <ac:picMkLst>
            <pc:docMk/>
            <pc:sldMk cId="2730386207" sldId="266"/>
            <ac:picMk id="6" creationId="{94DB6081-8DC3-4C22-ABC2-32316E95CF7B}"/>
          </ac:picMkLst>
        </pc:picChg>
        <pc:picChg chg="add mod">
          <ac:chgData name="James" userId="b2b521d4b6ed5ec3" providerId="LiveId" clId="{3483535F-9377-4134-8137-DB3E3A39B258}" dt="2021-05-05T21:34:47.607" v="6616" actId="1076"/>
          <ac:picMkLst>
            <pc:docMk/>
            <pc:sldMk cId="2730386207" sldId="266"/>
            <ac:picMk id="8" creationId="{E0E8B7FD-BDA2-4F5A-8617-898C475AEE6D}"/>
          </ac:picMkLst>
        </pc:picChg>
      </pc:sldChg>
      <pc:sldChg chg="addSp delSp modSp new mod modTransition modAnim">
        <pc:chgData name="James" userId="b2b521d4b6ed5ec3" providerId="LiveId" clId="{3483535F-9377-4134-8137-DB3E3A39B258}" dt="2021-05-06T00:09:25.551" v="8212" actId="1076"/>
        <pc:sldMkLst>
          <pc:docMk/>
          <pc:sldMk cId="1632932919" sldId="267"/>
        </pc:sldMkLst>
        <pc:spChg chg="mod">
          <ac:chgData name="James" userId="b2b521d4b6ed5ec3" providerId="LiveId" clId="{3483535F-9377-4134-8137-DB3E3A39B258}" dt="2021-05-04T12:24:23.245" v="1569" actId="313"/>
          <ac:spMkLst>
            <pc:docMk/>
            <pc:sldMk cId="1632932919" sldId="267"/>
            <ac:spMk id="2" creationId="{9FE6DA58-B7E1-4058-988D-6F0449AAE9DC}"/>
          </ac:spMkLst>
        </pc:spChg>
        <pc:spChg chg="del mod">
          <ac:chgData name="James" userId="b2b521d4b6ed5ec3" providerId="LiveId" clId="{3483535F-9377-4134-8137-DB3E3A39B258}" dt="2021-05-04T12:22:49.113" v="1500" actId="478"/>
          <ac:spMkLst>
            <pc:docMk/>
            <pc:sldMk cId="1632932919" sldId="267"/>
            <ac:spMk id="3" creationId="{C1606006-F58C-4743-B0F5-A0C82459463E}"/>
          </ac:spMkLst>
        </pc:spChg>
        <pc:spChg chg="add del mod">
          <ac:chgData name="James" userId="b2b521d4b6ed5ec3" providerId="LiveId" clId="{3483535F-9377-4134-8137-DB3E3A39B258}" dt="2021-05-04T12:22:52.013" v="1501" actId="478"/>
          <ac:spMkLst>
            <pc:docMk/>
            <pc:sldMk cId="1632932919" sldId="267"/>
            <ac:spMk id="7" creationId="{C8CCCB62-B481-4DA1-829D-10DB58AC0E22}"/>
          </ac:spMkLst>
        </pc:spChg>
        <pc:spChg chg="add mod">
          <ac:chgData name="James" userId="b2b521d4b6ed5ec3" providerId="LiveId" clId="{3483535F-9377-4134-8137-DB3E3A39B258}" dt="2021-05-06T00:09:17.779" v="8211" actId="14100"/>
          <ac:spMkLst>
            <pc:docMk/>
            <pc:sldMk cId="1632932919" sldId="267"/>
            <ac:spMk id="8" creationId="{0326C16D-99CA-449B-871C-B6F62D4CF731}"/>
          </ac:spMkLst>
        </pc:spChg>
        <pc:spChg chg="add mod">
          <ac:chgData name="James" userId="b2b521d4b6ed5ec3" providerId="LiveId" clId="{3483535F-9377-4134-8137-DB3E3A39B258}" dt="2021-05-06T00:09:25.551" v="8212" actId="1076"/>
          <ac:spMkLst>
            <pc:docMk/>
            <pc:sldMk cId="1632932919" sldId="267"/>
            <ac:spMk id="9" creationId="{47DF3CEB-0197-43D6-8B35-BBE03D88F2B4}"/>
          </ac:spMkLst>
        </pc:spChg>
        <pc:picChg chg="add mod">
          <ac:chgData name="James" userId="b2b521d4b6ed5ec3" providerId="LiveId" clId="{3483535F-9377-4134-8137-DB3E3A39B258}" dt="2021-05-05T21:34:29.858" v="6615" actId="14100"/>
          <ac:picMkLst>
            <pc:docMk/>
            <pc:sldMk cId="1632932919" sldId="267"/>
            <ac:picMk id="5" creationId="{21AAB9A0-E20A-41EB-93DE-5DE625B02BBD}"/>
          </ac:picMkLst>
        </pc:picChg>
      </pc:sldChg>
      <pc:sldChg chg="addSp delSp modSp new mod modTransition modAnim">
        <pc:chgData name="James" userId="b2b521d4b6ed5ec3" providerId="LiveId" clId="{3483535F-9377-4134-8137-DB3E3A39B258}" dt="2021-05-05T23:48:59.801" v="8207"/>
        <pc:sldMkLst>
          <pc:docMk/>
          <pc:sldMk cId="1390596081" sldId="268"/>
        </pc:sldMkLst>
        <pc:spChg chg="mod">
          <ac:chgData name="James" userId="b2b521d4b6ed5ec3" providerId="LiveId" clId="{3483535F-9377-4134-8137-DB3E3A39B258}" dt="2021-05-04T15:46:32.994" v="1759" actId="1076"/>
          <ac:spMkLst>
            <pc:docMk/>
            <pc:sldMk cId="1390596081" sldId="268"/>
            <ac:spMk id="2" creationId="{D21E6584-2FCC-4C34-8635-B142F920EC0F}"/>
          </ac:spMkLst>
        </pc:spChg>
        <pc:spChg chg="del mod">
          <ac:chgData name="James" userId="b2b521d4b6ed5ec3" providerId="LiveId" clId="{3483535F-9377-4134-8137-DB3E3A39B258}" dt="2021-05-04T15:46:45.291" v="1762" actId="478"/>
          <ac:spMkLst>
            <pc:docMk/>
            <pc:sldMk cId="1390596081" sldId="268"/>
            <ac:spMk id="3" creationId="{1A27701F-7147-4325-9260-7D5019F22896}"/>
          </ac:spMkLst>
        </pc:spChg>
        <pc:spChg chg="add mod">
          <ac:chgData name="James" userId="b2b521d4b6ed5ec3" providerId="LiveId" clId="{3483535F-9377-4134-8137-DB3E3A39B258}" dt="2021-05-05T23:22:49.115" v="8032" actId="20577"/>
          <ac:spMkLst>
            <pc:docMk/>
            <pc:sldMk cId="1390596081" sldId="268"/>
            <ac:spMk id="4" creationId="{BBC22793-AF91-4E9B-8694-F4A543E2BF50}"/>
          </ac:spMkLst>
        </pc:spChg>
        <pc:picChg chg="add mod">
          <ac:chgData name="James" userId="b2b521d4b6ed5ec3" providerId="LiveId" clId="{3483535F-9377-4134-8137-DB3E3A39B258}" dt="2021-05-04T16:03:22.638" v="2396" actId="1076"/>
          <ac:picMkLst>
            <pc:docMk/>
            <pc:sldMk cId="1390596081" sldId="268"/>
            <ac:picMk id="6" creationId="{C8455996-8D25-4E1B-A1A8-1EF19D3C378B}"/>
          </ac:picMkLst>
        </pc:picChg>
        <pc:picChg chg="add del mod">
          <ac:chgData name="James" userId="b2b521d4b6ed5ec3" providerId="LiveId" clId="{3483535F-9377-4134-8137-DB3E3A39B258}" dt="2021-05-04T21:23:11.537" v="5081" actId="478"/>
          <ac:picMkLst>
            <pc:docMk/>
            <pc:sldMk cId="1390596081" sldId="268"/>
            <ac:picMk id="7" creationId="{95B2B1CF-84AC-4991-BFEB-6170055BDA1C}"/>
          </ac:picMkLst>
        </pc:picChg>
        <pc:picChg chg="add mod">
          <ac:chgData name="James" userId="b2b521d4b6ed5ec3" providerId="LiveId" clId="{3483535F-9377-4134-8137-DB3E3A39B258}" dt="2021-05-04T21:23:12.057" v="5082"/>
          <ac:picMkLst>
            <pc:docMk/>
            <pc:sldMk cId="1390596081" sldId="268"/>
            <ac:picMk id="8" creationId="{69CA0BAD-966D-43DF-B349-3E2BBAE3FEE4}"/>
          </ac:picMkLst>
        </pc:picChg>
      </pc:sldChg>
      <pc:sldChg chg="addSp delSp modSp new mod modTransition modAnim">
        <pc:chgData name="James" userId="b2b521d4b6ed5ec3" providerId="LiveId" clId="{3483535F-9377-4134-8137-DB3E3A39B258}" dt="2021-05-05T23:48:59.801" v="8207"/>
        <pc:sldMkLst>
          <pc:docMk/>
          <pc:sldMk cId="3754614386" sldId="269"/>
        </pc:sldMkLst>
        <pc:spChg chg="del">
          <ac:chgData name="James" userId="b2b521d4b6ed5ec3" providerId="LiveId" clId="{3483535F-9377-4134-8137-DB3E3A39B258}" dt="2021-05-04T19:53:01.974" v="3918" actId="478"/>
          <ac:spMkLst>
            <pc:docMk/>
            <pc:sldMk cId="3754614386" sldId="269"/>
            <ac:spMk id="2" creationId="{BCCB0F38-55F7-4242-9656-897494B307A5}"/>
          </ac:spMkLst>
        </pc:spChg>
        <pc:spChg chg="del">
          <ac:chgData name="James" userId="b2b521d4b6ed5ec3" providerId="LiveId" clId="{3483535F-9377-4134-8137-DB3E3A39B258}" dt="2021-05-04T19:53:04.085" v="3919" actId="478"/>
          <ac:spMkLst>
            <pc:docMk/>
            <pc:sldMk cId="3754614386" sldId="269"/>
            <ac:spMk id="3" creationId="{A871EE19-8F77-413E-8B33-CBC3C3DC2F8F}"/>
          </ac:spMkLst>
        </pc:spChg>
        <pc:spChg chg="add mod">
          <ac:chgData name="James" userId="b2b521d4b6ed5ec3" providerId="LiveId" clId="{3483535F-9377-4134-8137-DB3E3A39B258}" dt="2021-05-04T21:19:57.753" v="5050" actId="20577"/>
          <ac:spMkLst>
            <pc:docMk/>
            <pc:sldMk cId="3754614386" sldId="269"/>
            <ac:spMk id="6" creationId="{F7CF878E-18D3-4BFC-B214-3FE4553C6143}"/>
          </ac:spMkLst>
        </pc:spChg>
        <pc:picChg chg="add mod">
          <ac:chgData name="James" userId="b2b521d4b6ed5ec3" providerId="LiveId" clId="{3483535F-9377-4134-8137-DB3E3A39B258}" dt="2021-05-04T21:15:43.768" v="4770" actId="14100"/>
          <ac:picMkLst>
            <pc:docMk/>
            <pc:sldMk cId="3754614386" sldId="269"/>
            <ac:picMk id="4" creationId="{C2B481C0-820F-48C6-B45D-5CBF339FE4D6}"/>
          </ac:picMkLst>
        </pc:picChg>
        <pc:picChg chg="add mod">
          <ac:chgData name="James" userId="b2b521d4b6ed5ec3" providerId="LiveId" clId="{3483535F-9377-4134-8137-DB3E3A39B258}" dt="2021-05-04T21:15:40.527" v="4769" actId="1076"/>
          <ac:picMkLst>
            <pc:docMk/>
            <pc:sldMk cId="3754614386" sldId="269"/>
            <ac:picMk id="5" creationId="{584FDAFF-225E-4269-87DA-1DDC28DA3F06}"/>
          </ac:picMkLst>
        </pc:picChg>
        <pc:picChg chg="add mod">
          <ac:chgData name="James" userId="b2b521d4b6ed5ec3" providerId="LiveId" clId="{3483535F-9377-4134-8137-DB3E3A39B258}" dt="2021-05-05T21:32:27.079" v="6600" actId="1076"/>
          <ac:picMkLst>
            <pc:docMk/>
            <pc:sldMk cId="3754614386" sldId="269"/>
            <ac:picMk id="7" creationId="{29CBB4F2-7300-4F14-B86D-6DEF576F17C1}"/>
          </ac:picMkLst>
        </pc:picChg>
      </pc:sldChg>
      <pc:sldChg chg="addSp delSp modSp new mod modTransition modAnim">
        <pc:chgData name="James" userId="b2b521d4b6ed5ec3" providerId="LiveId" clId="{3483535F-9377-4134-8137-DB3E3A39B258}" dt="2021-05-05T23:48:59.801" v="8207"/>
        <pc:sldMkLst>
          <pc:docMk/>
          <pc:sldMk cId="2863416915" sldId="270"/>
        </pc:sldMkLst>
        <pc:spChg chg="del">
          <ac:chgData name="James" userId="b2b521d4b6ed5ec3" providerId="LiveId" clId="{3483535F-9377-4134-8137-DB3E3A39B258}" dt="2021-05-05T23:03:08.521" v="7752" actId="478"/>
          <ac:spMkLst>
            <pc:docMk/>
            <pc:sldMk cId="2863416915" sldId="270"/>
            <ac:spMk id="2" creationId="{1E3F7E67-D828-4A02-8C77-E7B194B0FF00}"/>
          </ac:spMkLst>
        </pc:spChg>
        <pc:spChg chg="del">
          <ac:chgData name="James" userId="b2b521d4b6ed5ec3" providerId="LiveId" clId="{3483535F-9377-4134-8137-DB3E3A39B258}" dt="2021-05-05T23:03:10.526" v="7753" actId="478"/>
          <ac:spMkLst>
            <pc:docMk/>
            <pc:sldMk cId="2863416915" sldId="270"/>
            <ac:spMk id="3" creationId="{73265C18-DD39-4799-8579-FD0B5A33A276}"/>
          </ac:spMkLst>
        </pc:spChg>
        <pc:spChg chg="add mod">
          <ac:chgData name="James" userId="b2b521d4b6ed5ec3" providerId="LiveId" clId="{3483535F-9377-4134-8137-DB3E3A39B258}" dt="2021-05-05T23:06:46.658" v="7972" actId="20577"/>
          <ac:spMkLst>
            <pc:docMk/>
            <pc:sldMk cId="2863416915" sldId="270"/>
            <ac:spMk id="4" creationId="{F580A6A5-E5FC-4AD8-ACE1-0C19C163714C}"/>
          </ac:spMkLst>
        </pc:spChg>
        <pc:picChg chg="add mod">
          <ac:chgData name="James" userId="b2b521d4b6ed5ec3" providerId="LiveId" clId="{3483535F-9377-4134-8137-DB3E3A39B258}" dt="2021-05-05T23:07:21.059" v="7977" actId="1076"/>
          <ac:picMkLst>
            <pc:docMk/>
            <pc:sldMk cId="2863416915" sldId="270"/>
            <ac:picMk id="5" creationId="{7EE77C70-0905-4486-AF77-CB37BBB8050E}"/>
          </ac:picMkLst>
        </pc:picChg>
        <pc:picChg chg="add mod">
          <ac:chgData name="James" userId="b2b521d4b6ed5ec3" providerId="LiveId" clId="{3483535F-9377-4134-8137-DB3E3A39B258}" dt="2021-05-05T23:08:11.067" v="7985" actId="29295"/>
          <ac:picMkLst>
            <pc:docMk/>
            <pc:sldMk cId="2863416915" sldId="270"/>
            <ac:picMk id="7" creationId="{2FB6704A-58BC-46C0-962F-8EAF47301683}"/>
          </ac:picMkLst>
        </pc:picChg>
      </pc:sldChg>
      <pc:sldChg chg="addSp delSp modSp new mod modTransition modAnim">
        <pc:chgData name="James" userId="b2b521d4b6ed5ec3" providerId="LiveId" clId="{3483535F-9377-4134-8137-DB3E3A39B258}" dt="2021-05-05T23:48:59.801" v="8207"/>
        <pc:sldMkLst>
          <pc:docMk/>
          <pc:sldMk cId="2306589820" sldId="271"/>
        </pc:sldMkLst>
        <pc:spChg chg="del">
          <ac:chgData name="James" userId="b2b521d4b6ed5ec3" providerId="LiveId" clId="{3483535F-9377-4134-8137-DB3E3A39B258}" dt="2021-05-05T22:53:56.032" v="7528" actId="478"/>
          <ac:spMkLst>
            <pc:docMk/>
            <pc:sldMk cId="2306589820" sldId="271"/>
            <ac:spMk id="2" creationId="{FBFD565A-174B-48DC-B136-C2B78441B494}"/>
          </ac:spMkLst>
        </pc:spChg>
        <pc:spChg chg="del">
          <ac:chgData name="James" userId="b2b521d4b6ed5ec3" providerId="LiveId" clId="{3483535F-9377-4134-8137-DB3E3A39B258}" dt="2021-05-05T22:53:56.918" v="7529" actId="478"/>
          <ac:spMkLst>
            <pc:docMk/>
            <pc:sldMk cId="2306589820" sldId="271"/>
            <ac:spMk id="3" creationId="{236A6710-AD89-433C-B010-142003EAEC0E}"/>
          </ac:spMkLst>
        </pc:spChg>
        <pc:spChg chg="add mod">
          <ac:chgData name="James" userId="b2b521d4b6ed5ec3" providerId="LiveId" clId="{3483535F-9377-4134-8137-DB3E3A39B258}" dt="2021-05-05T23:44:56.688" v="8195" actId="122"/>
          <ac:spMkLst>
            <pc:docMk/>
            <pc:sldMk cId="2306589820" sldId="271"/>
            <ac:spMk id="4" creationId="{AD113C26-2DEF-4A34-8015-D95BAFCA9058}"/>
          </ac:spMkLst>
        </pc:spChg>
        <pc:spChg chg="add mod">
          <ac:chgData name="James" userId="b2b521d4b6ed5ec3" providerId="LiveId" clId="{3483535F-9377-4134-8137-DB3E3A39B258}" dt="2021-05-05T23:44:59.264" v="8196" actId="122"/>
          <ac:spMkLst>
            <pc:docMk/>
            <pc:sldMk cId="2306589820" sldId="271"/>
            <ac:spMk id="5" creationId="{F0DAF9DB-AF91-4FFB-871A-2A42B1962FE7}"/>
          </ac:spMkLst>
        </pc:spChg>
        <pc:picChg chg="add mod">
          <ac:chgData name="James" userId="b2b521d4b6ed5ec3" providerId="LiveId" clId="{3483535F-9377-4134-8137-DB3E3A39B258}" dt="2021-05-05T23:01:36.557" v="7741" actId="1076"/>
          <ac:picMkLst>
            <pc:docMk/>
            <pc:sldMk cId="2306589820" sldId="271"/>
            <ac:picMk id="6" creationId="{7E9507C7-E254-4B3B-B9EE-78A8AE0F9E4D}"/>
          </ac:picMkLst>
        </pc:picChg>
        <pc:picChg chg="add mod">
          <ac:chgData name="James" userId="b2b521d4b6ed5ec3" providerId="LiveId" clId="{3483535F-9377-4134-8137-DB3E3A39B258}" dt="2021-05-05T23:02:32.445" v="7750" actId="14100"/>
          <ac:picMkLst>
            <pc:docMk/>
            <pc:sldMk cId="2306589820" sldId="271"/>
            <ac:picMk id="8" creationId="{1C62C35D-3652-4226-9B97-0A6F5593A241}"/>
          </ac:picMkLst>
        </pc:picChg>
      </pc:sldChg>
      <pc:sldMasterChg chg="modTransition modSldLayout">
        <pc:chgData name="James" userId="b2b521d4b6ed5ec3" providerId="LiveId" clId="{3483535F-9377-4134-8137-DB3E3A39B258}" dt="2021-05-05T23:48:59.801" v="8207"/>
        <pc:sldMasterMkLst>
          <pc:docMk/>
          <pc:sldMasterMk cId="2679677899" sldId="2147483841"/>
        </pc:sldMasterMkLst>
        <pc:sldLayoutChg chg="modTransition">
          <pc:chgData name="James" userId="b2b521d4b6ed5ec3" providerId="LiveId" clId="{3483535F-9377-4134-8137-DB3E3A39B258}" dt="2021-05-05T23:48:59.801" v="8207"/>
          <pc:sldLayoutMkLst>
            <pc:docMk/>
            <pc:sldMasterMk cId="2679677899" sldId="2147483841"/>
            <pc:sldLayoutMk cId="2240682750" sldId="214748384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E9A6A9-4C25-4CA8-B846-7840EC5A2355}" type="datetimeFigureOut">
              <a:rPr lang="en-GB" smtClean="0"/>
              <a:t>06/05/2021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3071E1-43AD-4A64-B89A-22182ABAD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631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682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5/6/2021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6796778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0" r:id="rId1"/>
  </p:sldLayoutIdLst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10" name="Rectangle 109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Oval 110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Oval 111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18" name="Rectangle 117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9" name="Rectangle 118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16" name="Rectangle 115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7" name="Rectangle 116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1" name="Rectangle 120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37000">
                <a:schemeClr val="bg2">
                  <a:alpha val="4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1744C-2B3F-42C1-A3FA-6825F18CDB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4500561" cy="4259814"/>
          </a:xfrm>
        </p:spPr>
        <p:txBody>
          <a:bodyPr>
            <a:normAutofit/>
          </a:bodyPr>
          <a:lstStyle/>
          <a:p>
            <a:r>
              <a:rPr lang="en-US" sz="6600" dirty="0">
                <a:latin typeface="Berlin Sans FB" panose="020E0602020502020306" pitchFamily="34" charset="0"/>
              </a:rPr>
              <a:t>Use of Applications</a:t>
            </a:r>
            <a:endParaRPr lang="en-GB" sz="6600" dirty="0">
              <a:latin typeface="Berlin Sans FB" panose="020E0602020502020306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31F0F7-CCC6-4C33-9D1D-13EEA9EA31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1" y="4988477"/>
            <a:ext cx="1819672" cy="447590"/>
          </a:xfrm>
        </p:spPr>
        <p:txBody>
          <a:bodyPr>
            <a:normAutofit/>
          </a:bodyPr>
          <a:lstStyle/>
          <a:p>
            <a:r>
              <a:rPr lang="en-US" dirty="0"/>
              <a:t>James WEST</a:t>
            </a:r>
            <a:endParaRPr lang="en-GB" dirty="0"/>
          </a:p>
        </p:txBody>
      </p: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3C16EB93-E299-481D-A004-769603D37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37600" y="3600"/>
            <a:ext cx="6854400" cy="6854400"/>
            <a:chOff x="0" y="3600"/>
            <a:chExt cx="6854400" cy="6854400"/>
          </a:xfrm>
        </p:grpSpPr>
        <p:sp>
          <p:nvSpPr>
            <p:cNvPr id="124" name="Oval 123">
              <a:extLst>
                <a:ext uri="{FF2B5EF4-FFF2-40B4-BE49-F238E27FC236}">
                  <a16:creationId xmlns:a16="http://schemas.microsoft.com/office/drawing/2014/main" id="{6CD13B55-E709-4E18-924B-655433A92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Oval 124">
              <a:extLst>
                <a:ext uri="{FF2B5EF4-FFF2-40B4-BE49-F238E27FC236}">
                  <a16:creationId xmlns:a16="http://schemas.microsoft.com/office/drawing/2014/main" id="{6A3B2E1D-0135-45FF-990A-436697D20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6" name="Oval 125">
              <a:extLst>
                <a:ext uri="{FF2B5EF4-FFF2-40B4-BE49-F238E27FC236}">
                  <a16:creationId xmlns:a16="http://schemas.microsoft.com/office/drawing/2014/main" id="{62BD9E0F-507C-49AD-B619-B42B4D342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87CCD43-D287-413E-B72A-2F56779D5B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00" r="20000"/>
          <a:stretch/>
        </p:blipFill>
        <p:spPr>
          <a:xfrm>
            <a:off x="5032579" y="360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E61E4F2-8566-4EBA-8CAB-929DFB95533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751" y="5663682"/>
            <a:ext cx="1761788" cy="8569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37055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E6584-2FCC-4C34-8635-B142F920EC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227852"/>
            <a:ext cx="11090273" cy="64284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00" dirty="0">
                <a:latin typeface="Berlin Sans FB" panose="020E0602020502020306" pitchFamily="34" charset="0"/>
              </a:rPr>
              <a:t>Content</a:t>
            </a:r>
            <a:endParaRPr lang="en-GB" sz="4800" dirty="0">
              <a:latin typeface="Berlin Sans FB" panose="020E0602020502020306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C22793-AF91-4E9B-8694-F4A543E2BF50}"/>
              </a:ext>
            </a:extLst>
          </p:cNvPr>
          <p:cNvSpPr txBox="1"/>
          <p:nvPr/>
        </p:nvSpPr>
        <p:spPr>
          <a:xfrm>
            <a:off x="329967" y="1654338"/>
            <a:ext cx="1146775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Organizational Background – About Amazon, How do Amazon process work?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Documentation – Microsoft Word, Microsoft Publisher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Storage and Analysis of Data – Microsoft Excel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Communications and Collaborations – Microsoft Teams, Zoom, Outlook and Amazon Chime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Presenting Information to an Audience – Microsoft PowerPoint, Google Slides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455996-8D25-4E1B-A1A8-1EF19D3C37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7000"/>
          </a:blip>
          <a:stretch>
            <a:fillRect/>
          </a:stretch>
        </p:blipFill>
        <p:spPr>
          <a:xfrm>
            <a:off x="8748749" y="4469362"/>
            <a:ext cx="3048968" cy="19481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CA0BAD-966D-43DF-B349-3E2BBAE3FEE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751" y="5663682"/>
            <a:ext cx="1761788" cy="8569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39059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6DA58-B7E1-4058-988D-6F0449AAE9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89000"/>
            <a:ext cx="12192000" cy="4750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300" dirty="0">
                <a:latin typeface="Berlin Sans FB" panose="020E0602020502020306" pitchFamily="34" charset="0"/>
              </a:rPr>
              <a:t>Organizational Background</a:t>
            </a:r>
            <a:endParaRPr lang="en-GB" sz="5300" dirty="0">
              <a:latin typeface="Berlin Sans FB" panose="020E0602020502020306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AAB9A0-E20A-41EB-93DE-5DE625B02BB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9000"/>
          </a:blip>
          <a:stretch>
            <a:fillRect/>
          </a:stretch>
        </p:blipFill>
        <p:spPr>
          <a:xfrm>
            <a:off x="77818" y="5972175"/>
            <a:ext cx="1338367" cy="8092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26C16D-99CA-449B-871C-B6F62D4CF731}"/>
              </a:ext>
            </a:extLst>
          </p:cNvPr>
          <p:cNvSpPr txBox="1"/>
          <p:nvPr/>
        </p:nvSpPr>
        <p:spPr>
          <a:xfrm>
            <a:off x="453006" y="1065402"/>
            <a:ext cx="5427677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erlin Sans FB" panose="020E0602020502020306" pitchFamily="34" charset="0"/>
              </a:rPr>
              <a:t>About Amazon?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Amazon was founded in Bellevue, Washington on the 5</a:t>
            </a:r>
            <a:r>
              <a:rPr lang="en-US" baseline="30000" dirty="0"/>
              <a:t>th</a:t>
            </a:r>
            <a:r>
              <a:rPr lang="en-US" dirty="0"/>
              <a:t> of July 1994 by Jeff Bezos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Started off selling books in his garage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 May 1997, Amazon moved to Seattle to help progress as a company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Today Amazon owns 175 Fulfilment Centre's Worldwide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DF3CEB-0197-43D6-8B35-BBE03D88F2B4}"/>
              </a:ext>
            </a:extLst>
          </p:cNvPr>
          <p:cNvSpPr txBox="1"/>
          <p:nvPr/>
        </p:nvSpPr>
        <p:spPr>
          <a:xfrm>
            <a:off x="6400800" y="1065402"/>
            <a:ext cx="5008227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erlin Sans FB" panose="020E0602020502020306" pitchFamily="34" charset="0"/>
              </a:rPr>
              <a:t>How do Amazon process work?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Shipments arrive at Amazon containing customer orders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These are then processed through the Inbound Dock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Amazon’s stock is received into totes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Once received the stock is stowed onto shelves in the Pick Tower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Customer Orders will then be picked and sent to pack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After the Customer Order is packed it is then processed through the Outbound Dock ready for delivery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932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6AC47-A281-4219-BF9A-8B9006245E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9512" y="175990"/>
            <a:ext cx="11212976" cy="73512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300" dirty="0">
                <a:latin typeface="Berlin Sans FB" panose="020E0602020502020306" pitchFamily="34" charset="0"/>
              </a:rPr>
              <a:t>Documentation</a:t>
            </a:r>
            <a:r>
              <a:rPr lang="en-US" sz="4800" dirty="0">
                <a:latin typeface="Berlin Sans FB" panose="020E0602020502020306" pitchFamily="34" charset="0"/>
              </a:rPr>
              <a:t> </a:t>
            </a:r>
            <a:endParaRPr lang="en-GB" sz="4800" dirty="0">
              <a:latin typeface="Berlin Sans FB" panose="020E0602020502020306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46BB9F-40E6-45FA-B6F4-70E94DCABB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593027" y="1111280"/>
            <a:ext cx="4482410" cy="21544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36E37E-6B33-4311-AADF-6FA6059BEC48}"/>
              </a:ext>
            </a:extLst>
          </p:cNvPr>
          <p:cNvSpPr txBox="1"/>
          <p:nvPr/>
        </p:nvSpPr>
        <p:spPr>
          <a:xfrm>
            <a:off x="364834" y="1016826"/>
            <a:ext cx="5365103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00" dirty="0">
                <a:latin typeface="Berlin Sans FB" panose="020E0602020502020306" pitchFamily="34" charset="0"/>
              </a:rPr>
              <a:t>Microsoft Word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Also known as WinWord, MS Word or just Word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Allows the user to create Documents, Letters or Reports at a high quality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Offers a Spell and Grammar check feature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Word also uses formatting for text and font, HTML support, advanced page layouts and image support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42EA0E-8E00-491B-B4F7-F998987ADE12}"/>
              </a:ext>
            </a:extLst>
          </p:cNvPr>
          <p:cNvSpPr txBox="1"/>
          <p:nvPr/>
        </p:nvSpPr>
        <p:spPr>
          <a:xfrm>
            <a:off x="5887616" y="3676261"/>
            <a:ext cx="6148874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latin typeface="Berlin Sans FB" panose="020E0602020502020306" pitchFamily="34" charset="0"/>
              </a:rPr>
              <a:t>How does Microsoft Word benefit Amazon?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>
              <a:latin typeface="Berlin Sans FB" panose="020E0602020502020306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Publishing company policies such as Health and Safety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>
              <a:latin typeface="Berlin Sans FB" panose="020E0602020502020306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Words Mail Merge tool can speed up the process of writing letters to all their employers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Berlin Sans FB" panose="020E0602020502020306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8D31A76-E534-4DD4-869B-3FB06F9CF1A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9000"/>
          </a:blip>
          <a:stretch>
            <a:fillRect/>
          </a:stretch>
        </p:blipFill>
        <p:spPr>
          <a:xfrm>
            <a:off x="69785" y="5953125"/>
            <a:ext cx="1295779" cy="7955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418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6C3B583-0BC1-4849-8719-C270D88CF0AD}"/>
              </a:ext>
            </a:extLst>
          </p:cNvPr>
          <p:cNvSpPr txBox="1"/>
          <p:nvPr/>
        </p:nvSpPr>
        <p:spPr>
          <a:xfrm>
            <a:off x="389414" y="519883"/>
            <a:ext cx="9491704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erlin Sans FB" panose="020E0602020502020306" pitchFamily="34" charset="0"/>
              </a:rPr>
              <a:t>Microsoft Publisher</a:t>
            </a:r>
          </a:p>
          <a:p>
            <a:endParaRPr lang="en-US" sz="2800" dirty="0">
              <a:latin typeface="Berlin Sans FB" panose="020E0602020502020306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Another Alternative to Microsoft Word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ffers a list of built-in templates to help create newsletters, flyers and greeting cards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The templates provided by Publisher rely on internal design</a:t>
            </a:r>
          </a:p>
          <a:p>
            <a:endParaRPr lang="en-GB" dirty="0"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limited control of the file size using Publisher can cause problems</a:t>
            </a: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DB6081-8DC3-4C22-ABC2-32316E95CF7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955540" y="4153383"/>
            <a:ext cx="4525347" cy="21847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0E8B7FD-BDA2-4F5A-8617-898C475AEE6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9000"/>
          </a:blip>
          <a:stretch>
            <a:fillRect/>
          </a:stretch>
        </p:blipFill>
        <p:spPr>
          <a:xfrm>
            <a:off x="91806" y="5933960"/>
            <a:ext cx="1298844" cy="8083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30386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73634-0E6E-4755-B859-9FC2B71121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196052"/>
            <a:ext cx="11090273" cy="74351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300" dirty="0">
                <a:latin typeface="Berlin Sans FB" panose="020E0602020502020306" pitchFamily="34" charset="0"/>
              </a:rPr>
              <a:t>Storage</a:t>
            </a:r>
            <a:r>
              <a:rPr lang="en-US" sz="4800" dirty="0">
                <a:latin typeface="Berlin Sans FB" panose="020E0602020502020306" pitchFamily="34" charset="0"/>
              </a:rPr>
              <a:t> and Analysis of Data</a:t>
            </a:r>
            <a:endParaRPr lang="en-GB" sz="4800" dirty="0">
              <a:latin typeface="Berlin Sans FB" panose="020E0602020502020306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9FD0FA-0B2F-4738-893A-0C1314EE81EB}"/>
              </a:ext>
            </a:extLst>
          </p:cNvPr>
          <p:cNvSpPr txBox="1"/>
          <p:nvPr/>
        </p:nvSpPr>
        <p:spPr>
          <a:xfrm>
            <a:off x="550863" y="1175657"/>
            <a:ext cx="11174412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erlin Sans FB" panose="020E0602020502020306" pitchFamily="34" charset="0"/>
              </a:rPr>
              <a:t>Microsoft Excel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  Excel is a spreadsheet program that uses Cells, Charts and Graphs to store and analyze data </a:t>
            </a:r>
          </a:p>
          <a:p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Cells are identified by letters and numbers</a:t>
            </a:r>
          </a:p>
          <a:p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Excel uses tools such as calculations, pivot tables, graphing tools and a macro programming language.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Also shares the Mail Merge tool with Microsoft Word making it easy to transfer data from a spreadsheet to a Word document</a:t>
            </a:r>
          </a:p>
          <a:p>
            <a:endParaRPr lang="en-GB" dirty="0"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915EF0-86EF-4532-A489-2DBD03059A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84332" y="5952929"/>
            <a:ext cx="1288226" cy="8180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88788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2B481C0-820F-48C6-B45D-5CBF339FE4D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593079" y="478154"/>
            <a:ext cx="6331441" cy="28528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4FDAFF-225E-4269-87DA-1DDC28DA3F0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593079" y="3526972"/>
            <a:ext cx="6331442" cy="30208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CF878E-18D3-4BFC-B214-3FE4553C6143}"/>
              </a:ext>
            </a:extLst>
          </p:cNvPr>
          <p:cNvSpPr txBox="1"/>
          <p:nvPr/>
        </p:nvSpPr>
        <p:spPr>
          <a:xfrm>
            <a:off x="345233" y="373224"/>
            <a:ext cx="5075853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erlin Sans FB" panose="020E0602020502020306" pitchFamily="34" charset="0"/>
              </a:rPr>
              <a:t>How does Microsoft Excel benefit Amazon?</a:t>
            </a:r>
          </a:p>
          <a:p>
            <a:endParaRPr lang="en-US" sz="2800" dirty="0">
              <a:latin typeface="Berlin Sans FB" panose="020E0602020502020306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Helps Amazon to track and record data from daily Transshipments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Takes data from Amazon’s internal database to keep track of customer orders using the ‘FUD’ tool shown on this slide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‘FUD’ tool also helps find missing customer order within the FC by tracking where the items were last registered.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CBB4F2-7300-4F14-B86D-6DEF576F17C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1000"/>
          </a:blip>
          <a:stretch>
            <a:fillRect/>
          </a:stretch>
        </p:blipFill>
        <p:spPr>
          <a:xfrm>
            <a:off x="84332" y="5952929"/>
            <a:ext cx="1288226" cy="8180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75461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23644-CB43-4327-9979-0013D05026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221220"/>
            <a:ext cx="11090273" cy="70157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300" dirty="0">
                <a:latin typeface="Berlin Sans FB" panose="020E0602020502020306" pitchFamily="34" charset="0"/>
              </a:rPr>
              <a:t>Communication</a:t>
            </a:r>
            <a:r>
              <a:rPr lang="en-US" sz="4800" dirty="0">
                <a:latin typeface="Berlin Sans FB" panose="020E0602020502020306" pitchFamily="34" charset="0"/>
              </a:rPr>
              <a:t> and Collaboration</a:t>
            </a:r>
            <a:endParaRPr lang="en-GB" sz="4800" dirty="0">
              <a:latin typeface="Berlin Sans FB" panose="020E0602020502020306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9CF8CA-F2D4-4A19-86B5-F6C6AC99F6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911" y="3822096"/>
            <a:ext cx="4864154" cy="26246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39DB54-2B15-41FB-A940-253B8983323F}"/>
              </a:ext>
            </a:extLst>
          </p:cNvPr>
          <p:cNvSpPr txBox="1"/>
          <p:nvPr/>
        </p:nvSpPr>
        <p:spPr>
          <a:xfrm>
            <a:off x="296441" y="1082885"/>
            <a:ext cx="11646743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erlin Sans FB" panose="020E0602020502020306" pitchFamily="34" charset="0"/>
              </a:rPr>
              <a:t>Microsoft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the most complete chat-based collaboration platform 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Offers users a list of features which include online meetings, document sharing, a chat feature and many more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Restriction set in place on the number of channels available per team, with 200 public and 30 private channels available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D186B5-86DF-4BAA-ABFB-ED848915BBB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tretch>
            <a:fillRect/>
          </a:stretch>
        </p:blipFill>
        <p:spPr>
          <a:xfrm>
            <a:off x="74634" y="5937988"/>
            <a:ext cx="1268974" cy="8425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05244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2DB8B36-3393-45EC-BED5-73DBA1DBC242}"/>
              </a:ext>
            </a:extLst>
          </p:cNvPr>
          <p:cNvSpPr txBox="1"/>
          <p:nvPr/>
        </p:nvSpPr>
        <p:spPr>
          <a:xfrm>
            <a:off x="248816" y="326977"/>
            <a:ext cx="663095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erlin Sans FB" panose="020E0602020502020306" pitchFamily="34" charset="0"/>
              </a:rPr>
              <a:t>ZOOM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Berlin Sans FB" panose="020E0602020502020306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Being a cloud-based video platform Zoom is an easy and reliable way to communicate and collaborate in today’s world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cs typeface="Times New Roman" panose="02020603050405020304" pitchFamily="18" charset="0"/>
              </a:rPr>
              <a:t>Free to use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Includes features such as HD video and audio calls, screen sharing and easy access to the application through any device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Offers users a simple way to create recurring meetings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Only offers 40-minute conference calls with up to 100 people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E0F2CD-44FE-4DBA-86AB-23BCF7B9B3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014122" y="401621"/>
            <a:ext cx="4728118" cy="29313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D3F1B2-3D80-469F-B97C-5EC0BD3E94A7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014122" y="3525045"/>
            <a:ext cx="4728118" cy="29313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C5B5C90-7E97-437F-8CC7-91AD28488B9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tretch>
            <a:fillRect/>
          </a:stretch>
        </p:blipFill>
        <p:spPr>
          <a:xfrm>
            <a:off x="136947" y="5922498"/>
            <a:ext cx="1243983" cy="8588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59754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113C26-2DEF-4A34-8015-D95BAFCA9058}"/>
              </a:ext>
            </a:extLst>
          </p:cNvPr>
          <p:cNvSpPr txBox="1"/>
          <p:nvPr/>
        </p:nvSpPr>
        <p:spPr>
          <a:xfrm>
            <a:off x="373224" y="1315616"/>
            <a:ext cx="4758613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erlin Sans FB" panose="020E0602020502020306" pitchFamily="34" charset="0"/>
              </a:rPr>
              <a:t>Outlook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an E-mail software that is part of the Office 365 package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also free to 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llows users to send and receive emails, create contacts, and allows access to a calendar to create meetings or set daily reminders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DAF9DB-AF91-4FFB-871A-2A42B1962FE7}"/>
              </a:ext>
            </a:extLst>
          </p:cNvPr>
          <p:cNvSpPr txBox="1"/>
          <p:nvPr/>
        </p:nvSpPr>
        <p:spPr>
          <a:xfrm>
            <a:off x="5357578" y="2948970"/>
            <a:ext cx="672867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erlin Sans FB" panose="020E0602020502020306" pitchFamily="34" charset="0"/>
                <a:cs typeface="Courier New" panose="02070309020205020404" pitchFamily="49" charset="0"/>
              </a:rPr>
              <a:t>How does Outlook benefit Amazon?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cs typeface="Courier New" panose="020703090202050204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Outlook is the most valuable application in Amazon when it comes to Communication</a:t>
            </a:r>
            <a:endParaRPr lang="en-GB" sz="1800" dirty="0">
              <a:effectLst/>
              <a:ea typeface="Calibri" panose="020F0502020204030204" pitchFamily="34" charset="0"/>
              <a:cs typeface="Courier New" panose="020703090202050204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cs typeface="Courier New" panose="020703090202050204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sed daily to share such things as end of shift reports, Transhipment ID tracking and Aging reports</a:t>
            </a:r>
            <a:endParaRPr lang="en-GB" sz="1800" dirty="0">
              <a:effectLst/>
              <a:ea typeface="Calibri" panose="020F0502020204030204" pitchFamily="34" charset="0"/>
              <a:cs typeface="Courier New" panose="020703090202050204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cs typeface="Courier New" panose="020703090202050204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With the tools Outlook has to offer, Amazon benefit greatly in terms of productivity as it is a fast and efficient way to transfer data from one employer to another</a:t>
            </a:r>
            <a:endParaRPr lang="en-GB" dirty="0">
              <a:cs typeface="Courier New" panose="02070309020205020404" pitchFamily="49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9507C7-E254-4B3B-B9EE-78A8AE0F9E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973397" y="251924"/>
            <a:ext cx="5223336" cy="25006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62C35D-3652-4226-9B97-0A6F5593A24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tretch>
            <a:fillRect/>
          </a:stretch>
        </p:blipFill>
        <p:spPr>
          <a:xfrm>
            <a:off x="105746" y="5920957"/>
            <a:ext cx="1247193" cy="8226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306589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580A6A5-E5FC-4AD8-ACE1-0C19C163714C}"/>
              </a:ext>
            </a:extLst>
          </p:cNvPr>
          <p:cNvSpPr txBox="1"/>
          <p:nvPr/>
        </p:nvSpPr>
        <p:spPr>
          <a:xfrm>
            <a:off x="475861" y="326571"/>
            <a:ext cx="10991461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erlin Sans FB" panose="020E0602020502020306" pitchFamily="34" charset="0"/>
              </a:rPr>
              <a:t>Amazon Chime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Amazon’s in-house alterative to Microsoft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Can also be used externally by anyone with an Amazon account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Chime offers a lot of similar options as Teams such as creating meetings and chat rooms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till feels behind in quality compared to Microsoft Teams as Teams is easier on the eye with a lot more tools in place that can benefit the user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E77C70-0905-4486-AF77-CB37BBB8050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539551" y="3644796"/>
            <a:ext cx="5112898" cy="24294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B6704A-58BC-46C0-962F-8EAF4730168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tretch>
            <a:fillRect/>
          </a:stretch>
        </p:blipFill>
        <p:spPr>
          <a:xfrm>
            <a:off x="79394" y="5980922"/>
            <a:ext cx="1869533" cy="7625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63416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D4054-12D8-46A6-B8D9-2552D45A0F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145718"/>
            <a:ext cx="11090273" cy="67640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00" dirty="0">
                <a:latin typeface="Berlin Sans FB" panose="020E0602020502020306" pitchFamily="34" charset="0"/>
              </a:rPr>
              <a:t>Presenting Information to an Audience</a:t>
            </a:r>
            <a:endParaRPr lang="en-GB" sz="4800" dirty="0">
              <a:latin typeface="Berlin Sans FB" panose="020E0602020502020306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0AE727-D33F-4CE3-87E4-51EA84BEF057}"/>
              </a:ext>
            </a:extLst>
          </p:cNvPr>
          <p:cNvSpPr txBox="1"/>
          <p:nvPr/>
        </p:nvSpPr>
        <p:spPr>
          <a:xfrm>
            <a:off x="540000" y="1046194"/>
            <a:ext cx="480378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erlin Sans FB" panose="020E0602020502020306" pitchFamily="34" charset="0"/>
              </a:rPr>
              <a:t>Microsoft PowerPoint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Berlin Sans FB" panose="020E0602020502020306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Most accessible and user-friendly Presentation Software used today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Uses a ribbon across the top of the screen containing a variety of tools</a:t>
            </a:r>
          </a:p>
          <a:p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Some of these tools include custom animations, effects and transitional slides to help make each presentation unique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Charges a monthly fee of £9.40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the Microsoft 365 Business Standard package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08996C-F9F0-4271-9216-47694E649314}"/>
              </a:ext>
            </a:extLst>
          </p:cNvPr>
          <p:cNvSpPr txBox="1"/>
          <p:nvPr/>
        </p:nvSpPr>
        <p:spPr>
          <a:xfrm>
            <a:off x="5546920" y="3429000"/>
            <a:ext cx="6291743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erlin Sans FB" panose="020E0602020502020306" pitchFamily="34" charset="0"/>
              </a:rPr>
              <a:t>How does PowerPoint benefit Amazon?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Used to present Health and Safety rules and regulations to all new employers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Also used to present quarterly updates to all associates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 present staff with an annual ‘Smart Handling’ refresher  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5CC5FC-1221-48E2-B1E1-A9EDFADCA0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475445" y="1012954"/>
            <a:ext cx="4505152" cy="21785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0B6BBF-D7AA-46C3-A7DB-99C99FEA875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tretch>
            <a:fillRect/>
          </a:stretch>
        </p:blipFill>
        <p:spPr>
          <a:xfrm>
            <a:off x="82592" y="5999585"/>
            <a:ext cx="1295946" cy="7475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933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EA58E5A-255D-4E56-B87B-4BB63968B684}"/>
              </a:ext>
            </a:extLst>
          </p:cNvPr>
          <p:cNvSpPr txBox="1"/>
          <p:nvPr/>
        </p:nvSpPr>
        <p:spPr>
          <a:xfrm>
            <a:off x="793104" y="1231331"/>
            <a:ext cx="467423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erlin Sans FB" panose="020E0602020502020306" pitchFamily="34" charset="0"/>
              </a:rPr>
              <a:t>Google Slides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Another alterative to Microsoft PowerPoint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Is a web-based tool that is free to use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Offers Real-time collaboration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Has a limited option of themes and tools compared to PowerPoint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3EA488-3D88-4567-BA80-EF88237684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615674" y="1460241"/>
            <a:ext cx="5972947" cy="30878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E031A8-2221-4D25-B4CC-3DA23154E32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tretch>
            <a:fillRect/>
          </a:stretch>
        </p:blipFill>
        <p:spPr>
          <a:xfrm>
            <a:off x="104764" y="5714318"/>
            <a:ext cx="1024240" cy="10139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7765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DCEAC-68A5-4A5C-AC30-0AC1139D1E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478327"/>
          </a:xfrm>
        </p:spPr>
        <p:txBody>
          <a:bodyPr/>
          <a:lstStyle/>
          <a:p>
            <a:pPr algn="ctr"/>
            <a:r>
              <a:rPr lang="en-US" dirty="0">
                <a:latin typeface="Berlin Sans FB" panose="020E0602020502020306" pitchFamily="34" charset="0"/>
              </a:rPr>
              <a:t>Any Questions?</a:t>
            </a:r>
            <a:endParaRPr lang="en-GB" dirty="0">
              <a:latin typeface="Berlin Sans FB" panose="020E06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1525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1430</TotalTime>
  <Words>855</Words>
  <Application>Microsoft Office PowerPoint</Application>
  <PresentationFormat>Widescreen</PresentationFormat>
  <Paragraphs>151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Avenir Next LT Pro</vt:lpstr>
      <vt:lpstr>Bell MT</vt:lpstr>
      <vt:lpstr>Berlin Sans FB</vt:lpstr>
      <vt:lpstr>Calibri</vt:lpstr>
      <vt:lpstr>GlowVTI</vt:lpstr>
      <vt:lpstr>Use of Applications</vt:lpstr>
      <vt:lpstr>Content</vt:lpstr>
      <vt:lpstr>Organizational Background</vt:lpstr>
      <vt:lpstr>Documentation </vt:lpstr>
      <vt:lpstr>PowerPoint Presentation</vt:lpstr>
      <vt:lpstr>Storage and Analysis of Data</vt:lpstr>
      <vt:lpstr>PowerPoint Presentation</vt:lpstr>
      <vt:lpstr>Communication and Collaboration</vt:lpstr>
      <vt:lpstr>PowerPoint Presentation</vt:lpstr>
      <vt:lpstr>PowerPoint Presentation</vt:lpstr>
      <vt:lpstr>PowerPoint Presentation</vt:lpstr>
      <vt:lpstr>Presenting Information to an Audience</vt:lpstr>
      <vt:lpstr>PowerPoint Presentation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 of Applications PowerPoint</dc:title>
  <dc:creator>James</dc:creator>
  <cp:lastModifiedBy>James</cp:lastModifiedBy>
  <cp:revision>1</cp:revision>
  <dcterms:created xsi:type="dcterms:W3CDTF">2021-04-29T14:26:47Z</dcterms:created>
  <dcterms:modified xsi:type="dcterms:W3CDTF">2021-05-06T00:09:51Z</dcterms:modified>
</cp:coreProperties>
</file>