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93" r:id="rId1"/>
  </p:sldMasterIdLst>
  <p:notesMasterIdLst>
    <p:notesMasterId r:id="rId14"/>
  </p:notesMasterIdLst>
  <p:handoutMasterIdLst>
    <p:handoutMasterId r:id="rId15"/>
  </p:handoutMasterIdLst>
  <p:sldIdLst>
    <p:sldId id="272" r:id="rId2"/>
    <p:sldId id="273" r:id="rId3"/>
    <p:sldId id="283" r:id="rId4"/>
    <p:sldId id="278" r:id="rId5"/>
    <p:sldId id="261" r:id="rId6"/>
    <p:sldId id="262" r:id="rId7"/>
    <p:sldId id="263" r:id="rId8"/>
    <p:sldId id="264" r:id="rId9"/>
    <p:sldId id="279" r:id="rId10"/>
    <p:sldId id="266" r:id="rId11"/>
    <p:sldId id="284" r:id="rId12"/>
    <p:sldId id="28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E627C3-E8B7-4E57-9D15-8F0D63A29FB1}" v="578" dt="2025-11-20T21:51:16.520"/>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779" autoAdjust="0"/>
    <p:restoredTop sz="94830"/>
  </p:normalViewPr>
  <p:slideViewPr>
    <p:cSldViewPr snapToGrid="0">
      <p:cViewPr varScale="1">
        <p:scale>
          <a:sx n="77" d="100"/>
          <a:sy n="77" d="100"/>
        </p:scale>
        <p:origin x="102" y="150"/>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ement Ehiosun" userId="a013298cb47d35e6" providerId="LiveId" clId="{874CDD13-FF1D-45E5-A463-0953AABEF1BA}"/>
    <pc:docChg chg="undo redo custSel addSld delSld modSld sldOrd modMainMaster">
      <pc:chgData name="Clement Ehiosun" userId="a013298cb47d35e6" providerId="LiveId" clId="{874CDD13-FF1D-45E5-A463-0953AABEF1BA}" dt="2025-11-21T10:59:23.478" v="9339" actId="20577"/>
      <pc:docMkLst>
        <pc:docMk/>
      </pc:docMkLst>
      <pc:sldChg chg="addSp delSp modSp del mod setBg modClrScheme chgLayout">
        <pc:chgData name="Clement Ehiosun" userId="a013298cb47d35e6" providerId="LiveId" clId="{874CDD13-FF1D-45E5-A463-0953AABEF1BA}" dt="2025-11-20T13:46:19.790" v="6981" actId="2696"/>
        <pc:sldMkLst>
          <pc:docMk/>
          <pc:sldMk cId="3435077016" sldId="259"/>
        </pc:sldMkLst>
        <pc:spChg chg="mod ord">
          <ac:chgData name="Clement Ehiosun" userId="a013298cb47d35e6" providerId="LiveId" clId="{874CDD13-FF1D-45E5-A463-0953AABEF1BA}" dt="2025-11-20T13:43:48.898" v="6974" actId="20577"/>
          <ac:spMkLst>
            <pc:docMk/>
            <pc:sldMk cId="3435077016" sldId="259"/>
            <ac:spMk id="26" creationId="{70BA96D9-2E56-3DBD-6315-048A1B2800FB}"/>
          </ac:spMkLst>
        </pc:spChg>
        <pc:spChg chg="mod">
          <ac:chgData name="Clement Ehiosun" userId="a013298cb47d35e6" providerId="LiveId" clId="{874CDD13-FF1D-45E5-A463-0953AABEF1BA}" dt="2025-11-20T13:44:12.272" v="6976" actId="1076"/>
          <ac:spMkLst>
            <pc:docMk/>
            <pc:sldMk cId="3435077016" sldId="259"/>
            <ac:spMk id="27" creationId="{64C89AC3-3D7A-65BB-C3F4-2B1CB19E78D1}"/>
          </ac:spMkLst>
        </pc:spChg>
        <pc:graphicFrameChg chg="add mod modGraphic">
          <ac:chgData name="Clement Ehiosun" userId="a013298cb47d35e6" providerId="LiveId" clId="{874CDD13-FF1D-45E5-A463-0953AABEF1BA}" dt="2025-11-20T13:44:46.186" v="6979" actId="6549"/>
          <ac:graphicFrameMkLst>
            <pc:docMk/>
            <pc:sldMk cId="3435077016" sldId="259"/>
            <ac:graphicFrameMk id="23" creationId="{BFB44B71-D8B5-237E-B487-5D364BF8B604}"/>
          </ac:graphicFrameMkLst>
        </pc:graphicFrameChg>
      </pc:sldChg>
      <pc:sldChg chg="modSp mod setBg">
        <pc:chgData name="Clement Ehiosun" userId="a013298cb47d35e6" providerId="LiveId" clId="{874CDD13-FF1D-45E5-A463-0953AABEF1BA}" dt="2025-11-20T21:01:37.285" v="8432" actId="20577"/>
        <pc:sldMkLst>
          <pc:docMk/>
          <pc:sldMk cId="1699088621" sldId="261"/>
        </pc:sldMkLst>
        <pc:spChg chg="mod">
          <ac:chgData name="Clement Ehiosun" userId="a013298cb47d35e6" providerId="LiveId" clId="{874CDD13-FF1D-45E5-A463-0953AABEF1BA}" dt="2025-11-20T21:01:37.285" v="8432" actId="20577"/>
          <ac:spMkLst>
            <pc:docMk/>
            <pc:sldMk cId="1699088621" sldId="261"/>
            <ac:spMk id="3" creationId="{F19C6E61-EDCC-06DB-EEF6-A6B1E0902123}"/>
          </ac:spMkLst>
        </pc:spChg>
        <pc:spChg chg="mod">
          <ac:chgData name="Clement Ehiosun" userId="a013298cb47d35e6" providerId="LiveId" clId="{874CDD13-FF1D-45E5-A463-0953AABEF1BA}" dt="2025-11-20T20:59:10.379" v="8409" actId="14100"/>
          <ac:spMkLst>
            <pc:docMk/>
            <pc:sldMk cId="1699088621" sldId="261"/>
            <ac:spMk id="4" creationId="{BCD1D6FF-1122-B11D-0CE3-E62BA27376FA}"/>
          </ac:spMkLst>
        </pc:spChg>
        <pc:spChg chg="mod">
          <ac:chgData name="Clement Ehiosun" userId="a013298cb47d35e6" providerId="LiveId" clId="{874CDD13-FF1D-45E5-A463-0953AABEF1BA}" dt="2025-11-18T11:42:06.153" v="1166"/>
          <ac:spMkLst>
            <pc:docMk/>
            <pc:sldMk cId="1699088621" sldId="261"/>
            <ac:spMk id="5" creationId="{623087F1-0A22-4E04-6B3F-B1DDA246A111}"/>
          </ac:spMkLst>
        </pc:spChg>
        <pc:spChg chg="mod">
          <ac:chgData name="Clement Ehiosun" userId="a013298cb47d35e6" providerId="LiveId" clId="{874CDD13-FF1D-45E5-A463-0953AABEF1BA}" dt="2025-11-18T11:42:06.153" v="1166"/>
          <ac:spMkLst>
            <pc:docMk/>
            <pc:sldMk cId="1699088621" sldId="261"/>
            <ac:spMk id="7" creationId="{8FD92B98-444C-00D2-3246-91E7E1BFB673}"/>
          </ac:spMkLst>
        </pc:spChg>
        <pc:spChg chg="mod">
          <ac:chgData name="Clement Ehiosun" userId="a013298cb47d35e6" providerId="LiveId" clId="{874CDD13-FF1D-45E5-A463-0953AABEF1BA}" dt="2025-11-18T11:42:06.153" v="1166"/>
          <ac:spMkLst>
            <pc:docMk/>
            <pc:sldMk cId="1699088621" sldId="261"/>
            <ac:spMk id="9" creationId="{CFCF8520-CF3A-DEEA-6A9F-571CC04E7ADA}"/>
          </ac:spMkLst>
        </pc:spChg>
      </pc:sldChg>
      <pc:sldChg chg="modSp mod setBg">
        <pc:chgData name="Clement Ehiosun" userId="a013298cb47d35e6" providerId="LiveId" clId="{874CDD13-FF1D-45E5-A463-0953AABEF1BA}" dt="2025-11-20T14:36:04.738" v="7391" actId="113"/>
        <pc:sldMkLst>
          <pc:docMk/>
          <pc:sldMk cId="2752853293" sldId="262"/>
        </pc:sldMkLst>
        <pc:spChg chg="mod">
          <ac:chgData name="Clement Ehiosun" userId="a013298cb47d35e6" providerId="LiveId" clId="{874CDD13-FF1D-45E5-A463-0953AABEF1BA}" dt="2025-11-20T14:36:04.738" v="7391" actId="113"/>
          <ac:spMkLst>
            <pc:docMk/>
            <pc:sldMk cId="2752853293" sldId="262"/>
            <ac:spMk id="3" creationId="{79D4ADC4-01B6-AA8C-9B56-49464B100BE3}"/>
          </ac:spMkLst>
        </pc:spChg>
        <pc:spChg chg="mod">
          <ac:chgData name="Clement Ehiosun" userId="a013298cb47d35e6" providerId="LiveId" clId="{874CDD13-FF1D-45E5-A463-0953AABEF1BA}" dt="2025-11-18T11:42:06.153" v="1166"/>
          <ac:spMkLst>
            <pc:docMk/>
            <pc:sldMk cId="2752853293" sldId="262"/>
            <ac:spMk id="4" creationId="{D74CC35A-169D-2E87-6515-5E6B9D8F47EF}"/>
          </ac:spMkLst>
        </pc:spChg>
        <pc:spChg chg="mod">
          <ac:chgData name="Clement Ehiosun" userId="a013298cb47d35e6" providerId="LiveId" clId="{874CDD13-FF1D-45E5-A463-0953AABEF1BA}" dt="2025-11-20T13:12:25.592" v="6699" actId="207"/>
          <ac:spMkLst>
            <pc:docMk/>
            <pc:sldMk cId="2752853293" sldId="262"/>
            <ac:spMk id="5" creationId="{E3C7FC25-8090-713B-B93A-D0211D5440B7}"/>
          </ac:spMkLst>
        </pc:spChg>
        <pc:spChg chg="mod">
          <ac:chgData name="Clement Ehiosun" userId="a013298cb47d35e6" providerId="LiveId" clId="{874CDD13-FF1D-45E5-A463-0953AABEF1BA}" dt="2025-11-18T11:42:06.153" v="1166"/>
          <ac:spMkLst>
            <pc:docMk/>
            <pc:sldMk cId="2752853293" sldId="262"/>
            <ac:spMk id="6" creationId="{8F9C73CF-CD73-39D0-D208-17D75BEB817B}"/>
          </ac:spMkLst>
        </pc:spChg>
        <pc:spChg chg="mod">
          <ac:chgData name="Clement Ehiosun" userId="a013298cb47d35e6" providerId="LiveId" clId="{874CDD13-FF1D-45E5-A463-0953AABEF1BA}" dt="2025-11-18T11:42:06.153" v="1166"/>
          <ac:spMkLst>
            <pc:docMk/>
            <pc:sldMk cId="2752853293" sldId="262"/>
            <ac:spMk id="8" creationId="{4F0540EB-6A4B-28A8-564F-BC45DFDE0883}"/>
          </ac:spMkLst>
        </pc:spChg>
      </pc:sldChg>
      <pc:sldChg chg="addSp delSp modSp mod setBg delDesignElem modShow">
        <pc:chgData name="Clement Ehiosun" userId="a013298cb47d35e6" providerId="LiveId" clId="{874CDD13-FF1D-45E5-A463-0953AABEF1BA}" dt="2025-11-20T21:02:20.826" v="8455" actId="20577"/>
        <pc:sldMkLst>
          <pc:docMk/>
          <pc:sldMk cId="1096717490" sldId="263"/>
        </pc:sldMkLst>
        <pc:spChg chg="mod ord">
          <ac:chgData name="Clement Ehiosun" userId="a013298cb47d35e6" providerId="LiveId" clId="{874CDD13-FF1D-45E5-A463-0953AABEF1BA}" dt="2025-11-18T11:42:06.153" v="1166"/>
          <ac:spMkLst>
            <pc:docMk/>
            <pc:sldMk cId="1096717490" sldId="263"/>
            <ac:spMk id="2" creationId="{E9350B43-2FC6-DBFA-2920-C8265C1C6A48}"/>
          </ac:spMkLst>
        </pc:spChg>
        <pc:spChg chg="mod">
          <ac:chgData name="Clement Ehiosun" userId="a013298cb47d35e6" providerId="LiveId" clId="{874CDD13-FF1D-45E5-A463-0953AABEF1BA}" dt="2025-11-18T11:39:48.119" v="1149" actId="26606"/>
          <ac:spMkLst>
            <pc:docMk/>
            <pc:sldMk cId="1096717490" sldId="263"/>
            <ac:spMk id="3" creationId="{B1EFDBE1-8C88-4D39-6BA3-537373DFA091}"/>
          </ac:spMkLst>
        </pc:spChg>
        <pc:spChg chg="mod">
          <ac:chgData name="Clement Ehiosun" userId="a013298cb47d35e6" providerId="LiveId" clId="{874CDD13-FF1D-45E5-A463-0953AABEF1BA}" dt="2025-11-18T11:42:06.153" v="1166"/>
          <ac:spMkLst>
            <pc:docMk/>
            <pc:sldMk cId="1096717490" sldId="263"/>
            <ac:spMk id="4" creationId="{6D91CF39-6540-5B9E-8E6C-4310213A7FEF}"/>
          </ac:spMkLst>
        </pc:spChg>
        <pc:spChg chg="mod ord">
          <ac:chgData name="Clement Ehiosun" userId="a013298cb47d35e6" providerId="LiveId" clId="{874CDD13-FF1D-45E5-A463-0953AABEF1BA}" dt="2025-11-20T13:15:18.284" v="6711" actId="2711"/>
          <ac:spMkLst>
            <pc:docMk/>
            <pc:sldMk cId="1096717490" sldId="263"/>
            <ac:spMk id="14" creationId="{F5768EFB-B317-47EA-C969-D365EB136882}"/>
          </ac:spMkLst>
        </pc:spChg>
        <pc:spChg chg="mod ord">
          <ac:chgData name="Clement Ehiosun" userId="a013298cb47d35e6" providerId="LiveId" clId="{874CDD13-FF1D-45E5-A463-0953AABEF1BA}" dt="2025-11-20T21:02:20.826" v="8455" actId="20577"/>
          <ac:spMkLst>
            <pc:docMk/>
            <pc:sldMk cId="1096717490" sldId="263"/>
            <ac:spMk id="16" creationId="{BB801EE7-C3C0-5B30-EB9B-2C995032EE99}"/>
          </ac:spMkLst>
        </pc:spChg>
      </pc:sldChg>
      <pc:sldChg chg="addSp delSp modSp mod ord setBg modClrScheme delDesignElem chgLayout">
        <pc:chgData name="Clement Ehiosun" userId="a013298cb47d35e6" providerId="LiveId" clId="{874CDD13-FF1D-45E5-A463-0953AABEF1BA}" dt="2025-11-20T21:10:56.803" v="8491" actId="20577"/>
        <pc:sldMkLst>
          <pc:docMk/>
          <pc:sldMk cId="1002104821" sldId="264"/>
        </pc:sldMkLst>
        <pc:spChg chg="mod ord">
          <ac:chgData name="Clement Ehiosun" userId="a013298cb47d35e6" providerId="LiveId" clId="{874CDD13-FF1D-45E5-A463-0953AABEF1BA}" dt="2025-11-20T14:11:20.538" v="7211" actId="27636"/>
          <ac:spMkLst>
            <pc:docMk/>
            <pc:sldMk cId="1002104821" sldId="264"/>
            <ac:spMk id="2" creationId="{EB170A85-84B6-5E89-7F16-4811AE5FD44B}"/>
          </ac:spMkLst>
        </pc:spChg>
        <pc:spChg chg="mod ord">
          <ac:chgData name="Clement Ehiosun" userId="a013298cb47d35e6" providerId="LiveId" clId="{874CDD13-FF1D-45E5-A463-0953AABEF1BA}" dt="2025-11-20T14:11:20.443" v="7210" actId="26606"/>
          <ac:spMkLst>
            <pc:docMk/>
            <pc:sldMk cId="1002104821" sldId="264"/>
            <ac:spMk id="3" creationId="{A29B6800-D0C2-8D9D-7F2C-5D0E41F51909}"/>
          </ac:spMkLst>
        </pc:spChg>
        <pc:spChg chg="mod ord">
          <ac:chgData name="Clement Ehiosun" userId="a013298cb47d35e6" providerId="LiveId" clId="{874CDD13-FF1D-45E5-A463-0953AABEF1BA}" dt="2025-11-20T14:11:20.443" v="7210" actId="26606"/>
          <ac:spMkLst>
            <pc:docMk/>
            <pc:sldMk cId="1002104821" sldId="264"/>
            <ac:spMk id="4" creationId="{9099A4E0-99CC-34E8-536B-35867E7C5AF2}"/>
          </ac:spMkLst>
        </pc:spChg>
        <pc:spChg chg="add mod ord">
          <ac:chgData name="Clement Ehiosun" userId="a013298cb47d35e6" providerId="LiveId" clId="{874CDD13-FF1D-45E5-A463-0953AABEF1BA}" dt="2025-11-20T21:10:56.803" v="8491" actId="20577"/>
          <ac:spMkLst>
            <pc:docMk/>
            <pc:sldMk cId="1002104821" sldId="264"/>
            <ac:spMk id="7" creationId="{6975F31D-F9CF-3CAF-19BA-0AFD9D1C4E6A}"/>
          </ac:spMkLst>
        </pc:spChg>
        <pc:spChg chg="add del mod ord">
          <ac:chgData name="Clement Ehiosun" userId="a013298cb47d35e6" providerId="LiveId" clId="{874CDD13-FF1D-45E5-A463-0953AABEF1BA}" dt="2025-11-20T14:10:37.813" v="7206" actId="26606"/>
          <ac:spMkLst>
            <pc:docMk/>
            <pc:sldMk cId="1002104821" sldId="264"/>
            <ac:spMk id="8" creationId="{41F36633-63B7-0993-457B-4C41E66BBF31}"/>
          </ac:spMkLst>
        </pc:spChg>
        <pc:spChg chg="mod ord">
          <ac:chgData name="Clement Ehiosun" userId="a013298cb47d35e6" providerId="LiveId" clId="{874CDD13-FF1D-45E5-A463-0953AABEF1BA}" dt="2025-11-20T14:16:38.910" v="7274" actId="113"/>
          <ac:spMkLst>
            <pc:docMk/>
            <pc:sldMk cId="1002104821" sldId="264"/>
            <ac:spMk id="38" creationId="{BE14C3C8-CE39-133E-31F8-E2A69DFA914D}"/>
          </ac:spMkLst>
        </pc:spChg>
        <pc:spChg chg="add">
          <ac:chgData name="Clement Ehiosun" userId="a013298cb47d35e6" providerId="LiveId" clId="{874CDD13-FF1D-45E5-A463-0953AABEF1BA}" dt="2025-11-20T14:11:20.443" v="7210" actId="26606"/>
          <ac:spMkLst>
            <pc:docMk/>
            <pc:sldMk cId="1002104821" sldId="264"/>
            <ac:spMk id="2053" creationId="{3F088236-D655-4F88-B238-E16762358025}"/>
          </ac:spMkLst>
        </pc:spChg>
        <pc:spChg chg="add">
          <ac:chgData name="Clement Ehiosun" userId="a013298cb47d35e6" providerId="LiveId" clId="{874CDD13-FF1D-45E5-A463-0953AABEF1BA}" dt="2025-11-20T14:11:20.443" v="7210" actId="26606"/>
          <ac:spMkLst>
            <pc:docMk/>
            <pc:sldMk cId="1002104821" sldId="264"/>
            <ac:spMk id="2054" creationId="{3DAC0C92-199E-475C-9390-119A9B027276}"/>
          </ac:spMkLst>
        </pc:spChg>
        <pc:spChg chg="add">
          <ac:chgData name="Clement Ehiosun" userId="a013298cb47d35e6" providerId="LiveId" clId="{874CDD13-FF1D-45E5-A463-0953AABEF1BA}" dt="2025-11-20T14:11:20.443" v="7210" actId="26606"/>
          <ac:spMkLst>
            <pc:docMk/>
            <pc:sldMk cId="1002104821" sldId="264"/>
            <ac:spMk id="2068" creationId="{BF120A21-0841-4823-B0C4-28AEBCEF9B78}"/>
          </ac:spMkLst>
        </pc:spChg>
        <pc:spChg chg="add">
          <ac:chgData name="Clement Ehiosun" userId="a013298cb47d35e6" providerId="LiveId" clId="{874CDD13-FF1D-45E5-A463-0953AABEF1BA}" dt="2025-11-20T14:11:20.443" v="7210" actId="26606"/>
          <ac:spMkLst>
            <pc:docMk/>
            <pc:sldMk cId="1002104821" sldId="264"/>
            <ac:spMk id="2070" creationId="{DBB05BAE-BBD3-4289-899F-A6851503C6B0}"/>
          </ac:spMkLst>
        </pc:spChg>
        <pc:spChg chg="add del">
          <ac:chgData name="Clement Ehiosun" userId="a013298cb47d35e6" providerId="LiveId" clId="{874CDD13-FF1D-45E5-A463-0953AABEF1BA}" dt="2025-11-20T14:10:57.198" v="7208" actId="700"/>
          <ac:spMkLst>
            <pc:docMk/>
            <pc:sldMk cId="1002104821" sldId="264"/>
            <ac:spMk id="2071" creationId="{66D61E08-70C3-48D8-BEA0-787111DC30DA}"/>
          </ac:spMkLst>
        </pc:spChg>
        <pc:spChg chg="add">
          <ac:chgData name="Clement Ehiosun" userId="a013298cb47d35e6" providerId="LiveId" clId="{874CDD13-FF1D-45E5-A463-0953AABEF1BA}" dt="2025-11-20T14:11:20.443" v="7210" actId="26606"/>
          <ac:spMkLst>
            <pc:docMk/>
            <pc:sldMk cId="1002104821" sldId="264"/>
            <ac:spMk id="2072" creationId="{9874D11C-36F5-4BBE-A490-019A54E953B0}"/>
          </ac:spMkLst>
        </pc:spChg>
        <pc:spChg chg="add del">
          <ac:chgData name="Clement Ehiosun" userId="a013298cb47d35e6" providerId="LiveId" clId="{874CDD13-FF1D-45E5-A463-0953AABEF1BA}" dt="2025-11-20T14:10:57.198" v="7208" actId="700"/>
          <ac:spMkLst>
            <pc:docMk/>
            <pc:sldMk cId="1002104821" sldId="264"/>
            <ac:spMk id="2073" creationId="{FC55298F-0AE5-478E-AD2B-03C2614C5833}"/>
          </ac:spMkLst>
        </pc:spChg>
        <pc:spChg chg="del">
          <ac:chgData name="Clement Ehiosun" userId="a013298cb47d35e6" providerId="LiveId" clId="{874CDD13-FF1D-45E5-A463-0953AABEF1BA}" dt="2025-11-20T14:10:57.198" v="7208" actId="700"/>
          <ac:spMkLst>
            <pc:docMk/>
            <pc:sldMk cId="1002104821" sldId="264"/>
            <ac:spMk id="2075" creationId="{C180E4EA-0B63-4779-A895-7E90E71088F3}"/>
          </ac:spMkLst>
        </pc:spChg>
        <pc:spChg chg="add del">
          <ac:chgData name="Clement Ehiosun" userId="a013298cb47d35e6" providerId="LiveId" clId="{874CDD13-FF1D-45E5-A463-0953AABEF1BA}" dt="2025-11-20T14:10:57.198" v="7208" actId="700"/>
          <ac:spMkLst>
            <pc:docMk/>
            <pc:sldMk cId="1002104821" sldId="264"/>
            <ac:spMk id="2077" creationId="{CEE01D9D-3DE8-4EED-B0D3-8F3C79CC7673}"/>
          </ac:spMkLst>
        </pc:spChg>
        <pc:spChg chg="add del">
          <ac:chgData name="Clement Ehiosun" userId="a013298cb47d35e6" providerId="LiveId" clId="{874CDD13-FF1D-45E5-A463-0953AABEF1BA}" dt="2025-11-20T14:10:57.198" v="7208" actId="700"/>
          <ac:spMkLst>
            <pc:docMk/>
            <pc:sldMk cId="1002104821" sldId="264"/>
            <ac:spMk id="2079" creationId="{89AF5CE9-607F-43F4-8983-DCD6DA4051FD}"/>
          </ac:spMkLst>
        </pc:spChg>
        <pc:spChg chg="add del">
          <ac:chgData name="Clement Ehiosun" userId="a013298cb47d35e6" providerId="LiveId" clId="{874CDD13-FF1D-45E5-A463-0953AABEF1BA}" dt="2025-11-20T14:10:57.198" v="7208" actId="700"/>
          <ac:spMkLst>
            <pc:docMk/>
            <pc:sldMk cId="1002104821" sldId="264"/>
            <ac:spMk id="2081" creationId="{6EEA2DBD-9E1E-4521-8C01-F32AD18A89E3}"/>
          </ac:spMkLst>
        </pc:spChg>
        <pc:picChg chg="add del mod">
          <ac:chgData name="Clement Ehiosun" userId="a013298cb47d35e6" providerId="LiveId" clId="{874CDD13-FF1D-45E5-A463-0953AABEF1BA}" dt="2025-11-20T14:00:24.754" v="7135" actId="478"/>
          <ac:picMkLst>
            <pc:docMk/>
            <pc:sldMk cId="1002104821" sldId="264"/>
            <ac:picMk id="6" creationId="{822223F5-568F-ABC1-DDEC-AC7DF2EB2809}"/>
          </ac:picMkLst>
        </pc:picChg>
        <pc:picChg chg="add del mod">
          <ac:chgData name="Clement Ehiosun" userId="a013298cb47d35e6" providerId="LiveId" clId="{874CDD13-FF1D-45E5-A463-0953AABEF1BA}" dt="2025-11-20T14:00:29.330" v="7136" actId="478"/>
          <ac:picMkLst>
            <pc:docMk/>
            <pc:sldMk cId="1002104821" sldId="264"/>
            <ac:picMk id="1026" creationId="{C93442FF-FA2C-FBAB-4CA0-FC3EB1C4D305}"/>
          </ac:picMkLst>
        </pc:picChg>
        <pc:picChg chg="add mod">
          <ac:chgData name="Clement Ehiosun" userId="a013298cb47d35e6" providerId="LiveId" clId="{874CDD13-FF1D-45E5-A463-0953AABEF1BA}" dt="2025-11-20T19:38:24.205" v="7427" actId="14100"/>
          <ac:picMkLst>
            <pc:docMk/>
            <pc:sldMk cId="1002104821" sldId="264"/>
            <ac:picMk id="2050" creationId="{DE64A491-5DC1-1674-D00E-523D2941A4AD}"/>
          </ac:picMkLst>
        </pc:picChg>
      </pc:sldChg>
      <pc:sldChg chg="modSp mod setBg">
        <pc:chgData name="Clement Ehiosun" userId="a013298cb47d35e6" providerId="LiveId" clId="{874CDD13-FF1D-45E5-A463-0953AABEF1BA}" dt="2025-11-20T21:42:07.504" v="8813" actId="20577"/>
        <pc:sldMkLst>
          <pc:docMk/>
          <pc:sldMk cId="1234133501" sldId="266"/>
        </pc:sldMkLst>
        <pc:spChg chg="mod">
          <ac:chgData name="Clement Ehiosun" userId="a013298cb47d35e6" providerId="LiveId" clId="{874CDD13-FF1D-45E5-A463-0953AABEF1BA}" dt="2025-11-18T11:42:06.153" v="1166"/>
          <ac:spMkLst>
            <pc:docMk/>
            <pc:sldMk cId="1234133501" sldId="266"/>
            <ac:spMk id="3" creationId="{F4461112-1314-1F15-2239-5EFCF120CB67}"/>
          </ac:spMkLst>
        </pc:spChg>
        <pc:spChg chg="mod">
          <ac:chgData name="Clement Ehiosun" userId="a013298cb47d35e6" providerId="LiveId" clId="{874CDD13-FF1D-45E5-A463-0953AABEF1BA}" dt="2025-11-18T11:42:06.153" v="1166"/>
          <ac:spMkLst>
            <pc:docMk/>
            <pc:sldMk cId="1234133501" sldId="266"/>
            <ac:spMk id="4" creationId="{33D4406C-089C-C2FF-4CED-A1744760FE3A}"/>
          </ac:spMkLst>
        </pc:spChg>
        <pc:spChg chg="mod">
          <ac:chgData name="Clement Ehiosun" userId="a013298cb47d35e6" providerId="LiveId" clId="{874CDD13-FF1D-45E5-A463-0953AABEF1BA}" dt="2025-11-20T21:42:07.504" v="8813" actId="20577"/>
          <ac:spMkLst>
            <pc:docMk/>
            <pc:sldMk cId="1234133501" sldId="266"/>
            <ac:spMk id="5" creationId="{39C22E18-2697-4726-BC75-F973FEA5CCD7}"/>
          </ac:spMkLst>
        </pc:spChg>
        <pc:spChg chg="mod">
          <ac:chgData name="Clement Ehiosun" userId="a013298cb47d35e6" providerId="LiveId" clId="{874CDD13-FF1D-45E5-A463-0953AABEF1BA}" dt="2025-11-18T11:42:06.153" v="1166"/>
          <ac:spMkLst>
            <pc:docMk/>
            <pc:sldMk cId="1234133501" sldId="266"/>
            <ac:spMk id="6" creationId="{2705CC93-7672-B278-4A84-0AB0F7221F04}"/>
          </ac:spMkLst>
        </pc:spChg>
        <pc:spChg chg="mod">
          <ac:chgData name="Clement Ehiosun" userId="a013298cb47d35e6" providerId="LiveId" clId="{874CDD13-FF1D-45E5-A463-0953AABEF1BA}" dt="2025-11-20T14:20:05.311" v="7311" actId="113"/>
          <ac:spMkLst>
            <pc:docMk/>
            <pc:sldMk cId="1234133501" sldId="266"/>
            <ac:spMk id="10" creationId="{9645BD6E-D504-0AAE-E7AB-615D99588185}"/>
          </ac:spMkLst>
        </pc:spChg>
      </pc:sldChg>
      <pc:sldChg chg="addSp delSp modSp del mod setBg addAnim delDesignElem">
        <pc:chgData name="Clement Ehiosun" userId="a013298cb47d35e6" providerId="LiveId" clId="{874CDD13-FF1D-45E5-A463-0953AABEF1BA}" dt="2025-11-20T14:24:22.813" v="7329" actId="2696"/>
        <pc:sldMkLst>
          <pc:docMk/>
          <pc:sldMk cId="2759600390" sldId="268"/>
        </pc:sldMkLst>
        <pc:spChg chg="mod">
          <ac:chgData name="Clement Ehiosun" userId="a013298cb47d35e6" providerId="LiveId" clId="{874CDD13-FF1D-45E5-A463-0953AABEF1BA}" dt="2025-11-20T14:23:39.121" v="7328"/>
          <ac:spMkLst>
            <pc:docMk/>
            <pc:sldMk cId="2759600390" sldId="268"/>
            <ac:spMk id="2" creationId="{6C47DC31-1488-8091-935A-1B03A14A5CD8}"/>
          </ac:spMkLst>
        </pc:spChg>
      </pc:sldChg>
      <pc:sldChg chg="modSp mod">
        <pc:chgData name="Clement Ehiosun" userId="a013298cb47d35e6" providerId="LiveId" clId="{874CDD13-FF1D-45E5-A463-0953AABEF1BA}" dt="2025-11-21T10:58:54.493" v="9336" actId="20577"/>
        <pc:sldMkLst>
          <pc:docMk/>
          <pc:sldMk cId="417536504" sldId="272"/>
        </pc:sldMkLst>
        <pc:spChg chg="mod">
          <ac:chgData name="Clement Ehiosun" userId="a013298cb47d35e6" providerId="LiveId" clId="{874CDD13-FF1D-45E5-A463-0953AABEF1BA}" dt="2025-11-21T10:58:43.236" v="9333" actId="20577"/>
          <ac:spMkLst>
            <pc:docMk/>
            <pc:sldMk cId="417536504" sldId="272"/>
            <ac:spMk id="2" creationId="{43B8BB83-CA62-C813-5584-9F9C32557A2B}"/>
          </ac:spMkLst>
        </pc:spChg>
        <pc:spChg chg="mod">
          <ac:chgData name="Clement Ehiosun" userId="a013298cb47d35e6" providerId="LiveId" clId="{874CDD13-FF1D-45E5-A463-0953AABEF1BA}" dt="2025-11-21T10:58:54.493" v="9336" actId="20577"/>
          <ac:spMkLst>
            <pc:docMk/>
            <pc:sldMk cId="417536504" sldId="272"/>
            <ac:spMk id="18" creationId="{25C8172D-3EB7-0DA5-28C4-A408DD47F22C}"/>
          </ac:spMkLst>
        </pc:spChg>
        <pc:spChg chg="mod">
          <ac:chgData name="Clement Ehiosun" userId="a013298cb47d35e6" providerId="LiveId" clId="{874CDD13-FF1D-45E5-A463-0953AABEF1BA}" dt="2025-11-18T11:42:06.153" v="1166"/>
          <ac:spMkLst>
            <pc:docMk/>
            <pc:sldMk cId="417536504" sldId="272"/>
            <ac:spMk id="19" creationId="{F448F7F2-3A55-E769-4223-32358B90BF1E}"/>
          </ac:spMkLst>
        </pc:spChg>
        <pc:spChg chg="mod">
          <ac:chgData name="Clement Ehiosun" userId="a013298cb47d35e6" providerId="LiveId" clId="{874CDD13-FF1D-45E5-A463-0953AABEF1BA}" dt="2025-11-18T11:42:06.153" v="1166"/>
          <ac:spMkLst>
            <pc:docMk/>
            <pc:sldMk cId="417536504" sldId="272"/>
            <ac:spMk id="20" creationId="{71F8B92C-3C67-DFBC-249D-231A82FD02FC}"/>
          </ac:spMkLst>
        </pc:spChg>
        <pc:spChg chg="mod">
          <ac:chgData name="Clement Ehiosun" userId="a013298cb47d35e6" providerId="LiveId" clId="{874CDD13-FF1D-45E5-A463-0953AABEF1BA}" dt="2025-11-18T11:42:06.153" v="1166"/>
          <ac:spMkLst>
            <pc:docMk/>
            <pc:sldMk cId="417536504" sldId="272"/>
            <ac:spMk id="21" creationId="{EE0FF392-A45D-1DF4-CCB6-EE9E86FE80C1}"/>
          </ac:spMkLst>
        </pc:spChg>
      </pc:sldChg>
      <pc:sldChg chg="addSp delSp modSp mod setBg">
        <pc:chgData name="Clement Ehiosun" userId="a013298cb47d35e6" providerId="LiveId" clId="{874CDD13-FF1D-45E5-A463-0953AABEF1BA}" dt="2025-11-20T20:15:46.127" v="8254" actId="20577"/>
        <pc:sldMkLst>
          <pc:docMk/>
          <pc:sldMk cId="3474133943" sldId="273"/>
        </pc:sldMkLst>
        <pc:spChg chg="mod">
          <ac:chgData name="Clement Ehiosun" userId="a013298cb47d35e6" providerId="LiveId" clId="{874CDD13-FF1D-45E5-A463-0953AABEF1BA}" dt="2025-11-16T14:10:25.805" v="495" actId="6549"/>
          <ac:spMkLst>
            <pc:docMk/>
            <pc:sldMk cId="3474133943" sldId="273"/>
            <ac:spMk id="4" creationId="{45878135-3F5C-BB53-0082-122956799B79}"/>
          </ac:spMkLst>
        </pc:spChg>
        <pc:spChg chg="mod">
          <ac:chgData name="Clement Ehiosun" userId="a013298cb47d35e6" providerId="LiveId" clId="{874CDD13-FF1D-45E5-A463-0953AABEF1BA}" dt="2025-11-20T20:15:46.127" v="8254" actId="20577"/>
          <ac:spMkLst>
            <pc:docMk/>
            <pc:sldMk cId="3474133943" sldId="273"/>
            <ac:spMk id="5" creationId="{40A6CA39-79D0-D2BE-3890-7204C99AD4F6}"/>
          </ac:spMkLst>
        </pc:spChg>
        <pc:picChg chg="add del mod">
          <ac:chgData name="Clement Ehiosun" userId="a013298cb47d35e6" providerId="LiveId" clId="{874CDD13-FF1D-45E5-A463-0953AABEF1BA}" dt="2025-11-20T13:29:55.542" v="6789" actId="478"/>
          <ac:picMkLst>
            <pc:docMk/>
            <pc:sldMk cId="3474133943" sldId="273"/>
            <ac:picMk id="1026" creationId="{82A703F9-F670-8E94-34B7-0C7EFE5CC9F7}"/>
          </ac:picMkLst>
        </pc:picChg>
        <pc:picChg chg="add mod">
          <ac:chgData name="Clement Ehiosun" userId="a013298cb47d35e6" providerId="LiveId" clId="{874CDD13-FF1D-45E5-A463-0953AABEF1BA}" dt="2025-11-20T13:42:06.428" v="6924" actId="1076"/>
          <ac:picMkLst>
            <pc:docMk/>
            <pc:sldMk cId="3474133943" sldId="273"/>
            <ac:picMk id="1028" creationId="{22881611-C62B-8D54-C92F-B08978690E02}"/>
          </ac:picMkLst>
        </pc:picChg>
      </pc:sldChg>
      <pc:sldChg chg="addSp delSp modSp mod setBg">
        <pc:chgData name="Clement Ehiosun" userId="a013298cb47d35e6" providerId="LiveId" clId="{874CDD13-FF1D-45E5-A463-0953AABEF1BA}" dt="2025-11-20T20:20:57.484" v="8343" actId="20577"/>
        <pc:sldMkLst>
          <pc:docMk/>
          <pc:sldMk cId="520000563" sldId="278"/>
        </pc:sldMkLst>
        <pc:spChg chg="mod">
          <ac:chgData name="Clement Ehiosun" userId="a013298cb47d35e6" providerId="LiveId" clId="{874CDD13-FF1D-45E5-A463-0953AABEF1BA}" dt="2025-11-20T20:20:57.484" v="8343" actId="20577"/>
          <ac:spMkLst>
            <pc:docMk/>
            <pc:sldMk cId="520000563" sldId="278"/>
            <ac:spMk id="3" creationId="{EAE2C646-F694-752B-4E1F-DBBB2CCB3A43}"/>
          </ac:spMkLst>
        </pc:spChg>
        <pc:spChg chg="del mod">
          <ac:chgData name="Clement Ehiosun" userId="a013298cb47d35e6" providerId="LiveId" clId="{874CDD13-FF1D-45E5-A463-0953AABEF1BA}" dt="2025-11-20T13:50:43.259" v="7003"/>
          <ac:spMkLst>
            <pc:docMk/>
            <pc:sldMk cId="520000563" sldId="278"/>
            <ac:spMk id="6" creationId="{A26611FE-1B23-9A3B-30BF-EB525369B8E1}"/>
          </ac:spMkLst>
        </pc:spChg>
        <pc:graphicFrameChg chg="add mod modGraphic">
          <ac:chgData name="Clement Ehiosun" userId="a013298cb47d35e6" providerId="LiveId" clId="{874CDD13-FF1D-45E5-A463-0953AABEF1BA}" dt="2025-11-19T21:10:42.434" v="6537" actId="14100"/>
          <ac:graphicFrameMkLst>
            <pc:docMk/>
            <pc:sldMk cId="520000563" sldId="278"/>
            <ac:graphicFrameMk id="2" creationId="{D57D9577-1763-EF49-21C5-87D935E70AD0}"/>
          </ac:graphicFrameMkLst>
        </pc:graphicFrameChg>
        <pc:picChg chg="mod">
          <ac:chgData name="Clement Ehiosun" userId="a013298cb47d35e6" providerId="LiveId" clId="{874CDD13-FF1D-45E5-A463-0953AABEF1BA}" dt="2025-11-16T13:50:38.933" v="86" actId="14100"/>
          <ac:picMkLst>
            <pc:docMk/>
            <pc:sldMk cId="520000563" sldId="278"/>
            <ac:picMk id="1026" creationId="{FBBA37DD-BD40-E3CB-1F70-1FA2B0CF85AC}"/>
          </ac:picMkLst>
        </pc:picChg>
      </pc:sldChg>
      <pc:sldChg chg="modSp mod setBg">
        <pc:chgData name="Clement Ehiosun" userId="a013298cb47d35e6" providerId="LiveId" clId="{874CDD13-FF1D-45E5-A463-0953AABEF1BA}" dt="2025-11-20T21:11:38.021" v="8514" actId="6549"/>
        <pc:sldMkLst>
          <pc:docMk/>
          <pc:sldMk cId="1445010188" sldId="279"/>
        </pc:sldMkLst>
        <pc:spChg chg="mod">
          <ac:chgData name="Clement Ehiosun" userId="a013298cb47d35e6" providerId="LiveId" clId="{874CDD13-FF1D-45E5-A463-0953AABEF1BA}" dt="2025-11-20T21:11:38.021" v="8514" actId="6549"/>
          <ac:spMkLst>
            <pc:docMk/>
            <pc:sldMk cId="1445010188" sldId="279"/>
            <ac:spMk id="3" creationId="{31C3E7E2-DA37-1425-3A2E-B7D966524F68}"/>
          </ac:spMkLst>
        </pc:spChg>
        <pc:spChg chg="mod">
          <ac:chgData name="Clement Ehiosun" userId="a013298cb47d35e6" providerId="LiveId" clId="{874CDD13-FF1D-45E5-A463-0953AABEF1BA}" dt="2025-11-20T14:19:34.232" v="7307" actId="113"/>
          <ac:spMkLst>
            <pc:docMk/>
            <pc:sldMk cId="1445010188" sldId="279"/>
            <ac:spMk id="38" creationId="{BE14C3C8-CE39-133E-31F8-E2A69DFA914D}"/>
          </ac:spMkLst>
        </pc:spChg>
      </pc:sldChg>
      <pc:sldChg chg="modSp del">
        <pc:chgData name="Clement Ehiosun" userId="a013298cb47d35e6" providerId="LiveId" clId="{874CDD13-FF1D-45E5-A463-0953AABEF1BA}" dt="2025-11-20T14:35:15.057" v="7389" actId="2696"/>
        <pc:sldMkLst>
          <pc:docMk/>
          <pc:sldMk cId="3418206844" sldId="280"/>
        </pc:sldMkLst>
      </pc:sldChg>
      <pc:sldChg chg="modSp del">
        <pc:chgData name="Clement Ehiosun" userId="a013298cb47d35e6" providerId="LiveId" clId="{874CDD13-FF1D-45E5-A463-0953AABEF1BA}" dt="2025-11-20T14:35:19.383" v="7390" actId="2696"/>
        <pc:sldMkLst>
          <pc:docMk/>
          <pc:sldMk cId="2577936335" sldId="281"/>
        </pc:sldMkLst>
      </pc:sldChg>
      <pc:sldChg chg="modSp del mod">
        <pc:chgData name="Clement Ehiosun" userId="a013298cb47d35e6" providerId="LiveId" clId="{874CDD13-FF1D-45E5-A463-0953AABEF1BA}" dt="2025-11-20T14:27:18.328" v="7352" actId="2696"/>
        <pc:sldMkLst>
          <pc:docMk/>
          <pc:sldMk cId="1164941242" sldId="282"/>
        </pc:sldMkLst>
      </pc:sldChg>
      <pc:sldChg chg="addSp delSp modSp new mod modClrScheme chgLayout">
        <pc:chgData name="Clement Ehiosun" userId="a013298cb47d35e6" providerId="LiveId" clId="{874CDD13-FF1D-45E5-A463-0953AABEF1BA}" dt="2025-11-21T10:59:23.478" v="9339" actId="20577"/>
        <pc:sldMkLst>
          <pc:docMk/>
          <pc:sldMk cId="1475505687" sldId="283"/>
        </pc:sldMkLst>
        <pc:spChg chg="del">
          <ac:chgData name="Clement Ehiosun" userId="a013298cb47d35e6" providerId="LiveId" clId="{874CDD13-FF1D-45E5-A463-0953AABEF1BA}" dt="2025-11-20T13:46:48.337" v="6982" actId="700"/>
          <ac:spMkLst>
            <pc:docMk/>
            <pc:sldMk cId="1475505687" sldId="283"/>
            <ac:spMk id="2" creationId="{E77AD546-B341-9E24-0D24-BF98A95F6A11}"/>
          </ac:spMkLst>
        </pc:spChg>
        <pc:spChg chg="del">
          <ac:chgData name="Clement Ehiosun" userId="a013298cb47d35e6" providerId="LiveId" clId="{874CDD13-FF1D-45E5-A463-0953AABEF1BA}" dt="2025-11-20T13:46:48.337" v="6982" actId="700"/>
          <ac:spMkLst>
            <pc:docMk/>
            <pc:sldMk cId="1475505687" sldId="283"/>
            <ac:spMk id="3" creationId="{FF319AB6-BF4E-D7F1-A97E-5EB41E2E0B94}"/>
          </ac:spMkLst>
        </pc:spChg>
        <pc:spChg chg="del">
          <ac:chgData name="Clement Ehiosun" userId="a013298cb47d35e6" providerId="LiveId" clId="{874CDD13-FF1D-45E5-A463-0953AABEF1BA}" dt="2025-11-20T13:46:48.337" v="6982" actId="700"/>
          <ac:spMkLst>
            <pc:docMk/>
            <pc:sldMk cId="1475505687" sldId="283"/>
            <ac:spMk id="4" creationId="{2E891001-D6CE-712A-81F2-D8692F57D7D1}"/>
          </ac:spMkLst>
        </pc:spChg>
        <pc:spChg chg="mod ord">
          <ac:chgData name="Clement Ehiosun" userId="a013298cb47d35e6" providerId="LiveId" clId="{874CDD13-FF1D-45E5-A463-0953AABEF1BA}" dt="2025-11-20T13:46:48.337" v="6982" actId="700"/>
          <ac:spMkLst>
            <pc:docMk/>
            <pc:sldMk cId="1475505687" sldId="283"/>
            <ac:spMk id="5" creationId="{DAAFA087-C356-5533-708C-FD2D5E91C775}"/>
          </ac:spMkLst>
        </pc:spChg>
        <pc:spChg chg="mod ord">
          <ac:chgData name="Clement Ehiosun" userId="a013298cb47d35e6" providerId="LiveId" clId="{874CDD13-FF1D-45E5-A463-0953AABEF1BA}" dt="2025-11-20T13:46:48.337" v="6982" actId="700"/>
          <ac:spMkLst>
            <pc:docMk/>
            <pc:sldMk cId="1475505687" sldId="283"/>
            <ac:spMk id="6" creationId="{F25071CB-9A80-6075-2F4E-9A4C317FA80F}"/>
          </ac:spMkLst>
        </pc:spChg>
        <pc:spChg chg="mod ord">
          <ac:chgData name="Clement Ehiosun" userId="a013298cb47d35e6" providerId="LiveId" clId="{874CDD13-FF1D-45E5-A463-0953AABEF1BA}" dt="2025-11-20T13:46:48.337" v="6982" actId="700"/>
          <ac:spMkLst>
            <pc:docMk/>
            <pc:sldMk cId="1475505687" sldId="283"/>
            <ac:spMk id="7" creationId="{BEAB1C48-07B5-1448-AB9D-C8C3F9358F55}"/>
          </ac:spMkLst>
        </pc:spChg>
        <pc:spChg chg="add mod">
          <ac:chgData name="Clement Ehiosun" userId="a013298cb47d35e6" providerId="LiveId" clId="{874CDD13-FF1D-45E5-A463-0953AABEF1BA}" dt="2025-11-21T10:59:23.478" v="9339" actId="20577"/>
          <ac:spMkLst>
            <pc:docMk/>
            <pc:sldMk cId="1475505687" sldId="283"/>
            <ac:spMk id="9" creationId="{31C8231C-24E1-19F8-5388-750CB1E47C7B}"/>
          </ac:spMkLst>
        </pc:spChg>
      </pc:sldChg>
      <pc:sldChg chg="modSp new mod">
        <pc:chgData name="Clement Ehiosun" userId="a013298cb47d35e6" providerId="LiveId" clId="{874CDD13-FF1D-45E5-A463-0953AABEF1BA}" dt="2025-11-20T22:58:28.584" v="9323" actId="20577"/>
        <pc:sldMkLst>
          <pc:docMk/>
          <pc:sldMk cId="2382912922" sldId="284"/>
        </pc:sldMkLst>
        <pc:spChg chg="mod">
          <ac:chgData name="Clement Ehiosun" userId="a013298cb47d35e6" providerId="LiveId" clId="{874CDD13-FF1D-45E5-A463-0953AABEF1BA}" dt="2025-11-20T21:23:14.248" v="8674" actId="20577"/>
          <ac:spMkLst>
            <pc:docMk/>
            <pc:sldMk cId="2382912922" sldId="284"/>
            <ac:spMk id="5" creationId="{35A7E882-DB6E-549D-E9EF-DA4484962624}"/>
          </ac:spMkLst>
        </pc:spChg>
        <pc:spChg chg="mod">
          <ac:chgData name="Clement Ehiosun" userId="a013298cb47d35e6" providerId="LiveId" clId="{874CDD13-FF1D-45E5-A463-0953AABEF1BA}" dt="2025-11-20T22:58:28.584" v="9323" actId="20577"/>
          <ac:spMkLst>
            <pc:docMk/>
            <pc:sldMk cId="2382912922" sldId="284"/>
            <ac:spMk id="6" creationId="{F9325F0C-C9D0-0391-FBAB-7D595F0565F5}"/>
          </ac:spMkLst>
        </pc:spChg>
      </pc:sldChg>
      <pc:sldChg chg="new del">
        <pc:chgData name="Clement Ehiosun" userId="a013298cb47d35e6" providerId="LiveId" clId="{874CDD13-FF1D-45E5-A463-0953AABEF1BA}" dt="2025-11-20T14:19:16.947" v="7304" actId="2696"/>
        <pc:sldMkLst>
          <pc:docMk/>
          <pc:sldMk cId="2808334688" sldId="284"/>
        </pc:sldMkLst>
      </pc:sldChg>
      <pc:sldChg chg="modSp new mod">
        <pc:chgData name="Clement Ehiosun" userId="a013298cb47d35e6" providerId="LiveId" clId="{874CDD13-FF1D-45E5-A463-0953AABEF1BA}" dt="2025-11-20T21:54:14.691" v="8836" actId="14100"/>
        <pc:sldMkLst>
          <pc:docMk/>
          <pc:sldMk cId="2604893705" sldId="285"/>
        </pc:sldMkLst>
        <pc:spChg chg="mod">
          <ac:chgData name="Clement Ehiosun" userId="a013298cb47d35e6" providerId="LiveId" clId="{874CDD13-FF1D-45E5-A463-0953AABEF1BA}" dt="2025-11-20T20:50:27.959" v="8360" actId="14100"/>
          <ac:spMkLst>
            <pc:docMk/>
            <pc:sldMk cId="2604893705" sldId="285"/>
            <ac:spMk id="5" creationId="{62A35BDF-2F36-ED6F-2BC0-9E5AB98D7027}"/>
          </ac:spMkLst>
        </pc:spChg>
        <pc:spChg chg="mod">
          <ac:chgData name="Clement Ehiosun" userId="a013298cb47d35e6" providerId="LiveId" clId="{874CDD13-FF1D-45E5-A463-0953AABEF1BA}" dt="2025-11-20T21:54:14.691" v="8836" actId="14100"/>
          <ac:spMkLst>
            <pc:docMk/>
            <pc:sldMk cId="2604893705" sldId="285"/>
            <ac:spMk id="6" creationId="{0E69242C-0DF7-7864-5B7D-33CB05DE9453}"/>
          </ac:spMkLst>
        </pc:spChg>
      </pc:sldChg>
      <pc:sldChg chg="modSp new del mod">
        <pc:chgData name="Clement Ehiosun" userId="a013298cb47d35e6" providerId="LiveId" clId="{874CDD13-FF1D-45E5-A463-0953AABEF1BA}" dt="2025-11-20T21:54:29.275" v="8837" actId="2696"/>
        <pc:sldMkLst>
          <pc:docMk/>
          <pc:sldMk cId="134269417" sldId="286"/>
        </pc:sldMkLst>
        <pc:spChg chg="mod">
          <ac:chgData name="Clement Ehiosun" userId="a013298cb47d35e6" providerId="LiveId" clId="{874CDD13-FF1D-45E5-A463-0953AABEF1BA}" dt="2025-11-20T20:55:39.399" v="8405" actId="27636"/>
          <ac:spMkLst>
            <pc:docMk/>
            <pc:sldMk cId="134269417" sldId="286"/>
            <ac:spMk id="5" creationId="{6AACC945-C00F-F11C-DC82-228CD21481F6}"/>
          </ac:spMkLst>
        </pc:spChg>
        <pc:spChg chg="mod">
          <ac:chgData name="Clement Ehiosun" userId="a013298cb47d35e6" providerId="LiveId" clId="{874CDD13-FF1D-45E5-A463-0953AABEF1BA}" dt="2025-11-20T21:50:43.834" v="8824" actId="14100"/>
          <ac:spMkLst>
            <pc:docMk/>
            <pc:sldMk cId="134269417" sldId="286"/>
            <ac:spMk id="6" creationId="{1FD7100D-2787-AF06-C24C-B07CFBB1BC99}"/>
          </ac:spMkLst>
        </pc:spChg>
      </pc:sldChg>
      <pc:sldChg chg="modSp new del mod">
        <pc:chgData name="Clement Ehiosun" userId="a013298cb47d35e6" providerId="LiveId" clId="{874CDD13-FF1D-45E5-A463-0953AABEF1BA}" dt="2025-11-20T21:54:38.700" v="8838" actId="2696"/>
        <pc:sldMkLst>
          <pc:docMk/>
          <pc:sldMk cId="332950070" sldId="287"/>
        </pc:sldMkLst>
        <pc:spChg chg="mod">
          <ac:chgData name="Clement Ehiosun" userId="a013298cb47d35e6" providerId="LiveId" clId="{874CDD13-FF1D-45E5-A463-0953AABEF1BA}" dt="2025-11-20T21:52:58.461" v="8832" actId="20577"/>
          <ac:spMkLst>
            <pc:docMk/>
            <pc:sldMk cId="332950070" sldId="287"/>
            <ac:spMk id="5" creationId="{08251E9E-FE04-13E9-DF5C-21294E50FAB9}"/>
          </ac:spMkLst>
        </pc:spChg>
        <pc:spChg chg="mod">
          <ac:chgData name="Clement Ehiosun" userId="a013298cb47d35e6" providerId="LiveId" clId="{874CDD13-FF1D-45E5-A463-0953AABEF1BA}" dt="2025-11-20T21:53:04.774" v="8833" actId="20577"/>
          <ac:spMkLst>
            <pc:docMk/>
            <pc:sldMk cId="332950070" sldId="287"/>
            <ac:spMk id="6" creationId="{48F31444-4EEF-B0B3-4C1B-20E6BCA70FF6}"/>
          </ac:spMkLst>
        </pc:spChg>
      </pc:sldChg>
      <pc:sldMasterChg chg="addSp delSldLayout modSldLayout">
        <pc:chgData name="Clement Ehiosun" userId="a013298cb47d35e6" providerId="LiveId" clId="{874CDD13-FF1D-45E5-A463-0953AABEF1BA}" dt="2025-11-20T14:35:15.057" v="7389" actId="2696"/>
        <pc:sldMasterMkLst>
          <pc:docMk/>
          <pc:sldMasterMk cId="2404229173" sldId="2147484293"/>
        </pc:sldMasterMkLst>
        <pc:cxnChg chg="add">
          <ac:chgData name="Clement Ehiosun" userId="a013298cb47d35e6" providerId="LiveId" clId="{874CDD13-FF1D-45E5-A463-0953AABEF1BA}" dt="2025-11-18T11:42:06.153" v="1166"/>
          <ac:cxnSpMkLst>
            <pc:docMk/>
            <pc:sldMasterMk cId="2404229173" sldId="2147484293"/>
            <ac:cxnSpMk id="8" creationId="{C38F4170-2538-A279-AAF4-BC47D9619635}"/>
          </ac:cxnSpMkLst>
        </pc:cxnChg>
        <pc:sldLayoutChg chg="addSp">
          <pc:chgData name="Clement Ehiosun" userId="a013298cb47d35e6" providerId="LiveId" clId="{874CDD13-FF1D-45E5-A463-0953AABEF1BA}" dt="2025-11-18T11:42:06.153" v="1166"/>
          <pc:sldLayoutMkLst>
            <pc:docMk/>
            <pc:sldMasterMk cId="2404229173" sldId="2147484293"/>
            <pc:sldLayoutMk cId="861223288" sldId="2147484294"/>
          </pc:sldLayoutMkLst>
          <pc:spChg chg="add">
            <ac:chgData name="Clement Ehiosun" userId="a013298cb47d35e6" providerId="LiveId" clId="{874CDD13-FF1D-45E5-A463-0953AABEF1BA}" dt="2025-11-18T11:42:06.153" v="1166"/>
            <ac:spMkLst>
              <pc:docMk/>
              <pc:sldMasterMk cId="2404229173" sldId="2147484293"/>
              <pc:sldLayoutMk cId="861223288" sldId="2147484294"/>
              <ac:spMk id="8" creationId="{42DA512C-A34C-029D-DDEE-43EDC8C2464D}"/>
            </ac:spMkLst>
          </pc:spChg>
          <pc:spChg chg="add">
            <ac:chgData name="Clement Ehiosun" userId="a013298cb47d35e6" providerId="LiveId" clId="{874CDD13-FF1D-45E5-A463-0953AABEF1BA}" dt="2025-11-18T11:42:06.153" v="1166"/>
            <ac:spMkLst>
              <pc:docMk/>
              <pc:sldMasterMk cId="2404229173" sldId="2147484293"/>
              <pc:sldLayoutMk cId="861223288" sldId="2147484294"/>
              <ac:spMk id="9" creationId="{FE3040AD-DBAB-050B-4C7B-04255B6FF5B0}"/>
            </ac:spMkLst>
          </pc:spChg>
          <pc:spChg chg="add">
            <ac:chgData name="Clement Ehiosun" userId="a013298cb47d35e6" providerId="LiveId" clId="{874CDD13-FF1D-45E5-A463-0953AABEF1BA}" dt="2025-11-18T11:42:06.153" v="1166"/>
            <ac:spMkLst>
              <pc:docMk/>
              <pc:sldMasterMk cId="2404229173" sldId="2147484293"/>
              <pc:sldLayoutMk cId="861223288" sldId="2147484294"/>
              <ac:spMk id="10" creationId="{3E10F8AF-ABD2-FFE8-3AC7-74AFE11DDE48}"/>
            </ac:spMkLst>
          </pc:spChg>
          <pc:spChg chg="add">
            <ac:chgData name="Clement Ehiosun" userId="a013298cb47d35e6" providerId="LiveId" clId="{874CDD13-FF1D-45E5-A463-0953AABEF1BA}" dt="2025-11-18T11:42:06.153" v="1166"/>
            <ac:spMkLst>
              <pc:docMk/>
              <pc:sldMasterMk cId="2404229173" sldId="2147484293"/>
              <pc:sldLayoutMk cId="861223288" sldId="2147484294"/>
              <ac:spMk id="11" creationId="{F14CE455-2A52-D303-28F1-752E017B2EEB}"/>
            </ac:spMkLst>
          </pc:spChg>
        </pc:sldLayoutChg>
        <pc:sldLayoutChg chg="addSp">
          <pc:chgData name="Clement Ehiosun" userId="a013298cb47d35e6" providerId="LiveId" clId="{874CDD13-FF1D-45E5-A463-0953AABEF1BA}" dt="2025-11-18T11:42:06.153" v="1166"/>
          <pc:sldLayoutMkLst>
            <pc:docMk/>
            <pc:sldMasterMk cId="2404229173" sldId="2147484293"/>
            <pc:sldLayoutMk cId="3834789202" sldId="2147484295"/>
          </pc:sldLayoutMkLst>
          <pc:spChg chg="add">
            <ac:chgData name="Clement Ehiosun" userId="a013298cb47d35e6" providerId="LiveId" clId="{874CDD13-FF1D-45E5-A463-0953AABEF1BA}" dt="2025-11-18T11:42:06.153" v="1166"/>
            <ac:spMkLst>
              <pc:docMk/>
              <pc:sldMasterMk cId="2404229173" sldId="2147484293"/>
              <pc:sldLayoutMk cId="3834789202" sldId="2147484295"/>
              <ac:spMk id="7" creationId="{FD07FE5C-10A1-6182-0B65-67A8541E919B}"/>
            </ac:spMkLst>
          </pc:spChg>
          <pc:spChg chg="add">
            <ac:chgData name="Clement Ehiosun" userId="a013298cb47d35e6" providerId="LiveId" clId="{874CDD13-FF1D-45E5-A463-0953AABEF1BA}" dt="2025-11-18T11:42:06.153" v="1166"/>
            <ac:spMkLst>
              <pc:docMk/>
              <pc:sldMasterMk cId="2404229173" sldId="2147484293"/>
              <pc:sldLayoutMk cId="3834789202" sldId="2147484295"/>
              <ac:spMk id="8" creationId="{12C3D1EF-688D-0548-30A8-EB32F28FC4BE}"/>
            </ac:spMkLst>
          </pc:spChg>
        </pc:sldLayoutChg>
        <pc:sldLayoutChg chg="addSp">
          <pc:chgData name="Clement Ehiosun" userId="a013298cb47d35e6" providerId="LiveId" clId="{874CDD13-FF1D-45E5-A463-0953AABEF1BA}" dt="2025-11-18T11:42:06.153" v="1166"/>
          <pc:sldLayoutMkLst>
            <pc:docMk/>
            <pc:sldMasterMk cId="2404229173" sldId="2147484293"/>
            <pc:sldLayoutMk cId="3030405625" sldId="2147484296"/>
          </pc:sldLayoutMkLst>
          <pc:spChg chg="add">
            <ac:chgData name="Clement Ehiosun" userId="a013298cb47d35e6" providerId="LiveId" clId="{874CDD13-FF1D-45E5-A463-0953AABEF1BA}" dt="2025-11-18T11:42:06.153" v="1166"/>
            <ac:spMkLst>
              <pc:docMk/>
              <pc:sldMasterMk cId="2404229173" sldId="2147484293"/>
              <pc:sldLayoutMk cId="3030405625" sldId="2147484296"/>
              <ac:spMk id="7" creationId="{39E2FEA6-8530-99FF-8E5C-A8A24C5C8225}"/>
            </ac:spMkLst>
          </pc:spChg>
          <pc:spChg chg="add">
            <ac:chgData name="Clement Ehiosun" userId="a013298cb47d35e6" providerId="LiveId" clId="{874CDD13-FF1D-45E5-A463-0953AABEF1BA}" dt="2025-11-18T11:42:06.153" v="1166"/>
            <ac:spMkLst>
              <pc:docMk/>
              <pc:sldMasterMk cId="2404229173" sldId="2147484293"/>
              <pc:sldLayoutMk cId="3030405625" sldId="2147484296"/>
              <ac:spMk id="8" creationId="{6A35062A-F301-33A2-A876-E8E14AB51DBB}"/>
            </ac:spMkLst>
          </pc:spChg>
          <pc:spChg chg="add">
            <ac:chgData name="Clement Ehiosun" userId="a013298cb47d35e6" providerId="LiveId" clId="{874CDD13-FF1D-45E5-A463-0953AABEF1BA}" dt="2025-11-18T11:42:06.153" v="1166"/>
            <ac:spMkLst>
              <pc:docMk/>
              <pc:sldMasterMk cId="2404229173" sldId="2147484293"/>
              <pc:sldLayoutMk cId="3030405625" sldId="2147484296"/>
              <ac:spMk id="9" creationId="{AC6F1014-493E-6E1A-2081-E4C52EC278D7}"/>
            </ac:spMkLst>
          </pc:spChg>
          <pc:spChg chg="add">
            <ac:chgData name="Clement Ehiosun" userId="a013298cb47d35e6" providerId="LiveId" clId="{874CDD13-FF1D-45E5-A463-0953AABEF1BA}" dt="2025-11-18T11:42:06.153" v="1166"/>
            <ac:spMkLst>
              <pc:docMk/>
              <pc:sldMasterMk cId="2404229173" sldId="2147484293"/>
              <pc:sldLayoutMk cId="3030405625" sldId="2147484296"/>
              <ac:spMk id="10" creationId="{1A9E7903-323E-2F4F-504F-88221742A9F2}"/>
            </ac:spMkLst>
          </pc:spChg>
          <pc:spChg chg="add">
            <ac:chgData name="Clement Ehiosun" userId="a013298cb47d35e6" providerId="LiveId" clId="{874CDD13-FF1D-45E5-A463-0953AABEF1BA}" dt="2025-11-18T11:42:06.153" v="1166"/>
            <ac:spMkLst>
              <pc:docMk/>
              <pc:sldMasterMk cId="2404229173" sldId="2147484293"/>
              <pc:sldLayoutMk cId="3030405625" sldId="2147484296"/>
              <ac:spMk id="11" creationId="{00AB1CDE-35B4-EA92-41ED-FC4483EC6CF9}"/>
            </ac:spMkLst>
          </pc:spChg>
        </pc:sldLayoutChg>
        <pc:sldLayoutChg chg="addSp">
          <pc:chgData name="Clement Ehiosun" userId="a013298cb47d35e6" providerId="LiveId" clId="{874CDD13-FF1D-45E5-A463-0953AABEF1BA}" dt="2025-11-18T11:42:06.153" v="1166"/>
          <pc:sldLayoutMkLst>
            <pc:docMk/>
            <pc:sldMasterMk cId="2404229173" sldId="2147484293"/>
            <pc:sldLayoutMk cId="2896269699" sldId="2147484297"/>
          </pc:sldLayoutMkLst>
          <pc:spChg chg="add">
            <ac:chgData name="Clement Ehiosun" userId="a013298cb47d35e6" providerId="LiveId" clId="{874CDD13-FF1D-45E5-A463-0953AABEF1BA}" dt="2025-11-18T11:42:06.153" v="1166"/>
            <ac:spMkLst>
              <pc:docMk/>
              <pc:sldMasterMk cId="2404229173" sldId="2147484293"/>
              <pc:sldLayoutMk cId="2896269699" sldId="2147484297"/>
              <ac:spMk id="8" creationId="{22458107-10D4-4B18-704A-45936C864FC0}"/>
            </ac:spMkLst>
          </pc:spChg>
          <pc:spChg chg="add">
            <ac:chgData name="Clement Ehiosun" userId="a013298cb47d35e6" providerId="LiveId" clId="{874CDD13-FF1D-45E5-A463-0953AABEF1BA}" dt="2025-11-18T11:42:06.153" v="1166"/>
            <ac:spMkLst>
              <pc:docMk/>
              <pc:sldMasterMk cId="2404229173" sldId="2147484293"/>
              <pc:sldLayoutMk cId="2896269699" sldId="2147484297"/>
              <ac:spMk id="9" creationId="{396801CF-AA6B-B819-33A9-520AE13947FA}"/>
            </ac:spMkLst>
          </pc:spChg>
        </pc:sldLayoutChg>
        <pc:sldLayoutChg chg="addSp">
          <pc:chgData name="Clement Ehiosun" userId="a013298cb47d35e6" providerId="LiveId" clId="{874CDD13-FF1D-45E5-A463-0953AABEF1BA}" dt="2025-11-18T11:42:06.153" v="1166"/>
          <pc:sldLayoutMkLst>
            <pc:docMk/>
            <pc:sldMasterMk cId="2404229173" sldId="2147484293"/>
            <pc:sldLayoutMk cId="1996004560" sldId="2147484298"/>
          </pc:sldLayoutMkLst>
          <pc:spChg chg="add">
            <ac:chgData name="Clement Ehiosun" userId="a013298cb47d35e6" providerId="LiveId" clId="{874CDD13-FF1D-45E5-A463-0953AABEF1BA}" dt="2025-11-18T11:42:06.153" v="1166"/>
            <ac:spMkLst>
              <pc:docMk/>
              <pc:sldMasterMk cId="2404229173" sldId="2147484293"/>
              <pc:sldLayoutMk cId="1996004560" sldId="2147484298"/>
              <ac:spMk id="10" creationId="{E9276702-0CC9-4FC1-DDFA-0D911DA382DE}"/>
            </ac:spMkLst>
          </pc:spChg>
          <pc:spChg chg="add">
            <ac:chgData name="Clement Ehiosun" userId="a013298cb47d35e6" providerId="LiveId" clId="{874CDD13-FF1D-45E5-A463-0953AABEF1BA}" dt="2025-11-18T11:42:06.153" v="1166"/>
            <ac:spMkLst>
              <pc:docMk/>
              <pc:sldMasterMk cId="2404229173" sldId="2147484293"/>
              <pc:sldLayoutMk cId="1996004560" sldId="2147484298"/>
              <ac:spMk id="11" creationId="{7E4FE498-FA33-A920-6ECE-31FBF1A684DC}"/>
            </ac:spMkLst>
          </pc:spChg>
          <pc:spChg chg="add">
            <ac:chgData name="Clement Ehiosun" userId="a013298cb47d35e6" providerId="LiveId" clId="{874CDD13-FF1D-45E5-A463-0953AABEF1BA}" dt="2025-11-18T11:42:06.153" v="1166"/>
            <ac:spMkLst>
              <pc:docMk/>
              <pc:sldMasterMk cId="2404229173" sldId="2147484293"/>
              <pc:sldLayoutMk cId="1996004560" sldId="2147484298"/>
              <ac:spMk id="12" creationId="{2E6A558B-5925-DDDD-4B8E-F6B8DC2F0753}"/>
            </ac:spMkLst>
          </pc:spChg>
          <pc:cxnChg chg="add">
            <ac:chgData name="Clement Ehiosun" userId="a013298cb47d35e6" providerId="LiveId" clId="{874CDD13-FF1D-45E5-A463-0953AABEF1BA}" dt="2025-11-18T11:42:06.153" v="1166"/>
            <ac:cxnSpMkLst>
              <pc:docMk/>
              <pc:sldMasterMk cId="2404229173" sldId="2147484293"/>
              <pc:sldLayoutMk cId="1996004560" sldId="2147484298"/>
              <ac:cxnSpMk id="13" creationId="{9713E4B4-CD43-D9F5-910D-5B77435A6A4B}"/>
            </ac:cxnSpMkLst>
          </pc:cxnChg>
        </pc:sldLayoutChg>
        <pc:sldLayoutChg chg="addSp">
          <pc:chgData name="Clement Ehiosun" userId="a013298cb47d35e6" providerId="LiveId" clId="{874CDD13-FF1D-45E5-A463-0953AABEF1BA}" dt="2025-11-18T11:42:06.153" v="1166"/>
          <pc:sldLayoutMkLst>
            <pc:docMk/>
            <pc:sldMasterMk cId="2404229173" sldId="2147484293"/>
            <pc:sldLayoutMk cId="1936070869" sldId="2147484301"/>
          </pc:sldLayoutMkLst>
          <pc:spChg chg="add">
            <ac:chgData name="Clement Ehiosun" userId="a013298cb47d35e6" providerId="LiveId" clId="{874CDD13-FF1D-45E5-A463-0953AABEF1BA}" dt="2025-11-18T11:42:06.153" v="1166"/>
            <ac:spMkLst>
              <pc:docMk/>
              <pc:sldMasterMk cId="2404229173" sldId="2147484293"/>
              <pc:sldLayoutMk cId="1936070869" sldId="2147484301"/>
              <ac:spMk id="8" creationId="{B6785638-F727-ED85-BC53-E80BD5053E08}"/>
            </ac:spMkLst>
          </pc:spChg>
          <pc:spChg chg="add">
            <ac:chgData name="Clement Ehiosun" userId="a013298cb47d35e6" providerId="LiveId" clId="{874CDD13-FF1D-45E5-A463-0953AABEF1BA}" dt="2025-11-18T11:42:06.153" v="1166"/>
            <ac:spMkLst>
              <pc:docMk/>
              <pc:sldMasterMk cId="2404229173" sldId="2147484293"/>
              <pc:sldLayoutMk cId="1936070869" sldId="2147484301"/>
              <ac:spMk id="9" creationId="{7AD90EA1-40FD-1F02-5762-5C00F2E5842B}"/>
            </ac:spMkLst>
          </pc:spChg>
        </pc:sldLayoutChg>
        <pc:sldLayoutChg chg="addSp">
          <pc:chgData name="Clement Ehiosun" userId="a013298cb47d35e6" providerId="LiveId" clId="{874CDD13-FF1D-45E5-A463-0953AABEF1BA}" dt="2025-11-18T11:42:06.153" v="1166"/>
          <pc:sldLayoutMkLst>
            <pc:docMk/>
            <pc:sldMasterMk cId="2404229173" sldId="2147484293"/>
            <pc:sldLayoutMk cId="80452130" sldId="2147484302"/>
          </pc:sldLayoutMkLst>
          <pc:spChg chg="add">
            <ac:chgData name="Clement Ehiosun" userId="a013298cb47d35e6" providerId="LiveId" clId="{874CDD13-FF1D-45E5-A463-0953AABEF1BA}" dt="2025-11-18T11:42:06.153" v="1166"/>
            <ac:spMkLst>
              <pc:docMk/>
              <pc:sldMasterMk cId="2404229173" sldId="2147484293"/>
              <pc:sldLayoutMk cId="80452130" sldId="2147484302"/>
              <ac:spMk id="9" creationId="{04B5E85B-291E-1F52-F00D-2A1F64703C50}"/>
            </ac:spMkLst>
          </pc:spChg>
          <pc:picChg chg="add">
            <ac:chgData name="Clement Ehiosun" userId="a013298cb47d35e6" providerId="LiveId" clId="{874CDD13-FF1D-45E5-A463-0953AABEF1BA}" dt="2025-11-18T11:42:06.153" v="1166"/>
            <ac:picMkLst>
              <pc:docMk/>
              <pc:sldMasterMk cId="2404229173" sldId="2147484293"/>
              <pc:sldLayoutMk cId="80452130" sldId="2147484302"/>
              <ac:picMk id="8" creationId="{0E667D4B-1790-E6F3-DAA5-263EBD632548}"/>
            </ac:picMkLst>
          </pc:picChg>
        </pc:sldLayoutChg>
        <pc:sldLayoutChg chg="del">
          <pc:chgData name="Clement Ehiosun" userId="a013298cb47d35e6" providerId="LiveId" clId="{874CDD13-FF1D-45E5-A463-0953AABEF1BA}" dt="2025-11-20T14:27:18.328" v="7352" actId="2696"/>
          <pc:sldLayoutMkLst>
            <pc:docMk/>
            <pc:sldMasterMk cId="2404229173" sldId="2147484293"/>
            <pc:sldLayoutMk cId="3254314709" sldId="2147484315"/>
          </pc:sldLayoutMkLst>
        </pc:sldLayoutChg>
        <pc:sldLayoutChg chg="del">
          <pc:chgData name="Clement Ehiosun" userId="a013298cb47d35e6" providerId="LiveId" clId="{874CDD13-FF1D-45E5-A463-0953AABEF1BA}" dt="2025-11-20T14:35:15.057" v="7389" actId="2696"/>
          <pc:sldLayoutMkLst>
            <pc:docMk/>
            <pc:sldMasterMk cId="2404229173" sldId="2147484293"/>
            <pc:sldLayoutMk cId="1835733916" sldId="2147484316"/>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21/11/2025</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21/11/2025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8</a:t>
            </a:fld>
            <a:endParaRPr lang="en-GB"/>
          </a:p>
        </p:txBody>
      </p:sp>
    </p:spTree>
    <p:extLst>
      <p:ext uri="{BB962C8B-B14F-4D97-AF65-F5344CB8AC3E}">
        <p14:creationId xmlns:p14="http://schemas.microsoft.com/office/powerpoint/2010/main" val="36290029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30230337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10</a:t>
            </a:fld>
            <a:endParaRPr lang="en-GB" dirty="0"/>
          </a:p>
        </p:txBody>
      </p:sp>
    </p:spTree>
    <p:extLst>
      <p:ext uri="{BB962C8B-B14F-4D97-AF65-F5344CB8AC3E}">
        <p14:creationId xmlns:p14="http://schemas.microsoft.com/office/powerpoint/2010/main" val="140274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76C265-7100-45B2-B4C5-C95E5F4D592A}"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497D4-F68B-45DD-8173-FC435E710433}" type="slidenum">
              <a:rPr lang="en-GB" smtClean="0"/>
              <a:t>‹#›</a:t>
            </a:fld>
            <a:endParaRPr lang="en-GB"/>
          </a:p>
        </p:txBody>
      </p:sp>
      <p:sp>
        <p:nvSpPr>
          <p:cNvPr id="8" name="Freeform: Shape 7">
            <a:extLst>
              <a:ext uri="{FF2B5EF4-FFF2-40B4-BE49-F238E27FC236}">
                <a16:creationId xmlns:a16="http://schemas.microsoft.com/office/drawing/2014/main" id="{42DA512C-A34C-029D-DDEE-43EDC8C2464D}"/>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9" name="Freeform: Shape 8">
            <a:extLst>
              <a:ext uri="{FF2B5EF4-FFF2-40B4-BE49-F238E27FC236}">
                <a16:creationId xmlns:a16="http://schemas.microsoft.com/office/drawing/2014/main" id="{FE3040AD-DBAB-050B-4C7B-04255B6FF5B0}"/>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0" name="Freeform: Shape 9">
            <a:extLst>
              <a:ext uri="{FF2B5EF4-FFF2-40B4-BE49-F238E27FC236}">
                <a16:creationId xmlns:a16="http://schemas.microsoft.com/office/drawing/2014/main" id="{3E10F8AF-ABD2-FFE8-3AC7-74AFE11DDE48}"/>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F14CE455-2A52-D303-28F1-752E017B2EEB}"/>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861223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7" name="Freeform: Shape 6">
            <a:extLst>
              <a:ext uri="{FF2B5EF4-FFF2-40B4-BE49-F238E27FC236}">
                <a16:creationId xmlns:a16="http://schemas.microsoft.com/office/drawing/2014/main" id="{FD07FE5C-10A1-6182-0B65-67A8541E919B}"/>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Freeform: Shape 7">
            <a:extLst>
              <a:ext uri="{FF2B5EF4-FFF2-40B4-BE49-F238E27FC236}">
                <a16:creationId xmlns:a16="http://schemas.microsoft.com/office/drawing/2014/main" id="{12C3D1EF-688D-0548-30A8-EB32F28FC4BE}"/>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834789202"/>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76C265-7100-45B2-B4C5-C95E5F4D592A}"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497D4-F68B-45DD-8173-FC435E710433}" type="slidenum">
              <a:rPr lang="en-GB" smtClean="0"/>
              <a:t>‹#›</a:t>
            </a:fld>
            <a:endParaRPr lang="en-GB"/>
          </a:p>
        </p:txBody>
      </p:sp>
      <p:sp>
        <p:nvSpPr>
          <p:cNvPr id="7" name="Freeform: Shape 6">
            <a:extLst>
              <a:ext uri="{FF2B5EF4-FFF2-40B4-BE49-F238E27FC236}">
                <a16:creationId xmlns:a16="http://schemas.microsoft.com/office/drawing/2014/main" id="{39E2FEA6-8530-99FF-8E5C-A8A24C5C8225}"/>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Freeform: Shape 7">
            <a:extLst>
              <a:ext uri="{FF2B5EF4-FFF2-40B4-BE49-F238E27FC236}">
                <a16:creationId xmlns:a16="http://schemas.microsoft.com/office/drawing/2014/main" id="{6A35062A-F301-33A2-A876-E8E14AB51DBB}"/>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8">
            <a:extLst>
              <a:ext uri="{FF2B5EF4-FFF2-40B4-BE49-F238E27FC236}">
                <a16:creationId xmlns:a16="http://schemas.microsoft.com/office/drawing/2014/main" id="{AC6F1014-493E-6E1A-2081-E4C52EC278D7}"/>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0" name="Freeform: Shape 9">
            <a:extLst>
              <a:ext uri="{FF2B5EF4-FFF2-40B4-BE49-F238E27FC236}">
                <a16:creationId xmlns:a16="http://schemas.microsoft.com/office/drawing/2014/main" id="{1A9E7903-323E-2F4F-504F-88221742A9F2}"/>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00AB1CDE-35B4-EA92-41ED-FC4483EC6CF9}"/>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030405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r>
              <a:rPr lang="en-GB"/>
              <a:t>20XX</a:t>
            </a:r>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8" name="Freeform: Shape 7">
            <a:extLst>
              <a:ext uri="{FF2B5EF4-FFF2-40B4-BE49-F238E27FC236}">
                <a16:creationId xmlns:a16="http://schemas.microsoft.com/office/drawing/2014/main" id="{22458107-10D4-4B18-704A-45936C864FC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8">
            <a:extLst>
              <a:ext uri="{FF2B5EF4-FFF2-40B4-BE49-F238E27FC236}">
                <a16:creationId xmlns:a16="http://schemas.microsoft.com/office/drawing/2014/main" id="{396801CF-AA6B-B819-33A9-520AE13947F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96269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r>
              <a:rPr lang="en-GB"/>
              <a:t>20XX</a:t>
            </a:r>
          </a:p>
        </p:txBody>
      </p:sp>
      <p:sp>
        <p:nvSpPr>
          <p:cNvPr id="8" name="Footer Placeholder 7"/>
          <p:cNvSpPr>
            <a:spLocks noGrp="1"/>
          </p:cNvSpPr>
          <p:nvPr>
            <p:ph type="ftr" sz="quarter" idx="11"/>
          </p:nvPr>
        </p:nvSpPr>
        <p:spPr/>
        <p:txBody>
          <a:bodyPr/>
          <a:lstStyle/>
          <a:p>
            <a:pPr rtl="0"/>
            <a:r>
              <a:rPr lang="en-GB"/>
              <a:t>presentation title</a:t>
            </a:r>
          </a:p>
        </p:txBody>
      </p:sp>
      <p:sp>
        <p:nvSpPr>
          <p:cNvPr id="9" name="Slide Number Placeholder 8"/>
          <p:cNvSpPr>
            <a:spLocks noGrp="1"/>
          </p:cNvSpPr>
          <p:nvPr>
            <p:ph type="sldNum" sz="quarter" idx="12"/>
          </p:nvPr>
        </p:nvSpPr>
        <p:spPr/>
        <p:txBody>
          <a:bodyPr/>
          <a:lstStyle/>
          <a:p>
            <a:pPr rtl="0"/>
            <a:fld id="{58FB4751-880F-D840-AAA9-3A15815CC996}" type="slidenum">
              <a:rPr lang="en-GB" smtClean="0"/>
              <a:pPr/>
              <a:t>‹#›</a:t>
            </a:fld>
            <a:endParaRPr lang="en-GB" dirty="0"/>
          </a:p>
        </p:txBody>
      </p:sp>
      <p:sp>
        <p:nvSpPr>
          <p:cNvPr id="10" name="Freeform: Shape 9">
            <a:extLst>
              <a:ext uri="{FF2B5EF4-FFF2-40B4-BE49-F238E27FC236}">
                <a16:creationId xmlns:a16="http://schemas.microsoft.com/office/drawing/2014/main" id="{E9276702-0CC9-4FC1-DDFA-0D911DA382DE}"/>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E4FE498-FA33-A920-6ECE-31FBF1A684DC}"/>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2E6A558B-5925-DDDD-4B8E-F6B8DC2F0753}"/>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cxnSp>
        <p:nvCxnSpPr>
          <p:cNvPr id="13" name="Straight Connector 12">
            <a:extLst>
              <a:ext uri="{FF2B5EF4-FFF2-40B4-BE49-F238E27FC236}">
                <a16:creationId xmlns:a16="http://schemas.microsoft.com/office/drawing/2014/main" id="{9713E4B4-CD43-D9F5-910D-5B77435A6A4B}"/>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96004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r>
              <a:rPr lang="en-GB"/>
              <a:t>20XX</a:t>
            </a:r>
          </a:p>
        </p:txBody>
      </p:sp>
      <p:sp>
        <p:nvSpPr>
          <p:cNvPr id="4" name="Footer Placeholder 3"/>
          <p:cNvSpPr>
            <a:spLocks noGrp="1"/>
          </p:cNvSpPr>
          <p:nvPr>
            <p:ph type="ftr" sz="quarter" idx="11"/>
          </p:nvPr>
        </p:nvSpPr>
        <p:spPr/>
        <p:txBody>
          <a:bodyPr/>
          <a:lstStyle/>
          <a:p>
            <a:pPr rtl="0"/>
            <a:r>
              <a:rPr lang="en-GB"/>
              <a:t>presentation title</a:t>
            </a:r>
          </a:p>
        </p:txBody>
      </p:sp>
      <p:sp>
        <p:nvSpPr>
          <p:cNvPr id="5" name="Slide Number Placeholder 4"/>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2693750297"/>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a:t>20XX</a:t>
            </a:r>
          </a:p>
        </p:txBody>
      </p:sp>
      <p:sp>
        <p:nvSpPr>
          <p:cNvPr id="3" name="Footer Placeholder 2"/>
          <p:cNvSpPr>
            <a:spLocks noGrp="1"/>
          </p:cNvSpPr>
          <p:nvPr>
            <p:ph type="ftr" sz="quarter" idx="11"/>
          </p:nvPr>
        </p:nvSpPr>
        <p:spPr/>
        <p:txBody>
          <a:bodyPr/>
          <a:lstStyle/>
          <a:p>
            <a:pPr rtl="0"/>
            <a:r>
              <a:rPr lang="en-GB"/>
              <a:t>presentation title</a:t>
            </a:r>
          </a:p>
        </p:txBody>
      </p:sp>
      <p:sp>
        <p:nvSpPr>
          <p:cNvPr id="4" name="Slide Number Placeholder 3"/>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3182053455"/>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a:t>20XX</a:t>
            </a:r>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8" name="Freeform: Shape 7">
            <a:extLst>
              <a:ext uri="{FF2B5EF4-FFF2-40B4-BE49-F238E27FC236}">
                <a16:creationId xmlns:a16="http://schemas.microsoft.com/office/drawing/2014/main" id="{B6785638-F727-ED85-BC53-E80BD5053E08}"/>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8">
            <a:extLst>
              <a:ext uri="{FF2B5EF4-FFF2-40B4-BE49-F238E27FC236}">
                <a16:creationId xmlns:a16="http://schemas.microsoft.com/office/drawing/2014/main" id="{7AD90EA1-40FD-1F02-5762-5C00F2E5842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936070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a:t>20XX</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rtl="0"/>
            <a:fld id="{58FB4751-880F-D840-AAA9-3A15815CC996}" type="slidenum">
              <a:rPr lang="en-GB" smtClean="0"/>
              <a:t>‹#›</a:t>
            </a:fld>
            <a:endParaRPr lang="en-GB" dirty="0"/>
          </a:p>
        </p:txBody>
      </p:sp>
      <p:pic>
        <p:nvPicPr>
          <p:cNvPr id="8" name="Picture 7" descr="Shape, circle&#10;&#10;Description automatically generated">
            <a:extLst>
              <a:ext uri="{FF2B5EF4-FFF2-40B4-BE49-F238E27FC236}">
                <a16:creationId xmlns:a16="http://schemas.microsoft.com/office/drawing/2014/main" id="{0E667D4B-1790-E6F3-DAA5-263EBD632548}"/>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9" name="Freeform: Shape 8">
            <a:extLst>
              <a:ext uri="{FF2B5EF4-FFF2-40B4-BE49-F238E27FC236}">
                <a16:creationId xmlns:a16="http://schemas.microsoft.com/office/drawing/2014/main" id="{04B5E85B-291E-1F52-F00D-2A1F64703C50}"/>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80452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3216342018"/>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43425309"/>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1996074406"/>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45899661"/>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3023467263"/>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563075874"/>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731770281"/>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66650196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Quote">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644491851"/>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939173946"/>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095594129"/>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22760658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r>
              <a:rPr lang="en-GB"/>
              <a:t>20XX</a:t>
            </a:r>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r>
              <a:rPr lang="en-GB"/>
              <a:t>presentation title</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C38F4170-2538-A279-AAF4-BC47D9619635}"/>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04229173"/>
      </p:ext>
    </p:extLst>
  </p:cSld>
  <p:clrMap bg1="lt1" tx1="dk1" bg2="lt2" tx2="dk2" accent1="accent1" accent2="accent2" accent3="accent3" accent4="accent4" accent5="accent5" accent6="accent6" hlink="hlink" folHlink="folHlink"/>
  <p:sldLayoutIdLst>
    <p:sldLayoutId id="2147484294" r:id="rId1"/>
    <p:sldLayoutId id="2147484295" r:id="rId2"/>
    <p:sldLayoutId id="2147484296" r:id="rId3"/>
    <p:sldLayoutId id="2147484297" r:id="rId4"/>
    <p:sldLayoutId id="2147484298" r:id="rId5"/>
    <p:sldLayoutId id="2147484299" r:id="rId6"/>
    <p:sldLayoutId id="2147484300" r:id="rId7"/>
    <p:sldLayoutId id="2147484301" r:id="rId8"/>
    <p:sldLayoutId id="2147484302" r:id="rId9"/>
    <p:sldLayoutId id="2147484303" r:id="rId10"/>
    <p:sldLayoutId id="2147484304" r:id="rId11"/>
    <p:sldLayoutId id="2147484305" r:id="rId12"/>
    <p:sldLayoutId id="2147484306" r:id="rId13"/>
    <p:sldLayoutId id="2147484307" r:id="rId14"/>
    <p:sldLayoutId id="2147484308" r:id="rId15"/>
    <p:sldLayoutId id="2147484309" r:id="rId16"/>
    <p:sldLayoutId id="2147484310" r:id="rId17"/>
    <p:sldLayoutId id="2147484311" r:id="rId18"/>
    <p:sldLayoutId id="2147484312" r:id="rId19"/>
    <p:sldLayoutId id="2147484313" r:id="rId20"/>
    <p:sldLayoutId id="2147484314" r:id="rId21"/>
    <p:sldLayoutId id="2147483657" r:id="rId22"/>
    <p:sldLayoutId id="2147483653" r:id="rId23"/>
    <p:sldLayoutId id="2147483652" r:id="rId24"/>
    <p:sldLayoutId id="2147483655" r:id="rId25"/>
  </p:sldLayoutIdLst>
  <p:hf hd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8" Type="http://schemas.openxmlformats.org/officeDocument/2006/relationships/hyperlink" Target="https://www.england.nhs.uk/about/equality/equality-hub/national-healthcare-inequalities-improvement-programme/our-approach-to-reducing-healthcare-inequalities/" TargetMode="External"/><Relationship Id="rId3" Type="http://schemas.openxmlformats.org/officeDocument/2006/relationships/hyperlink" Target="https://www.diabetes.org.uk/about-us/about-the-charity/our-strategy/statistics?gad_campaignid=15219795550" TargetMode="External"/><Relationship Id="rId7" Type="http://schemas.openxmlformats.org/officeDocument/2006/relationships/hyperlink" Target="https://www.england.nhs.uk/integratedcare/what-is-integrated-care/" TargetMode="External"/><Relationship Id="rId12" Type="http://schemas.openxmlformats.org/officeDocument/2006/relationships/hyperlink" Target="http://www.who.int/activities/promoting-health-in-all-policies-and-intersectoral-action-capacities" TargetMode="External"/><Relationship Id="rId2" Type="http://schemas.openxmlformats.org/officeDocument/2006/relationships/hyperlink" Target="https://www.gettyimages.co.uk/detail/photo/mature-woman-discusses-health-issue-with-doctor-royalty-free-image/1419932307?adppopup=true" TargetMode="External"/><Relationship Id="rId1" Type="http://schemas.openxmlformats.org/officeDocument/2006/relationships/slideLayout" Target="../slideLayouts/slideLayout21.xml"/><Relationship Id="rId6" Type="http://schemas.openxmlformats.org/officeDocument/2006/relationships/hyperlink" Target="https://digital.nhs.uk/data-and-information/publications/statistical/health-survey-england-additional-analyses/ethnicity-and-health-2011-2019-experimental-statistics/wellbeing-copy" TargetMode="External"/><Relationship Id="rId11" Type="http://schemas.openxmlformats.org/officeDocument/2006/relationships/hyperlink" Target="https://www.who.int/health-topics/sustainable-development#tab=tab_1" TargetMode="External"/><Relationship Id="rId5" Type="http://schemas.openxmlformats.org/officeDocument/2006/relationships/hyperlink" Target="https://www.verywellmind.com/biopsychosocial-model-what-it-is-and-why-its-important-5197830" TargetMode="External"/><Relationship Id="rId10" Type="http://schemas.openxmlformats.org/officeDocument/2006/relationships/hyperlink" Target="https://www.robertwalters.com.hk/news/five-elements-of-holistic-wellness.html" TargetMode="External"/><Relationship Id="rId4" Type="http://schemas.openxmlformats.org/officeDocument/2006/relationships/hyperlink" Target="https://idf.org/about-diabetes/diabetes-facts-figures/" TargetMode="External"/><Relationship Id="rId9" Type="http://schemas.openxmlformats.org/officeDocument/2006/relationships/hyperlink" Target="https://www.c-r.org/news-and-insight/how-well-are-we-doing-peace-and-sustainable-development-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title"/>
          </p:nvPr>
        </p:nvSpPr>
        <p:spPr>
          <a:xfrm>
            <a:off x="-1" y="187569"/>
            <a:ext cx="8590663" cy="5025327"/>
          </a:xfrm>
        </p:spPr>
        <p:txBody>
          <a:bodyPr rtlCol="0" anchor="b">
            <a:noAutofit/>
          </a:bodyPr>
          <a:lstStyle>
            <a:defPPr>
              <a:defRPr lang="en-GB"/>
            </a:defPPr>
          </a:lstStyle>
          <a:p>
            <a:pPr rtl="0"/>
            <a:br>
              <a:rPr lang="en-GB" sz="3600" dirty="0"/>
            </a:br>
            <a:r>
              <a:rPr lang="en-GB" sz="2400" dirty="0">
                <a:solidFill>
                  <a:schemeClr val="tx1"/>
                </a:solidFill>
              </a:rPr>
              <a:t>STUDENT NAME:   </a:t>
            </a:r>
            <a:r>
              <a:rPr lang="en-GB" sz="2400" dirty="0">
                <a:solidFill>
                  <a:schemeClr val="tx1"/>
                </a:solidFill>
                <a:latin typeface="Arial" panose="020B0604020202020204" pitchFamily="34" charset="0"/>
                <a:cs typeface="Arial" panose="020B0604020202020204" pitchFamily="34" charset="0"/>
              </a:rPr>
              <a:t>CLEMENT UNUNAMON EHIOSUN</a:t>
            </a:r>
            <a:br>
              <a:rPr lang="en-GB" sz="2400" dirty="0">
                <a:solidFill>
                  <a:schemeClr val="tx1"/>
                </a:solidFill>
              </a:rPr>
            </a:br>
            <a:r>
              <a:rPr lang="en-GB" sz="2400" dirty="0">
                <a:solidFill>
                  <a:schemeClr val="tx1"/>
                </a:solidFill>
              </a:rPr>
              <a:t>STUDENT ID</a:t>
            </a:r>
            <a:r>
              <a:rPr lang="en-GB" sz="2400" dirty="0">
                <a:solidFill>
                  <a:schemeClr val="tx1"/>
                </a:solidFill>
                <a:latin typeface="Arial" panose="020B0604020202020204" pitchFamily="34" charset="0"/>
                <a:cs typeface="Arial" panose="020B0604020202020204" pitchFamily="34" charset="0"/>
              </a:rPr>
              <a:t>:          1917207</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rPr>
              <a:t>MODULE NAME:</a:t>
            </a:r>
            <a:r>
              <a:rPr lang="en-GB" sz="2400" dirty="0">
                <a:solidFill>
                  <a:schemeClr val="tx1"/>
                </a:solidFill>
                <a:latin typeface="Arial" panose="020B0604020202020204" pitchFamily="34" charset="0"/>
                <a:cs typeface="Arial" panose="020B0604020202020204" pitchFamily="34" charset="0"/>
              </a:rPr>
              <a:t>HEALTH, WELLBEING AND SUSTAINABLE DEVELOPMENT</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rPr>
              <a:t>MODULE CODE</a:t>
            </a:r>
            <a:r>
              <a:rPr lang="en-GB" sz="2400" dirty="0">
                <a:solidFill>
                  <a:schemeClr val="tx1"/>
                </a:solidFill>
                <a:latin typeface="Arial" panose="020B0604020202020204" pitchFamily="34" charset="0"/>
                <a:cs typeface="Arial" panose="020B0604020202020204" pitchFamily="34" charset="0"/>
              </a:rPr>
              <a:t>:       BMHP6030_LON</a:t>
            </a:r>
            <a:br>
              <a:rPr lang="en-GB" sz="2400" dirty="0">
                <a:solidFill>
                  <a:schemeClr val="tx1"/>
                </a:solidFill>
              </a:rPr>
            </a:br>
            <a:r>
              <a:rPr lang="en-GB" sz="2400" dirty="0">
                <a:solidFill>
                  <a:schemeClr val="tx1"/>
                </a:solidFill>
              </a:rPr>
              <a:t>LECTURER NAME: </a:t>
            </a:r>
            <a:r>
              <a:rPr lang="en-GB" sz="2400" dirty="0">
                <a:solidFill>
                  <a:schemeClr val="tx1"/>
                </a:solidFill>
                <a:latin typeface="Arial" panose="020B0604020202020204" pitchFamily="34" charset="0"/>
                <a:cs typeface="Arial" panose="020B0604020202020204" pitchFamily="34" charset="0"/>
              </a:rPr>
              <a:t>DR. SHEPHERD ZIKO</a:t>
            </a:r>
          </a:p>
        </p:txBody>
      </p:sp>
      <p:sp>
        <p:nvSpPr>
          <p:cNvPr id="18" name="Text Placeholder 2">
            <a:extLst>
              <a:ext uri="{FF2B5EF4-FFF2-40B4-BE49-F238E27FC236}">
                <a16:creationId xmlns:a16="http://schemas.microsoft.com/office/drawing/2014/main" id="{25C8172D-3EB7-0DA5-28C4-A408DD47F22C}"/>
              </a:ext>
            </a:extLst>
          </p:cNvPr>
          <p:cNvSpPr>
            <a:spLocks noGrp="1"/>
          </p:cNvSpPr>
          <p:nvPr>
            <p:ph type="body" idx="1"/>
          </p:nvPr>
        </p:nvSpPr>
        <p:spPr>
          <a:xfrm>
            <a:off x="47940" y="1645104"/>
            <a:ext cx="9226062" cy="3982025"/>
          </a:xfrm>
        </p:spPr>
        <p:txBody>
          <a:bodyPr/>
          <a:lstStyle/>
          <a:p>
            <a:endParaRPr lang="en-US" dirty="0"/>
          </a:p>
          <a:p>
            <a:r>
              <a:rPr lang="en-US" dirty="0"/>
              <a:t>          </a:t>
            </a:r>
          </a:p>
        </p:txBody>
      </p:sp>
      <p:sp>
        <p:nvSpPr>
          <p:cNvPr id="19" name="Date Placeholder 3">
            <a:extLst>
              <a:ext uri="{FF2B5EF4-FFF2-40B4-BE49-F238E27FC236}">
                <a16:creationId xmlns:a16="http://schemas.microsoft.com/office/drawing/2014/main" id="{F448F7F2-3A55-E769-4223-32358B90BF1E}"/>
              </a:ext>
            </a:extLst>
          </p:cNvPr>
          <p:cNvSpPr>
            <a:spLocks noGrp="1"/>
          </p:cNvSpPr>
          <p:nvPr>
            <p:ph type="dt" sz="half" idx="10"/>
          </p:nvPr>
        </p:nvSpPr>
        <p:spPr/>
        <p:txBody>
          <a:bodyPr/>
          <a:lstStyle/>
          <a:p>
            <a:pPr>
              <a:spcAft>
                <a:spcPts val="600"/>
              </a:spcAft>
            </a:pPr>
            <a:fld id="{07D06424-55D7-40EA-B53A-8F5EF6761B4B}" type="datetime1">
              <a:rPr lang="en-US"/>
              <a:pPr>
                <a:spcAft>
                  <a:spcPts val="600"/>
                </a:spcAft>
              </a:pPr>
              <a:t>11/21/2025</a:t>
            </a:fld>
            <a:endParaRPr lang="en-GB"/>
          </a:p>
        </p:txBody>
      </p:sp>
      <p:sp>
        <p:nvSpPr>
          <p:cNvPr id="20" name="Footer Placeholder 4">
            <a:extLst>
              <a:ext uri="{FF2B5EF4-FFF2-40B4-BE49-F238E27FC236}">
                <a16:creationId xmlns:a16="http://schemas.microsoft.com/office/drawing/2014/main" id="{71F8B92C-3C67-DFBC-249D-231A82FD02FC}"/>
              </a:ext>
            </a:extLst>
          </p:cNvPr>
          <p:cNvSpPr>
            <a:spLocks noGrp="1"/>
          </p:cNvSpPr>
          <p:nvPr>
            <p:ph type="ftr" sz="quarter" idx="11"/>
          </p:nvPr>
        </p:nvSpPr>
        <p:spPr/>
        <p:txBody>
          <a:bodyPr/>
          <a:lstStyle/>
          <a:p>
            <a:endParaRPr lang="en-GB"/>
          </a:p>
        </p:txBody>
      </p:sp>
      <p:sp>
        <p:nvSpPr>
          <p:cNvPr id="21" name="Slide Number Placeholder 5">
            <a:extLst>
              <a:ext uri="{FF2B5EF4-FFF2-40B4-BE49-F238E27FC236}">
                <a16:creationId xmlns:a16="http://schemas.microsoft.com/office/drawing/2014/main" id="{EE0FF392-A45D-1DF4-CCB6-EE9E86FE80C1}"/>
              </a:ext>
            </a:extLst>
          </p:cNvPr>
          <p:cNvSpPr>
            <a:spLocks noGrp="1"/>
          </p:cNvSpPr>
          <p:nvPr>
            <p:ph type="sldNum" sz="quarter" idx="12"/>
          </p:nvPr>
        </p:nvSpPr>
        <p:spPr/>
        <p:txBody>
          <a:bodyPr/>
          <a:lstStyle/>
          <a:p>
            <a:pPr>
              <a:spcAft>
                <a:spcPts val="600"/>
              </a:spcAft>
            </a:pPr>
            <a:fld id="{851497D4-F68B-45DD-8173-FC435E710433}" type="slidenum">
              <a:rPr lang="en-GB" smtClean="0"/>
              <a:pPr>
                <a:spcAft>
                  <a:spcPts val="600"/>
                </a:spcAft>
              </a:pPr>
              <a:t>1</a:t>
            </a:fld>
            <a:endParaRPr lang="en-GB"/>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a:xfrm>
            <a:off x="4033738" y="293077"/>
            <a:ext cx="6229530" cy="1160585"/>
          </a:xfrm>
        </p:spPr>
        <p:txBody>
          <a:bodyPr rtlCol="0"/>
          <a:lstStyle>
            <a:defPPr>
              <a:defRPr lang="en-GB"/>
            </a:defPPr>
          </a:lstStyle>
          <a:p>
            <a:br>
              <a:rPr lang="en-GB" sz="2500" dirty="0">
                <a:solidFill>
                  <a:schemeClr val="accent6">
                    <a:lumMod val="10000"/>
                  </a:schemeClr>
                </a:solidFill>
                <a:cs typeface="Gill Sans Light" panose="020B0302020104020203" pitchFamily="34" charset="-79"/>
              </a:rPr>
            </a:br>
            <a:endParaRPr lang="en-GB" sz="2500" dirty="0">
              <a:solidFill>
                <a:schemeClr val="accent6">
                  <a:lumMod val="10000"/>
                </a:schemeClr>
              </a:solidFill>
            </a:endParaRPr>
          </a:p>
        </p:txBody>
      </p:sp>
      <p:sp>
        <p:nvSpPr>
          <p:cNvPr id="5" name="Content Placeholder 4">
            <a:extLst>
              <a:ext uri="{FF2B5EF4-FFF2-40B4-BE49-F238E27FC236}">
                <a16:creationId xmlns:a16="http://schemas.microsoft.com/office/drawing/2014/main" id="{40A6CA39-79D0-D2BE-3890-7204C99AD4F6}"/>
              </a:ext>
            </a:extLst>
          </p:cNvPr>
          <p:cNvSpPr>
            <a:spLocks noGrp="1"/>
          </p:cNvSpPr>
          <p:nvPr>
            <p:ph idx="1"/>
          </p:nvPr>
        </p:nvSpPr>
        <p:spPr>
          <a:xfrm>
            <a:off x="178440" y="293076"/>
            <a:ext cx="7349702" cy="5969938"/>
          </a:xfrm>
        </p:spPr>
        <p:txBody>
          <a:bodyPr>
            <a:normAutofit fontScale="25000" lnSpcReduction="20000"/>
          </a:bodyPr>
          <a:lstStyle/>
          <a:p>
            <a:pPr marL="0" indent="0">
              <a:buNone/>
            </a:pPr>
            <a:r>
              <a:rPr lang="en-GB" b="1" dirty="0"/>
              <a:t>  </a:t>
            </a:r>
            <a:r>
              <a:rPr lang="en-GB" sz="11200" b="1" dirty="0">
                <a:solidFill>
                  <a:schemeClr val="tx1">
                    <a:lumMod val="95000"/>
                    <a:lumOff val="5000"/>
                  </a:schemeClr>
                </a:solidFill>
                <a:latin typeface="Arial" panose="020B0604020202020204" pitchFamily="34" charset="0"/>
                <a:cs typeface="Arial" panose="020B0604020202020204" pitchFamily="34" charset="0"/>
              </a:rPr>
              <a:t>INTRODUCTION</a:t>
            </a:r>
          </a:p>
          <a:p>
            <a:pPr marL="0" indent="0">
              <a:buNone/>
            </a:pPr>
            <a:r>
              <a:rPr lang="en-GB" sz="7200" b="1" dirty="0">
                <a:solidFill>
                  <a:schemeClr val="tx1">
                    <a:lumMod val="95000"/>
                    <a:lumOff val="5000"/>
                  </a:schemeClr>
                </a:solidFill>
                <a:latin typeface="Arial" panose="020B0604020202020204" pitchFamily="34" charset="0"/>
                <a:cs typeface="Arial" panose="020B0604020202020204" pitchFamily="34" charset="0"/>
              </a:rPr>
              <a:t>What is Heath?</a:t>
            </a:r>
            <a:endParaRPr lang="en-GB" sz="7200" dirty="0">
              <a:solidFill>
                <a:schemeClr val="tx1">
                  <a:lumMod val="95000"/>
                  <a:lumOff val="5000"/>
                </a:schemeClr>
              </a:solidFill>
              <a:latin typeface="Arial" panose="020B0604020202020204" pitchFamily="34" charset="0"/>
              <a:cs typeface="Arial" panose="020B0604020202020204" pitchFamily="34" charset="0"/>
            </a:endParaRPr>
          </a:p>
          <a:p>
            <a:pPr lvl="0"/>
            <a:r>
              <a:rPr lang="en-GB" sz="7200" dirty="0">
                <a:solidFill>
                  <a:schemeClr val="tx1">
                    <a:lumMod val="95000"/>
                    <a:lumOff val="5000"/>
                  </a:schemeClr>
                </a:solidFill>
                <a:latin typeface="Arial" panose="020B0604020202020204" pitchFamily="34" charset="0"/>
                <a:cs typeface="Arial" panose="020B0604020202020204" pitchFamily="34" charset="0"/>
              </a:rPr>
              <a:t> Health is a state of complete physical , mental, emotional and social wellbeing and not just the absence of disease and infirmity </a:t>
            </a:r>
          </a:p>
          <a:p>
            <a:pPr marL="0" indent="0">
              <a:buNone/>
            </a:pPr>
            <a:r>
              <a:rPr lang="en-GB" sz="7200" dirty="0">
                <a:solidFill>
                  <a:schemeClr val="tx1">
                    <a:lumMod val="95000"/>
                    <a:lumOff val="5000"/>
                  </a:schemeClr>
                </a:solidFill>
                <a:latin typeface="Arial" panose="020B0604020202020204" pitchFamily="34" charset="0"/>
                <a:cs typeface="Arial" panose="020B0604020202020204" pitchFamily="34" charset="0"/>
              </a:rPr>
              <a:t>                                                                                   (WHO, 2025). </a:t>
            </a:r>
          </a:p>
          <a:p>
            <a:pPr marL="0" indent="0">
              <a:buNone/>
            </a:pPr>
            <a:r>
              <a:rPr lang="en-GB" sz="7200" b="1" dirty="0">
                <a:solidFill>
                  <a:schemeClr val="tx1">
                    <a:lumMod val="95000"/>
                    <a:lumOff val="5000"/>
                  </a:schemeClr>
                </a:solidFill>
                <a:latin typeface="Arial" panose="020B0604020202020204" pitchFamily="34" charset="0"/>
                <a:cs typeface="Arial" panose="020B0604020202020204" pitchFamily="34" charset="0"/>
              </a:rPr>
              <a:t>Wellbeing</a:t>
            </a:r>
            <a:endParaRPr lang="en-GB" sz="7200" dirty="0">
              <a:solidFill>
                <a:schemeClr val="tx1">
                  <a:lumMod val="95000"/>
                  <a:lumOff val="5000"/>
                </a:schemeClr>
              </a:solidFill>
              <a:latin typeface="Arial" panose="020B0604020202020204" pitchFamily="34" charset="0"/>
              <a:cs typeface="Arial" panose="020B0604020202020204" pitchFamily="34" charset="0"/>
            </a:endParaRPr>
          </a:p>
          <a:p>
            <a:pPr lvl="0"/>
            <a:r>
              <a:rPr lang="en-GB" sz="7200" dirty="0">
                <a:solidFill>
                  <a:schemeClr val="tx1">
                    <a:lumMod val="95000"/>
                    <a:lumOff val="5000"/>
                  </a:schemeClr>
                </a:solidFill>
                <a:latin typeface="Arial" panose="020B0604020202020204" pitchFamily="34" charset="0"/>
                <a:cs typeface="Arial" panose="020B0604020202020204" pitchFamily="34" charset="0"/>
              </a:rPr>
              <a:t>Wellbeing is not only the absence of health but the experience of persons’ emotion and perception that are meaningful and worthwhile (NHS ENGLAND, 2022).</a:t>
            </a:r>
          </a:p>
          <a:p>
            <a:pPr marL="0" indent="0">
              <a:buNone/>
            </a:pPr>
            <a:r>
              <a:rPr lang="en-GB" sz="7200" b="1" dirty="0">
                <a:solidFill>
                  <a:schemeClr val="tx1">
                    <a:lumMod val="95000"/>
                    <a:lumOff val="5000"/>
                  </a:schemeClr>
                </a:solidFill>
                <a:latin typeface="Arial" panose="020B0604020202020204" pitchFamily="34" charset="0"/>
                <a:cs typeface="Arial" panose="020B0604020202020204" pitchFamily="34" charset="0"/>
              </a:rPr>
              <a:t>Sustainable Development</a:t>
            </a:r>
            <a:endParaRPr lang="en-GB" sz="7200" dirty="0">
              <a:solidFill>
                <a:schemeClr val="tx1">
                  <a:lumMod val="95000"/>
                  <a:lumOff val="5000"/>
                </a:schemeClr>
              </a:solidFill>
              <a:latin typeface="Arial" panose="020B0604020202020204" pitchFamily="34" charset="0"/>
              <a:cs typeface="Arial" panose="020B0604020202020204" pitchFamily="34" charset="0"/>
            </a:endParaRPr>
          </a:p>
          <a:p>
            <a:r>
              <a:rPr lang="en-GB" sz="7200" dirty="0">
                <a:solidFill>
                  <a:schemeClr val="tx1">
                    <a:lumMod val="95000"/>
                    <a:lumOff val="5000"/>
                  </a:schemeClr>
                </a:solidFill>
                <a:latin typeface="Arial" panose="020B0604020202020204" pitchFamily="34" charset="0"/>
                <a:cs typeface="Arial" panose="020B0604020202020204" pitchFamily="34" charset="0"/>
              </a:rPr>
              <a:t>17 Sustainable Development Goals (SDGs) for 2030 Agenda was  adopted in 2015 and started on 01 January 2016 (United Nations, N.D.)</a:t>
            </a:r>
          </a:p>
          <a:p>
            <a:pPr>
              <a:buFont typeface="Wingdings" panose="05000000000000000000" pitchFamily="2" charset="2"/>
              <a:buChar char="Ø"/>
            </a:pPr>
            <a:r>
              <a:rPr lang="en-GB" sz="7200" dirty="0">
                <a:solidFill>
                  <a:schemeClr val="tx1">
                    <a:lumMod val="95000"/>
                    <a:lumOff val="5000"/>
                  </a:schemeClr>
                </a:solidFill>
                <a:latin typeface="Arial" panose="020B0604020202020204" pitchFamily="34" charset="0"/>
                <a:cs typeface="Arial" panose="020B0604020202020204" pitchFamily="34" charset="0"/>
              </a:rPr>
              <a:t>Provision of benefits through policies, projects and investments without compromising  personal health, environmental and social factors (WHO, 2025)</a:t>
            </a:r>
          </a:p>
          <a:p>
            <a:pPr marL="3657600" lvl="8" indent="0">
              <a:buNone/>
            </a:pPr>
            <a:r>
              <a:rPr lang="en-GB" sz="7200" dirty="0">
                <a:solidFill>
                  <a:schemeClr val="tx1">
                    <a:lumMod val="95000"/>
                    <a:lumOff val="5000"/>
                  </a:schemeClr>
                </a:solidFill>
                <a:latin typeface="Arial" panose="020B0604020202020204" pitchFamily="34" charset="0"/>
                <a:cs typeface="Arial" panose="020B0604020202020204" pitchFamily="34" charset="0"/>
              </a:rPr>
              <a:t>   </a:t>
            </a:r>
            <a:r>
              <a:rPr lang="en-GB" sz="6600" dirty="0">
                <a:solidFill>
                  <a:schemeClr val="tx1">
                    <a:lumMod val="95000"/>
                    <a:lumOff val="5000"/>
                  </a:schemeClr>
                </a:solidFill>
                <a:latin typeface="Arial" panose="020B0604020202020204" pitchFamily="34" charset="0"/>
                <a:cs typeface="Arial" panose="020B0604020202020204" pitchFamily="34" charset="0"/>
              </a:rPr>
              <a:t>Image </a:t>
            </a:r>
            <a:r>
              <a:rPr lang="en-GB" sz="6000" dirty="0">
                <a:solidFill>
                  <a:schemeClr val="tx1">
                    <a:lumMod val="95000"/>
                    <a:lumOff val="5000"/>
                  </a:schemeClr>
                </a:solidFill>
              </a:rPr>
              <a:t>Source: (Sarah Bradford, 2019)</a:t>
            </a:r>
          </a:p>
          <a:p>
            <a:endParaRPr lang="en-GB" sz="7200" dirty="0">
              <a:solidFill>
                <a:schemeClr val="tx1">
                  <a:lumMod val="95000"/>
                  <a:lumOff val="5000"/>
                </a:schemeClr>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endParaRPr lang="en-GB" sz="1800" dirty="0">
              <a:solidFill>
                <a:schemeClr val="accent6">
                  <a:lumMod val="10000"/>
                </a:schemeClr>
              </a:solidFill>
              <a:latin typeface="Arial" panose="020B0604020202020204" pitchFamily="34" charset="0"/>
              <a:cs typeface="Arial" panose="020B0604020202020204" pitchFamily="34" charset="0"/>
            </a:endParaRPr>
          </a:p>
        </p:txBody>
      </p:sp>
      <p:pic>
        <p:nvPicPr>
          <p:cNvPr id="1028" name="Picture 4" descr="sustainable development goals set out by the united nations">
            <a:extLst>
              <a:ext uri="{FF2B5EF4-FFF2-40B4-BE49-F238E27FC236}">
                <a16:creationId xmlns:a16="http://schemas.microsoft.com/office/drawing/2014/main" id="{22881611-C62B-8D54-C92F-B08978690E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8142" y="1143639"/>
            <a:ext cx="4133590" cy="35285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AAFA087-C356-5533-708C-FD2D5E91C775}"/>
              </a:ext>
            </a:extLst>
          </p:cNvPr>
          <p:cNvSpPr>
            <a:spLocks noGrp="1"/>
          </p:cNvSpPr>
          <p:nvPr>
            <p:ph type="dt" sz="half" idx="10"/>
          </p:nvPr>
        </p:nvSpPr>
        <p:spPr/>
        <p:txBody>
          <a:bodyPr/>
          <a:lstStyle/>
          <a:p>
            <a:pPr rtl="0"/>
            <a:r>
              <a:rPr lang="en-GB"/>
              <a:t>20XX</a:t>
            </a:r>
          </a:p>
        </p:txBody>
      </p:sp>
      <p:sp>
        <p:nvSpPr>
          <p:cNvPr id="6" name="Footer Placeholder 5">
            <a:extLst>
              <a:ext uri="{FF2B5EF4-FFF2-40B4-BE49-F238E27FC236}">
                <a16:creationId xmlns:a16="http://schemas.microsoft.com/office/drawing/2014/main" id="{F25071CB-9A80-6075-2F4E-9A4C317FA80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EAB1C48-07B5-1448-AB9D-C8C3F9358F55}"/>
              </a:ext>
            </a:extLst>
          </p:cNvPr>
          <p:cNvSpPr>
            <a:spLocks noGrp="1"/>
          </p:cNvSpPr>
          <p:nvPr>
            <p:ph type="sldNum" sz="quarter" idx="12"/>
          </p:nvPr>
        </p:nvSpPr>
        <p:spPr/>
        <p:txBody>
          <a:bodyPr/>
          <a:lstStyle/>
          <a:p>
            <a:pPr rtl="0"/>
            <a:fld id="{58FB4751-880F-D840-AAA9-3A15815CC996}" type="slidenum">
              <a:rPr lang="en-GB" smtClean="0"/>
              <a:t>3</a:t>
            </a:fld>
            <a:endParaRPr lang="en-GB" dirty="0"/>
          </a:p>
        </p:txBody>
      </p:sp>
      <p:sp>
        <p:nvSpPr>
          <p:cNvPr id="9" name="TextBox 8">
            <a:extLst>
              <a:ext uri="{FF2B5EF4-FFF2-40B4-BE49-F238E27FC236}">
                <a16:creationId xmlns:a16="http://schemas.microsoft.com/office/drawing/2014/main" id="{31C8231C-24E1-19F8-5388-750CB1E47C7B}"/>
              </a:ext>
            </a:extLst>
          </p:cNvPr>
          <p:cNvSpPr txBox="1"/>
          <p:nvPr/>
        </p:nvSpPr>
        <p:spPr>
          <a:xfrm>
            <a:off x="548119" y="208296"/>
            <a:ext cx="9009240" cy="6273705"/>
          </a:xfrm>
          <a:prstGeom prst="rect">
            <a:avLst/>
          </a:prstGeom>
          <a:noFill/>
        </p:spPr>
        <p:txBody>
          <a:bodyPr wrap="square">
            <a:spAutoFit/>
          </a:bodyPr>
          <a:lstStyle/>
          <a:p>
            <a:pPr>
              <a:lnSpc>
                <a:spcPct val="115000"/>
              </a:lnSpc>
              <a:spcAft>
                <a:spcPts val="800"/>
              </a:spcAft>
              <a:buNone/>
            </a:pPr>
            <a:r>
              <a:rPr lang="en-GB" sz="2800" b="1" kern="100" dirty="0">
                <a:effectLst/>
                <a:latin typeface="Arial" panose="020B0604020202020204" pitchFamily="34" charset="0"/>
                <a:ea typeface="Aptos" panose="020B0004020202020204" pitchFamily="34" charset="0"/>
                <a:cs typeface="Arial" panose="020B0604020202020204" pitchFamily="34" charset="0"/>
              </a:rPr>
              <a:t>RELEVANCE</a:t>
            </a:r>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Wingdings" panose="05000000000000000000" pitchFamily="2" charset="2"/>
              <a:buChar char=""/>
              <a:tabLst>
                <a:tab pos="457200" algn="l"/>
              </a:tabLst>
            </a:pPr>
            <a:r>
              <a:rPr lang="en-GB" kern="100" dirty="0">
                <a:effectLst/>
                <a:latin typeface="Arial" panose="020B0604020202020204" pitchFamily="34" charset="0"/>
                <a:ea typeface="Aptos" panose="020B0004020202020204" pitchFamily="34" charset="0"/>
                <a:cs typeface="Arial" panose="020B0604020202020204" pitchFamily="34" charset="0"/>
              </a:rPr>
              <a:t>About 5.8 million people in the UK are living with diabetes but only 4.6 million people are diagnosed  </a:t>
            </a:r>
          </a:p>
          <a:p>
            <a:pPr marL="342900" lvl="0" indent="-342900">
              <a:lnSpc>
                <a:spcPct val="115000"/>
              </a:lnSpc>
              <a:spcAft>
                <a:spcPts val="800"/>
              </a:spcAft>
              <a:buFont typeface="Wingdings" panose="05000000000000000000" pitchFamily="2" charset="2"/>
              <a:buChar char=""/>
              <a:tabLst>
                <a:tab pos="457200" algn="l"/>
              </a:tabLst>
            </a:pPr>
            <a:r>
              <a:rPr lang="en-GB" kern="100" dirty="0">
                <a:effectLst/>
                <a:latin typeface="Arial" panose="020B0604020202020204" pitchFamily="34" charset="0"/>
                <a:ea typeface="Aptos" panose="020B0004020202020204" pitchFamily="34" charset="0"/>
                <a:cs typeface="Arial" panose="020B0604020202020204" pitchFamily="34" charset="0"/>
              </a:rPr>
              <a:t>1.3 people in the UK could be living diabetes but not yet diagnose with an increase of 185,034 between 2022 – 2024</a:t>
            </a:r>
          </a:p>
          <a:p>
            <a:pPr marL="342900" lvl="0" indent="-342900">
              <a:lnSpc>
                <a:spcPct val="115000"/>
              </a:lnSpc>
              <a:spcAft>
                <a:spcPts val="800"/>
              </a:spcAft>
              <a:buFont typeface="Wingdings" panose="05000000000000000000" pitchFamily="2" charset="2"/>
              <a:buChar char=""/>
              <a:tabLst>
                <a:tab pos="457200" algn="l"/>
              </a:tabLst>
            </a:pPr>
            <a:r>
              <a:rPr lang="en-GB" kern="100" dirty="0">
                <a:effectLst/>
                <a:latin typeface="Arial" panose="020B0604020202020204" pitchFamily="34" charset="0"/>
                <a:ea typeface="Aptos" panose="020B0004020202020204" pitchFamily="34" charset="0"/>
                <a:cs typeface="Arial" panose="020B0604020202020204" pitchFamily="34" charset="0"/>
              </a:rPr>
              <a:t>People from Asian and Black African including Caribbean communities are more likely to be affected than their white counterparts.</a:t>
            </a:r>
          </a:p>
          <a:p>
            <a:pPr>
              <a:lnSpc>
                <a:spcPct val="115000"/>
              </a:lnSpc>
              <a:spcAft>
                <a:spcPts val="8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                                                                                                       (Diabetes UK, N.D,) </a:t>
            </a:r>
          </a:p>
          <a:p>
            <a:pPr marL="342900" lvl="0" indent="-342900">
              <a:lnSpc>
                <a:spcPct val="115000"/>
              </a:lnSpc>
              <a:spcAft>
                <a:spcPts val="800"/>
              </a:spcAft>
              <a:buFont typeface="Wingdings" panose="05000000000000000000" pitchFamily="2" charset="2"/>
              <a:buChar char=""/>
              <a:tabLst>
                <a:tab pos="457200" algn="l"/>
              </a:tabLst>
            </a:pPr>
            <a:r>
              <a:rPr lang="en-GB" kern="100" dirty="0">
                <a:effectLst/>
                <a:latin typeface="Arial" panose="020B0604020202020204" pitchFamily="34" charset="0"/>
                <a:ea typeface="Aptos" panose="020B0004020202020204" pitchFamily="34" charset="0"/>
                <a:cs typeface="Arial" panose="020B0604020202020204" pitchFamily="34" charset="0"/>
              </a:rPr>
              <a:t>In 2025 Diabetes atlas reports that 1 in 9 representing 11.1%  of the adult population is living with diabetes, with over 4 in 10 undiagnosed condition.</a:t>
            </a:r>
          </a:p>
          <a:p>
            <a:pPr marL="342900" lvl="0" indent="-342900">
              <a:lnSpc>
                <a:spcPct val="115000"/>
              </a:lnSpc>
              <a:spcAft>
                <a:spcPts val="800"/>
              </a:spcAft>
              <a:buFont typeface="Wingdings" panose="05000000000000000000" pitchFamily="2" charset="2"/>
              <a:buChar char=""/>
              <a:tabLst>
                <a:tab pos="457200" algn="l"/>
              </a:tabLst>
            </a:pPr>
            <a:r>
              <a:rPr lang="en-GB" kern="100" dirty="0">
                <a:effectLst/>
                <a:latin typeface="Arial" panose="020B0604020202020204" pitchFamily="34" charset="0"/>
                <a:ea typeface="Aptos" panose="020B0004020202020204" pitchFamily="34" charset="0"/>
                <a:cs typeface="Arial" panose="020B0604020202020204" pitchFamily="34" charset="0"/>
              </a:rPr>
              <a:t>Projections indicate  that 1 in 8 adults, approximately 853 million, will be living with diabetes by 2050 with an increase of 46%.</a:t>
            </a:r>
          </a:p>
          <a:p>
            <a:pPr marL="342900" lvl="0" indent="-342900">
              <a:lnSpc>
                <a:spcPct val="115000"/>
              </a:lnSpc>
              <a:spcAft>
                <a:spcPts val="800"/>
              </a:spcAft>
              <a:buFont typeface="Wingdings" panose="05000000000000000000" pitchFamily="2" charset="2"/>
              <a:buChar char=""/>
              <a:tabLst>
                <a:tab pos="457200" algn="l"/>
              </a:tabLst>
            </a:pPr>
            <a:r>
              <a:rPr lang="en-GB" kern="100" dirty="0">
                <a:effectLst/>
                <a:latin typeface="Arial" panose="020B0604020202020204" pitchFamily="34" charset="0"/>
                <a:ea typeface="Aptos" panose="020B0004020202020204" pitchFamily="34" charset="0"/>
                <a:cs typeface="Arial" panose="020B0604020202020204" pitchFamily="34" charset="0"/>
              </a:rPr>
              <a:t>Socio-economic, demographic, environmental, and genetic factors are the driven factors especially in type 2 Diabetes.</a:t>
            </a:r>
          </a:p>
          <a:p>
            <a:pPr>
              <a:lnSpc>
                <a:spcPct val="115000"/>
              </a:lnSpc>
              <a:spcAft>
                <a:spcPts val="8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                                                                         (International Diabetes Federation, 2025)</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1475505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968D12D-FD07-6F50-012A-1A5E573472D0}"/>
              </a:ext>
            </a:extLst>
          </p:cNvPr>
          <p:cNvSpPr>
            <a:spLocks noGrp="1"/>
          </p:cNvSpPr>
          <p:nvPr>
            <p:ph type="title"/>
          </p:nvPr>
        </p:nvSpPr>
        <p:spPr>
          <a:xfrm>
            <a:off x="299720" y="249318"/>
            <a:ext cx="4840641" cy="4531401"/>
          </a:xfrm>
        </p:spPr>
        <p:txBody>
          <a:bodyPr>
            <a:normAutofit/>
          </a:bodyPr>
          <a:lstStyle/>
          <a:p>
            <a:br>
              <a:rPr lang="en-GB" sz="2000" dirty="0"/>
            </a:br>
            <a:endParaRPr lang="en-GB" sz="1600" dirty="0">
              <a:solidFill>
                <a:schemeClr val="accent6">
                  <a:lumMod val="10000"/>
                </a:schemeClr>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AE2C646-F694-752B-4E1F-DBBB2CCB3A43}"/>
              </a:ext>
            </a:extLst>
          </p:cNvPr>
          <p:cNvSpPr txBox="1"/>
          <p:nvPr/>
        </p:nvSpPr>
        <p:spPr>
          <a:xfrm>
            <a:off x="104115" y="236306"/>
            <a:ext cx="8100433" cy="7032694"/>
          </a:xfrm>
          <a:prstGeom prst="rect">
            <a:avLst/>
          </a:prstGeom>
          <a:noFill/>
        </p:spPr>
        <p:txBody>
          <a:bodyPr wrap="square">
            <a:spAutoFit/>
          </a:bodyPr>
          <a:lstStyle/>
          <a:p>
            <a:r>
              <a:rPr lang="en-GB" sz="2800" b="1" dirty="0">
                <a:solidFill>
                  <a:prstClr val="black"/>
                </a:solidFill>
                <a:latin typeface="Arial" panose="020B0604020202020204" pitchFamily="34" charset="0"/>
                <a:cs typeface="Arial" panose="020B0604020202020204" pitchFamily="34" charset="0"/>
              </a:rPr>
              <a:t>                            KEY CONCEPTS</a:t>
            </a:r>
          </a:p>
          <a:p>
            <a:r>
              <a:rPr lang="en-GB" sz="1800" b="1" u="sng" dirty="0">
                <a:solidFill>
                  <a:prstClr val="black"/>
                </a:solidFill>
                <a:latin typeface="Arial" panose="020B0604020202020204" pitchFamily="34" charset="0"/>
                <a:cs typeface="Arial" panose="020B0604020202020204" pitchFamily="34" charset="0"/>
              </a:rPr>
              <a:t>Health</a:t>
            </a:r>
            <a:r>
              <a:rPr lang="en-GB" sz="1800" b="1" dirty="0">
                <a:solidFill>
                  <a:prstClr val="black"/>
                </a:solidFill>
                <a:latin typeface="Arial" panose="020B0604020202020204" pitchFamily="34" charset="0"/>
                <a:cs typeface="Arial" panose="020B0604020202020204" pitchFamily="34" charset="0"/>
              </a:rPr>
              <a:t> </a:t>
            </a:r>
            <a:r>
              <a:rPr lang="en-GB" sz="1800" dirty="0">
                <a:solidFill>
                  <a:prstClr val="black"/>
                </a:solidFill>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kumimoji="0" lang="en-GB" altLang="en-US" b="0" i="0" u="none" strike="noStrike" kern="1200" cap="none" spc="0" normalizeH="0" baseline="0" noProof="0" dirty="0">
                <a:ln>
                  <a:noFill/>
                </a:ln>
                <a:effectLst/>
                <a:uLnTx/>
                <a:uFillTx/>
                <a:latin typeface="Arial" panose="020B0604020202020204" pitchFamily="34" charset="0"/>
                <a:cs typeface="Arial" panose="020B0604020202020204" pitchFamily="34" charset="0"/>
              </a:rPr>
              <a:t>H</a:t>
            </a: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elp individuals to </a:t>
            </a:r>
            <a:r>
              <a:rPr lang="en-GB" altLang="en-US" sz="1800" dirty="0">
                <a:latin typeface="Arial" panose="020B0604020202020204" pitchFamily="34" charset="0"/>
                <a:cs typeface="Arial" panose="020B0604020202020204" pitchFamily="34" charset="0"/>
              </a:rPr>
              <a:t>sufficiently </a:t>
            </a: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cope with the demands of daily life vis-à-vis</a:t>
            </a:r>
            <a:r>
              <a:rPr lang="en-GB" altLang="en-US" dirty="0">
                <a:latin typeface="Arial" panose="020B0604020202020204" pitchFamily="34" charset="0"/>
                <a:cs typeface="Arial" panose="020B0604020202020204" pitchFamily="34" charset="0"/>
              </a:rPr>
              <a:t> </a:t>
            </a: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the absence of disease </a:t>
            </a:r>
            <a:r>
              <a:rPr lang="en-GB" altLang="en-US" dirty="0">
                <a:latin typeface="Arial" panose="020B0604020202020204" pitchFamily="34" charset="0"/>
                <a:cs typeface="Arial" panose="020B0604020202020204" pitchFamily="34" charset="0"/>
              </a:rPr>
              <a:t>or</a:t>
            </a: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impairment.</a:t>
            </a:r>
          </a:p>
          <a:p>
            <a:pPr>
              <a:lnSpc>
                <a:spcPct val="150000"/>
              </a:lnSpc>
            </a:pPr>
            <a:r>
              <a:rPr kumimoji="0" lang="en-GB" altLang="en-US" sz="1800" b="1" i="0" u="sng" strike="noStrike" kern="1200" cap="none" spc="0" normalizeH="0" baseline="0" noProof="0" dirty="0">
                <a:ln>
                  <a:noFill/>
                </a:ln>
                <a:effectLst/>
                <a:uLnTx/>
                <a:uFillTx/>
                <a:latin typeface="Arial" panose="020B0604020202020204" pitchFamily="34" charset="0"/>
                <a:cs typeface="Arial" panose="020B0604020202020204" pitchFamily="34" charset="0"/>
              </a:rPr>
              <a:t>Wellbeing</a:t>
            </a:r>
            <a:endParaRPr kumimoji="0" lang="en-GB" altLang="en-US" sz="1800" b="1"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Growing importance of Wellbeing is the way people feel and  function both on a personal, social level and how their lives have been impacted (</a:t>
            </a:r>
            <a:r>
              <a:rPr lang="en-GB" altLang="en-US" dirty="0">
                <a:latin typeface="Arial" panose="020B0604020202020204" pitchFamily="34" charset="0"/>
                <a:cs typeface="Arial" panose="020B0604020202020204" pitchFamily="34" charset="0"/>
              </a:rPr>
              <a:t>Jarden A, and Roache A., 2023). </a:t>
            </a:r>
            <a:b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T</a:t>
            </a: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his include</a:t>
            </a:r>
            <a:r>
              <a:rPr lang="en-GB" altLang="en-US" dirty="0">
                <a:latin typeface="Arial" panose="020B0604020202020204" pitchFamily="34" charset="0"/>
                <a:cs typeface="Arial" panose="020B0604020202020204" pitchFamily="34" charset="0"/>
              </a:rPr>
              <a:t>:</a:t>
            </a:r>
            <a:b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r>
              <a:rPr kumimoji="0" lang="en-GB" altLang="en-US" sz="1800" b="1" i="0" u="none" strike="noStrike" kern="1200" cap="none" spc="0" normalizeH="0" baseline="0" noProof="0" dirty="0">
                <a:ln>
                  <a:noFill/>
                </a:ln>
                <a:effectLst/>
                <a:uLnTx/>
                <a:uFillTx/>
                <a:latin typeface="Arial" panose="020B0604020202020204" pitchFamily="34" charset="0"/>
                <a:cs typeface="Arial" panose="020B0604020202020204" pitchFamily="34" charset="0"/>
              </a:rPr>
              <a:t>Physical</a:t>
            </a: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 lifestyle choices</a:t>
            </a:r>
            <a:b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r>
              <a:rPr kumimoji="0" lang="en-GB" altLang="en-US" sz="1800" b="1" i="0" u="none" strike="noStrike" kern="1200" cap="none" spc="0" normalizeH="0" baseline="0" noProof="0" dirty="0">
                <a:ln>
                  <a:noFill/>
                </a:ln>
                <a:effectLst/>
                <a:uLnTx/>
                <a:uFillTx/>
                <a:latin typeface="Arial" panose="020B0604020202020204" pitchFamily="34" charset="0"/>
                <a:cs typeface="Arial" panose="020B0604020202020204" pitchFamily="34" charset="0"/>
              </a:rPr>
              <a:t>Mental</a:t>
            </a:r>
            <a:r>
              <a:rPr lang="en-GB" altLang="en-US" sz="1800" dirty="0">
                <a:latin typeface="Arial" panose="020B0604020202020204" pitchFamily="34" charset="0"/>
                <a:cs typeface="Arial" panose="020B0604020202020204" pitchFamily="34" charset="0"/>
              </a:rPr>
              <a:t> – expand our knowledge and skills</a:t>
            </a:r>
            <a:br>
              <a:rPr lang="en-GB" altLang="en-US" sz="1800" dirty="0">
                <a:latin typeface="Arial" panose="020B0604020202020204" pitchFamily="34" charset="0"/>
                <a:cs typeface="Arial" panose="020B0604020202020204" pitchFamily="34" charset="0"/>
              </a:rPr>
            </a:br>
            <a:r>
              <a:rPr lang="en-GB" altLang="en-US" sz="1800" b="1" dirty="0">
                <a:latin typeface="Arial" panose="020B0604020202020204" pitchFamily="34" charset="0"/>
                <a:cs typeface="Arial" panose="020B0604020202020204" pitchFamily="34" charset="0"/>
              </a:rPr>
              <a:t>E</a:t>
            </a:r>
            <a:r>
              <a:rPr kumimoji="0" lang="en-GB" altLang="en-US" sz="1800" b="1" i="0" u="none" strike="noStrike" kern="1200" cap="none" spc="0" normalizeH="0" baseline="0" noProof="0" dirty="0">
                <a:ln>
                  <a:noFill/>
                </a:ln>
                <a:effectLst/>
                <a:uLnTx/>
                <a:uFillTx/>
                <a:latin typeface="Arial" panose="020B0604020202020204" pitchFamily="34" charset="0"/>
                <a:cs typeface="Arial" panose="020B0604020202020204" pitchFamily="34" charset="0"/>
              </a:rPr>
              <a:t>motional </a:t>
            </a: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coping with everyday lives</a:t>
            </a:r>
          </a:p>
          <a:p>
            <a:pPr>
              <a:lnSpc>
                <a:spcPct val="150000"/>
              </a:lnSpc>
            </a:pPr>
            <a:r>
              <a:rPr lang="en-GB" altLang="en-US" sz="1800" b="1" dirty="0">
                <a:latin typeface="Arial" panose="020B0604020202020204" pitchFamily="34" charset="0"/>
                <a:cs typeface="Arial" panose="020B0604020202020204" pitchFamily="34" charset="0"/>
              </a:rPr>
              <a:t>    S</a:t>
            </a:r>
            <a:r>
              <a:rPr kumimoji="0" lang="en-GB" altLang="en-US" sz="1800" b="1" i="0" strike="noStrike" kern="1200" cap="none" spc="0" normalizeH="0" baseline="0" noProof="0" dirty="0" err="1">
                <a:ln>
                  <a:noFill/>
                </a:ln>
                <a:effectLst/>
                <a:uLnTx/>
                <a:uFillTx/>
                <a:latin typeface="Arial" panose="020B0604020202020204" pitchFamily="34" charset="0"/>
                <a:cs typeface="Arial" panose="020B0604020202020204" pitchFamily="34" charset="0"/>
              </a:rPr>
              <a:t>ocial</a:t>
            </a:r>
            <a:r>
              <a:rPr lang="en-GB" altLang="en-US" dirty="0">
                <a:latin typeface="Arial" panose="020B0604020202020204" pitchFamily="34" charset="0"/>
                <a:cs typeface="Arial" panose="020B0604020202020204" pitchFamily="34" charset="0"/>
              </a:rPr>
              <a:t> </a:t>
            </a: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having a sense of belonging and social inclusion.</a:t>
            </a:r>
            <a:b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lang="en-GB" altLang="en-US" sz="1800" b="1" dirty="0">
                <a:latin typeface="Arial" panose="020B0604020202020204" pitchFamily="34" charset="0"/>
                <a:cs typeface="Arial" panose="020B0604020202020204" pitchFamily="34" charset="0"/>
              </a:rPr>
              <a:t>Economic</a:t>
            </a:r>
            <a:r>
              <a:rPr lang="en-GB" altLang="en-US" sz="1800" dirty="0">
                <a:latin typeface="Arial" panose="020B0604020202020204" pitchFamily="34" charset="0"/>
                <a:cs typeface="Arial" panose="020B0604020202020204" pitchFamily="34" charset="0"/>
              </a:rPr>
              <a:t> – having a sense of self fulfilment security for our basic needs.</a:t>
            </a:r>
          </a:p>
          <a:p>
            <a:pPr>
              <a:lnSpc>
                <a:spcPct val="150000"/>
              </a:lnSpc>
            </a:pPr>
            <a:r>
              <a:rPr lang="en-GB" dirty="0">
                <a:latin typeface="Arial" panose="020B0604020202020204" pitchFamily="34" charset="0"/>
                <a:cs typeface="Arial" panose="020B0604020202020204" pitchFamily="34" charset="0"/>
              </a:rPr>
              <a:t>)</a:t>
            </a:r>
          </a:p>
          <a:p>
            <a:pPr>
              <a:lnSpc>
                <a:spcPct val="200000"/>
              </a:lnSpc>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altLang="en-US" dirty="0">
              <a:latin typeface="Myriad Pro"/>
            </a:endParaRPr>
          </a:p>
        </p:txBody>
      </p:sp>
      <p:pic>
        <p:nvPicPr>
          <p:cNvPr id="1026" name="Picture 2" descr="Health &amp; Wellbeing">
            <a:extLst>
              <a:ext uri="{FF2B5EF4-FFF2-40B4-BE49-F238E27FC236}">
                <a16:creationId xmlns:a16="http://schemas.microsoft.com/office/drawing/2014/main" id="{FBBA37DD-BD40-E3CB-1F70-1FA2B0CF85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3445" y="2005955"/>
            <a:ext cx="2888010" cy="264701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Table 1">
            <a:extLst>
              <a:ext uri="{FF2B5EF4-FFF2-40B4-BE49-F238E27FC236}">
                <a16:creationId xmlns:a16="http://schemas.microsoft.com/office/drawing/2014/main" id="{D57D9577-1763-EF49-21C5-87D935E70AD0}"/>
              </a:ext>
            </a:extLst>
          </p:cNvPr>
          <p:cNvGraphicFramePr>
            <a:graphicFrameLocks noGrp="1"/>
          </p:cNvGraphicFramePr>
          <p:nvPr>
            <p:extLst>
              <p:ext uri="{D42A27DB-BD31-4B8C-83A1-F6EECF244321}">
                <p14:modId xmlns:p14="http://schemas.microsoft.com/office/powerpoint/2010/main" val="2235796688"/>
              </p:ext>
            </p:extLst>
          </p:nvPr>
        </p:nvGraphicFramePr>
        <p:xfrm>
          <a:off x="8451273" y="4835236"/>
          <a:ext cx="3072672" cy="365760"/>
        </p:xfrm>
        <a:graphic>
          <a:graphicData uri="http://schemas.openxmlformats.org/drawingml/2006/table">
            <a:tbl>
              <a:tblPr/>
              <a:tblGrid>
                <a:gridCol w="3072672">
                  <a:extLst>
                    <a:ext uri="{9D8B030D-6E8A-4147-A177-3AD203B41FA5}">
                      <a16:colId xmlns:a16="http://schemas.microsoft.com/office/drawing/2014/main" val="1457120745"/>
                    </a:ext>
                  </a:extLst>
                </a:gridCol>
              </a:tblGrid>
              <a:tr h="318655">
                <a:tc>
                  <a:txBody>
                    <a:bodyPr/>
                    <a:lstStyle/>
                    <a:p>
                      <a:r>
                        <a:rPr lang="en-GB" dirty="0"/>
                        <a:t>Courtesy: Herohealth.org</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003927061"/>
                  </a:ext>
                </a:extLst>
              </a:tr>
            </a:tbl>
          </a:graphicData>
        </a:graphic>
      </p:graphicFrame>
    </p:spTree>
    <p:extLst>
      <p:ext uri="{BB962C8B-B14F-4D97-AF65-F5344CB8AC3E}">
        <p14:creationId xmlns:p14="http://schemas.microsoft.com/office/powerpoint/2010/main" val="520000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0" y="-342270"/>
            <a:ext cx="11539523" cy="1325563"/>
          </a:xfrm>
        </p:spPr>
        <p:txBody>
          <a:bodyPr rtlCol="0">
            <a:normAutofit/>
          </a:bodyPr>
          <a:lstStyle>
            <a:defPPr>
              <a:defRPr lang="en-GB"/>
            </a:defPPr>
          </a:lstStyle>
          <a:p>
            <a:pPr rtl="0"/>
            <a:br>
              <a:rPr lang="en-GB" sz="2800" b="1" dirty="0">
                <a:solidFill>
                  <a:schemeClr val="tx1">
                    <a:lumMod val="95000"/>
                    <a:lumOff val="5000"/>
                  </a:schemeClr>
                </a:solidFill>
                <a:latin typeface="Arial" panose="020B0604020202020204" pitchFamily="34" charset="0"/>
                <a:cs typeface="Arial" panose="020B0604020202020204" pitchFamily="34" charset="0"/>
              </a:rPr>
            </a:br>
            <a:r>
              <a:rPr lang="en-GB" sz="2800" b="1" dirty="0">
                <a:solidFill>
                  <a:schemeClr val="tx1">
                    <a:lumMod val="95000"/>
                    <a:lumOff val="5000"/>
                  </a:schemeClr>
                </a:solidFill>
                <a:latin typeface="Arial" panose="020B0604020202020204" pitchFamily="34" charset="0"/>
                <a:cs typeface="Arial" panose="020B0604020202020204" pitchFamily="34" charset="0"/>
              </a:rPr>
              <a:t>Integration of health and wellbeing approaches</a:t>
            </a:r>
          </a:p>
        </p:txBody>
      </p:sp>
      <p:sp>
        <p:nvSpPr>
          <p:cNvPr id="3" name="Content Placeholder 2">
            <a:extLst>
              <a:ext uri="{FF2B5EF4-FFF2-40B4-BE49-F238E27FC236}">
                <a16:creationId xmlns:a16="http://schemas.microsoft.com/office/drawing/2014/main" id="{F19C6E61-EDCC-06DB-EEF6-A6B1E0902123}"/>
              </a:ext>
            </a:extLst>
          </p:cNvPr>
          <p:cNvSpPr>
            <a:spLocks noGrp="1"/>
          </p:cNvSpPr>
          <p:nvPr>
            <p:ph idx="1"/>
          </p:nvPr>
        </p:nvSpPr>
        <p:spPr>
          <a:xfrm>
            <a:off x="-93785" y="451513"/>
            <a:ext cx="11248292" cy="5423194"/>
          </a:xfrm>
        </p:spPr>
        <p:txBody>
          <a:bodyPr>
            <a:normAutofit fontScale="25000" lnSpcReduction="20000"/>
          </a:bodyPr>
          <a:lstStyle/>
          <a:p>
            <a:pPr marL="0" indent="0">
              <a:buNone/>
            </a:pPr>
            <a:endParaRPr lang="en-GB" sz="1400" b="1"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400" b="1"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7200" dirty="0">
                <a:solidFill>
                  <a:schemeClr val="tx1">
                    <a:lumMod val="95000"/>
                    <a:lumOff val="5000"/>
                  </a:schemeClr>
                </a:solidFill>
                <a:latin typeface="Arial" panose="020B0604020202020204" pitchFamily="34" charset="0"/>
                <a:cs typeface="Arial" panose="020B0604020202020204" pitchFamily="34" charset="0"/>
              </a:rPr>
              <a:t>Combination of physical, mental, emotional, social and spiritual needs of an individual.</a:t>
            </a:r>
          </a:p>
          <a:p>
            <a:pPr>
              <a:buFont typeface="Wingdings" panose="05000000000000000000" pitchFamily="2" charset="2"/>
              <a:buChar char="v"/>
            </a:pPr>
            <a:r>
              <a:rPr lang="en-GB" sz="7200" dirty="0">
                <a:solidFill>
                  <a:schemeClr val="tx1">
                    <a:lumMod val="95000"/>
                    <a:lumOff val="5000"/>
                  </a:schemeClr>
                </a:solidFill>
                <a:latin typeface="Arial" panose="020B0604020202020204" pitchFamily="34" charset="0"/>
                <a:cs typeface="Arial" panose="020B0604020202020204" pitchFamily="34" charset="0"/>
              </a:rPr>
              <a:t>Support  in preventing  diseases which in turn lead to more continuous long term and  health outcomes - intervention through early diagnosis and encourage lifestyles changes (Walters, 2023).</a:t>
            </a:r>
          </a:p>
          <a:p>
            <a:pPr>
              <a:buFont typeface="Wingdings" panose="05000000000000000000" pitchFamily="2" charset="2"/>
              <a:buChar char="v"/>
            </a:pPr>
            <a:r>
              <a:rPr lang="en-GB" sz="7200" dirty="0">
                <a:solidFill>
                  <a:schemeClr val="tx1">
                    <a:lumMod val="95000"/>
                    <a:lumOff val="5000"/>
                  </a:schemeClr>
                </a:solidFill>
                <a:latin typeface="Arial" panose="020B0604020202020204" pitchFamily="34" charset="0"/>
                <a:cs typeface="Arial" panose="020B0604020202020204" pitchFamily="34" charset="0"/>
              </a:rPr>
              <a:t>Develop more positive and inclusive culture which will enhance moral, stronger relationship and improve higher productivity.</a:t>
            </a:r>
          </a:p>
          <a:p>
            <a:pPr>
              <a:buFont typeface="Wingdings" panose="05000000000000000000" pitchFamily="2" charset="2"/>
              <a:buChar char="v"/>
            </a:pPr>
            <a:r>
              <a:rPr lang="en-GB" sz="7200" dirty="0">
                <a:solidFill>
                  <a:schemeClr val="tx1">
                    <a:lumMod val="95000"/>
                    <a:lumOff val="5000"/>
                  </a:schemeClr>
                </a:solidFill>
                <a:latin typeface="Arial" panose="020B0604020202020204" pitchFamily="34" charset="0"/>
                <a:cs typeface="Arial" panose="020B0604020202020204" pitchFamily="34" charset="0"/>
              </a:rPr>
              <a:t>Deliver more balanced, sustainable and personalized care.</a:t>
            </a:r>
          </a:p>
          <a:p>
            <a:pPr>
              <a:lnSpc>
                <a:spcPct val="120000"/>
              </a:lnSpc>
              <a:buFont typeface="Wingdings" panose="05000000000000000000" pitchFamily="2" charset="2"/>
              <a:buChar char="v"/>
            </a:pPr>
            <a:r>
              <a:rPr lang="en-GB" sz="7200" dirty="0">
                <a:solidFill>
                  <a:schemeClr val="tx1">
                    <a:lumMod val="95000"/>
                    <a:lumOff val="5000"/>
                  </a:schemeClr>
                </a:solidFill>
                <a:latin typeface="Arial" panose="020B0604020202020204" pitchFamily="34" charset="0"/>
                <a:cs typeface="Arial" panose="020B0604020202020204" pitchFamily="34" charset="0"/>
              </a:rPr>
              <a:t> WHO ‘’Health in all Policies include support to policy makers through training and offering capacity building to improve intersectional action, policies and programmes (WHO, 2025).</a:t>
            </a:r>
          </a:p>
          <a:p>
            <a:pPr>
              <a:lnSpc>
                <a:spcPct val="120000"/>
              </a:lnSpc>
              <a:buFont typeface="Wingdings" panose="05000000000000000000" pitchFamily="2" charset="2"/>
              <a:buChar char="v"/>
            </a:pPr>
            <a:r>
              <a:rPr lang="en-GB" sz="7200" dirty="0">
                <a:solidFill>
                  <a:schemeClr val="tx1">
                    <a:lumMod val="95000"/>
                    <a:lumOff val="5000"/>
                  </a:schemeClr>
                </a:solidFill>
                <a:latin typeface="Arial" panose="020B0604020202020204" pitchFamily="34" charset="0"/>
                <a:cs typeface="Arial" panose="020B0604020202020204" pitchFamily="34" charset="0"/>
              </a:rPr>
              <a:t>Integrated healthcare in UK include working in partnership for planning, prevention, deliver improved health and social care services and by reducing health inequalities (NHS England, N.D.)</a:t>
            </a:r>
          </a:p>
          <a:p>
            <a:pPr marL="0" indent="0">
              <a:lnSpc>
                <a:spcPct val="120000"/>
              </a:lnSpc>
              <a:buNone/>
            </a:pPr>
            <a:r>
              <a:rPr lang="en-GB" sz="7200" dirty="0">
                <a:solidFill>
                  <a:schemeClr val="tx1">
                    <a:lumMod val="95000"/>
                    <a:lumOff val="5000"/>
                  </a:schemeClr>
                </a:solidFill>
                <a:latin typeface="Arial" panose="020B0604020202020204" pitchFamily="34" charset="0"/>
                <a:cs typeface="Arial" panose="020B0604020202020204" pitchFamily="34" charset="0"/>
              </a:rPr>
              <a:t>  </a:t>
            </a:r>
            <a:r>
              <a:rPr lang="en-GB" sz="7200" b="1" dirty="0">
                <a:solidFill>
                  <a:schemeClr val="tx1">
                    <a:lumMod val="95000"/>
                    <a:lumOff val="5000"/>
                  </a:schemeClr>
                </a:solidFill>
                <a:latin typeface="Arial" panose="020B0604020202020204" pitchFamily="34" charset="0"/>
                <a:cs typeface="Arial" panose="020B0604020202020204" pitchFamily="34" charset="0"/>
              </a:rPr>
              <a:t>Benefits:</a:t>
            </a:r>
          </a:p>
          <a:p>
            <a:pPr>
              <a:buFont typeface="Wingdings" panose="05000000000000000000" pitchFamily="2" charset="2"/>
              <a:buChar char="Ø"/>
            </a:pPr>
            <a:r>
              <a:rPr lang="en-GB" sz="7200" dirty="0">
                <a:solidFill>
                  <a:schemeClr val="tx1">
                    <a:lumMod val="95000"/>
                    <a:lumOff val="5000"/>
                  </a:schemeClr>
                </a:solidFill>
                <a:latin typeface="Arial" panose="020B0604020202020204" pitchFamily="34" charset="0"/>
                <a:cs typeface="Arial" panose="020B0604020202020204" pitchFamily="34" charset="0"/>
              </a:rPr>
              <a:t> Allow organizations to act quickly.</a:t>
            </a:r>
          </a:p>
          <a:p>
            <a:r>
              <a:rPr lang="en-GB" sz="7200" dirty="0">
                <a:solidFill>
                  <a:schemeClr val="tx1">
                    <a:lumMod val="95000"/>
                    <a:lumOff val="5000"/>
                  </a:schemeClr>
                </a:solidFill>
                <a:latin typeface="Arial" panose="020B0604020202020204" pitchFamily="34" charset="0"/>
                <a:cs typeface="Arial" panose="020B0604020202020204" pitchFamily="34" charset="0"/>
              </a:rPr>
              <a:t>Support individuals with long term health conditions and independent. </a:t>
            </a:r>
          </a:p>
          <a:p>
            <a:r>
              <a:rPr lang="en-GB" sz="7200" dirty="0">
                <a:solidFill>
                  <a:schemeClr val="tx1">
                    <a:lumMod val="95000"/>
                    <a:lumOff val="5000"/>
                  </a:schemeClr>
                </a:solidFill>
                <a:latin typeface="Arial" panose="020B0604020202020204" pitchFamily="34" charset="0"/>
                <a:cs typeface="Arial" panose="020B0604020202020204" pitchFamily="34" charset="0"/>
              </a:rPr>
              <a:t>Use of resources prudently.</a:t>
            </a:r>
          </a:p>
          <a:p>
            <a:r>
              <a:rPr lang="en-GB" sz="7200" dirty="0">
                <a:solidFill>
                  <a:schemeClr val="tx1">
                    <a:lumMod val="95000"/>
                    <a:lumOff val="5000"/>
                  </a:schemeClr>
                </a:solidFill>
                <a:latin typeface="Arial" panose="020B0604020202020204" pitchFamily="34" charset="0"/>
                <a:cs typeface="Arial" panose="020B0604020202020204" pitchFamily="34" charset="0"/>
              </a:rPr>
              <a:t>improve health of people including children and young adults</a:t>
            </a:r>
            <a:r>
              <a:rPr lang="en-GB" sz="7200" dirty="0">
                <a:latin typeface="Arial" panose="020B0604020202020204" pitchFamily="34" charset="0"/>
                <a:cs typeface="Arial" panose="020B0604020202020204" pitchFamily="34" charset="0"/>
              </a:rPr>
              <a:t>.</a:t>
            </a:r>
          </a:p>
          <a:p>
            <a:endParaRPr lang="en-GB" sz="7200"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p:txBody>
          <a:bodyPr rtlCol="0"/>
          <a:lstStyle>
            <a:defPPr>
              <a:defRPr lang="en-GB"/>
            </a:defPPr>
          </a:lstStyle>
          <a:p>
            <a:pPr rtl="0"/>
            <a:r>
              <a:rPr lang="en-GB"/>
              <a:t>20XX</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5</a:t>
            </a:fld>
            <a:endParaRPr lang="en-GB" dirty="0"/>
          </a:p>
        </p:txBody>
      </p:sp>
    </p:spTree>
    <p:extLst>
      <p:ext uri="{BB962C8B-B14F-4D97-AF65-F5344CB8AC3E}">
        <p14:creationId xmlns:p14="http://schemas.microsoft.com/office/powerpoint/2010/main" val="1699088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D4ADC4-01B6-AA8C-9B56-49464B100BE3}"/>
              </a:ext>
            </a:extLst>
          </p:cNvPr>
          <p:cNvSpPr>
            <a:spLocks noGrp="1"/>
          </p:cNvSpPr>
          <p:nvPr>
            <p:ph type="title"/>
          </p:nvPr>
        </p:nvSpPr>
        <p:spPr>
          <a:xfrm>
            <a:off x="838200" y="657733"/>
            <a:ext cx="10515600" cy="676656"/>
          </a:xfrm>
        </p:spPr>
        <p:txBody>
          <a:bodyPr rtlCol="0">
            <a:normAutofit/>
          </a:bodyPr>
          <a:lstStyle>
            <a:defPPr>
              <a:defRPr lang="en-GB"/>
            </a:defPPr>
          </a:lstStyle>
          <a:p>
            <a:pPr rtl="0"/>
            <a:r>
              <a:rPr lang="en-GB" sz="2800" b="1" dirty="0">
                <a:solidFill>
                  <a:schemeClr val="tx1">
                    <a:lumMod val="95000"/>
                    <a:lumOff val="5000"/>
                  </a:schemeClr>
                </a:solidFill>
                <a:latin typeface="Arial" panose="020B0604020202020204" pitchFamily="34" charset="0"/>
                <a:cs typeface="Arial" panose="020B0604020202020204" pitchFamily="34" charset="0"/>
              </a:rPr>
              <a:t>Theoretical Perspectives</a:t>
            </a:r>
          </a:p>
        </p:txBody>
      </p:sp>
      <p:sp>
        <p:nvSpPr>
          <p:cNvPr id="5" name="Content Placeholder 4">
            <a:extLst>
              <a:ext uri="{FF2B5EF4-FFF2-40B4-BE49-F238E27FC236}">
                <a16:creationId xmlns:a16="http://schemas.microsoft.com/office/drawing/2014/main" id="{E3C7FC25-8090-713B-B93A-D0211D5440B7}"/>
              </a:ext>
            </a:extLst>
          </p:cNvPr>
          <p:cNvSpPr>
            <a:spLocks noGrp="1"/>
          </p:cNvSpPr>
          <p:nvPr>
            <p:ph idx="1"/>
          </p:nvPr>
        </p:nvSpPr>
        <p:spPr>
          <a:xfrm>
            <a:off x="618744" y="1490472"/>
            <a:ext cx="9363456" cy="3877056"/>
          </a:xfrm>
        </p:spPr>
        <p:txBody>
          <a:bodyPr>
            <a:normAutofit/>
          </a:bodyPr>
          <a:lstStyle/>
          <a:p>
            <a:r>
              <a:rPr lang="en-GB" dirty="0">
                <a:solidFill>
                  <a:schemeClr val="tx1">
                    <a:lumMod val="95000"/>
                    <a:lumOff val="5000"/>
                  </a:schemeClr>
                </a:solidFill>
                <a:latin typeface="Arial" panose="020B0604020202020204" pitchFamily="34" charset="0"/>
                <a:cs typeface="Arial" panose="020B0604020202020204" pitchFamily="34" charset="0"/>
              </a:rPr>
              <a:t>Biological – genetics deals with physical health (how our organs function).</a:t>
            </a:r>
          </a:p>
          <a:p>
            <a:r>
              <a:rPr lang="en-GB" dirty="0">
                <a:solidFill>
                  <a:schemeClr val="tx1">
                    <a:lumMod val="95000"/>
                    <a:lumOff val="5000"/>
                  </a:schemeClr>
                </a:solidFill>
                <a:latin typeface="Arial" panose="020B0604020202020204" pitchFamily="34" charset="0"/>
                <a:cs typeface="Arial" panose="020B0604020202020204" pitchFamily="34" charset="0"/>
              </a:rPr>
              <a:t>Psychological – physical and mental health</a:t>
            </a:r>
          </a:p>
          <a:p>
            <a:r>
              <a:rPr lang="en-GB" dirty="0">
                <a:solidFill>
                  <a:schemeClr val="tx1">
                    <a:lumMod val="95000"/>
                    <a:lumOff val="5000"/>
                  </a:schemeClr>
                </a:solidFill>
                <a:latin typeface="Arial" panose="020B0604020202020204" pitchFamily="34" charset="0"/>
                <a:cs typeface="Arial" panose="020B0604020202020204" pitchFamily="34" charset="0"/>
              </a:rPr>
              <a:t>Social and environmental support</a:t>
            </a:r>
          </a:p>
          <a:p>
            <a:r>
              <a:rPr lang="en-GB" dirty="0">
                <a:solidFill>
                  <a:schemeClr val="tx1">
                    <a:lumMod val="95000"/>
                    <a:lumOff val="5000"/>
                  </a:schemeClr>
                </a:solidFill>
                <a:latin typeface="Arial" panose="020B0604020202020204" pitchFamily="34" charset="0"/>
                <a:cs typeface="Arial" panose="020B0604020202020204" pitchFamily="34" charset="0"/>
              </a:rPr>
              <a:t>Others –  include economic and cultural factors. </a:t>
            </a:r>
          </a:p>
          <a:p>
            <a:pPr marL="0" indent="0">
              <a:buNone/>
            </a:pPr>
            <a:r>
              <a:rPr lang="en-GB" dirty="0">
                <a:solidFill>
                  <a:schemeClr val="tx1">
                    <a:lumMod val="95000"/>
                    <a:lumOff val="5000"/>
                  </a:schemeClr>
                </a:solidFill>
                <a:latin typeface="Arial" panose="020B0604020202020204" pitchFamily="34" charset="0"/>
                <a:cs typeface="Arial" panose="020B0604020202020204" pitchFamily="34" charset="0"/>
              </a:rPr>
              <a:t>                                                                                  ( Marschall, 2025)</a:t>
            </a:r>
          </a:p>
          <a:p>
            <a:pPr marL="0" indent="0">
              <a:buNone/>
            </a:pPr>
            <a:endParaRPr lang="en-GB" dirty="0"/>
          </a:p>
        </p:txBody>
      </p:sp>
      <p:sp>
        <p:nvSpPr>
          <p:cNvPr id="4" name="Date Placeholder 3">
            <a:extLst>
              <a:ext uri="{FF2B5EF4-FFF2-40B4-BE49-F238E27FC236}">
                <a16:creationId xmlns:a16="http://schemas.microsoft.com/office/drawing/2014/main" id="{D74CC35A-169D-2E87-6515-5E6B9D8F47EF}"/>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F9C73CF-CD73-39D0-D208-17D75BEB817B}"/>
              </a:ext>
            </a:extLst>
          </p:cNvPr>
          <p:cNvSpPr>
            <a:spLocks noGrp="1"/>
          </p:cNvSpPr>
          <p:nvPr>
            <p:ph type="ftr" sz="quarter" idx="11"/>
          </p:nvPr>
        </p:nvSpPr>
        <p:spPr/>
        <p:txBody>
          <a:bodyPr rtlCol="0"/>
          <a:lstStyle>
            <a:defPPr>
              <a:defRPr lang="en-GB"/>
            </a:defPPr>
          </a:lstStyle>
          <a:p>
            <a:pPr rtl="0"/>
            <a:r>
              <a:rPr lang="en-GB"/>
              <a:t>presentation title</a:t>
            </a:r>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6</a:t>
            </a:fld>
            <a:endParaRPr lang="en-GB" dirty="0"/>
          </a:p>
        </p:txBody>
      </p:sp>
    </p:spTree>
    <p:extLst>
      <p:ext uri="{BB962C8B-B14F-4D97-AF65-F5344CB8AC3E}">
        <p14:creationId xmlns:p14="http://schemas.microsoft.com/office/powerpoint/2010/main" val="2752853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50B43-2FC6-DBFA-2920-C8265C1C6A48}"/>
              </a:ext>
            </a:extLst>
          </p:cNvPr>
          <p:cNvSpPr>
            <a:spLocks noGrp="1"/>
          </p:cNvSpPr>
          <p:nvPr>
            <p:ph type="dt" sz="half" idx="10"/>
          </p:nvPr>
        </p:nvSpPr>
        <p:spPr/>
        <p:txBody>
          <a:bodyPr vert="horz" lIns="91440" tIns="45720" rIns="91440" bIns="45720" rtlCol="0" anchor="ctr">
            <a:normAutofit/>
          </a:bodyPr>
          <a:lstStyle>
            <a:defPPr>
              <a:defRPr lang="en-GB"/>
            </a:defPPr>
          </a:lstStyle>
          <a:p>
            <a:pPr>
              <a:spcAft>
                <a:spcPts val="600"/>
              </a:spcAft>
            </a:pPr>
            <a:r>
              <a:rPr lang="en-US" kern="1200" dirty="0">
                <a:solidFill>
                  <a:schemeClr val="tx1">
                    <a:tint val="75000"/>
                  </a:schemeClr>
                </a:solidFill>
                <a:latin typeface="+mn-lt"/>
                <a:ea typeface="+mn-ea"/>
                <a:cs typeface="+mn-cs"/>
              </a:rPr>
              <a:t>20XX</a:t>
            </a:r>
          </a:p>
        </p:txBody>
      </p:sp>
      <p:sp>
        <p:nvSpPr>
          <p:cNvPr id="3" name="Footer Placeholder 2">
            <a:extLst>
              <a:ext uri="{FF2B5EF4-FFF2-40B4-BE49-F238E27FC236}">
                <a16:creationId xmlns:a16="http://schemas.microsoft.com/office/drawing/2014/main" id="{B1EFDBE1-8C88-4D39-6BA3-537373DFA091}"/>
              </a:ext>
            </a:extLst>
          </p:cNvPr>
          <p:cNvSpPr>
            <a:spLocks noGrp="1"/>
          </p:cNvSpPr>
          <p:nvPr>
            <p:ph type="ftr" sz="quarter" idx="11"/>
          </p:nvPr>
        </p:nvSpPr>
        <p:spPr>
          <a:xfrm>
            <a:off x="1333502" y="6041362"/>
            <a:ext cx="5641444" cy="365125"/>
          </a:xfrm>
        </p:spPr>
        <p:txBody>
          <a:bodyPr vert="horz" lIns="91440" tIns="45720" rIns="91440" bIns="45720" rtlCol="0" anchor="ctr">
            <a:normAutofit/>
          </a:bodyPr>
          <a:lstStyle>
            <a:defPPr>
              <a:defRPr lang="en-GB"/>
            </a:defPPr>
          </a:lstStyle>
          <a:p>
            <a:pPr>
              <a:spcAft>
                <a:spcPts val="600"/>
              </a:spcAft>
            </a:pPr>
            <a:r>
              <a:rPr lang="en-US" kern="1200" cap="all" baseline="0" dirty="0">
                <a:solidFill>
                  <a:schemeClr val="tx1">
                    <a:tint val="75000"/>
                  </a:schemeClr>
                </a:solidFill>
                <a:latin typeface="+mn-lt"/>
                <a:ea typeface="+mn-ea"/>
                <a:cs typeface="+mn-cs"/>
              </a:rPr>
              <a:t>presentation title</a:t>
            </a:r>
          </a:p>
        </p:txBody>
      </p:sp>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p:txBody>
          <a:bodyPr vert="horz" lIns="91440" tIns="45720" rIns="91440" bIns="45720" rtlCol="0" anchor="ctr">
            <a:normAutofit/>
          </a:bodyPr>
          <a:lstStyle>
            <a:defPPr>
              <a:defRPr lang="en-GB"/>
            </a:defPPr>
          </a:lstStyle>
          <a:p>
            <a:pPr>
              <a:spcAft>
                <a:spcPts val="600"/>
              </a:spcAft>
            </a:pPr>
            <a:fld id="{58FB4751-880F-D840-AAA9-3A15815CC996}" type="slidenum">
              <a:rPr lang="en-US" kern="1200" dirty="0">
                <a:solidFill>
                  <a:schemeClr val="accent1"/>
                </a:solidFill>
                <a:latin typeface="+mn-lt"/>
                <a:ea typeface="+mn-ea"/>
                <a:cs typeface="+mn-cs"/>
              </a:rPr>
              <a:pPr>
                <a:spcAft>
                  <a:spcPts val="600"/>
                </a:spcAft>
              </a:pPr>
              <a:t>7</a:t>
            </a:fld>
            <a:endParaRPr lang="en-US" kern="1200" dirty="0">
              <a:solidFill>
                <a:schemeClr val="accent1"/>
              </a:solidFill>
              <a:latin typeface="+mn-lt"/>
              <a:ea typeface="+mn-ea"/>
              <a:cs typeface="+mn-cs"/>
            </a:endParaRPr>
          </a:p>
        </p:txBody>
      </p:sp>
      <p:sp>
        <p:nvSpPr>
          <p:cNvPr id="16" name="Text Placeholder 15">
            <a:extLst>
              <a:ext uri="{FF2B5EF4-FFF2-40B4-BE49-F238E27FC236}">
                <a16:creationId xmlns:a16="http://schemas.microsoft.com/office/drawing/2014/main" id="{BB801EE7-C3C0-5B30-EB9B-2C995032EE99}"/>
              </a:ext>
            </a:extLst>
          </p:cNvPr>
          <p:cNvSpPr>
            <a:spLocks noGrp="1"/>
          </p:cNvSpPr>
          <p:nvPr>
            <p:ph type="body" sz="quarter" idx="13"/>
          </p:nvPr>
        </p:nvSpPr>
        <p:spPr>
          <a:xfrm>
            <a:off x="0" y="495185"/>
            <a:ext cx="13966521" cy="6371281"/>
          </a:xfrm>
        </p:spPr>
        <p:txBody>
          <a:bodyPr vert="horz" lIns="91440" tIns="45720" rIns="91440" bIns="45720" rtlCol="0">
            <a:normAutofit/>
          </a:bodyPr>
          <a:lstStyle>
            <a:defPPr>
              <a:defRPr lang="en-GB"/>
            </a:defPPr>
          </a:lstStyle>
          <a:p>
            <a:pPr algn="l">
              <a:lnSpc>
                <a:spcPct val="90000"/>
              </a:lnSpc>
              <a:spcBef>
                <a:spcPts val="1000"/>
              </a:spcBef>
              <a:buFont typeface="Wingdings 3" charset="2"/>
              <a:buChar char=""/>
            </a:pPr>
            <a:endParaRPr lang="en-US" sz="600" b="1" dirty="0"/>
          </a:p>
          <a:p>
            <a:pPr marL="342900" indent="-342900" algn="l">
              <a:lnSpc>
                <a:spcPct val="90000"/>
              </a:lnSpc>
              <a:spcBef>
                <a:spcPts val="1000"/>
              </a:spcBef>
              <a:buFont typeface="Wingdings 3" charset="2"/>
              <a:buChar char=""/>
            </a:pPr>
            <a:endParaRPr lang="en-US" sz="600" b="1" dirty="0"/>
          </a:p>
          <a:p>
            <a:pPr algn="l">
              <a:lnSpc>
                <a:spcPct val="90000"/>
              </a:lnSpc>
              <a:spcBef>
                <a:spcPts val="1000"/>
              </a:spcBef>
            </a:pPr>
            <a:r>
              <a:rPr lang="en-US" sz="2000" b="1" u="sng" dirty="0">
                <a:solidFill>
                  <a:schemeClr val="tx1">
                    <a:lumMod val="95000"/>
                    <a:lumOff val="5000"/>
                  </a:schemeClr>
                </a:solidFill>
                <a:latin typeface="Arial" panose="020B0604020202020204" pitchFamily="34" charset="0"/>
                <a:cs typeface="Arial" panose="020B0604020202020204" pitchFamily="34" charset="0"/>
              </a:rPr>
              <a:t>Policy</a:t>
            </a:r>
            <a:endParaRPr lang="en-US" sz="2000" b="1" dirty="0">
              <a:solidFill>
                <a:schemeClr val="tx1">
                  <a:lumMod val="95000"/>
                  <a:lumOff val="5000"/>
                </a:schemeClr>
              </a:solidFill>
              <a:latin typeface="Arial" panose="020B0604020202020204" pitchFamily="34" charset="0"/>
              <a:cs typeface="Arial" panose="020B0604020202020204" pitchFamily="34" charset="0"/>
            </a:endParaRPr>
          </a:p>
          <a:p>
            <a:pPr marL="342900" indent="-342900" algn="l">
              <a:lnSpc>
                <a:spcPct val="90000"/>
              </a:lnSpc>
              <a:spcBef>
                <a:spcPts val="1000"/>
              </a:spcBef>
              <a:buFont typeface="Wingdings 3" charset="2"/>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Mental health Act (1983) – revised in 2007 gives patients the right for assessment, treatment, and pathways</a:t>
            </a:r>
          </a:p>
          <a:p>
            <a:pPr marL="342900" indent="-342900" algn="l">
              <a:lnSpc>
                <a:spcPct val="90000"/>
              </a:lnSpc>
              <a:spcBef>
                <a:spcPts val="1000"/>
              </a:spcBef>
              <a:buFont typeface="Wingdings 3" charset="2"/>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Care Act (2014) - </a:t>
            </a:r>
            <a:r>
              <a:rPr lang="en-GB" sz="1800" dirty="0">
                <a:solidFill>
                  <a:schemeClr val="tx1">
                    <a:lumMod val="95000"/>
                    <a:lumOff val="5000"/>
                  </a:schemeClr>
                </a:solidFill>
                <a:latin typeface="Arial" panose="020B0604020202020204" pitchFamily="34" charset="0"/>
                <a:cs typeface="Arial" panose="020B0604020202020204" pitchFamily="34" charset="0"/>
              </a:rPr>
              <a:t>care and support for adults including law relating to carers.</a:t>
            </a:r>
          </a:p>
          <a:p>
            <a:pPr marL="342900" indent="-342900" algn="l">
              <a:lnSpc>
                <a:spcPct val="90000"/>
              </a:lnSpc>
              <a:spcBef>
                <a:spcPts val="1000"/>
              </a:spcBef>
              <a:buFont typeface="Wingdings 3" charset="2"/>
              <a:buChar char=""/>
            </a:pPr>
            <a:r>
              <a:rPr lang="en-GB" sz="1800" dirty="0">
                <a:solidFill>
                  <a:schemeClr val="tx1">
                    <a:lumMod val="95000"/>
                    <a:lumOff val="5000"/>
                  </a:schemeClr>
                </a:solidFill>
                <a:latin typeface="Arial" panose="020B0604020202020204" pitchFamily="34" charset="0"/>
                <a:cs typeface="Arial" panose="020B0604020202020204" pitchFamily="34" charset="0"/>
              </a:rPr>
              <a:t>Health and social care Act - restructured the NHS in England and new measures for public health and patient safety</a:t>
            </a:r>
            <a:r>
              <a:rPr lang="en-GB" sz="2900" dirty="0">
                <a:solidFill>
                  <a:schemeClr val="tx1">
                    <a:lumMod val="95000"/>
                    <a:lumOff val="5000"/>
                  </a:schemeClr>
                </a:solidFill>
                <a:latin typeface="Arial" panose="020B0604020202020204" pitchFamily="34" charset="0"/>
                <a:cs typeface="Arial" panose="020B0604020202020204" pitchFamily="34" charset="0"/>
              </a:rPr>
              <a:t>. </a:t>
            </a:r>
            <a:endParaRPr lang="en-GB" sz="7200" dirty="0">
              <a:solidFill>
                <a:schemeClr val="tx1">
                  <a:lumMod val="95000"/>
                  <a:lumOff val="5000"/>
                </a:schemeClr>
              </a:solidFill>
              <a:latin typeface="Arial" panose="020B0604020202020204" pitchFamily="34" charset="0"/>
              <a:cs typeface="Arial" panose="020B0604020202020204" pitchFamily="34" charset="0"/>
            </a:endParaRPr>
          </a:p>
          <a:p>
            <a:pPr algn="l">
              <a:lnSpc>
                <a:spcPct val="90000"/>
              </a:lnSpc>
              <a:spcBef>
                <a:spcPts val="1000"/>
              </a:spcBef>
            </a:pPr>
            <a:r>
              <a:rPr lang="en-GB" sz="2000" b="1" u="sng" dirty="0">
                <a:solidFill>
                  <a:schemeClr val="tx1">
                    <a:lumMod val="95000"/>
                    <a:lumOff val="5000"/>
                  </a:schemeClr>
                </a:solidFill>
                <a:latin typeface="Arial" panose="020B0604020202020204" pitchFamily="34" charset="0"/>
                <a:cs typeface="Arial" panose="020B0604020202020204" pitchFamily="34" charset="0"/>
              </a:rPr>
              <a:t>Governance</a:t>
            </a:r>
          </a:p>
          <a:p>
            <a:pPr marL="285750" indent="-285750" algn="l">
              <a:lnSpc>
                <a:spcPct val="90000"/>
              </a:lnSpc>
              <a:spcBef>
                <a:spcPts val="1000"/>
              </a:spcBef>
              <a:buFont typeface="Wingdings" panose="05000000000000000000" pitchFamily="2" charset="2"/>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Encourage universal health coverage to address inequalities in accessing health and outcomes.</a:t>
            </a:r>
          </a:p>
          <a:p>
            <a:pPr marL="285750" indent="-285750" algn="l">
              <a:lnSpc>
                <a:spcPct val="90000"/>
              </a:lnSpc>
              <a:spcBef>
                <a:spcPts val="1000"/>
              </a:spcBef>
              <a:buFont typeface="Wingdings" panose="05000000000000000000" pitchFamily="2" charset="2"/>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Establishment of National integration of care and support systems.</a:t>
            </a:r>
          </a:p>
          <a:p>
            <a:pPr marL="285750" indent="-285750" algn="l">
              <a:lnSpc>
                <a:spcPct val="90000"/>
              </a:lnSpc>
              <a:spcBef>
                <a:spcPts val="1000"/>
              </a:spcBef>
              <a:buFont typeface="Wingdings" panose="05000000000000000000" pitchFamily="2" charset="2"/>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Promotion of global and equitable distribution of health resources (Funding).</a:t>
            </a:r>
          </a:p>
          <a:p>
            <a:pPr marL="285750" indent="-285750" algn="l">
              <a:lnSpc>
                <a:spcPct val="90000"/>
              </a:lnSpc>
              <a:spcBef>
                <a:spcPts val="1000"/>
              </a:spcBef>
              <a:buFont typeface="Wingdings" panose="05000000000000000000" pitchFamily="2" charset="2"/>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Encourage prevention and promotion of health rather than treatment.</a:t>
            </a:r>
          </a:p>
          <a:p>
            <a:pPr marL="285750" indent="-285750" algn="l">
              <a:lnSpc>
                <a:spcPct val="90000"/>
              </a:lnSpc>
              <a:spcBef>
                <a:spcPts val="1000"/>
              </a:spcBef>
              <a:buFont typeface="Arial" panose="020B0604020202020204" pitchFamily="34" charset="0"/>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Setting up governance structures to oversee different interest groups such as health providers, patients, and communities,  etc.                   (WHO, 2025). </a:t>
            </a:r>
          </a:p>
          <a:p>
            <a:pPr marL="285750" indent="-285750" algn="l">
              <a:lnSpc>
                <a:spcPct val="90000"/>
              </a:lnSpc>
              <a:spcBef>
                <a:spcPts val="1000"/>
              </a:spcBef>
              <a:buFont typeface="Wingdings" panose="05000000000000000000" pitchFamily="2" charset="2"/>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Inter-agency partnership to include health, environment, economic status etc</a:t>
            </a:r>
            <a:r>
              <a:rPr lang="en-US" sz="2100" dirty="0">
                <a:solidFill>
                  <a:schemeClr val="tx1">
                    <a:lumMod val="95000"/>
                    <a:lumOff val="5000"/>
                  </a:schemeClr>
                </a:solidFill>
                <a:latin typeface="Arial" panose="020B0604020202020204" pitchFamily="34" charset="0"/>
                <a:cs typeface="Arial" panose="020B0604020202020204" pitchFamily="34" charset="0"/>
              </a:rPr>
              <a:t>.</a:t>
            </a:r>
          </a:p>
          <a:p>
            <a:pPr marL="285750" indent="-285750" algn="l">
              <a:lnSpc>
                <a:spcPct val="90000"/>
              </a:lnSpc>
              <a:spcBef>
                <a:spcPts val="1000"/>
              </a:spcBef>
              <a:buFont typeface="Wingdings" panose="05000000000000000000" pitchFamily="2" charset="2"/>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Legal framework for assessment, treatment, and care and monitoring which is a holistic approach.</a:t>
            </a:r>
          </a:p>
        </p:txBody>
      </p:sp>
      <p:sp>
        <p:nvSpPr>
          <p:cNvPr id="14" name="Title 13">
            <a:extLst>
              <a:ext uri="{FF2B5EF4-FFF2-40B4-BE49-F238E27FC236}">
                <a16:creationId xmlns:a16="http://schemas.microsoft.com/office/drawing/2014/main" id="{F5768EFB-B317-47EA-C969-D365EB136882}"/>
              </a:ext>
            </a:extLst>
          </p:cNvPr>
          <p:cNvSpPr>
            <a:spLocks noGrp="1"/>
          </p:cNvSpPr>
          <p:nvPr>
            <p:ph type="title"/>
          </p:nvPr>
        </p:nvSpPr>
        <p:spPr>
          <a:xfrm>
            <a:off x="534991" y="-534092"/>
            <a:ext cx="8596668" cy="1320800"/>
          </a:xfrm>
        </p:spPr>
        <p:txBody>
          <a:bodyPr vert="horz" lIns="91440" tIns="45720" rIns="91440" bIns="45720" rtlCol="0" anchor="t">
            <a:normAutofit/>
          </a:bodyPr>
          <a:lstStyle>
            <a:defPPr>
              <a:defRPr lang="en-GB"/>
            </a:defPPr>
          </a:lstStyle>
          <a:p>
            <a:pPr algn="l"/>
            <a:br>
              <a:rPr lang="en-US" sz="3600" b="1" dirty="0">
                <a:latin typeface="+mj-lt"/>
              </a:rPr>
            </a:br>
            <a:r>
              <a:rPr lang="en-US" sz="2800" b="1" dirty="0">
                <a:solidFill>
                  <a:schemeClr val="tx1">
                    <a:lumMod val="95000"/>
                    <a:lumOff val="5000"/>
                  </a:schemeClr>
                </a:solidFill>
                <a:latin typeface="Arial" panose="020B0604020202020204" pitchFamily="34" charset="0"/>
                <a:cs typeface="Arial" panose="020B0604020202020204" pitchFamily="34" charset="0"/>
              </a:rPr>
              <a:t>Policy </a:t>
            </a:r>
            <a:r>
              <a:rPr lang="en-US" sz="2800" b="1" dirty="0" err="1">
                <a:solidFill>
                  <a:schemeClr val="tx1">
                    <a:lumMod val="95000"/>
                    <a:lumOff val="5000"/>
                  </a:schemeClr>
                </a:solidFill>
                <a:latin typeface="Arial" panose="020B0604020202020204" pitchFamily="34" charset="0"/>
                <a:cs typeface="Arial" panose="020B0604020202020204" pitchFamily="34" charset="0"/>
              </a:rPr>
              <a:t>ANd</a:t>
            </a:r>
            <a:r>
              <a:rPr lang="en-US" sz="2800" b="1" dirty="0">
                <a:solidFill>
                  <a:schemeClr val="tx1">
                    <a:lumMod val="95000"/>
                    <a:lumOff val="5000"/>
                  </a:schemeClr>
                </a:solidFill>
                <a:latin typeface="Arial" panose="020B0604020202020204" pitchFamily="34" charset="0"/>
                <a:cs typeface="Arial" panose="020B0604020202020204" pitchFamily="34" charset="0"/>
              </a:rPr>
              <a:t> governance</a:t>
            </a:r>
          </a:p>
        </p:txBody>
      </p:sp>
    </p:spTree>
    <p:extLst>
      <p:ext uri="{BB962C8B-B14F-4D97-AF65-F5344CB8AC3E}">
        <p14:creationId xmlns:p14="http://schemas.microsoft.com/office/powerpoint/2010/main" val="1096717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Close up of female person with flu holding digital thermometer and using laptop while talking with physician through video call">
            <a:extLst>
              <a:ext uri="{FF2B5EF4-FFF2-40B4-BE49-F238E27FC236}">
                <a16:creationId xmlns:a16="http://schemas.microsoft.com/office/drawing/2014/main" id="{DE64A491-5DC1-1674-D00E-523D2941A4A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15219" r="7672" b="-2"/>
          <a:stretch>
            <a:fillRect/>
          </a:stretch>
        </p:blipFill>
        <p:spPr bwMode="auto">
          <a:xfrm>
            <a:off x="7907868" y="767019"/>
            <a:ext cx="3156392" cy="3692247"/>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38" name="Title 37">
            <a:extLst>
              <a:ext uri="{FF2B5EF4-FFF2-40B4-BE49-F238E27FC236}">
                <a16:creationId xmlns:a16="http://schemas.microsoft.com/office/drawing/2014/main" id="{BE14C3C8-CE39-133E-31F8-E2A69DFA914D}"/>
              </a:ext>
            </a:extLst>
          </p:cNvPr>
          <p:cNvSpPr>
            <a:spLocks noGrp="1"/>
          </p:cNvSpPr>
          <p:nvPr>
            <p:ph type="title"/>
          </p:nvPr>
        </p:nvSpPr>
        <p:spPr>
          <a:xfrm>
            <a:off x="514494" y="182258"/>
            <a:ext cx="3851123" cy="1320800"/>
          </a:xfrm>
        </p:spPr>
        <p:txBody>
          <a:bodyPr vert="horz" lIns="91440" tIns="45720" rIns="91440" bIns="45720" rtlCol="0" anchor="t">
            <a:normAutofit/>
          </a:bodyPr>
          <a:lstStyle>
            <a:defPPr>
              <a:defRPr lang="en-GB"/>
            </a:defPPr>
          </a:lstStyle>
          <a:p>
            <a:r>
              <a:rPr lang="en-US" sz="2800" b="1" dirty="0">
                <a:solidFill>
                  <a:schemeClr val="tx1">
                    <a:lumMod val="95000"/>
                    <a:lumOff val="5000"/>
                  </a:schemeClr>
                </a:solidFill>
                <a:latin typeface="Arial" panose="020B0604020202020204" pitchFamily="34" charset="0"/>
                <a:cs typeface="Arial" panose="020B0604020202020204" pitchFamily="34" charset="0"/>
              </a:rPr>
              <a:t>Service Delivery</a:t>
            </a:r>
            <a:br>
              <a:rPr lang="en-US" sz="2800" dirty="0">
                <a:solidFill>
                  <a:schemeClr val="tx1">
                    <a:lumMod val="95000"/>
                    <a:lumOff val="5000"/>
                  </a:schemeClr>
                </a:solidFill>
                <a:latin typeface="Arial" panose="020B0604020202020204" pitchFamily="34" charset="0"/>
                <a:cs typeface="Arial" panose="020B0604020202020204" pitchFamily="34" charset="0"/>
              </a:rPr>
            </a:br>
            <a:endParaRPr lang="en-US" sz="28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975F31D-F9CF-3CAF-19BA-0AFD9D1C4E6A}"/>
              </a:ext>
            </a:extLst>
          </p:cNvPr>
          <p:cNvSpPr txBox="1"/>
          <p:nvPr/>
        </p:nvSpPr>
        <p:spPr>
          <a:xfrm>
            <a:off x="15825" y="182258"/>
            <a:ext cx="8230624" cy="5132063"/>
          </a:xfrm>
          <a:prstGeom prst="rect">
            <a:avLst/>
          </a:prstGeom>
        </p:spPr>
        <p:txBody>
          <a:bodyPr vert="horz" lIns="91440" tIns="45720" rIns="91440" bIns="45720" rtlCol="0">
            <a:normAutofit fontScale="25000" lnSpcReduction="20000"/>
          </a:bodyPr>
          <a:lstStyle/>
          <a:p>
            <a:pPr>
              <a:lnSpc>
                <a:spcPct val="90000"/>
              </a:lnSpc>
              <a:spcBef>
                <a:spcPts val="1000"/>
              </a:spcBef>
              <a:buClr>
                <a:schemeClr val="accent1"/>
              </a:buClr>
              <a:buSzPct val="80000"/>
              <a:buFont typeface="Wingdings 3" charset="2"/>
              <a:buChar char=""/>
            </a:pPr>
            <a:endParaRPr lang="en-US" sz="9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900" dirty="0">
              <a:solidFill>
                <a:schemeClr val="tx1">
                  <a:lumMod val="75000"/>
                  <a:lumOff val="25000"/>
                </a:schemeClr>
              </a:solidFill>
            </a:endParaRPr>
          </a:p>
          <a:p>
            <a:pPr>
              <a:lnSpc>
                <a:spcPct val="90000"/>
              </a:lnSpc>
              <a:spcBef>
                <a:spcPts val="1000"/>
              </a:spcBef>
              <a:buClr>
                <a:schemeClr val="accent1"/>
              </a:buClr>
              <a:buSzPct val="80000"/>
            </a:pPr>
            <a:endParaRPr lang="en-US" sz="7200" dirty="0">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7200" dirty="0">
                <a:latin typeface="Arial" panose="020B0604020202020204" pitchFamily="34" charset="0"/>
                <a:cs typeface="Arial" panose="020B0604020202020204" pitchFamily="34" charset="0"/>
              </a:rPr>
              <a:t>Integration of wellness programs include physical, emotional, social, mental and spiritual needs.</a:t>
            </a:r>
          </a:p>
          <a:p>
            <a:pPr>
              <a:lnSpc>
                <a:spcPct val="90000"/>
              </a:lnSpc>
              <a:spcBef>
                <a:spcPts val="1000"/>
              </a:spcBef>
              <a:buClr>
                <a:schemeClr val="accent1"/>
              </a:buClr>
              <a:buSzPct val="80000"/>
            </a:pPr>
            <a:endParaRPr lang="en-US" sz="7200" b="1" dirty="0">
              <a:solidFill>
                <a:schemeClr val="tx1">
                  <a:lumMod val="95000"/>
                  <a:lumOff val="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7400" b="1" u="sng" dirty="0">
                <a:solidFill>
                  <a:schemeClr val="tx1">
                    <a:lumMod val="95000"/>
                    <a:lumOff val="5000"/>
                  </a:schemeClr>
                </a:solidFill>
                <a:latin typeface="Arial" panose="020B0604020202020204" pitchFamily="34" charset="0"/>
                <a:cs typeface="Arial" panose="020B0604020202020204" pitchFamily="34" charset="0"/>
              </a:rPr>
              <a:t>Telehealth</a:t>
            </a:r>
          </a:p>
          <a:p>
            <a:pPr marL="285750" indent="-285750">
              <a:lnSpc>
                <a:spcPct val="90000"/>
              </a:lnSpc>
              <a:spcBef>
                <a:spcPts val="1000"/>
              </a:spcBef>
              <a:buClr>
                <a:schemeClr val="accent1"/>
              </a:buClr>
              <a:buSzPct val="80000"/>
              <a:buFont typeface="Wingdings 3" charset="2"/>
              <a:buChar char=""/>
            </a:pPr>
            <a:r>
              <a:rPr lang="en-US" sz="7200" dirty="0">
                <a:latin typeface="Arial" panose="020B0604020202020204" pitchFamily="34" charset="0"/>
                <a:cs typeface="Arial" panose="020B0604020202020204" pitchFamily="34" charset="0"/>
              </a:rPr>
              <a:t>A model that required a patient to access a health care professional via video or calls or chats.</a:t>
            </a:r>
          </a:p>
          <a:p>
            <a:pPr>
              <a:lnSpc>
                <a:spcPct val="90000"/>
              </a:lnSpc>
              <a:spcBef>
                <a:spcPts val="1000"/>
              </a:spcBef>
              <a:buClr>
                <a:schemeClr val="accent1"/>
              </a:buClr>
              <a:buSzPct val="80000"/>
            </a:pPr>
            <a:endParaRPr lang="en-US" sz="7200" dirty="0">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7400" b="1" u="sng" dirty="0">
                <a:solidFill>
                  <a:schemeClr val="tx1">
                    <a:lumMod val="95000"/>
                    <a:lumOff val="5000"/>
                  </a:schemeClr>
                </a:solidFill>
                <a:latin typeface="Arial" panose="020B0604020202020204" pitchFamily="34" charset="0"/>
                <a:cs typeface="Arial" panose="020B0604020202020204" pitchFamily="34" charset="0"/>
              </a:rPr>
              <a:t>Community initiatives</a:t>
            </a:r>
            <a:endParaRPr lang="en-US" sz="7400" u="sng" dirty="0">
              <a:solidFill>
                <a:schemeClr val="tx1">
                  <a:lumMod val="95000"/>
                  <a:lumOff val="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SzPct val="80000"/>
              <a:buFont typeface="Wingdings 3" charset="2"/>
              <a:buChar char=""/>
            </a:pPr>
            <a:r>
              <a:rPr lang="en-US" sz="7200" dirty="0">
                <a:solidFill>
                  <a:schemeClr val="tx1">
                    <a:lumMod val="95000"/>
                    <a:lumOff val="5000"/>
                  </a:schemeClr>
                </a:solidFill>
                <a:latin typeface="Arial" panose="020B0604020202020204" pitchFamily="34" charset="0"/>
                <a:cs typeface="Arial" panose="020B0604020202020204" pitchFamily="34" charset="0"/>
              </a:rPr>
              <a:t>Initiate programs that will promote physical exercises, healthy lifestyle, mentally stimulating activities and emotional support for individual to discuss, understand and express feelings.</a:t>
            </a:r>
          </a:p>
          <a:p>
            <a:pPr>
              <a:lnSpc>
                <a:spcPct val="90000"/>
              </a:lnSpc>
              <a:spcBef>
                <a:spcPts val="1000"/>
              </a:spcBef>
              <a:buClr>
                <a:schemeClr val="accent1"/>
              </a:buClr>
              <a:buSzPct val="80000"/>
            </a:pPr>
            <a:endParaRPr lang="en-US" sz="7200" b="1" dirty="0">
              <a:solidFill>
                <a:schemeClr val="tx1">
                  <a:lumMod val="95000"/>
                  <a:lumOff val="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8000" b="1" u="sng" dirty="0">
                <a:solidFill>
                  <a:schemeClr val="tx1">
                    <a:lumMod val="95000"/>
                    <a:lumOff val="5000"/>
                  </a:schemeClr>
                </a:solidFill>
                <a:latin typeface="Arial" panose="020B0604020202020204" pitchFamily="34" charset="0"/>
                <a:cs typeface="Arial" panose="020B0604020202020204" pitchFamily="34" charset="0"/>
              </a:rPr>
              <a:t>Hospital models</a:t>
            </a:r>
          </a:p>
          <a:p>
            <a:pPr marL="285750" indent="-285750">
              <a:lnSpc>
                <a:spcPct val="90000"/>
              </a:lnSpc>
              <a:spcBef>
                <a:spcPts val="1000"/>
              </a:spcBef>
              <a:buClr>
                <a:schemeClr val="accent1"/>
              </a:buClr>
              <a:buSzPct val="80000"/>
              <a:buFont typeface="Wingdings 3" charset="2"/>
              <a:buChar char=""/>
            </a:pPr>
            <a:r>
              <a:rPr lang="en-US" sz="7200" dirty="0">
                <a:latin typeface="Arial" panose="020B0604020202020204" pitchFamily="34" charset="0"/>
                <a:cs typeface="Arial" panose="020B0604020202020204" pitchFamily="34" charset="0"/>
              </a:rPr>
              <a:t>Primary healthcare such GP surgery</a:t>
            </a:r>
          </a:p>
          <a:p>
            <a:pPr marL="285750" indent="-285750">
              <a:lnSpc>
                <a:spcPct val="90000"/>
              </a:lnSpc>
              <a:spcBef>
                <a:spcPts val="1000"/>
              </a:spcBef>
              <a:buClr>
                <a:schemeClr val="accent1"/>
              </a:buClr>
              <a:buSzPct val="80000"/>
              <a:buFont typeface="Wingdings 3" charset="2"/>
              <a:buChar char=""/>
            </a:pPr>
            <a:r>
              <a:rPr lang="en-US" sz="7200" dirty="0">
                <a:latin typeface="Arial" panose="020B0604020202020204" pitchFamily="34" charset="0"/>
                <a:cs typeface="Arial" panose="020B0604020202020204" pitchFamily="34" charset="0"/>
              </a:rPr>
              <a:t>Workplace wellness  model</a:t>
            </a:r>
          </a:p>
          <a:p>
            <a:pPr marL="285750" indent="-285750">
              <a:lnSpc>
                <a:spcPct val="90000"/>
              </a:lnSpc>
              <a:spcBef>
                <a:spcPts val="1000"/>
              </a:spcBef>
              <a:buClr>
                <a:schemeClr val="accent1"/>
              </a:buClr>
              <a:buSzPct val="80000"/>
              <a:buFont typeface="Wingdings 3" charset="2"/>
              <a:buChar char=""/>
            </a:pPr>
            <a:r>
              <a:rPr lang="en-US" sz="7200" dirty="0">
                <a:latin typeface="Arial" panose="020B0604020202020204" pitchFamily="34" charset="0"/>
                <a:cs typeface="Arial" panose="020B0604020202020204" pitchFamily="34" charset="0"/>
              </a:rPr>
              <a:t>integrated care systems </a:t>
            </a:r>
          </a:p>
        </p:txBody>
      </p:sp>
      <p:sp>
        <p:nvSpPr>
          <p:cNvPr id="3" name="Footer Placeholder 2">
            <a:extLst>
              <a:ext uri="{FF2B5EF4-FFF2-40B4-BE49-F238E27FC236}">
                <a16:creationId xmlns:a16="http://schemas.microsoft.com/office/drawing/2014/main" id="{A29B6800-D0C2-8D9D-7F2C-5D0E41F51909}"/>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defPPr>
              <a:defRPr lang="en-GB"/>
            </a:defPPr>
          </a:lstStyle>
          <a:p>
            <a:pPr defTabSz="914400">
              <a:spcAft>
                <a:spcPts val="600"/>
              </a:spcAft>
            </a:pPr>
            <a:r>
              <a:rPr lang="en-US" kern="1200">
                <a:solidFill>
                  <a:schemeClr val="tx1">
                    <a:tint val="75000"/>
                  </a:schemeClr>
                </a:solidFill>
                <a:latin typeface="+mn-lt"/>
                <a:ea typeface="+mn-ea"/>
                <a:cs typeface="+mn-cs"/>
              </a:rPr>
              <a:t>presentation title</a:t>
            </a:r>
          </a:p>
        </p:txBody>
      </p:sp>
      <p:cxnSp>
        <p:nvCxnSpPr>
          <p:cNvPr id="2052" name="Straight Connector 205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57" name="Straight Connector 205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 name="Date Placeholder 1">
            <a:extLst>
              <a:ext uri="{FF2B5EF4-FFF2-40B4-BE49-F238E27FC236}">
                <a16:creationId xmlns:a16="http://schemas.microsoft.com/office/drawing/2014/main" id="{EB170A85-84B6-5E89-7F16-4811AE5FD44B}"/>
              </a:ext>
            </a:extLst>
          </p:cNvPr>
          <p:cNvSpPr>
            <a:spLocks noGrp="1"/>
          </p:cNvSpPr>
          <p:nvPr>
            <p:ph type="dt" sz="half" idx="10"/>
          </p:nvPr>
        </p:nvSpPr>
        <p:spPr>
          <a:xfrm>
            <a:off x="7205133" y="6041362"/>
            <a:ext cx="911939" cy="365125"/>
          </a:xfrm>
        </p:spPr>
        <p:txBody>
          <a:bodyPr vert="horz" lIns="91440" tIns="45720" rIns="91440" bIns="45720" rtlCol="0" anchor="ctr">
            <a:normAutofit fontScale="25000" lnSpcReduction="20000"/>
          </a:bodyPr>
          <a:lstStyle>
            <a:defPPr>
              <a:defRPr lang="en-GB"/>
            </a:defPPr>
          </a:lstStyle>
          <a:p>
            <a:pPr indent="-285750" defTabSz="914400">
              <a:lnSpc>
                <a:spcPct val="90000"/>
              </a:lnSpc>
              <a:spcAft>
                <a:spcPts val="600"/>
              </a:spcAft>
              <a:buFont typeface="Arial" panose="020B0604020202020204" pitchFamily="34" charset="0"/>
              <a:buChar char="•"/>
            </a:pPr>
            <a:endParaRPr lang="en-US" sz="200">
              <a:solidFill>
                <a:srgbClr val="FFFFFF"/>
              </a:solidFill>
            </a:endParaRPr>
          </a:p>
          <a:p>
            <a:pPr indent="-285750" defTabSz="914400">
              <a:lnSpc>
                <a:spcPct val="90000"/>
              </a:lnSpc>
              <a:spcAft>
                <a:spcPts val="600"/>
              </a:spcAft>
              <a:buFont typeface="Arial" panose="020B0604020202020204" pitchFamily="34" charset="0"/>
              <a:buChar char="•"/>
            </a:pPr>
            <a:endParaRPr lang="en-US" sz="200">
              <a:solidFill>
                <a:srgbClr val="FFFFFF"/>
              </a:solidFill>
            </a:endParaRPr>
          </a:p>
          <a:p>
            <a:pPr indent="-285750" defTabSz="914400">
              <a:lnSpc>
                <a:spcPct val="90000"/>
              </a:lnSpc>
              <a:spcAft>
                <a:spcPts val="600"/>
              </a:spcAft>
              <a:buFont typeface="Arial" panose="020B0604020202020204" pitchFamily="34" charset="0"/>
              <a:buChar char="•"/>
            </a:pPr>
            <a:endParaRPr lang="en-US" sz="200">
              <a:solidFill>
                <a:srgbClr val="FFFFFF"/>
              </a:solidFill>
            </a:endParaRPr>
          </a:p>
          <a:p>
            <a:pPr indent="-285750" defTabSz="914400">
              <a:lnSpc>
                <a:spcPct val="90000"/>
              </a:lnSpc>
              <a:spcAft>
                <a:spcPts val="600"/>
              </a:spcAft>
              <a:buFont typeface="Arial" panose="020B0604020202020204" pitchFamily="34" charset="0"/>
              <a:buChar char="•"/>
            </a:pPr>
            <a:endParaRPr lang="en-US" sz="200">
              <a:solidFill>
                <a:srgbClr val="FFFFFF"/>
              </a:solidFill>
            </a:endParaRPr>
          </a:p>
          <a:p>
            <a:pPr indent="-285750" defTabSz="914400">
              <a:lnSpc>
                <a:spcPct val="90000"/>
              </a:lnSpc>
              <a:spcAft>
                <a:spcPts val="600"/>
              </a:spcAft>
              <a:buFont typeface="Arial" panose="020B0604020202020204" pitchFamily="34" charset="0"/>
              <a:buChar char="•"/>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Arial" panose="020B0604020202020204" pitchFamily="34" charset="0"/>
              <a:buChar char="•"/>
            </a:pPr>
            <a:endParaRPr lang="en-US" sz="200">
              <a:solidFill>
                <a:srgbClr val="FFFFFF"/>
              </a:solidFill>
            </a:endParaRPr>
          </a:p>
          <a:p>
            <a:pPr indent="-285750" defTabSz="914400">
              <a:lnSpc>
                <a:spcPct val="90000"/>
              </a:lnSpc>
              <a:spcAft>
                <a:spcPts val="600"/>
              </a:spcAft>
              <a:buFont typeface="Arial" panose="020B0604020202020204" pitchFamily="34" charset="0"/>
              <a:buChar char="•"/>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r>
              <a:rPr lang="en-US" sz="200">
                <a:solidFill>
                  <a:srgbClr val="FFFFFF"/>
                </a:solidFill>
              </a:rPr>
              <a:t> </a:t>
            </a:r>
          </a:p>
        </p:txBody>
      </p:sp>
      <p:sp>
        <p:nvSpPr>
          <p:cNvPr id="205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9099A4E0-99CC-34E8-536B-35867E7C5AF2}"/>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defPPr>
              <a:defRPr lang="en-GB"/>
            </a:defPPr>
          </a:lstStyle>
          <a:p>
            <a:pPr defTabSz="914400">
              <a:spcAft>
                <a:spcPts val="600"/>
              </a:spcAft>
            </a:pPr>
            <a:fld id="{58FB4751-880F-D840-AAA9-3A15815CC996}" type="slidenum">
              <a:rPr lang="en-US">
                <a:solidFill>
                  <a:srgbClr val="FFFFFF"/>
                </a:solidFill>
              </a:rPr>
              <a:pPr defTabSz="914400">
                <a:spcAft>
                  <a:spcPts val="600"/>
                </a:spcAft>
              </a:pPr>
              <a:t>8</a:t>
            </a:fld>
            <a:endParaRPr lang="en-US">
              <a:solidFill>
                <a:srgbClr val="FFFFFF"/>
              </a:solidFill>
            </a:endParaRPr>
          </a:p>
        </p:txBody>
      </p:sp>
      <p:sp>
        <p:nvSpPr>
          <p:cNvPr id="2066"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8"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0"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2"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AutoShape 2" descr="Evidence-Based Wellness Programs: A Scientific Approach Toward Better Health Guidance | Healthcare | Emeritus">
            <a:extLst>
              <a:ext uri="{FF2B5EF4-FFF2-40B4-BE49-F238E27FC236}">
                <a16:creationId xmlns:a16="http://schemas.microsoft.com/office/drawing/2014/main" id="{1A465C59-2477-4056-938C-E255DAEF458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4" descr="Evidence-Based Wellness Programs: A Scientific Approach Toward Better Health Guidance | Healthcare | Emeritus">
            <a:extLst>
              <a:ext uri="{FF2B5EF4-FFF2-40B4-BE49-F238E27FC236}">
                <a16:creationId xmlns:a16="http://schemas.microsoft.com/office/drawing/2014/main" id="{01261A99-5FF5-0CD6-5A79-462C470F24D6}"/>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002104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Title 37">
            <a:extLst>
              <a:ext uri="{FF2B5EF4-FFF2-40B4-BE49-F238E27FC236}">
                <a16:creationId xmlns:a16="http://schemas.microsoft.com/office/drawing/2014/main" id="{BE14C3C8-CE39-133E-31F8-E2A69DFA914D}"/>
              </a:ext>
            </a:extLst>
          </p:cNvPr>
          <p:cNvSpPr>
            <a:spLocks noGrp="1"/>
          </p:cNvSpPr>
          <p:nvPr>
            <p:ph type="title"/>
          </p:nvPr>
        </p:nvSpPr>
        <p:spPr>
          <a:xfrm>
            <a:off x="611241" y="715811"/>
            <a:ext cx="10515600" cy="676656"/>
          </a:xfrm>
        </p:spPr>
        <p:txBody>
          <a:bodyPr rtlCol="0">
            <a:normAutofit/>
          </a:bodyPr>
          <a:lstStyle>
            <a:defPPr>
              <a:defRPr lang="en-GB"/>
            </a:defPPr>
          </a:lstStyle>
          <a:p>
            <a:pPr rtl="0"/>
            <a:r>
              <a:rPr lang="en-GB" sz="2800" b="1" dirty="0">
                <a:solidFill>
                  <a:schemeClr val="tx1">
                    <a:lumMod val="95000"/>
                    <a:lumOff val="5000"/>
                  </a:schemeClr>
                </a:solidFill>
                <a:latin typeface="Arial" panose="020B0604020202020204" pitchFamily="34" charset="0"/>
                <a:cs typeface="Arial" panose="020B0604020202020204" pitchFamily="34" charset="0"/>
              </a:rPr>
              <a:t>Public Health Initiatives</a:t>
            </a:r>
          </a:p>
        </p:txBody>
      </p:sp>
      <p:sp>
        <p:nvSpPr>
          <p:cNvPr id="3" name="TextBox 2">
            <a:extLst>
              <a:ext uri="{FF2B5EF4-FFF2-40B4-BE49-F238E27FC236}">
                <a16:creationId xmlns:a16="http://schemas.microsoft.com/office/drawing/2014/main" id="{31C3E7E2-DA37-1425-3A2E-B7D966524F68}"/>
              </a:ext>
            </a:extLst>
          </p:cNvPr>
          <p:cNvSpPr txBox="1"/>
          <p:nvPr/>
        </p:nvSpPr>
        <p:spPr>
          <a:xfrm>
            <a:off x="89197" y="1572498"/>
            <a:ext cx="9092381" cy="4801314"/>
          </a:xfrm>
          <a:prstGeom prst="rect">
            <a:avLst/>
          </a:prstGeom>
          <a:noFill/>
        </p:spPr>
        <p:txBody>
          <a:bodyPr wrap="square">
            <a:spAutoFit/>
          </a:bodyPr>
          <a:lstStyle/>
          <a:p>
            <a:pPr marL="285750" indent="-285750">
              <a:buFont typeface="Wingdings" panose="05000000000000000000" pitchFamily="2" charset="2"/>
              <a:buChar char="Ø"/>
            </a:pPr>
            <a:r>
              <a:rPr lang="en-GB" dirty="0">
                <a:solidFill>
                  <a:srgbClr val="0A0A0A"/>
                </a:solidFill>
                <a:latin typeface="Arial" panose="020B0604020202020204" pitchFamily="34" charset="0"/>
                <a:cs typeface="Arial" panose="020B0604020202020204" pitchFamily="34" charset="0"/>
              </a:rPr>
              <a:t>Promotion of mental health and prevention of mental illness.</a:t>
            </a:r>
          </a:p>
          <a:p>
            <a:pPr marL="285750" indent="-285750">
              <a:buFont typeface="Wingdings" panose="05000000000000000000" pitchFamily="2" charset="2"/>
              <a:buChar char="Ø"/>
            </a:pPr>
            <a:endParaRPr lang="en-GB" dirty="0">
              <a:solidFill>
                <a:srgbClr val="0A0A0A"/>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solidFill>
                  <a:srgbClr val="0A0A0A"/>
                </a:solidFill>
                <a:latin typeface="Arial" panose="020B0604020202020204" pitchFamily="34" charset="0"/>
                <a:cs typeface="Arial" panose="020B0604020202020204" pitchFamily="34" charset="0"/>
              </a:rPr>
              <a:t>Reduction of diseases such as diabetes, obesity and sedentary lifestyles.</a:t>
            </a:r>
          </a:p>
          <a:p>
            <a:pPr marL="285750" indent="-285750">
              <a:buFont typeface="Wingdings" panose="05000000000000000000" pitchFamily="2" charset="2"/>
              <a:buChar char="Ø"/>
            </a:pPr>
            <a:endParaRPr lang="en-GB" dirty="0">
              <a:solidFill>
                <a:srgbClr val="0A0A0A"/>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solidFill>
                  <a:srgbClr val="0A0A0A"/>
                </a:solidFill>
                <a:latin typeface="Arial" panose="020B0604020202020204" pitchFamily="34" charset="0"/>
                <a:cs typeface="Arial" panose="020B0604020202020204" pitchFamily="34" charset="0"/>
              </a:rPr>
              <a:t>Provide support, accessibility and guidance for tools to promote heathy living such as apps and other electronic devices.</a:t>
            </a:r>
          </a:p>
          <a:p>
            <a:pPr marL="285750" indent="-285750">
              <a:buFont typeface="Wingdings" panose="05000000000000000000" pitchFamily="2" charset="2"/>
              <a:buChar char="Ø"/>
            </a:pPr>
            <a:endParaRPr lang="en-GB" dirty="0">
              <a:solidFill>
                <a:srgbClr val="0A0A0A"/>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solidFill>
                  <a:srgbClr val="0A0A0A"/>
                </a:solidFill>
                <a:latin typeface="Arial" panose="020B0604020202020204" pitchFamily="34" charset="0"/>
                <a:cs typeface="Arial" panose="020B0604020202020204" pitchFamily="34" charset="0"/>
              </a:rPr>
              <a:t>To establish health programs to enhance health literacy programs such as  diet and physical exercises etc.</a:t>
            </a:r>
          </a:p>
          <a:p>
            <a:pPr marL="285750" indent="-285750">
              <a:buFont typeface="Wingdings" panose="05000000000000000000" pitchFamily="2" charset="2"/>
              <a:buChar char="Ø"/>
            </a:pPr>
            <a:endParaRPr lang="en-GB" dirty="0">
              <a:solidFill>
                <a:srgbClr val="0A0A0A"/>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solidFill>
                  <a:srgbClr val="0A0A0A"/>
                </a:solidFill>
                <a:latin typeface="Arial" panose="020B0604020202020204" pitchFamily="34" charset="0"/>
                <a:cs typeface="Arial" panose="020B0604020202020204" pitchFamily="34" charset="0"/>
              </a:rPr>
              <a:t>Provision of social amenities such as Education, Employment, Housing etc to reduce inequalities.</a:t>
            </a:r>
          </a:p>
          <a:p>
            <a:pPr marL="285750" indent="-285750">
              <a:buFont typeface="Wingdings" panose="05000000000000000000" pitchFamily="2" charset="2"/>
              <a:buChar char="Ø"/>
            </a:pPr>
            <a:endParaRPr lang="en-GB" dirty="0">
              <a:solidFill>
                <a:srgbClr val="0A0A0A"/>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solidFill>
                  <a:srgbClr val="0A0A0A"/>
                </a:solidFill>
                <a:latin typeface="Arial" panose="020B0604020202020204" pitchFamily="34" charset="0"/>
                <a:cs typeface="Arial" panose="020B0604020202020204" pitchFamily="34" charset="0"/>
              </a:rPr>
              <a:t>Provision of campaign materials and resources to stakeholders by the Department of health and social care and NHS.</a:t>
            </a:r>
          </a:p>
          <a:p>
            <a:pPr marL="285750" indent="-285750">
              <a:buFont typeface="Wingdings" panose="05000000000000000000" pitchFamily="2" charset="2"/>
              <a:buChar char="Ø"/>
            </a:pPr>
            <a:endParaRPr lang="en-GB" dirty="0">
              <a:solidFill>
                <a:srgbClr val="0A0A0A"/>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5010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461112-1314-1F15-2239-5EFCF120CB67}"/>
              </a:ext>
            </a:extLst>
          </p:cNvPr>
          <p:cNvSpPr>
            <a:spLocks noGrp="1"/>
          </p:cNvSpPr>
          <p:nvPr>
            <p:ph type="dt" sz="half" idx="10"/>
          </p:nvPr>
        </p:nvSpPr>
        <p:spPr/>
        <p:txBody>
          <a:bodyPr rtlCol="0"/>
          <a:lstStyle>
            <a:defPPr>
              <a:defRPr lang="en-GB"/>
            </a:defPPr>
          </a:lstStyle>
          <a:p>
            <a:pPr rtl="0"/>
            <a:r>
              <a:rPr lang="en-GB"/>
              <a:t>20XX</a:t>
            </a:r>
          </a:p>
        </p:txBody>
      </p:sp>
      <p:sp>
        <p:nvSpPr>
          <p:cNvPr id="4" name="Footer Placeholder 3">
            <a:extLst>
              <a:ext uri="{FF2B5EF4-FFF2-40B4-BE49-F238E27FC236}">
                <a16:creationId xmlns:a16="http://schemas.microsoft.com/office/drawing/2014/main" id="{33D4406C-089C-C2FF-4CED-A1744760FE3A}"/>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10</a:t>
            </a:fld>
            <a:endParaRPr lang="en-GB" dirty="0"/>
          </a:p>
        </p:txBody>
      </p:sp>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a:xfrm>
            <a:off x="0" y="704088"/>
            <a:ext cx="10515600" cy="676656"/>
          </a:xfrm>
        </p:spPr>
        <p:txBody>
          <a:bodyPr rtlCol="0">
            <a:normAutofit/>
          </a:bodyPr>
          <a:lstStyle>
            <a:defPPr>
              <a:defRPr lang="en-GB"/>
            </a:defPPr>
          </a:lstStyle>
          <a:p>
            <a:pPr rtl="0"/>
            <a:r>
              <a:rPr lang="en-GB" sz="2800" b="1" dirty="0">
                <a:solidFill>
                  <a:schemeClr val="tx1">
                    <a:lumMod val="95000"/>
                    <a:lumOff val="5000"/>
                  </a:schemeClr>
                </a:solidFill>
                <a:latin typeface="Arial" panose="020B0604020202020204" pitchFamily="34" charset="0"/>
                <a:cs typeface="Arial" panose="020B0604020202020204" pitchFamily="34" charset="0"/>
              </a:rPr>
              <a:t>Equity and Access</a:t>
            </a:r>
          </a:p>
        </p:txBody>
      </p:sp>
      <p:sp>
        <p:nvSpPr>
          <p:cNvPr id="5" name="Content Placeholder 4">
            <a:extLst>
              <a:ext uri="{FF2B5EF4-FFF2-40B4-BE49-F238E27FC236}">
                <a16:creationId xmlns:a16="http://schemas.microsoft.com/office/drawing/2014/main" id="{39C22E18-2697-4726-BC75-F973FEA5CCD7}"/>
              </a:ext>
            </a:extLst>
          </p:cNvPr>
          <p:cNvSpPr>
            <a:spLocks noGrp="1"/>
          </p:cNvSpPr>
          <p:nvPr>
            <p:ph idx="1"/>
          </p:nvPr>
        </p:nvSpPr>
        <p:spPr>
          <a:xfrm>
            <a:off x="0" y="1380744"/>
            <a:ext cx="12109938" cy="5195902"/>
          </a:xfrm>
        </p:spPr>
        <p:txBody>
          <a:bodyPr>
            <a:normAutofit fontScale="25000" lnSpcReduction="20000"/>
          </a:bodyPr>
          <a:lstStyle/>
          <a:p>
            <a:pPr marL="0" indent="0">
              <a:buNone/>
            </a:pPr>
            <a:r>
              <a:rPr lang="en-GB" sz="7200" b="1" dirty="0">
                <a:solidFill>
                  <a:schemeClr val="tx1">
                    <a:lumMod val="95000"/>
                    <a:lumOff val="5000"/>
                  </a:schemeClr>
                </a:solidFill>
                <a:latin typeface="Arial" panose="020B0604020202020204" pitchFamily="34" charset="0"/>
                <a:cs typeface="Arial" panose="020B0604020202020204" pitchFamily="34" charset="0"/>
              </a:rPr>
              <a:t>Disparity in healthcare</a:t>
            </a:r>
          </a:p>
          <a:p>
            <a:pPr>
              <a:buFont typeface="Wingdings" panose="05000000000000000000" pitchFamily="2" charset="2"/>
              <a:buChar char="Ø"/>
            </a:pPr>
            <a:r>
              <a:rPr lang="en-GB" sz="7200" dirty="0">
                <a:solidFill>
                  <a:schemeClr val="tx1">
                    <a:lumMod val="95000"/>
                    <a:lumOff val="5000"/>
                  </a:schemeClr>
                </a:solidFill>
                <a:latin typeface="Arial" panose="020B0604020202020204" pitchFamily="34" charset="0"/>
                <a:cs typeface="Arial" panose="020B0604020202020204" pitchFamily="34" charset="0"/>
              </a:rPr>
              <a:t>Inability of ethnic minorities to have quality access to health care services.</a:t>
            </a:r>
          </a:p>
          <a:p>
            <a:r>
              <a:rPr lang="en-GB" sz="7200" dirty="0">
                <a:solidFill>
                  <a:schemeClr val="tx1">
                    <a:lumMod val="95000"/>
                    <a:lumOff val="5000"/>
                  </a:schemeClr>
                </a:solidFill>
                <a:latin typeface="Arial" panose="020B0604020202020204" pitchFamily="34" charset="0"/>
                <a:cs typeface="Arial" panose="020B0604020202020204" pitchFamily="34" charset="0"/>
              </a:rPr>
              <a:t>Economic status- barriers due to low income and non availability of health insurance</a:t>
            </a:r>
          </a:p>
          <a:p>
            <a:r>
              <a:rPr lang="en-GB" sz="7200" dirty="0">
                <a:solidFill>
                  <a:schemeClr val="tx1">
                    <a:lumMod val="95000"/>
                    <a:lumOff val="5000"/>
                  </a:schemeClr>
                </a:solidFill>
                <a:latin typeface="Arial" panose="020B0604020202020204" pitchFamily="34" charset="0"/>
                <a:cs typeface="Arial" panose="020B0604020202020204" pitchFamily="34" charset="0"/>
              </a:rPr>
              <a:t>Geographical location- the health outcome in a particular area will depend on the accessibility to health care facilities such as hospital.</a:t>
            </a:r>
          </a:p>
          <a:p>
            <a:pPr marL="0" indent="0">
              <a:buNone/>
            </a:pPr>
            <a:r>
              <a:rPr lang="en-GB" sz="7200" b="1" dirty="0">
                <a:solidFill>
                  <a:schemeClr val="tx1">
                    <a:lumMod val="95000"/>
                    <a:lumOff val="5000"/>
                  </a:schemeClr>
                </a:solidFill>
                <a:latin typeface="Arial" panose="020B0604020202020204" pitchFamily="34" charset="0"/>
                <a:cs typeface="Arial" panose="020B0604020202020204" pitchFamily="34" charset="0"/>
              </a:rPr>
              <a:t>Reducing inequalities/Impact/interventions</a:t>
            </a:r>
          </a:p>
          <a:p>
            <a:pPr>
              <a:buFont typeface="Wingdings" panose="05000000000000000000" pitchFamily="2" charset="2"/>
              <a:buChar char="Ø"/>
            </a:pPr>
            <a:r>
              <a:rPr lang="en-GB" sz="7200" b="1" dirty="0">
                <a:solidFill>
                  <a:schemeClr val="tx1">
                    <a:lumMod val="95000"/>
                    <a:lumOff val="5000"/>
                  </a:schemeClr>
                </a:solidFill>
                <a:latin typeface="Arial" panose="020B0604020202020204" pitchFamily="34" charset="0"/>
                <a:cs typeface="Arial" panose="020B0604020202020204" pitchFamily="34" charset="0"/>
              </a:rPr>
              <a:t>  </a:t>
            </a:r>
            <a:r>
              <a:rPr lang="en-GB" sz="7200" dirty="0">
                <a:solidFill>
                  <a:schemeClr val="tx1">
                    <a:lumMod val="95000"/>
                    <a:lumOff val="5000"/>
                  </a:schemeClr>
                </a:solidFill>
                <a:latin typeface="Arial" panose="020B0604020202020204" pitchFamily="34" charset="0"/>
                <a:cs typeface="Arial" panose="020B0604020202020204" pitchFamily="34" charset="0"/>
              </a:rPr>
              <a:t>Equality Act (2010) – help to protect people from discrimination in workplace and wider society.</a:t>
            </a:r>
          </a:p>
          <a:p>
            <a:r>
              <a:rPr lang="en-GB" sz="7200" dirty="0">
                <a:solidFill>
                  <a:schemeClr val="tx1">
                    <a:lumMod val="95000"/>
                    <a:lumOff val="5000"/>
                  </a:schemeClr>
                </a:solidFill>
                <a:latin typeface="Arial" panose="020B0604020202020204" pitchFamily="34" charset="0"/>
                <a:cs typeface="Arial" panose="020B0604020202020204" pitchFamily="34" charset="0"/>
              </a:rPr>
              <a:t>Addressing social determinants of health</a:t>
            </a:r>
          </a:p>
          <a:p>
            <a:r>
              <a:rPr lang="en-GB" sz="7200" dirty="0">
                <a:solidFill>
                  <a:schemeClr val="tx1">
                    <a:lumMod val="95000"/>
                    <a:lumOff val="5000"/>
                  </a:schemeClr>
                </a:solidFill>
                <a:latin typeface="Arial" panose="020B0604020202020204" pitchFamily="34" charset="0"/>
                <a:cs typeface="Arial" panose="020B0604020202020204" pitchFamily="34" charset="0"/>
              </a:rPr>
              <a:t>Promotion of behavioural change through social and traditional media Increasing prevention, leadership and accountability programmes.</a:t>
            </a:r>
          </a:p>
          <a:p>
            <a:r>
              <a:rPr lang="en-GB" sz="7200" dirty="0">
                <a:solidFill>
                  <a:schemeClr val="tx1">
                    <a:lumMod val="95000"/>
                    <a:lumOff val="5000"/>
                  </a:schemeClr>
                </a:solidFill>
                <a:latin typeface="Arial" panose="020B0604020202020204" pitchFamily="34" charset="0"/>
                <a:cs typeface="Arial" panose="020B0604020202020204" pitchFamily="34" charset="0"/>
              </a:rPr>
              <a:t>Access to NHS health care must be inclusive and discouraging against digital exclusion.</a:t>
            </a:r>
          </a:p>
          <a:p>
            <a:pPr marL="0" indent="0">
              <a:buNone/>
            </a:pPr>
            <a:r>
              <a:rPr lang="en-GB" sz="7200" dirty="0">
                <a:solidFill>
                  <a:schemeClr val="tx1">
                    <a:lumMod val="95000"/>
                    <a:lumOff val="5000"/>
                  </a:schemeClr>
                </a:solidFill>
                <a:latin typeface="Arial" panose="020B0604020202020204" pitchFamily="34" charset="0"/>
                <a:cs typeface="Arial" panose="020B0604020202020204" pitchFamily="34" charset="0"/>
              </a:rPr>
              <a:t>                                                                                                                           (NHS England, N.D.)</a:t>
            </a:r>
          </a:p>
          <a:p>
            <a:pPr marL="0" indent="0">
              <a:buNone/>
            </a:pPr>
            <a:r>
              <a:rPr lang="en-GB" sz="7200" dirty="0">
                <a:solidFill>
                  <a:schemeClr val="tx1">
                    <a:lumMod val="95000"/>
                    <a:lumOff val="5000"/>
                  </a:schemeClr>
                </a:solidFill>
                <a:latin typeface="Arial" panose="020B0604020202020204" pitchFamily="34" charset="0"/>
                <a:cs typeface="Arial" panose="020B0604020202020204" pitchFamily="34" charset="0"/>
              </a:rPr>
              <a:t> </a:t>
            </a:r>
          </a:p>
          <a:p>
            <a:r>
              <a:rPr lang="en-GB" sz="7200" dirty="0">
                <a:latin typeface="Arial" panose="020B0604020202020204" pitchFamily="34" charset="0"/>
                <a:cs typeface="Arial" panose="020B0604020202020204" pitchFamily="34" charset="0"/>
              </a:rPr>
              <a:t>         </a:t>
            </a:r>
          </a:p>
          <a:p>
            <a:endParaRPr lang="en-GB" sz="7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34133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8AA76F-7164-CF08-64D8-B159D16C3BFD}"/>
              </a:ext>
            </a:extLst>
          </p:cNvPr>
          <p:cNvSpPr>
            <a:spLocks noGrp="1"/>
          </p:cNvSpPr>
          <p:nvPr>
            <p:ph type="dt" sz="half" idx="10"/>
          </p:nvPr>
        </p:nvSpPr>
        <p:spPr/>
        <p:txBody>
          <a:bodyPr/>
          <a:lstStyle/>
          <a:p>
            <a:pPr rtl="0"/>
            <a:r>
              <a:rPr lang="en-GB"/>
              <a:t>20XX</a:t>
            </a:r>
          </a:p>
        </p:txBody>
      </p:sp>
      <p:sp>
        <p:nvSpPr>
          <p:cNvPr id="3" name="Footer Placeholder 2">
            <a:extLst>
              <a:ext uri="{FF2B5EF4-FFF2-40B4-BE49-F238E27FC236}">
                <a16:creationId xmlns:a16="http://schemas.microsoft.com/office/drawing/2014/main" id="{23EF3CAC-266F-755D-A3CC-093BF98404B4}"/>
              </a:ext>
            </a:extLst>
          </p:cNvPr>
          <p:cNvSpPr>
            <a:spLocks noGrp="1"/>
          </p:cNvSpPr>
          <p:nvPr>
            <p:ph type="ftr" sz="quarter" idx="11"/>
          </p:nvPr>
        </p:nvSpPr>
        <p:spPr/>
        <p:txBody>
          <a:bodyPr/>
          <a:lstStyle/>
          <a:p>
            <a:pPr rtl="0"/>
            <a:r>
              <a:rPr lang="en-GB"/>
              <a:t>presentation title</a:t>
            </a:r>
          </a:p>
        </p:txBody>
      </p:sp>
      <p:sp>
        <p:nvSpPr>
          <p:cNvPr id="4" name="Slide Number Placeholder 3">
            <a:extLst>
              <a:ext uri="{FF2B5EF4-FFF2-40B4-BE49-F238E27FC236}">
                <a16:creationId xmlns:a16="http://schemas.microsoft.com/office/drawing/2014/main" id="{19D95D4A-3E0E-DF4B-92A8-0EF612B42BC3}"/>
              </a:ext>
            </a:extLst>
          </p:cNvPr>
          <p:cNvSpPr>
            <a:spLocks noGrp="1"/>
          </p:cNvSpPr>
          <p:nvPr>
            <p:ph type="sldNum" sz="quarter" idx="12"/>
          </p:nvPr>
        </p:nvSpPr>
        <p:spPr/>
        <p:txBody>
          <a:bodyPr/>
          <a:lstStyle/>
          <a:p>
            <a:pPr rtl="0"/>
            <a:fld id="{58FB4751-880F-D840-AAA9-3A15815CC996}" type="slidenum">
              <a:rPr lang="en-GB" smtClean="0"/>
              <a:t>11</a:t>
            </a:fld>
            <a:endParaRPr lang="en-GB" dirty="0"/>
          </a:p>
        </p:txBody>
      </p:sp>
      <p:sp>
        <p:nvSpPr>
          <p:cNvPr id="5" name="Title 4">
            <a:extLst>
              <a:ext uri="{FF2B5EF4-FFF2-40B4-BE49-F238E27FC236}">
                <a16:creationId xmlns:a16="http://schemas.microsoft.com/office/drawing/2014/main" id="{35A7E882-DB6E-549D-E9EF-DA4484962624}"/>
              </a:ext>
            </a:extLst>
          </p:cNvPr>
          <p:cNvSpPr>
            <a:spLocks noGrp="1"/>
          </p:cNvSpPr>
          <p:nvPr>
            <p:ph type="title"/>
          </p:nvPr>
        </p:nvSpPr>
        <p:spPr>
          <a:xfrm>
            <a:off x="576072" y="0"/>
            <a:ext cx="10515600" cy="701458"/>
          </a:xfrm>
        </p:spPr>
        <p:txBody>
          <a:bodyPr>
            <a:normAutofit/>
          </a:bodyPr>
          <a:lstStyle/>
          <a:p>
            <a:r>
              <a:rPr lang="en-GB" sz="2800" b="1" dirty="0">
                <a:solidFill>
                  <a:schemeClr val="tx1">
                    <a:lumMod val="95000"/>
                    <a:lumOff val="5000"/>
                  </a:schemeClr>
                </a:solidFill>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F9325F0C-C9D0-0391-FBAB-7D595F0565F5}"/>
              </a:ext>
            </a:extLst>
          </p:cNvPr>
          <p:cNvSpPr>
            <a:spLocks noGrp="1"/>
          </p:cNvSpPr>
          <p:nvPr>
            <p:ph idx="1"/>
          </p:nvPr>
        </p:nvSpPr>
        <p:spPr>
          <a:xfrm>
            <a:off x="175364" y="701458"/>
            <a:ext cx="10916308" cy="5077550"/>
          </a:xfrm>
        </p:spPr>
        <p:txBody>
          <a:bodyPr>
            <a:normAutofit lnSpcReduction="10000"/>
          </a:bodyPr>
          <a:lstStyle/>
          <a:p>
            <a:pPr>
              <a:buFont typeface="Wingdings" panose="05000000000000000000" pitchFamily="2" charset="2"/>
              <a:buChar char="Ø"/>
            </a:pPr>
            <a:r>
              <a:rPr lang="en-US" dirty="0">
                <a:solidFill>
                  <a:schemeClr val="tx1">
                    <a:lumMod val="95000"/>
                    <a:lumOff val="5000"/>
                  </a:schemeClr>
                </a:solidFill>
                <a:latin typeface="Arial" panose="020B0604020202020204" pitchFamily="34" charset="0"/>
                <a:cs typeface="Arial" panose="020B0604020202020204" pitchFamily="34" charset="0"/>
              </a:rPr>
              <a:t>Health and wellbeing  is not only an of absence of diseases but a complete wellness in physical, mental, social and emotional state of an individual. </a:t>
            </a:r>
          </a:p>
          <a:p>
            <a:pPr>
              <a:buFont typeface="Wingdings" panose="05000000000000000000" pitchFamily="2" charset="2"/>
              <a:buChar char="Ø"/>
            </a:pPr>
            <a:r>
              <a:rPr lang="en-US" dirty="0">
                <a:solidFill>
                  <a:schemeClr val="tx1">
                    <a:lumMod val="95000"/>
                    <a:lumOff val="5000"/>
                  </a:schemeClr>
                </a:solidFill>
                <a:latin typeface="Arial" panose="020B0604020202020204" pitchFamily="34" charset="0"/>
                <a:cs typeface="Arial" panose="020B0604020202020204" pitchFamily="34" charset="0"/>
              </a:rPr>
              <a:t>The importance of key concepts such as health,  wellbeing and UN sustainable development goals can be achieved through a concrete and workable health care policies and practices.</a:t>
            </a:r>
          </a:p>
          <a:p>
            <a:pPr>
              <a:buFont typeface="Wingdings" panose="05000000000000000000" pitchFamily="2" charset="2"/>
              <a:buChar char="Ø"/>
            </a:pPr>
            <a:r>
              <a:rPr lang="en-US" dirty="0">
                <a:solidFill>
                  <a:schemeClr val="tx1">
                    <a:lumMod val="95000"/>
                    <a:lumOff val="5000"/>
                  </a:schemeClr>
                </a:solidFill>
                <a:latin typeface="Arial" panose="020B0604020202020204" pitchFamily="34" charset="0"/>
                <a:cs typeface="Arial" panose="020B0604020202020204" pitchFamily="34" charset="0"/>
              </a:rPr>
              <a:t>The integration of holistic a health and wellbeing approaches will meet the desired objective through the collaboration with relevant agencies  such as multi lateral organizations  as WHO, NHS, and other Health care providers, Patient, families and communities. </a:t>
            </a:r>
          </a:p>
          <a:p>
            <a:pPr>
              <a:buFont typeface="Wingdings" panose="05000000000000000000" pitchFamily="2" charset="2"/>
              <a:buChar char="Ø"/>
            </a:pPr>
            <a:r>
              <a:rPr lang="en-US" dirty="0">
                <a:solidFill>
                  <a:schemeClr val="tx1">
                    <a:lumMod val="95000"/>
                    <a:lumOff val="5000"/>
                  </a:schemeClr>
                </a:solidFill>
                <a:latin typeface="Arial" panose="020B0604020202020204" pitchFamily="34" charset="0"/>
                <a:cs typeface="Arial" panose="020B0604020202020204" pitchFamily="34" charset="0"/>
              </a:rPr>
              <a:t>The introduction of Policy and governance systems will make a great impact through the enforcement of the relevant legislative/policy Acts.</a:t>
            </a:r>
          </a:p>
          <a:p>
            <a:pPr>
              <a:buFont typeface="Wingdings" panose="05000000000000000000" pitchFamily="2" charset="2"/>
              <a:buChar char="Ø"/>
            </a:pPr>
            <a:r>
              <a:rPr lang="en-US" dirty="0">
                <a:solidFill>
                  <a:schemeClr val="tx1">
                    <a:lumMod val="95000"/>
                    <a:lumOff val="5000"/>
                  </a:schemeClr>
                </a:solidFill>
                <a:latin typeface="Arial" panose="020B0604020202020204" pitchFamily="34" charset="0"/>
                <a:cs typeface="Arial" panose="020B0604020202020204" pitchFamily="34" charset="0"/>
              </a:rPr>
              <a:t>To achieve integration of wellness programs, holistic models should be adopted.</a:t>
            </a:r>
          </a:p>
          <a:p>
            <a:pPr>
              <a:buFont typeface="Wingdings" panose="05000000000000000000" pitchFamily="2" charset="2"/>
              <a:buChar char="Ø"/>
            </a:pPr>
            <a:r>
              <a:rPr lang="en-US" dirty="0">
                <a:solidFill>
                  <a:schemeClr val="tx1">
                    <a:lumMod val="95000"/>
                    <a:lumOff val="5000"/>
                  </a:schemeClr>
                </a:solidFill>
                <a:latin typeface="Arial" panose="020B0604020202020204" pitchFamily="34" charset="0"/>
                <a:cs typeface="Arial" panose="020B0604020202020204" pitchFamily="34" charset="0"/>
              </a:rPr>
              <a:t> The integrated care systems as well as public health wellness campaign programs such as smoke-free and others will help community health initiatives to promote lifestyles and improve healthy living. </a:t>
            </a:r>
          </a:p>
          <a:p>
            <a:pPr>
              <a:buFont typeface="Wingdings" panose="05000000000000000000" pitchFamily="2" charset="2"/>
              <a:buChar char="Ø"/>
            </a:pPr>
            <a:r>
              <a:rPr lang="en-US" dirty="0">
                <a:solidFill>
                  <a:schemeClr val="tx1">
                    <a:lumMod val="95000"/>
                    <a:lumOff val="5000"/>
                  </a:schemeClr>
                </a:solidFill>
                <a:latin typeface="Arial" panose="020B0604020202020204" pitchFamily="34" charset="0"/>
                <a:cs typeface="Arial" panose="020B0604020202020204" pitchFamily="34" charset="0"/>
              </a:rPr>
              <a:t>Access to universal healthcare facilities will remove disparities thereby reducing inequalities.</a:t>
            </a:r>
          </a:p>
          <a:p>
            <a:pPr>
              <a:buFont typeface="Wingdings" panose="05000000000000000000" pitchFamily="2" charset="2"/>
              <a:buChar char="Ø"/>
            </a:pPr>
            <a:r>
              <a:rPr lang="en-US" dirty="0">
                <a:solidFill>
                  <a:schemeClr val="tx1">
                    <a:lumMod val="95000"/>
                    <a:lumOff val="5000"/>
                  </a:schemeClr>
                </a:solidFill>
                <a:latin typeface="Arial" panose="020B0604020202020204" pitchFamily="34" charset="0"/>
                <a:cs typeface="Arial" panose="020B0604020202020204" pitchFamily="34" charset="0"/>
              </a:rPr>
              <a:t>This will help to sensitize the public about the importance of health and wellbeing and if sustained, the desired objective for a healthy living will be achieved. </a:t>
            </a:r>
          </a:p>
          <a:p>
            <a:pPr marL="0" indent="0" algn="just">
              <a:buNone/>
            </a:pPr>
            <a:endParaRPr lang="en-GB" i="1" dirty="0">
              <a:solidFill>
                <a:schemeClr val="tx1">
                  <a:lumMod val="85000"/>
                  <a:lumOff val="1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2912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6E97EF-3B27-E55E-A696-E68A0227BD83}"/>
              </a:ext>
            </a:extLst>
          </p:cNvPr>
          <p:cNvSpPr>
            <a:spLocks noGrp="1"/>
          </p:cNvSpPr>
          <p:nvPr>
            <p:ph type="dt" sz="half" idx="10"/>
          </p:nvPr>
        </p:nvSpPr>
        <p:spPr/>
        <p:txBody>
          <a:bodyPr/>
          <a:lstStyle/>
          <a:p>
            <a:pPr rtl="0"/>
            <a:r>
              <a:rPr lang="en-GB"/>
              <a:t>20XX</a:t>
            </a:r>
          </a:p>
        </p:txBody>
      </p:sp>
      <p:sp>
        <p:nvSpPr>
          <p:cNvPr id="3" name="Footer Placeholder 2">
            <a:extLst>
              <a:ext uri="{FF2B5EF4-FFF2-40B4-BE49-F238E27FC236}">
                <a16:creationId xmlns:a16="http://schemas.microsoft.com/office/drawing/2014/main" id="{9B4496FF-6338-B3A8-9BEB-5766AE8AEFE9}"/>
              </a:ext>
            </a:extLst>
          </p:cNvPr>
          <p:cNvSpPr>
            <a:spLocks noGrp="1"/>
          </p:cNvSpPr>
          <p:nvPr>
            <p:ph type="ftr" sz="quarter" idx="11"/>
          </p:nvPr>
        </p:nvSpPr>
        <p:spPr/>
        <p:txBody>
          <a:bodyPr/>
          <a:lstStyle/>
          <a:p>
            <a:pPr rtl="0"/>
            <a:r>
              <a:rPr lang="en-GB"/>
              <a:t>presentation title</a:t>
            </a:r>
          </a:p>
        </p:txBody>
      </p:sp>
      <p:sp>
        <p:nvSpPr>
          <p:cNvPr id="4" name="Slide Number Placeholder 3">
            <a:extLst>
              <a:ext uri="{FF2B5EF4-FFF2-40B4-BE49-F238E27FC236}">
                <a16:creationId xmlns:a16="http://schemas.microsoft.com/office/drawing/2014/main" id="{604F6643-18B9-2EF6-1F64-8DEFE23E3B62}"/>
              </a:ext>
            </a:extLst>
          </p:cNvPr>
          <p:cNvSpPr>
            <a:spLocks noGrp="1"/>
          </p:cNvSpPr>
          <p:nvPr>
            <p:ph type="sldNum" sz="quarter" idx="12"/>
          </p:nvPr>
        </p:nvSpPr>
        <p:spPr/>
        <p:txBody>
          <a:bodyPr/>
          <a:lstStyle/>
          <a:p>
            <a:pPr rtl="0"/>
            <a:fld id="{58FB4751-880F-D840-AAA9-3A15815CC996}" type="slidenum">
              <a:rPr lang="en-GB" smtClean="0"/>
              <a:t>12</a:t>
            </a:fld>
            <a:endParaRPr lang="en-GB" dirty="0"/>
          </a:p>
        </p:txBody>
      </p:sp>
      <p:sp>
        <p:nvSpPr>
          <p:cNvPr id="5" name="Title 4">
            <a:extLst>
              <a:ext uri="{FF2B5EF4-FFF2-40B4-BE49-F238E27FC236}">
                <a16:creationId xmlns:a16="http://schemas.microsoft.com/office/drawing/2014/main" id="{62A35BDF-2F36-ED6F-2BC0-9E5AB98D7027}"/>
              </a:ext>
            </a:extLst>
          </p:cNvPr>
          <p:cNvSpPr>
            <a:spLocks noGrp="1"/>
          </p:cNvSpPr>
          <p:nvPr>
            <p:ph type="title"/>
          </p:nvPr>
        </p:nvSpPr>
        <p:spPr>
          <a:xfrm>
            <a:off x="576072" y="0"/>
            <a:ext cx="10515600" cy="688932"/>
          </a:xfrm>
        </p:spPr>
        <p:txBody>
          <a:bodyPr>
            <a:normAutofit/>
          </a:bodyPr>
          <a:lstStyle/>
          <a:p>
            <a:r>
              <a:rPr lang="en-GB" sz="2800" b="1" dirty="0">
                <a:solidFill>
                  <a:schemeClr val="tx1">
                    <a:lumMod val="95000"/>
                    <a:lumOff val="5000"/>
                  </a:schemeClr>
                </a:solidFill>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0E69242C-0DF7-7864-5B7D-33CB05DE9453}"/>
              </a:ext>
            </a:extLst>
          </p:cNvPr>
          <p:cNvSpPr>
            <a:spLocks noGrp="1"/>
          </p:cNvSpPr>
          <p:nvPr>
            <p:ph idx="1"/>
          </p:nvPr>
        </p:nvSpPr>
        <p:spPr>
          <a:xfrm>
            <a:off x="0" y="688932"/>
            <a:ext cx="10867257" cy="5523978"/>
          </a:xfrm>
        </p:spPr>
        <p:txBody>
          <a:bodyPr>
            <a:normAutofit fontScale="25000" lnSpcReduction="20000"/>
          </a:bodyPr>
          <a:lstStyle/>
          <a:p>
            <a:pPr algn="just">
              <a:buFont typeface="Arial" panose="020B0604020202020204" pitchFamily="34" charset="0"/>
              <a:buChar char="•"/>
            </a:pPr>
            <a:r>
              <a:rPr lang="en-GB" sz="4800" dirty="0">
                <a:latin typeface="Arial" panose="020B0604020202020204" pitchFamily="34" charset="0"/>
                <a:cs typeface="Arial" panose="020B0604020202020204" pitchFamily="34" charset="0"/>
              </a:rPr>
              <a:t>Courtney Hale (2025) </a:t>
            </a:r>
            <a:r>
              <a:rPr lang="en-GB" sz="4800" i="1" dirty="0">
                <a:latin typeface="Arial" panose="020B0604020202020204" pitchFamily="34" charset="0"/>
                <a:cs typeface="Arial" panose="020B0604020202020204" pitchFamily="34" charset="0"/>
              </a:rPr>
              <a:t>Virtual Patient Consultation</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https://www.gettyimages.co.uk/detail/photo/mature-woman-discusses-health-issue-with-doctor-          royalty-free-image/1419932307?adppopup=true</a:t>
            </a:r>
            <a:r>
              <a:rPr lang="en-GB" sz="4800" dirty="0">
                <a:latin typeface="Arial" panose="020B0604020202020204" pitchFamily="34" charset="0"/>
                <a:cs typeface="Arial" panose="020B0604020202020204" pitchFamily="34" charset="0"/>
              </a:rPr>
              <a:t> (Accessed: 17 November 2025)</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Diabetes UK (N.D.) How many people in the UK have diabetes? Available at: </a:t>
            </a:r>
            <a:r>
              <a:rPr lang="en-GB" sz="4800" dirty="0">
                <a:latin typeface="Arial" panose="020B0604020202020204" pitchFamily="34" charset="0"/>
                <a:cs typeface="Arial" panose="020B0604020202020204" pitchFamily="34" charset="0"/>
                <a:hlinkClick r:id="rId3"/>
              </a:rPr>
              <a:t>https://www.diabetes.org.uk/about-us/about-the-charity/our-strategy/statistics?gad_campaignid=15219795550</a:t>
            </a:r>
            <a:r>
              <a:rPr lang="en-GB" sz="4800" dirty="0">
                <a:latin typeface="Arial" panose="020B0604020202020204" pitchFamily="34" charset="0"/>
                <a:cs typeface="Arial" panose="020B0604020202020204" pitchFamily="34" charset="0"/>
              </a:rPr>
              <a:t> Accessed: 19 November 2025.</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International Diabetes Federation (2025) Facts and Figures. Available at: </a:t>
            </a:r>
            <a:r>
              <a:rPr lang="en-GB" sz="4800" dirty="0">
                <a:latin typeface="Arial" panose="020B0604020202020204" pitchFamily="34" charset="0"/>
                <a:cs typeface="Arial" panose="020B0604020202020204" pitchFamily="34" charset="0"/>
                <a:hlinkClick r:id="rId4"/>
              </a:rPr>
              <a:t>https://idf.org/about-diabetes/diabetes-facts-figures/</a:t>
            </a:r>
            <a:r>
              <a:rPr lang="en-GB" sz="4800" dirty="0">
                <a:latin typeface="Arial" panose="020B0604020202020204" pitchFamily="34" charset="0"/>
                <a:cs typeface="Arial" panose="020B0604020202020204" pitchFamily="34" charset="0"/>
              </a:rPr>
              <a:t> Accessed: 19 November 2025).</a:t>
            </a:r>
          </a:p>
          <a:p>
            <a:pPr marL="0" indent="0" algn="just">
              <a:buNone/>
            </a:pPr>
            <a:r>
              <a:rPr lang="en-GB" sz="4800" dirty="0">
                <a:latin typeface="Arial" panose="020B0604020202020204" pitchFamily="34" charset="0"/>
                <a:cs typeface="Arial" panose="020B0604020202020204" pitchFamily="34" charset="0"/>
              </a:rPr>
              <a:t>       Jarden, A. and Roache, A., 2023. </a:t>
            </a:r>
            <a:r>
              <a:rPr lang="en-GB" sz="4800" i="1" dirty="0">
                <a:latin typeface="Arial" panose="020B0604020202020204" pitchFamily="34" charset="0"/>
                <a:cs typeface="Arial" panose="020B0604020202020204" pitchFamily="34" charset="0"/>
              </a:rPr>
              <a:t>What is wellbeing?. </a:t>
            </a:r>
            <a:r>
              <a:rPr lang="en-GB" sz="4800" dirty="0">
                <a:latin typeface="Arial" panose="020B0604020202020204" pitchFamily="34" charset="0"/>
                <a:cs typeface="Arial" panose="020B0604020202020204" pitchFamily="34" charset="0"/>
              </a:rPr>
              <a:t>International journal of environmental research and public health, 20(6), p.5006.</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Marschall A. (2025) </a:t>
            </a:r>
            <a:r>
              <a:rPr lang="en-GB" sz="4800" i="1" dirty="0">
                <a:latin typeface="Arial" panose="020B0604020202020204" pitchFamily="34" charset="0"/>
                <a:cs typeface="Arial" panose="020B0604020202020204" pitchFamily="34" charset="0"/>
              </a:rPr>
              <a:t>‘Understanding the Biopsychosocial Model of Health’ </a:t>
            </a:r>
            <a:r>
              <a:rPr lang="en-GB" sz="4800" dirty="0">
                <a:latin typeface="Arial" panose="020B0604020202020204" pitchFamily="34" charset="0"/>
                <a:cs typeface="Arial" panose="020B0604020202020204" pitchFamily="34" charset="0"/>
              </a:rPr>
              <a:t>Available at: </a:t>
            </a:r>
            <a:r>
              <a:rPr lang="en-GB" sz="48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https://www.verywellmind.com/biopsychosocial-model-what-it-is-and-why-its-important-5197830</a:t>
            </a:r>
            <a:r>
              <a:rPr lang="en-GB" sz="4800" dirty="0">
                <a:latin typeface="Arial" panose="020B0604020202020204" pitchFamily="34" charset="0"/>
                <a:cs typeface="Arial" panose="020B0604020202020204" pitchFamily="34" charset="0"/>
              </a:rPr>
              <a:t> (Accessed: 9 November 2025).</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NHS ENGLAND (2022) </a:t>
            </a:r>
            <a:r>
              <a:rPr lang="en-GB" sz="4800" i="1" dirty="0">
                <a:latin typeface="Arial" panose="020B0604020202020204" pitchFamily="34" charset="0"/>
                <a:cs typeface="Arial" panose="020B0604020202020204" pitchFamily="34" charset="0"/>
              </a:rPr>
              <a:t>Wellbeing. </a:t>
            </a:r>
            <a:r>
              <a:rPr lang="en-GB" sz="4800" dirty="0">
                <a:latin typeface="Arial" panose="020B0604020202020204" pitchFamily="34" charset="0"/>
                <a:cs typeface="Arial" panose="020B0604020202020204" pitchFamily="34" charset="0"/>
              </a:rPr>
              <a:t>Available at </a:t>
            </a:r>
            <a:r>
              <a:rPr lang="en-GB" sz="48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https://digital.nhs.uk/data-and-information/publications/statistical/health-survey-england-additional-analyses/ethnicity-and-health-2011-2019-experimental-statistics/wellbeing-copy</a:t>
            </a:r>
            <a:r>
              <a:rPr lang="en-GB" sz="4800" dirty="0">
                <a:latin typeface="Arial" panose="020B0604020202020204" pitchFamily="34" charset="0"/>
                <a:cs typeface="Arial" panose="020B0604020202020204" pitchFamily="34" charset="0"/>
              </a:rPr>
              <a:t> (Accessed: 30 0ctober 2025).</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NHS England (N.D.) </a:t>
            </a:r>
            <a:r>
              <a:rPr lang="en-GB" sz="4800" i="1" dirty="0">
                <a:latin typeface="Arial" panose="020B0604020202020204" pitchFamily="34" charset="0"/>
                <a:cs typeface="Arial" panose="020B0604020202020204" pitchFamily="34" charset="0"/>
              </a:rPr>
              <a:t>What are integrated care systems? Available at </a:t>
            </a:r>
            <a:r>
              <a:rPr lang="en-GB" sz="4800" i="1"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https://www.England.nhs.uk/integratedcare/what-is-integrated-care/</a:t>
            </a:r>
            <a:r>
              <a:rPr lang="en-GB" sz="4800" i="1" dirty="0">
                <a:latin typeface="Arial" panose="020B0604020202020204" pitchFamily="34" charset="0"/>
                <a:cs typeface="Arial" panose="020B0604020202020204" pitchFamily="34" charset="0"/>
              </a:rPr>
              <a:t> (Accessed: 8 November 2025).</a:t>
            </a:r>
          </a:p>
          <a:p>
            <a:pPr marL="285750" indent="-285750" algn="just">
              <a:buFont typeface="Arial" panose="020B0604020202020204" pitchFamily="34" charset="0"/>
              <a:buChar char="•"/>
            </a:pPr>
            <a:r>
              <a:rPr lang="en-GB" sz="4800" i="1" dirty="0">
                <a:latin typeface="Arial" panose="020B0604020202020204" pitchFamily="34" charset="0"/>
                <a:cs typeface="Arial" panose="020B0604020202020204" pitchFamily="34" charset="0"/>
              </a:rPr>
              <a:t>NHS England (N.D.) Our approach to reducing healthcare inequalities. Available at: </a:t>
            </a:r>
            <a:r>
              <a:rPr lang="en-GB" sz="48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NHS England » Our approach to reducing healthcare inequalities</a:t>
            </a:r>
            <a:r>
              <a:rPr lang="en-GB" sz="4800" dirty="0">
                <a:latin typeface="Arial" panose="020B0604020202020204" pitchFamily="34" charset="0"/>
                <a:cs typeface="Arial" panose="020B0604020202020204" pitchFamily="34" charset="0"/>
              </a:rPr>
              <a:t> (Accessed: 13 November 2025).</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Sarah Bradford (2019) </a:t>
            </a:r>
            <a:r>
              <a:rPr lang="en-GB" sz="4800" i="1" dirty="0">
                <a:latin typeface="Arial" panose="020B0604020202020204" pitchFamily="34" charset="0"/>
                <a:cs typeface="Arial" panose="020B0604020202020204" pitchFamily="34" charset="0"/>
              </a:rPr>
              <a:t>How well are we doing? Peace and the Sustainable Development Goals. Available at: </a:t>
            </a:r>
            <a:r>
              <a:rPr lang="en-GB" sz="48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https://www.c-r.org/news-and-insight/how-well-are-we-doing-peace-and-sustainable-development-goals</a:t>
            </a:r>
            <a:r>
              <a:rPr lang="en-GB" sz="4800" dirty="0">
                <a:latin typeface="Arial" panose="020B0604020202020204" pitchFamily="34" charset="0"/>
                <a:cs typeface="Arial" panose="020B0604020202020204" pitchFamily="34" charset="0"/>
              </a:rPr>
              <a:t> (Accessed: 17 November 2025).</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United Nations (n.d.). “</a:t>
            </a:r>
            <a:r>
              <a:rPr lang="en-GB" sz="4800" i="1" dirty="0">
                <a:latin typeface="Arial" panose="020B0604020202020204" pitchFamily="34" charset="0"/>
                <a:cs typeface="Arial" panose="020B0604020202020204" pitchFamily="34" charset="0"/>
              </a:rPr>
              <a:t>Sustainability</a:t>
            </a:r>
            <a:r>
              <a:rPr lang="en-GB" sz="4800" dirty="0">
                <a:latin typeface="Arial" panose="020B0604020202020204" pitchFamily="34" charset="0"/>
                <a:cs typeface="Arial" panose="020B0604020202020204" pitchFamily="34" charset="0"/>
              </a:rPr>
              <a:t>”. Available from: https://www.un.org/en/academic-impact/sustainability [Accessed: 12 December 2024].</a:t>
            </a:r>
          </a:p>
          <a:p>
            <a:pPr algn="just">
              <a:buFont typeface="Arial" panose="020B0604020202020204" pitchFamily="34" charset="0"/>
              <a:buChar char="•"/>
            </a:pPr>
            <a:r>
              <a:rPr lang="en-GB" sz="4800" dirty="0">
                <a:latin typeface="Arial" panose="020B0604020202020204" pitchFamily="34" charset="0"/>
                <a:cs typeface="Arial" panose="020B0604020202020204" pitchFamily="34" charset="0"/>
              </a:rPr>
              <a:t>Walters R (2023) ‘</a:t>
            </a:r>
            <a:r>
              <a:rPr lang="en-GB" sz="4800" i="1" dirty="0">
                <a:latin typeface="Arial" panose="020B0604020202020204" pitchFamily="34" charset="0"/>
                <a:cs typeface="Arial" panose="020B0604020202020204" pitchFamily="34" charset="0"/>
              </a:rPr>
              <a:t>’Five Elements of holistic wellness’’ – A comprehensive approach to Well-being’’ </a:t>
            </a:r>
            <a:r>
              <a:rPr lang="en-GB" sz="4800" dirty="0">
                <a:latin typeface="Arial" panose="020B0604020202020204" pitchFamily="34" charset="0"/>
                <a:cs typeface="Arial" panose="020B0604020202020204" pitchFamily="34" charset="0"/>
              </a:rPr>
              <a:t>Available at: </a:t>
            </a:r>
            <a:r>
              <a:rPr lang="en-GB" sz="48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https://www.robertwalters.com.hk/news/five-elements-of-  holistic-wellness.html</a:t>
            </a:r>
            <a:r>
              <a:rPr lang="en-GB" sz="4800" dirty="0">
                <a:latin typeface="Arial" panose="020B0604020202020204" pitchFamily="34" charset="0"/>
                <a:cs typeface="Arial" panose="020B0604020202020204" pitchFamily="34" charset="0"/>
              </a:rPr>
              <a:t> (Accessed: 8 November 2025).</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World Health Organization (2025) </a:t>
            </a:r>
            <a:r>
              <a:rPr lang="en-GB" sz="4800" i="1" dirty="0">
                <a:latin typeface="Arial" panose="020B0604020202020204" pitchFamily="34" charset="0"/>
                <a:cs typeface="Arial" panose="020B0604020202020204" pitchFamily="34" charset="0"/>
              </a:rPr>
              <a:t>Sustainable development</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https://www.who.int/health-topics/sustainable-development#tab=tab_1</a:t>
            </a:r>
            <a:r>
              <a:rPr lang="en-GB" sz="4800" dirty="0">
                <a:latin typeface="Arial" panose="020B0604020202020204" pitchFamily="34" charset="0"/>
                <a:cs typeface="Arial" panose="020B0604020202020204" pitchFamily="34" charset="0"/>
              </a:rPr>
              <a:t> (Accessed: 30 October 2025).</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World Health Organization (2025) Polise and intersectoral action capacities. Available at: https:// </a:t>
            </a:r>
            <a:r>
              <a:rPr lang="en-GB" sz="4800" dirty="0">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www.who.int/activities/promoting-health-in-all-policies-and-intersectoral-action-capacities</a:t>
            </a:r>
            <a:r>
              <a:rPr lang="en-GB" sz="4800" dirty="0">
                <a:latin typeface="Arial" panose="020B0604020202020204" pitchFamily="34" charset="0"/>
                <a:cs typeface="Arial" panose="020B0604020202020204" pitchFamily="34" charset="0"/>
              </a:rPr>
              <a:t> (Accessed: 8 November 2025).</a:t>
            </a:r>
          </a:p>
          <a:p>
            <a:pPr algn="just">
              <a:buFont typeface="Arial" panose="020B0604020202020204" pitchFamily="34" charset="0"/>
              <a:buChar char="•"/>
            </a:pPr>
            <a:r>
              <a:rPr lang="en-GB" sz="4800" dirty="0">
                <a:latin typeface="Arial" panose="020B0604020202020204" pitchFamily="34" charset="0"/>
                <a:cs typeface="Arial" panose="020B0604020202020204" pitchFamily="34" charset="0"/>
              </a:rPr>
              <a:t>World health organization (2025) </a:t>
            </a:r>
            <a:r>
              <a:rPr lang="en-GB" sz="4800" i="1" dirty="0">
                <a:latin typeface="Arial" panose="020B0604020202020204" pitchFamily="34" charset="0"/>
                <a:cs typeface="Arial" panose="020B0604020202020204" pitchFamily="34" charset="0"/>
              </a:rPr>
              <a:t>Health systems governance. </a:t>
            </a:r>
            <a:r>
              <a:rPr lang="en-GB" sz="4800" dirty="0">
                <a:latin typeface="Arial" panose="020B0604020202020204" pitchFamily="34" charset="0"/>
                <a:cs typeface="Arial" panose="020B0604020202020204" pitchFamily="34" charset="0"/>
              </a:rPr>
              <a:t>Available at: https://www.who.int/health-topics/health-systems-governance#tab=tab_1 (Accessed: 13 November 2025).</a:t>
            </a:r>
          </a:p>
          <a:p>
            <a:pPr marL="285750" indent="-285750" algn="just">
              <a:buFont typeface="Arial" panose="020B0604020202020204" pitchFamily="34" charset="0"/>
              <a:buChar char="•"/>
            </a:pPr>
            <a:endParaRPr lang="en-GB" sz="4800" i="1"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72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i="1"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0489370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Facet</Template>
  <TotalTime>2100</TotalTime>
  <Words>1882</Words>
  <Application>Microsoft Office PowerPoint</Application>
  <PresentationFormat>Widescreen</PresentationFormat>
  <Paragraphs>195</Paragraphs>
  <Slides>12</Slides>
  <Notes>9</Notes>
  <HiddenSlides>1</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12</vt:i4>
      </vt:variant>
    </vt:vector>
  </HeadingPairs>
  <TitlesOfParts>
    <vt:vector size="23" baseType="lpstr">
      <vt:lpstr>Aptos</vt:lpstr>
      <vt:lpstr>Arial</vt:lpstr>
      <vt:lpstr>Calibri</vt:lpstr>
      <vt:lpstr>Courier New</vt:lpstr>
      <vt:lpstr>Gill Sans Light</vt:lpstr>
      <vt:lpstr>Gill Sans Nova</vt:lpstr>
      <vt:lpstr>Myriad Pro</vt:lpstr>
      <vt:lpstr>Trebuchet MS</vt:lpstr>
      <vt:lpstr>Wingdings</vt:lpstr>
      <vt:lpstr>Wingdings 3</vt:lpstr>
      <vt:lpstr>Facet</vt:lpstr>
      <vt:lpstr> STUDENT NAME:   CLEMENT UNUNAMON EHIOSUN STUDENT ID:          1917207 MODULE NAME:HEALTH, WELLBEING AND SUSTAINABLE DEVELOPMENT MODULE CODE:       BMHP6030_LON LECTURER NAME: DR. SHEPHERD ZIKO</vt:lpstr>
      <vt:lpstr> </vt:lpstr>
      <vt:lpstr>PowerPoint Presentation</vt:lpstr>
      <vt:lpstr> </vt:lpstr>
      <vt:lpstr> Integration of health and wellbeing approaches</vt:lpstr>
      <vt:lpstr>Theoretical Perspectives</vt:lpstr>
      <vt:lpstr> Policy ANd governance</vt:lpstr>
      <vt:lpstr>Service Delivery </vt:lpstr>
      <vt:lpstr>Public Health Initiatives</vt:lpstr>
      <vt:lpstr>Equity and Access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Clement Ehiosun</dc:creator>
  <cp:lastModifiedBy>Clement Ehiosun</cp:lastModifiedBy>
  <cp:revision>3</cp:revision>
  <dcterms:created xsi:type="dcterms:W3CDTF">2025-10-25T10:59:30Z</dcterms:created>
  <dcterms:modified xsi:type="dcterms:W3CDTF">2025-11-21T10:59:32Z</dcterms:modified>
</cp:coreProperties>
</file>