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0"/>
  </p:notesMasterIdLst>
  <p:sldIdLst>
    <p:sldId id="719" r:id="rId24"/>
    <p:sldId id="768" r:id="rId25"/>
    <p:sldId id="793" r:id="rId26"/>
    <p:sldId id="792" r:id="rId27"/>
    <p:sldId id="794" r:id="rId28"/>
    <p:sldId id="796" r:id="rId29"/>
    <p:sldId id="795" r:id="rId30"/>
    <p:sldId id="797" r:id="rId31"/>
    <p:sldId id="798" r:id="rId32"/>
    <p:sldId id="799" r:id="rId33"/>
    <p:sldId id="800" r:id="rId34"/>
    <p:sldId id="801" r:id="rId35"/>
    <p:sldId id="803" r:id="rId36"/>
    <p:sldId id="802" r:id="rId37"/>
    <p:sldId id="804" r:id="rId38"/>
    <p:sldId id="732" r:id="rId39"/>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36"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E079CB10-36B1-4F9F-97CB-A5810604BCD5}"/>
    <pc:docChg chg="undo custSel addSld delSld modSld sldOrd">
      <pc:chgData name="Jenifer Prince Devaraj" userId="c3fb109c-09d1-42a6-93f4-69472d709861" providerId="ADAL" clId="{E079CB10-36B1-4F9F-97CB-A5810604BCD5}" dt="2024-06-04T21:43:44.460" v="2948" actId="478"/>
      <pc:docMkLst>
        <pc:docMk/>
      </pc:docMkLst>
      <pc:sldChg chg="delSp mod">
        <pc:chgData name="Jenifer Prince Devaraj" userId="c3fb109c-09d1-42a6-93f4-69472d709861" providerId="ADAL" clId="{E079CB10-36B1-4F9F-97CB-A5810604BCD5}" dt="2024-06-04T21:43:44.460" v="2948" actId="478"/>
        <pc:sldMkLst>
          <pc:docMk/>
          <pc:sldMk cId="2537371817" sldId="732"/>
        </pc:sldMkLst>
        <pc:spChg chg="del">
          <ac:chgData name="Jenifer Prince Devaraj" userId="c3fb109c-09d1-42a6-93f4-69472d709861" providerId="ADAL" clId="{E079CB10-36B1-4F9F-97CB-A5810604BCD5}" dt="2024-06-04T21:43:44.460" v="2948" actId="478"/>
          <ac:spMkLst>
            <pc:docMk/>
            <pc:sldMk cId="2537371817" sldId="732"/>
            <ac:spMk id="4" creationId="{5A7E04CD-9BB1-A2C7-3BEA-B3F53F66635C}"/>
          </ac:spMkLst>
        </pc:spChg>
        <pc:spChg chg="del">
          <ac:chgData name="Jenifer Prince Devaraj" userId="c3fb109c-09d1-42a6-93f4-69472d709861" providerId="ADAL" clId="{E079CB10-36B1-4F9F-97CB-A5810604BCD5}" dt="2024-06-04T21:43:42.770" v="2947" actId="478"/>
          <ac:spMkLst>
            <pc:docMk/>
            <pc:sldMk cId="2537371817" sldId="732"/>
            <ac:spMk id="6" creationId="{2F371475-0838-29DF-57F9-F195081A0DEF}"/>
          </ac:spMkLst>
        </pc:spChg>
      </pc:sldChg>
      <pc:sldChg chg="delSp modSp mod">
        <pc:chgData name="Jenifer Prince Devaraj" userId="c3fb109c-09d1-42a6-93f4-69472d709861" providerId="ADAL" clId="{E079CB10-36B1-4F9F-97CB-A5810604BCD5}" dt="2024-06-04T21:21:43.938" v="2445" actId="313"/>
        <pc:sldMkLst>
          <pc:docMk/>
          <pc:sldMk cId="2552383452" sldId="758"/>
        </pc:sldMkLst>
        <pc:spChg chg="del">
          <ac:chgData name="Jenifer Prince Devaraj" userId="c3fb109c-09d1-42a6-93f4-69472d709861" providerId="ADAL" clId="{E079CB10-36B1-4F9F-97CB-A5810604BCD5}" dt="2024-06-04T21:16:18.092" v="2203" actId="478"/>
          <ac:spMkLst>
            <pc:docMk/>
            <pc:sldMk cId="2552383452" sldId="758"/>
            <ac:spMk id="6" creationId="{3A916C0F-CBEF-2F1D-E5D1-F2DA783AFF5B}"/>
          </ac:spMkLst>
        </pc:spChg>
        <pc:spChg chg="mod">
          <ac:chgData name="Jenifer Prince Devaraj" userId="c3fb109c-09d1-42a6-93f4-69472d709861" providerId="ADAL" clId="{E079CB10-36B1-4F9F-97CB-A5810604BCD5}" dt="2024-06-04T21:21:43.938" v="2445" actId="313"/>
          <ac:spMkLst>
            <pc:docMk/>
            <pc:sldMk cId="2552383452" sldId="758"/>
            <ac:spMk id="7" creationId="{BD7A078C-B9AF-7635-F34E-3C5DD7837B56}"/>
          </ac:spMkLst>
        </pc:spChg>
        <pc:spChg chg="del">
          <ac:chgData name="Jenifer Prince Devaraj" userId="c3fb109c-09d1-42a6-93f4-69472d709861" providerId="ADAL" clId="{E079CB10-36B1-4F9F-97CB-A5810604BCD5}" dt="2024-06-04T21:16:13.954" v="2202" actId="478"/>
          <ac:spMkLst>
            <pc:docMk/>
            <pc:sldMk cId="2552383452" sldId="758"/>
            <ac:spMk id="9" creationId="{2E8D3D9F-F1A1-9C15-E367-7AC985E36DC6}"/>
          </ac:spMkLst>
        </pc:spChg>
      </pc:sldChg>
      <pc:sldChg chg="delSp mod">
        <pc:chgData name="Jenifer Prince Devaraj" userId="c3fb109c-09d1-42a6-93f4-69472d709861" providerId="ADAL" clId="{E079CB10-36B1-4F9F-97CB-A5810604BCD5}" dt="2024-06-04T21:22:02.398" v="2447" actId="478"/>
        <pc:sldMkLst>
          <pc:docMk/>
          <pc:sldMk cId="280865915" sldId="759"/>
        </pc:sldMkLst>
        <pc:spChg chg="del">
          <ac:chgData name="Jenifer Prince Devaraj" userId="c3fb109c-09d1-42a6-93f4-69472d709861" providerId="ADAL" clId="{E079CB10-36B1-4F9F-97CB-A5810604BCD5}" dt="2024-06-04T21:22:02.398" v="2447" actId="478"/>
          <ac:spMkLst>
            <pc:docMk/>
            <pc:sldMk cId="280865915" sldId="759"/>
            <ac:spMk id="8" creationId="{F3C58F79-C18A-708F-E029-955A2591E19D}"/>
          </ac:spMkLst>
        </pc:spChg>
        <pc:spChg chg="del">
          <ac:chgData name="Jenifer Prince Devaraj" userId="c3fb109c-09d1-42a6-93f4-69472d709861" providerId="ADAL" clId="{E079CB10-36B1-4F9F-97CB-A5810604BCD5}" dt="2024-06-04T21:22:00.368" v="2446" actId="478"/>
          <ac:spMkLst>
            <pc:docMk/>
            <pc:sldMk cId="280865915" sldId="759"/>
            <ac:spMk id="10" creationId="{B1060D4F-568F-7949-B69A-091BA7066334}"/>
          </ac:spMkLst>
        </pc:spChg>
      </pc:sldChg>
      <pc:sldChg chg="delSp modSp mod">
        <pc:chgData name="Jenifer Prince Devaraj" userId="c3fb109c-09d1-42a6-93f4-69472d709861" providerId="ADAL" clId="{E079CB10-36B1-4F9F-97CB-A5810604BCD5}" dt="2024-06-04T21:28:25.903" v="2557" actId="20577"/>
        <pc:sldMkLst>
          <pc:docMk/>
          <pc:sldMk cId="2818246239" sldId="760"/>
        </pc:sldMkLst>
        <pc:spChg chg="mod">
          <ac:chgData name="Jenifer Prince Devaraj" userId="c3fb109c-09d1-42a6-93f4-69472d709861" providerId="ADAL" clId="{E079CB10-36B1-4F9F-97CB-A5810604BCD5}" dt="2024-06-04T21:28:25.903" v="2557" actId="20577"/>
          <ac:spMkLst>
            <pc:docMk/>
            <pc:sldMk cId="2818246239" sldId="760"/>
            <ac:spMk id="7" creationId="{BD7A078C-B9AF-7635-F34E-3C5DD7837B56}"/>
          </ac:spMkLst>
        </pc:spChg>
        <pc:spChg chg="del">
          <ac:chgData name="Jenifer Prince Devaraj" userId="c3fb109c-09d1-42a6-93f4-69472d709861" providerId="ADAL" clId="{E079CB10-36B1-4F9F-97CB-A5810604BCD5}" dt="2024-06-04T21:27:51.714" v="2449" actId="478"/>
          <ac:spMkLst>
            <pc:docMk/>
            <pc:sldMk cId="2818246239" sldId="760"/>
            <ac:spMk id="9" creationId="{2E222AE4-9F58-F264-7D51-CC1641254714}"/>
          </ac:spMkLst>
        </pc:spChg>
        <pc:spChg chg="del">
          <ac:chgData name="Jenifer Prince Devaraj" userId="c3fb109c-09d1-42a6-93f4-69472d709861" providerId="ADAL" clId="{E079CB10-36B1-4F9F-97CB-A5810604BCD5}" dt="2024-06-04T21:27:49.708" v="2448" actId="478"/>
          <ac:spMkLst>
            <pc:docMk/>
            <pc:sldMk cId="2818246239" sldId="760"/>
            <ac:spMk id="10" creationId="{D8FD00FC-90CE-AC09-814E-E2286DE2909D}"/>
          </ac:spMkLst>
        </pc:spChg>
      </pc:sldChg>
      <pc:sldChg chg="delSp modSp mod">
        <pc:chgData name="Jenifer Prince Devaraj" userId="c3fb109c-09d1-42a6-93f4-69472d709861" providerId="ADAL" clId="{E079CB10-36B1-4F9F-97CB-A5810604BCD5}" dt="2024-06-04T21:29:17.879" v="2561" actId="255"/>
        <pc:sldMkLst>
          <pc:docMk/>
          <pc:sldMk cId="830452161" sldId="761"/>
        </pc:sldMkLst>
        <pc:spChg chg="mod">
          <ac:chgData name="Jenifer Prince Devaraj" userId="c3fb109c-09d1-42a6-93f4-69472d709861" providerId="ADAL" clId="{E079CB10-36B1-4F9F-97CB-A5810604BCD5}" dt="2024-06-04T21:29:17.879" v="2561" actId="255"/>
          <ac:spMkLst>
            <pc:docMk/>
            <pc:sldMk cId="830452161" sldId="761"/>
            <ac:spMk id="7" creationId="{BD7A078C-B9AF-7635-F34E-3C5DD7837B56}"/>
          </ac:spMkLst>
        </pc:spChg>
        <pc:spChg chg="del">
          <ac:chgData name="Jenifer Prince Devaraj" userId="c3fb109c-09d1-42a6-93f4-69472d709861" providerId="ADAL" clId="{E079CB10-36B1-4F9F-97CB-A5810604BCD5}" dt="2024-06-04T21:29:12.055" v="2559" actId="478"/>
          <ac:spMkLst>
            <pc:docMk/>
            <pc:sldMk cId="830452161" sldId="761"/>
            <ac:spMk id="9" creationId="{B34A016D-0CC7-722A-0642-C40392E68D89}"/>
          </ac:spMkLst>
        </pc:spChg>
        <pc:spChg chg="del">
          <ac:chgData name="Jenifer Prince Devaraj" userId="c3fb109c-09d1-42a6-93f4-69472d709861" providerId="ADAL" clId="{E079CB10-36B1-4F9F-97CB-A5810604BCD5}" dt="2024-06-04T21:29:10.399" v="2558" actId="478"/>
          <ac:spMkLst>
            <pc:docMk/>
            <pc:sldMk cId="830452161" sldId="761"/>
            <ac:spMk id="10" creationId="{60696C55-76C3-2339-D17F-DBE321DADCFF}"/>
          </ac:spMkLst>
        </pc:spChg>
      </pc:sldChg>
      <pc:sldChg chg="delSp modSp mod">
        <pc:chgData name="Jenifer Prince Devaraj" userId="c3fb109c-09d1-42a6-93f4-69472d709861" providerId="ADAL" clId="{E079CB10-36B1-4F9F-97CB-A5810604BCD5}" dt="2024-06-04T21:31:40.240" v="2645" actId="20577"/>
        <pc:sldMkLst>
          <pc:docMk/>
          <pc:sldMk cId="3109245988" sldId="762"/>
        </pc:sldMkLst>
        <pc:spChg chg="mod">
          <ac:chgData name="Jenifer Prince Devaraj" userId="c3fb109c-09d1-42a6-93f4-69472d709861" providerId="ADAL" clId="{E079CB10-36B1-4F9F-97CB-A5810604BCD5}" dt="2024-06-04T21:31:40.240" v="2645" actId="20577"/>
          <ac:spMkLst>
            <pc:docMk/>
            <pc:sldMk cId="3109245988" sldId="762"/>
            <ac:spMk id="7" creationId="{BD7A078C-B9AF-7635-F34E-3C5DD7837B56}"/>
          </ac:spMkLst>
        </pc:spChg>
        <pc:spChg chg="del">
          <ac:chgData name="Jenifer Prince Devaraj" userId="c3fb109c-09d1-42a6-93f4-69472d709861" providerId="ADAL" clId="{E079CB10-36B1-4F9F-97CB-A5810604BCD5}" dt="2024-06-04T21:30:01.699" v="2565" actId="478"/>
          <ac:spMkLst>
            <pc:docMk/>
            <pc:sldMk cId="3109245988" sldId="762"/>
            <ac:spMk id="8" creationId="{27C8A368-7B5C-4820-5850-1A5DDDC1A0C5}"/>
          </ac:spMkLst>
        </pc:spChg>
        <pc:spChg chg="del">
          <ac:chgData name="Jenifer Prince Devaraj" userId="c3fb109c-09d1-42a6-93f4-69472d709861" providerId="ADAL" clId="{E079CB10-36B1-4F9F-97CB-A5810604BCD5}" dt="2024-06-04T21:29:59.920" v="2564" actId="478"/>
          <ac:spMkLst>
            <pc:docMk/>
            <pc:sldMk cId="3109245988" sldId="762"/>
            <ac:spMk id="9" creationId="{5D845974-21DB-E858-1983-FE8B89C4B03D}"/>
          </ac:spMkLst>
        </pc:spChg>
      </pc:sldChg>
      <pc:sldChg chg="delSp mod">
        <pc:chgData name="Jenifer Prince Devaraj" userId="c3fb109c-09d1-42a6-93f4-69472d709861" providerId="ADAL" clId="{E079CB10-36B1-4F9F-97CB-A5810604BCD5}" dt="2024-06-04T21:31:57.701" v="2647" actId="478"/>
        <pc:sldMkLst>
          <pc:docMk/>
          <pc:sldMk cId="1095517584" sldId="763"/>
        </pc:sldMkLst>
        <pc:spChg chg="del">
          <ac:chgData name="Jenifer Prince Devaraj" userId="c3fb109c-09d1-42a6-93f4-69472d709861" providerId="ADAL" clId="{E079CB10-36B1-4F9F-97CB-A5810604BCD5}" dt="2024-06-04T21:31:57.701" v="2647" actId="478"/>
          <ac:spMkLst>
            <pc:docMk/>
            <pc:sldMk cId="1095517584" sldId="763"/>
            <ac:spMk id="8" creationId="{454FAC6A-C45B-54BD-A8CA-8B3E0A2CAF8F}"/>
          </ac:spMkLst>
        </pc:spChg>
        <pc:spChg chg="del">
          <ac:chgData name="Jenifer Prince Devaraj" userId="c3fb109c-09d1-42a6-93f4-69472d709861" providerId="ADAL" clId="{E079CB10-36B1-4F9F-97CB-A5810604BCD5}" dt="2024-06-04T21:31:55.819" v="2646" actId="478"/>
          <ac:spMkLst>
            <pc:docMk/>
            <pc:sldMk cId="1095517584" sldId="763"/>
            <ac:spMk id="9" creationId="{C390DD73-6E26-D7C1-0B52-FF84CAFA0F4A}"/>
          </ac:spMkLst>
        </pc:spChg>
      </pc:sldChg>
      <pc:sldChg chg="addSp delSp modSp mod">
        <pc:chgData name="Jenifer Prince Devaraj" userId="c3fb109c-09d1-42a6-93f4-69472d709861" providerId="ADAL" clId="{E079CB10-36B1-4F9F-97CB-A5810604BCD5}" dt="2024-06-04T21:34:44.405" v="2656" actId="1076"/>
        <pc:sldMkLst>
          <pc:docMk/>
          <pc:sldMk cId="2235327449" sldId="764"/>
        </pc:sldMkLst>
        <pc:spChg chg="add del">
          <ac:chgData name="Jenifer Prince Devaraj" userId="c3fb109c-09d1-42a6-93f4-69472d709861" providerId="ADAL" clId="{E079CB10-36B1-4F9F-97CB-A5810604BCD5}" dt="2024-06-04T21:34:05.614" v="2649" actId="478"/>
          <ac:spMkLst>
            <pc:docMk/>
            <pc:sldMk cId="2235327449" sldId="764"/>
            <ac:spMk id="3" creationId="{4D8B1807-5D4C-F2F3-B42F-6B44A2FDFF20}"/>
          </ac:spMkLst>
        </pc:spChg>
        <pc:spChg chg="del">
          <ac:chgData name="Jenifer Prince Devaraj" userId="c3fb109c-09d1-42a6-93f4-69472d709861" providerId="ADAL" clId="{E079CB10-36B1-4F9F-97CB-A5810604BCD5}" dt="2024-06-04T21:34:10.234" v="2651" actId="478"/>
          <ac:spMkLst>
            <pc:docMk/>
            <pc:sldMk cId="2235327449" sldId="764"/>
            <ac:spMk id="8" creationId="{067377E4-3035-6E9D-A107-BD3CE38572B4}"/>
          </ac:spMkLst>
        </pc:spChg>
        <pc:spChg chg="mod">
          <ac:chgData name="Jenifer Prince Devaraj" userId="c3fb109c-09d1-42a6-93f4-69472d709861" providerId="ADAL" clId="{E079CB10-36B1-4F9F-97CB-A5810604BCD5}" dt="2024-06-04T21:34:44.405" v="2656" actId="1076"/>
          <ac:spMkLst>
            <pc:docMk/>
            <pc:sldMk cId="2235327449" sldId="764"/>
            <ac:spMk id="9" creationId="{02BAD94A-2CDE-75ED-C223-88778DA3723B}"/>
          </ac:spMkLst>
        </pc:spChg>
        <pc:spChg chg="del">
          <ac:chgData name="Jenifer Prince Devaraj" userId="c3fb109c-09d1-42a6-93f4-69472d709861" providerId="ADAL" clId="{E079CB10-36B1-4F9F-97CB-A5810604BCD5}" dt="2024-06-04T21:34:08.279" v="2650" actId="478"/>
          <ac:spMkLst>
            <pc:docMk/>
            <pc:sldMk cId="2235327449" sldId="764"/>
            <ac:spMk id="10" creationId="{5567AE36-402D-F8C5-72CB-222ADEA1811C}"/>
          </ac:spMkLst>
        </pc:spChg>
        <pc:spChg chg="mod">
          <ac:chgData name="Jenifer Prince Devaraj" userId="c3fb109c-09d1-42a6-93f4-69472d709861" providerId="ADAL" clId="{E079CB10-36B1-4F9F-97CB-A5810604BCD5}" dt="2024-06-04T21:34:40.112" v="2655" actId="1076"/>
          <ac:spMkLst>
            <pc:docMk/>
            <pc:sldMk cId="2235327449" sldId="764"/>
            <ac:spMk id="16" creationId="{BAE0A156-7D83-76D0-3F38-156333046F36}"/>
          </ac:spMkLst>
        </pc:spChg>
      </pc:sldChg>
      <pc:sldChg chg="delSp mod">
        <pc:chgData name="Jenifer Prince Devaraj" userId="c3fb109c-09d1-42a6-93f4-69472d709861" providerId="ADAL" clId="{E079CB10-36B1-4F9F-97CB-A5810604BCD5}" dt="2024-06-04T16:06:00.069" v="1" actId="478"/>
        <pc:sldMkLst>
          <pc:docMk/>
          <pc:sldMk cId="2008570622" sldId="768"/>
        </pc:sldMkLst>
        <pc:spChg chg="del">
          <ac:chgData name="Jenifer Prince Devaraj" userId="c3fb109c-09d1-42a6-93f4-69472d709861" providerId="ADAL" clId="{E079CB10-36B1-4F9F-97CB-A5810604BCD5}" dt="2024-06-04T16:06:00.069" v="1" actId="478"/>
          <ac:spMkLst>
            <pc:docMk/>
            <pc:sldMk cId="2008570622" sldId="768"/>
            <ac:spMk id="8" creationId="{6DEBC8E8-07E1-45CA-0F20-C12071325119}"/>
          </ac:spMkLst>
        </pc:spChg>
        <pc:spChg chg="del">
          <ac:chgData name="Jenifer Prince Devaraj" userId="c3fb109c-09d1-42a6-93f4-69472d709861" providerId="ADAL" clId="{E079CB10-36B1-4F9F-97CB-A5810604BCD5}" dt="2024-06-04T16:05:57.818" v="0" actId="478"/>
          <ac:spMkLst>
            <pc:docMk/>
            <pc:sldMk cId="2008570622" sldId="768"/>
            <ac:spMk id="9" creationId="{3C694492-DA8D-4CA9-1538-78C8FD1E7B44}"/>
          </ac:spMkLst>
        </pc:spChg>
      </pc:sldChg>
      <pc:sldChg chg="addSp delSp modSp mod">
        <pc:chgData name="Jenifer Prince Devaraj" userId="c3fb109c-09d1-42a6-93f4-69472d709861" providerId="ADAL" clId="{E079CB10-36B1-4F9F-97CB-A5810604BCD5}" dt="2024-06-04T19:40:54.021" v="1138" actId="1076"/>
        <pc:sldMkLst>
          <pc:docMk/>
          <pc:sldMk cId="419287941" sldId="773"/>
        </pc:sldMkLst>
        <pc:spChg chg="mod">
          <ac:chgData name="Jenifer Prince Devaraj" userId="c3fb109c-09d1-42a6-93f4-69472d709861" providerId="ADAL" clId="{E079CB10-36B1-4F9F-97CB-A5810604BCD5}" dt="2024-06-04T19:29:35.390" v="1101" actId="20577"/>
          <ac:spMkLst>
            <pc:docMk/>
            <pc:sldMk cId="419287941" sldId="773"/>
            <ac:spMk id="7" creationId="{B247BDBD-0B9F-BE85-20A3-8D20E13BBC12}"/>
          </ac:spMkLst>
        </pc:spChg>
        <pc:spChg chg="del">
          <ac:chgData name="Jenifer Prince Devaraj" userId="c3fb109c-09d1-42a6-93f4-69472d709861" providerId="ADAL" clId="{E079CB10-36B1-4F9F-97CB-A5810604BCD5}" dt="2024-06-04T16:06:05.675" v="3" actId="478"/>
          <ac:spMkLst>
            <pc:docMk/>
            <pc:sldMk cId="419287941" sldId="773"/>
            <ac:spMk id="9" creationId="{9AB8FF3A-CAE6-AB1C-047E-6346E1C1F87D}"/>
          </ac:spMkLst>
        </pc:spChg>
        <pc:spChg chg="del">
          <ac:chgData name="Jenifer Prince Devaraj" userId="c3fb109c-09d1-42a6-93f4-69472d709861" providerId="ADAL" clId="{E079CB10-36B1-4F9F-97CB-A5810604BCD5}" dt="2024-06-04T16:06:03.838" v="2" actId="478"/>
          <ac:spMkLst>
            <pc:docMk/>
            <pc:sldMk cId="419287941" sldId="773"/>
            <ac:spMk id="10" creationId="{F93B6E2F-337E-C6E3-434E-6705B027F203}"/>
          </ac:spMkLst>
        </pc:spChg>
        <pc:picChg chg="add del mod">
          <ac:chgData name="Jenifer Prince Devaraj" userId="c3fb109c-09d1-42a6-93f4-69472d709861" providerId="ADAL" clId="{E079CB10-36B1-4F9F-97CB-A5810604BCD5}" dt="2024-06-04T19:40:33.479" v="1131" actId="478"/>
          <ac:picMkLst>
            <pc:docMk/>
            <pc:sldMk cId="419287941" sldId="773"/>
            <ac:picMk id="6" creationId="{06A10DAA-3EB6-A1F0-645C-10AD86CDB119}"/>
          </ac:picMkLst>
        </pc:picChg>
        <pc:picChg chg="del mod">
          <ac:chgData name="Jenifer Prince Devaraj" userId="c3fb109c-09d1-42a6-93f4-69472d709861" providerId="ADAL" clId="{E079CB10-36B1-4F9F-97CB-A5810604BCD5}" dt="2024-06-04T19:29:11.487" v="1083" actId="478"/>
          <ac:picMkLst>
            <pc:docMk/>
            <pc:sldMk cId="419287941" sldId="773"/>
            <ac:picMk id="11" creationId="{8C70CBC1-9839-75ED-CC42-A952A45D6102}"/>
          </ac:picMkLst>
        </pc:picChg>
        <pc:picChg chg="add mod">
          <ac:chgData name="Jenifer Prince Devaraj" userId="c3fb109c-09d1-42a6-93f4-69472d709861" providerId="ADAL" clId="{E079CB10-36B1-4F9F-97CB-A5810604BCD5}" dt="2024-06-04T19:40:39.665" v="1133" actId="1076"/>
          <ac:picMkLst>
            <pc:docMk/>
            <pc:sldMk cId="419287941" sldId="773"/>
            <ac:picMk id="12" creationId="{B6A47B0F-C0A8-EE58-2A68-A32475346440}"/>
          </ac:picMkLst>
        </pc:picChg>
        <pc:picChg chg="add mod">
          <ac:chgData name="Jenifer Prince Devaraj" userId="c3fb109c-09d1-42a6-93f4-69472d709861" providerId="ADAL" clId="{E079CB10-36B1-4F9F-97CB-A5810604BCD5}" dt="2024-06-04T19:40:41.547" v="1134" actId="1076"/>
          <ac:picMkLst>
            <pc:docMk/>
            <pc:sldMk cId="419287941" sldId="773"/>
            <ac:picMk id="14" creationId="{A087C921-69A7-1E7B-64F3-9A0D51B09480}"/>
          </ac:picMkLst>
        </pc:picChg>
        <pc:picChg chg="add mod">
          <ac:chgData name="Jenifer Prince Devaraj" userId="c3fb109c-09d1-42a6-93f4-69472d709861" providerId="ADAL" clId="{E079CB10-36B1-4F9F-97CB-A5810604BCD5}" dt="2024-06-04T19:40:54.021" v="1138" actId="1076"/>
          <ac:picMkLst>
            <pc:docMk/>
            <pc:sldMk cId="419287941" sldId="773"/>
            <ac:picMk id="16" creationId="{8820F4E9-936E-3D46-240C-643C0206FADD}"/>
          </ac:picMkLst>
        </pc:picChg>
      </pc:sldChg>
      <pc:sldChg chg="delSp mod">
        <pc:chgData name="Jenifer Prince Devaraj" userId="c3fb109c-09d1-42a6-93f4-69472d709861" providerId="ADAL" clId="{E079CB10-36B1-4F9F-97CB-A5810604BCD5}" dt="2024-06-04T21:43:39.904" v="2946" actId="478"/>
        <pc:sldMkLst>
          <pc:docMk/>
          <pc:sldMk cId="1443105621" sldId="774"/>
        </pc:sldMkLst>
        <pc:spChg chg="del">
          <ac:chgData name="Jenifer Prince Devaraj" userId="c3fb109c-09d1-42a6-93f4-69472d709861" providerId="ADAL" clId="{E079CB10-36B1-4F9F-97CB-A5810604BCD5}" dt="2024-06-04T21:43:39.904" v="2946" actId="478"/>
          <ac:spMkLst>
            <pc:docMk/>
            <pc:sldMk cId="1443105621" sldId="774"/>
            <ac:spMk id="8" creationId="{E7903D0F-8D68-5532-04E2-ACF08441EEBD}"/>
          </ac:spMkLst>
        </pc:spChg>
        <pc:spChg chg="del">
          <ac:chgData name="Jenifer Prince Devaraj" userId="c3fb109c-09d1-42a6-93f4-69472d709861" providerId="ADAL" clId="{E079CB10-36B1-4F9F-97CB-A5810604BCD5}" dt="2024-06-04T21:43:38.027" v="2945" actId="478"/>
          <ac:spMkLst>
            <pc:docMk/>
            <pc:sldMk cId="1443105621" sldId="774"/>
            <ac:spMk id="9" creationId="{071E54D9-6101-63A6-81BD-00DBF28EF81A}"/>
          </ac:spMkLst>
        </pc:spChg>
      </pc:sldChg>
      <pc:sldChg chg="delSp modSp mod">
        <pc:chgData name="Jenifer Prince Devaraj" userId="c3fb109c-09d1-42a6-93f4-69472d709861" providerId="ADAL" clId="{E079CB10-36B1-4F9F-97CB-A5810604BCD5}" dt="2024-06-04T20:43:35.507" v="1794" actId="20577"/>
        <pc:sldMkLst>
          <pc:docMk/>
          <pc:sldMk cId="2429625689" sldId="775"/>
        </pc:sldMkLst>
        <pc:spChg chg="mod">
          <ac:chgData name="Jenifer Prince Devaraj" userId="c3fb109c-09d1-42a6-93f4-69472d709861" providerId="ADAL" clId="{E079CB10-36B1-4F9F-97CB-A5810604BCD5}" dt="2024-06-04T20:43:11.317" v="1772" actId="255"/>
          <ac:spMkLst>
            <pc:docMk/>
            <pc:sldMk cId="2429625689" sldId="775"/>
            <ac:spMk id="7" creationId="{B247BDBD-0B9F-BE85-20A3-8D20E13BBC12}"/>
          </ac:spMkLst>
        </pc:spChg>
        <pc:spChg chg="mod">
          <ac:chgData name="Jenifer Prince Devaraj" userId="c3fb109c-09d1-42a6-93f4-69472d709861" providerId="ADAL" clId="{E079CB10-36B1-4F9F-97CB-A5810604BCD5}" dt="2024-06-04T20:43:29.256" v="1784" actId="20577"/>
          <ac:spMkLst>
            <pc:docMk/>
            <pc:sldMk cId="2429625689" sldId="775"/>
            <ac:spMk id="10" creationId="{C7B354BB-9D38-F384-580D-4C7B30559C2A}"/>
          </ac:spMkLst>
        </pc:spChg>
        <pc:spChg chg="mod">
          <ac:chgData name="Jenifer Prince Devaraj" userId="c3fb109c-09d1-42a6-93f4-69472d709861" providerId="ADAL" clId="{E079CB10-36B1-4F9F-97CB-A5810604BCD5}" dt="2024-06-04T20:43:35.507" v="1794" actId="20577"/>
          <ac:spMkLst>
            <pc:docMk/>
            <pc:sldMk cId="2429625689" sldId="775"/>
            <ac:spMk id="13" creationId="{DEE532A4-6639-0F8B-0C3A-284841E436AF}"/>
          </ac:spMkLst>
        </pc:spChg>
        <pc:spChg chg="del">
          <ac:chgData name="Jenifer Prince Devaraj" userId="c3fb109c-09d1-42a6-93f4-69472d709861" providerId="ADAL" clId="{E079CB10-36B1-4F9F-97CB-A5810604BCD5}" dt="2024-06-04T16:06:11.200" v="5" actId="478"/>
          <ac:spMkLst>
            <pc:docMk/>
            <pc:sldMk cId="2429625689" sldId="775"/>
            <ac:spMk id="15" creationId="{BE6C1141-A28F-27CB-8D4D-7AA4A97BA469}"/>
          </ac:spMkLst>
        </pc:spChg>
        <pc:spChg chg="del">
          <ac:chgData name="Jenifer Prince Devaraj" userId="c3fb109c-09d1-42a6-93f4-69472d709861" providerId="ADAL" clId="{E079CB10-36B1-4F9F-97CB-A5810604BCD5}" dt="2024-06-04T16:06:09.072" v="4" actId="478"/>
          <ac:spMkLst>
            <pc:docMk/>
            <pc:sldMk cId="2429625689" sldId="775"/>
            <ac:spMk id="16" creationId="{F68B75F5-39D8-6C0F-7823-69CD467763B3}"/>
          </ac:spMkLst>
        </pc:spChg>
      </pc:sldChg>
      <pc:sldChg chg="addSp delSp modSp mod setBg">
        <pc:chgData name="Jenifer Prince Devaraj" userId="c3fb109c-09d1-42a6-93f4-69472d709861" providerId="ADAL" clId="{E079CB10-36B1-4F9F-97CB-A5810604BCD5}" dt="2024-06-04T20:44:01.085" v="1803" actId="20577"/>
        <pc:sldMkLst>
          <pc:docMk/>
          <pc:sldMk cId="2480655991" sldId="776"/>
        </pc:sldMkLst>
        <pc:spChg chg="mod">
          <ac:chgData name="Jenifer Prince Devaraj" userId="c3fb109c-09d1-42a6-93f4-69472d709861" providerId="ADAL" clId="{E079CB10-36B1-4F9F-97CB-A5810604BCD5}" dt="2024-06-04T20:01:36.019" v="1320" actId="26606"/>
          <ac:spMkLst>
            <pc:docMk/>
            <pc:sldMk cId="2480655991" sldId="776"/>
            <ac:spMk id="2" creationId="{599D6D5D-84A5-2599-8C62-A39AD58B7439}"/>
          </ac:spMkLst>
        </pc:spChg>
        <pc:spChg chg="mod ord">
          <ac:chgData name="Jenifer Prince Devaraj" userId="c3fb109c-09d1-42a6-93f4-69472d709861" providerId="ADAL" clId="{E079CB10-36B1-4F9F-97CB-A5810604BCD5}" dt="2024-06-04T20:01:36.019" v="1320" actId="26606"/>
          <ac:spMkLst>
            <pc:docMk/>
            <pc:sldMk cId="2480655991" sldId="776"/>
            <ac:spMk id="3" creationId="{A13D7425-4FBD-407B-8095-98E19B08E662}"/>
          </ac:spMkLst>
        </pc:spChg>
        <pc:spChg chg="mod">
          <ac:chgData name="Jenifer Prince Devaraj" userId="c3fb109c-09d1-42a6-93f4-69472d709861" providerId="ADAL" clId="{E079CB10-36B1-4F9F-97CB-A5810604BCD5}" dt="2024-06-04T20:01:36.019" v="1320" actId="26606"/>
          <ac:spMkLst>
            <pc:docMk/>
            <pc:sldMk cId="2480655991" sldId="776"/>
            <ac:spMk id="5" creationId="{B814BF6C-A7A7-6E0F-47E5-13C6A8C912A3}"/>
          </ac:spMkLst>
        </pc:spChg>
        <pc:spChg chg="mod">
          <ac:chgData name="Jenifer Prince Devaraj" userId="c3fb109c-09d1-42a6-93f4-69472d709861" providerId="ADAL" clId="{E079CB10-36B1-4F9F-97CB-A5810604BCD5}" dt="2024-06-04T20:44:01.085" v="1803" actId="20577"/>
          <ac:spMkLst>
            <pc:docMk/>
            <pc:sldMk cId="2480655991" sldId="776"/>
            <ac:spMk id="7" creationId="{B247BDBD-0B9F-BE85-20A3-8D20E13BBC12}"/>
          </ac:spMkLst>
        </pc:spChg>
        <pc:spChg chg="del">
          <ac:chgData name="Jenifer Prince Devaraj" userId="c3fb109c-09d1-42a6-93f4-69472d709861" providerId="ADAL" clId="{E079CB10-36B1-4F9F-97CB-A5810604BCD5}" dt="2024-06-04T16:06:16.477" v="7" actId="478"/>
          <ac:spMkLst>
            <pc:docMk/>
            <pc:sldMk cId="2480655991" sldId="776"/>
            <ac:spMk id="8" creationId="{BF331CC2-02FF-DBBC-29BC-A888AD541723}"/>
          </ac:spMkLst>
        </pc:spChg>
        <pc:spChg chg="del">
          <ac:chgData name="Jenifer Prince Devaraj" userId="c3fb109c-09d1-42a6-93f4-69472d709861" providerId="ADAL" clId="{E079CB10-36B1-4F9F-97CB-A5810604BCD5}" dt="2024-06-04T16:06:14.522" v="6" actId="478"/>
          <ac:spMkLst>
            <pc:docMk/>
            <pc:sldMk cId="2480655991" sldId="776"/>
            <ac:spMk id="9" creationId="{BCB6EDBA-3720-DE1A-87E9-356608E0FC2D}"/>
          </ac:spMkLst>
        </pc:spChg>
        <pc:spChg chg="add del">
          <ac:chgData name="Jenifer Prince Devaraj" userId="c3fb109c-09d1-42a6-93f4-69472d709861" providerId="ADAL" clId="{E079CB10-36B1-4F9F-97CB-A5810604BCD5}" dt="2024-06-04T20:01:36.019" v="1320" actId="26606"/>
          <ac:spMkLst>
            <pc:docMk/>
            <pc:sldMk cId="2480655991" sldId="776"/>
            <ac:spMk id="14" creationId="{4D60F200-5EB0-B223-2439-C96C67F0FEE1}"/>
          </ac:spMkLst>
        </pc:spChg>
        <pc:spChg chg="add del">
          <ac:chgData name="Jenifer Prince Devaraj" userId="c3fb109c-09d1-42a6-93f4-69472d709861" providerId="ADAL" clId="{E079CB10-36B1-4F9F-97CB-A5810604BCD5}" dt="2024-06-04T20:01:36.019" v="1320" actId="26606"/>
          <ac:spMkLst>
            <pc:docMk/>
            <pc:sldMk cId="2480655991" sldId="776"/>
            <ac:spMk id="15" creationId="{1740453C-744F-DB3A-47EC-15EACE1DC117}"/>
          </ac:spMkLst>
        </pc:spChg>
        <pc:spChg chg="add del">
          <ac:chgData name="Jenifer Prince Devaraj" userId="c3fb109c-09d1-42a6-93f4-69472d709861" providerId="ADAL" clId="{E079CB10-36B1-4F9F-97CB-A5810604BCD5}" dt="2024-06-04T20:01:36.019" v="1320" actId="26606"/>
          <ac:spMkLst>
            <pc:docMk/>
            <pc:sldMk cId="2480655991" sldId="776"/>
            <ac:spMk id="17" creationId="{336537A4-07E4-0E22-D14E-018FE569F2CC}"/>
          </ac:spMkLst>
        </pc:spChg>
        <pc:spChg chg="add del">
          <ac:chgData name="Jenifer Prince Devaraj" userId="c3fb109c-09d1-42a6-93f4-69472d709861" providerId="ADAL" clId="{E079CB10-36B1-4F9F-97CB-A5810604BCD5}" dt="2024-06-04T20:01:36.019" v="1320" actId="26606"/>
          <ac:spMkLst>
            <pc:docMk/>
            <pc:sldMk cId="2480655991" sldId="776"/>
            <ac:spMk id="19" creationId="{62DF39DD-D69A-31B8-53C1-94595DDDBC5F}"/>
          </ac:spMkLst>
        </pc:spChg>
        <pc:spChg chg="add del">
          <ac:chgData name="Jenifer Prince Devaraj" userId="c3fb109c-09d1-42a6-93f4-69472d709861" providerId="ADAL" clId="{E079CB10-36B1-4F9F-97CB-A5810604BCD5}" dt="2024-06-04T20:01:36.019" v="1320" actId="26606"/>
          <ac:spMkLst>
            <pc:docMk/>
            <pc:sldMk cId="2480655991" sldId="776"/>
            <ac:spMk id="21" creationId="{01EB5855-8EB7-1AE5-9030-5D0AA3C1AF4B}"/>
          </ac:spMkLst>
        </pc:spChg>
        <pc:spChg chg="add del">
          <ac:chgData name="Jenifer Prince Devaraj" userId="c3fb109c-09d1-42a6-93f4-69472d709861" providerId="ADAL" clId="{E079CB10-36B1-4F9F-97CB-A5810604BCD5}" dt="2024-06-04T20:01:36.019" v="1320" actId="26606"/>
          <ac:spMkLst>
            <pc:docMk/>
            <pc:sldMk cId="2480655991" sldId="776"/>
            <ac:spMk id="23" creationId="{1031A9CD-7DCC-4A2F-A3A5-54F91317F7BA}"/>
          </ac:spMkLst>
        </pc:spChg>
        <pc:picChg chg="add del">
          <ac:chgData name="Jenifer Prince Devaraj" userId="c3fb109c-09d1-42a6-93f4-69472d709861" providerId="ADAL" clId="{E079CB10-36B1-4F9F-97CB-A5810604BCD5}" dt="2024-06-04T20:01:36.019" v="1320" actId="26606"/>
          <ac:picMkLst>
            <pc:docMk/>
            <pc:sldMk cId="2480655991" sldId="776"/>
            <ac:picMk id="11" creationId="{7636E4A9-A9F9-6A4D-B2C2-EBFF296D3E75}"/>
          </ac:picMkLst>
        </pc:picChg>
      </pc:sldChg>
      <pc:sldChg chg="delSp modSp mod">
        <pc:chgData name="Jenifer Prince Devaraj" userId="c3fb109c-09d1-42a6-93f4-69472d709861" providerId="ADAL" clId="{E079CB10-36B1-4F9F-97CB-A5810604BCD5}" dt="2024-06-04T21:42:51.105" v="2937" actId="1076"/>
        <pc:sldMkLst>
          <pc:docMk/>
          <pc:sldMk cId="782553390" sldId="789"/>
        </pc:sldMkLst>
        <pc:spChg chg="mod">
          <ac:chgData name="Jenifer Prince Devaraj" userId="c3fb109c-09d1-42a6-93f4-69472d709861" providerId="ADAL" clId="{E079CB10-36B1-4F9F-97CB-A5810604BCD5}" dt="2024-06-04T21:42:51.105" v="2937" actId="1076"/>
          <ac:spMkLst>
            <pc:docMk/>
            <pc:sldMk cId="782553390" sldId="789"/>
            <ac:spMk id="7" creationId="{B247BDBD-0B9F-BE85-20A3-8D20E13BBC12}"/>
          </ac:spMkLst>
        </pc:spChg>
        <pc:spChg chg="del">
          <ac:chgData name="Jenifer Prince Devaraj" userId="c3fb109c-09d1-42a6-93f4-69472d709861" providerId="ADAL" clId="{E079CB10-36B1-4F9F-97CB-A5810604BCD5}" dt="2024-06-04T21:40:47.216" v="2925" actId="478"/>
          <ac:spMkLst>
            <pc:docMk/>
            <pc:sldMk cId="782553390" sldId="789"/>
            <ac:spMk id="9" creationId="{51655D33-639A-1033-F99A-99DB9A4468BF}"/>
          </ac:spMkLst>
        </pc:spChg>
        <pc:spChg chg="del">
          <ac:chgData name="Jenifer Prince Devaraj" userId="c3fb109c-09d1-42a6-93f4-69472d709861" providerId="ADAL" clId="{E079CB10-36B1-4F9F-97CB-A5810604BCD5}" dt="2024-06-04T21:40:45.426" v="2924" actId="478"/>
          <ac:spMkLst>
            <pc:docMk/>
            <pc:sldMk cId="782553390" sldId="789"/>
            <ac:spMk id="10" creationId="{533F71CD-F5F3-19C0-A093-5DA8323EC1E9}"/>
          </ac:spMkLst>
        </pc:spChg>
        <pc:picChg chg="del">
          <ac:chgData name="Jenifer Prince Devaraj" userId="c3fb109c-09d1-42a6-93f4-69472d709861" providerId="ADAL" clId="{E079CB10-36B1-4F9F-97CB-A5810604BCD5}" dt="2024-06-04T21:39:50.330" v="2906" actId="478"/>
          <ac:picMkLst>
            <pc:docMk/>
            <pc:sldMk cId="782553390" sldId="789"/>
            <ac:picMk id="4" creationId="{1BE635B0-0875-FC4E-5FFB-E760F5DCBA09}"/>
          </ac:picMkLst>
        </pc:picChg>
      </pc:sldChg>
      <pc:sldChg chg="delSp modSp mod modAnim replTag">
        <pc:chgData name="Jenifer Prince Devaraj" userId="c3fb109c-09d1-42a6-93f4-69472d709861" providerId="ADAL" clId="{E079CB10-36B1-4F9F-97CB-A5810604BCD5}" dt="2024-06-04T21:14:44.287" v="2194" actId="20577"/>
        <pc:sldMkLst>
          <pc:docMk/>
          <pc:sldMk cId="2561864219" sldId="790"/>
        </pc:sldMkLst>
        <pc:spChg chg="mod">
          <ac:chgData name="Jenifer Prince Devaraj" userId="c3fb109c-09d1-42a6-93f4-69472d709861" providerId="ADAL" clId="{E079CB10-36B1-4F9F-97CB-A5810604BCD5}" dt="2024-06-04T21:14:44.287" v="2194" actId="20577"/>
          <ac:spMkLst>
            <pc:docMk/>
            <pc:sldMk cId="2561864219" sldId="790"/>
            <ac:spMk id="6" creationId="{3B67B6FD-99D8-E51C-0612-BBBBC5890B9D}"/>
          </ac:spMkLst>
        </pc:spChg>
        <pc:spChg chg="del">
          <ac:chgData name="Jenifer Prince Devaraj" userId="c3fb109c-09d1-42a6-93f4-69472d709861" providerId="ADAL" clId="{E079CB10-36B1-4F9F-97CB-A5810604BCD5}" dt="2024-06-04T16:06:22.352" v="9" actId="478"/>
          <ac:spMkLst>
            <pc:docMk/>
            <pc:sldMk cId="2561864219" sldId="790"/>
            <ac:spMk id="8" creationId="{CE9A5906-5162-5B16-FFC4-02DA92475CC0}"/>
          </ac:spMkLst>
        </pc:spChg>
        <pc:spChg chg="del">
          <ac:chgData name="Jenifer Prince Devaraj" userId="c3fb109c-09d1-42a6-93f4-69472d709861" providerId="ADAL" clId="{E079CB10-36B1-4F9F-97CB-A5810604BCD5}" dt="2024-06-04T16:06:20.152" v="8" actId="478"/>
          <ac:spMkLst>
            <pc:docMk/>
            <pc:sldMk cId="2561864219" sldId="790"/>
            <ac:spMk id="9" creationId="{104FFD5A-25B2-8376-8107-0863BF08CE23}"/>
          </ac:spMkLst>
        </pc:spChg>
      </pc:sldChg>
      <pc:sldChg chg="modSp add del mod">
        <pc:chgData name="Jenifer Prince Devaraj" userId="c3fb109c-09d1-42a6-93f4-69472d709861" providerId="ADAL" clId="{E079CB10-36B1-4F9F-97CB-A5810604BCD5}" dt="2024-06-04T18:18:40.883" v="80" actId="47"/>
        <pc:sldMkLst>
          <pc:docMk/>
          <pc:sldMk cId="1046640291" sldId="791"/>
        </pc:sldMkLst>
        <pc:spChg chg="mod">
          <ac:chgData name="Jenifer Prince Devaraj" userId="c3fb109c-09d1-42a6-93f4-69472d709861" providerId="ADAL" clId="{E079CB10-36B1-4F9F-97CB-A5810604BCD5}" dt="2024-06-04T18:15:53.445" v="76" actId="1076"/>
          <ac:spMkLst>
            <pc:docMk/>
            <pc:sldMk cId="1046640291" sldId="791"/>
            <ac:spMk id="7" creationId="{B247BDBD-0B9F-BE85-20A3-8D20E13BBC12}"/>
          </ac:spMkLst>
        </pc:spChg>
      </pc:sldChg>
      <pc:sldChg chg="delSp modSp add mod ord">
        <pc:chgData name="Jenifer Prince Devaraj" userId="c3fb109c-09d1-42a6-93f4-69472d709861" providerId="ADAL" clId="{E079CB10-36B1-4F9F-97CB-A5810604BCD5}" dt="2024-06-04T18:52:24.776" v="939" actId="20577"/>
        <pc:sldMkLst>
          <pc:docMk/>
          <pc:sldMk cId="1471047178" sldId="792"/>
        </pc:sldMkLst>
        <pc:spChg chg="mod">
          <ac:chgData name="Jenifer Prince Devaraj" userId="c3fb109c-09d1-42a6-93f4-69472d709861" providerId="ADAL" clId="{E079CB10-36B1-4F9F-97CB-A5810604BCD5}" dt="2024-06-04T18:52:24.776" v="939" actId="20577"/>
          <ac:spMkLst>
            <pc:docMk/>
            <pc:sldMk cId="1471047178" sldId="792"/>
            <ac:spMk id="7" creationId="{B247BDBD-0B9F-BE85-20A3-8D20E13BBC12}"/>
          </ac:spMkLst>
        </pc:spChg>
        <pc:picChg chg="del">
          <ac:chgData name="Jenifer Prince Devaraj" userId="c3fb109c-09d1-42a6-93f4-69472d709861" providerId="ADAL" clId="{E079CB10-36B1-4F9F-97CB-A5810604BCD5}" dt="2024-06-04T18:11:14.548" v="41" actId="478"/>
          <ac:picMkLst>
            <pc:docMk/>
            <pc:sldMk cId="1471047178" sldId="792"/>
            <ac:picMk id="11" creationId="{8C70CBC1-9839-75ED-CC42-A952A45D6102}"/>
          </ac:picMkLst>
        </pc:picChg>
      </pc:sldChg>
      <pc:sldChg chg="addSp modSp add mod">
        <pc:chgData name="Jenifer Prince Devaraj" userId="c3fb109c-09d1-42a6-93f4-69472d709861" providerId="ADAL" clId="{E079CB10-36B1-4F9F-97CB-A5810604BCD5}" dt="2024-06-04T19:19:48.477" v="1025" actId="20577"/>
        <pc:sldMkLst>
          <pc:docMk/>
          <pc:sldMk cId="778471846" sldId="793"/>
        </pc:sldMkLst>
        <pc:spChg chg="mod">
          <ac:chgData name="Jenifer Prince Devaraj" userId="c3fb109c-09d1-42a6-93f4-69472d709861" providerId="ADAL" clId="{E079CB10-36B1-4F9F-97CB-A5810604BCD5}" dt="2024-06-04T19:19:48.477" v="1025" actId="20577"/>
          <ac:spMkLst>
            <pc:docMk/>
            <pc:sldMk cId="778471846" sldId="793"/>
            <ac:spMk id="7" creationId="{B247BDBD-0B9F-BE85-20A3-8D20E13BBC12}"/>
          </ac:spMkLst>
        </pc:spChg>
        <pc:picChg chg="add mod">
          <ac:chgData name="Jenifer Prince Devaraj" userId="c3fb109c-09d1-42a6-93f4-69472d709861" providerId="ADAL" clId="{E079CB10-36B1-4F9F-97CB-A5810604BCD5}" dt="2024-06-04T19:19:08.481" v="1014" actId="1076"/>
          <ac:picMkLst>
            <pc:docMk/>
            <pc:sldMk cId="778471846" sldId="793"/>
            <ac:picMk id="6" creationId="{7335463E-20AA-7BF9-0197-52C9E28043BA}"/>
          </ac:picMkLst>
        </pc:picChg>
        <pc:picChg chg="add mod modCrop">
          <ac:chgData name="Jenifer Prince Devaraj" userId="c3fb109c-09d1-42a6-93f4-69472d709861" providerId="ADAL" clId="{E079CB10-36B1-4F9F-97CB-A5810604BCD5}" dt="2024-06-04T19:19:16.393" v="1017" actId="1076"/>
          <ac:picMkLst>
            <pc:docMk/>
            <pc:sldMk cId="778471846" sldId="793"/>
            <ac:picMk id="9" creationId="{95391C8F-648E-3C21-245F-DABE99235D93}"/>
          </ac:picMkLst>
        </pc:picChg>
        <pc:picChg chg="add mod">
          <ac:chgData name="Jenifer Prince Devaraj" userId="c3fb109c-09d1-42a6-93f4-69472d709861" providerId="ADAL" clId="{E079CB10-36B1-4F9F-97CB-A5810604BCD5}" dt="2024-06-04T19:19:06.619" v="1013" actId="1076"/>
          <ac:picMkLst>
            <pc:docMk/>
            <pc:sldMk cId="778471846" sldId="793"/>
            <ac:picMk id="11" creationId="{71E1664D-28FE-79BA-A2EC-E374792C712E}"/>
          </ac:picMkLst>
        </pc:picChg>
        <pc:picChg chg="add mod">
          <ac:chgData name="Jenifer Prince Devaraj" userId="c3fb109c-09d1-42a6-93f4-69472d709861" providerId="ADAL" clId="{E079CB10-36B1-4F9F-97CB-A5810604BCD5}" dt="2024-06-04T19:19:10.751" v="1015" actId="1076"/>
          <ac:picMkLst>
            <pc:docMk/>
            <pc:sldMk cId="778471846" sldId="793"/>
            <ac:picMk id="13" creationId="{CF451A83-694E-1F8C-3365-C5350D678C2A}"/>
          </ac:picMkLst>
        </pc:picChg>
        <pc:picChg chg="add mod">
          <ac:chgData name="Jenifer Prince Devaraj" userId="c3fb109c-09d1-42a6-93f4-69472d709861" providerId="ADAL" clId="{E079CB10-36B1-4F9F-97CB-A5810604BCD5}" dt="2024-06-04T19:19:13.858" v="1016" actId="1076"/>
          <ac:picMkLst>
            <pc:docMk/>
            <pc:sldMk cId="778471846" sldId="793"/>
            <ac:picMk id="15" creationId="{D7EE9594-8FE7-88C7-2B59-4FEBA61E25CB}"/>
          </ac:picMkLst>
        </pc:picChg>
      </pc:sldChg>
      <pc:sldChg chg="addSp delSp modSp add mod">
        <pc:chgData name="Jenifer Prince Devaraj" userId="c3fb109c-09d1-42a6-93f4-69472d709861" providerId="ADAL" clId="{E079CB10-36B1-4F9F-97CB-A5810604BCD5}" dt="2024-06-04T20:00:56.916" v="1318" actId="1076"/>
        <pc:sldMkLst>
          <pc:docMk/>
          <pc:sldMk cId="1203392236" sldId="794"/>
        </pc:sldMkLst>
        <pc:spChg chg="add mod">
          <ac:chgData name="Jenifer Prince Devaraj" userId="c3fb109c-09d1-42a6-93f4-69472d709861" providerId="ADAL" clId="{E079CB10-36B1-4F9F-97CB-A5810604BCD5}" dt="2024-06-04T19:51:26.953" v="1288" actId="1076"/>
          <ac:spMkLst>
            <pc:docMk/>
            <pc:sldMk cId="1203392236" sldId="794"/>
            <ac:spMk id="6" creationId="{CBFDE6E6-36A4-A5F7-C3B3-6C1D266CF6E6}"/>
          </ac:spMkLst>
        </pc:spChg>
        <pc:spChg chg="mod">
          <ac:chgData name="Jenifer Prince Devaraj" userId="c3fb109c-09d1-42a6-93f4-69472d709861" providerId="ADAL" clId="{E079CB10-36B1-4F9F-97CB-A5810604BCD5}" dt="2024-06-04T20:00:12.186" v="1310" actId="20577"/>
          <ac:spMkLst>
            <pc:docMk/>
            <pc:sldMk cId="1203392236" sldId="794"/>
            <ac:spMk id="7" creationId="{B247BDBD-0B9F-BE85-20A3-8D20E13BBC12}"/>
          </ac:spMkLst>
        </pc:spChg>
        <pc:picChg chg="add del mod">
          <ac:chgData name="Jenifer Prince Devaraj" userId="c3fb109c-09d1-42a6-93f4-69472d709861" providerId="ADAL" clId="{E079CB10-36B1-4F9F-97CB-A5810604BCD5}" dt="2024-06-04T19:59:39.895" v="1300" actId="478"/>
          <ac:picMkLst>
            <pc:docMk/>
            <pc:sldMk cId="1203392236" sldId="794"/>
            <ac:picMk id="9" creationId="{B54C41CB-93DC-1EAA-BA5A-CC11522F6CDC}"/>
          </ac:picMkLst>
        </pc:picChg>
        <pc:picChg chg="del mod">
          <ac:chgData name="Jenifer Prince Devaraj" userId="c3fb109c-09d1-42a6-93f4-69472d709861" providerId="ADAL" clId="{E079CB10-36B1-4F9F-97CB-A5810604BCD5}" dt="2024-06-04T19:56:50.311" v="1289" actId="478"/>
          <ac:picMkLst>
            <pc:docMk/>
            <pc:sldMk cId="1203392236" sldId="794"/>
            <ac:picMk id="11" creationId="{8C70CBC1-9839-75ED-CC42-A952A45D6102}"/>
          </ac:picMkLst>
        </pc:picChg>
        <pc:picChg chg="add mod">
          <ac:chgData name="Jenifer Prince Devaraj" userId="c3fb109c-09d1-42a6-93f4-69472d709861" providerId="ADAL" clId="{E079CB10-36B1-4F9F-97CB-A5810604BCD5}" dt="2024-06-04T19:59:56.569" v="1305" actId="1076"/>
          <ac:picMkLst>
            <pc:docMk/>
            <pc:sldMk cId="1203392236" sldId="794"/>
            <ac:picMk id="12" creationId="{3514FDC5-2F4E-46AA-6ED1-BAA4C3C0E3CA}"/>
          </ac:picMkLst>
        </pc:picChg>
        <pc:picChg chg="add del mod">
          <ac:chgData name="Jenifer Prince Devaraj" userId="c3fb109c-09d1-42a6-93f4-69472d709861" providerId="ADAL" clId="{E079CB10-36B1-4F9F-97CB-A5810604BCD5}" dt="2024-06-04T20:00:21.501" v="1314" actId="478"/>
          <ac:picMkLst>
            <pc:docMk/>
            <pc:sldMk cId="1203392236" sldId="794"/>
            <ac:picMk id="14" creationId="{936D4E11-18D5-32EC-85E0-2D1B1DA48351}"/>
          </ac:picMkLst>
        </pc:picChg>
        <pc:picChg chg="add mod">
          <ac:chgData name="Jenifer Prince Devaraj" userId="c3fb109c-09d1-42a6-93f4-69472d709861" providerId="ADAL" clId="{E079CB10-36B1-4F9F-97CB-A5810604BCD5}" dt="2024-06-04T20:00:56.916" v="1318" actId="1076"/>
          <ac:picMkLst>
            <pc:docMk/>
            <pc:sldMk cId="1203392236" sldId="794"/>
            <ac:picMk id="16" creationId="{B4EA38A1-AADC-21CB-3AA1-3636CFD846B6}"/>
          </ac:picMkLst>
        </pc:picChg>
      </pc:sldChg>
      <pc:sldChg chg="delSp modSp add mod">
        <pc:chgData name="Jenifer Prince Devaraj" userId="c3fb109c-09d1-42a6-93f4-69472d709861" providerId="ADAL" clId="{E079CB10-36B1-4F9F-97CB-A5810604BCD5}" dt="2024-06-04T20:38:48.200" v="1647" actId="313"/>
        <pc:sldMkLst>
          <pc:docMk/>
          <pc:sldMk cId="2118429486" sldId="795"/>
        </pc:sldMkLst>
        <pc:spChg chg="del">
          <ac:chgData name="Jenifer Prince Devaraj" userId="c3fb109c-09d1-42a6-93f4-69472d709861" providerId="ADAL" clId="{E079CB10-36B1-4F9F-97CB-A5810604BCD5}" dt="2024-06-04T20:07:54.889" v="1327" actId="478"/>
          <ac:spMkLst>
            <pc:docMk/>
            <pc:sldMk cId="2118429486" sldId="795"/>
            <ac:spMk id="6" creationId="{CBFDE6E6-36A4-A5F7-C3B3-6C1D266CF6E6}"/>
          </ac:spMkLst>
        </pc:spChg>
        <pc:spChg chg="mod">
          <ac:chgData name="Jenifer Prince Devaraj" userId="c3fb109c-09d1-42a6-93f4-69472d709861" providerId="ADAL" clId="{E079CB10-36B1-4F9F-97CB-A5810604BCD5}" dt="2024-06-04T20:38:48.200" v="1647" actId="313"/>
          <ac:spMkLst>
            <pc:docMk/>
            <pc:sldMk cId="2118429486" sldId="795"/>
            <ac:spMk id="7" creationId="{B247BDBD-0B9F-BE85-20A3-8D20E13BBC12}"/>
          </ac:spMkLst>
        </pc:spChg>
        <pc:picChg chg="del">
          <ac:chgData name="Jenifer Prince Devaraj" userId="c3fb109c-09d1-42a6-93f4-69472d709861" providerId="ADAL" clId="{E079CB10-36B1-4F9F-97CB-A5810604BCD5}" dt="2024-06-04T20:07:56.656" v="1328" actId="478"/>
          <ac:picMkLst>
            <pc:docMk/>
            <pc:sldMk cId="2118429486" sldId="795"/>
            <ac:picMk id="12" creationId="{3514FDC5-2F4E-46AA-6ED1-BAA4C3C0E3CA}"/>
          </ac:picMkLst>
        </pc:picChg>
        <pc:picChg chg="del">
          <ac:chgData name="Jenifer Prince Devaraj" userId="c3fb109c-09d1-42a6-93f4-69472d709861" providerId="ADAL" clId="{E079CB10-36B1-4F9F-97CB-A5810604BCD5}" dt="2024-06-04T20:07:41.197" v="1324" actId="478"/>
          <ac:picMkLst>
            <pc:docMk/>
            <pc:sldMk cId="2118429486" sldId="795"/>
            <ac:picMk id="16" creationId="{B4EA38A1-AADC-21CB-3AA1-3636CFD846B6}"/>
          </ac:picMkLst>
        </pc:picChg>
      </pc:sldChg>
      <pc:sldChg chg="delSp modSp add del mod">
        <pc:chgData name="Jenifer Prince Devaraj" userId="c3fb109c-09d1-42a6-93f4-69472d709861" providerId="ADAL" clId="{E079CB10-36B1-4F9F-97CB-A5810604BCD5}" dt="2024-06-04T20:39:45.833" v="1651" actId="47"/>
        <pc:sldMkLst>
          <pc:docMk/>
          <pc:sldMk cId="2308181612" sldId="796"/>
        </pc:sldMkLst>
        <pc:spChg chg="mod">
          <ac:chgData name="Jenifer Prince Devaraj" userId="c3fb109c-09d1-42a6-93f4-69472d709861" providerId="ADAL" clId="{E079CB10-36B1-4F9F-97CB-A5810604BCD5}" dt="2024-06-04T20:39:18.821" v="1649" actId="1076"/>
          <ac:spMkLst>
            <pc:docMk/>
            <pc:sldMk cId="2308181612" sldId="796"/>
            <ac:spMk id="6" creationId="{CBFDE6E6-36A4-A5F7-C3B3-6C1D266CF6E6}"/>
          </ac:spMkLst>
        </pc:spChg>
        <pc:spChg chg="del">
          <ac:chgData name="Jenifer Prince Devaraj" userId="c3fb109c-09d1-42a6-93f4-69472d709861" providerId="ADAL" clId="{E079CB10-36B1-4F9F-97CB-A5810604BCD5}" dt="2024-06-04T20:39:14.890" v="1648" actId="478"/>
          <ac:spMkLst>
            <pc:docMk/>
            <pc:sldMk cId="2308181612" sldId="796"/>
            <ac:spMk id="7" creationId="{B247BDBD-0B9F-BE85-20A3-8D20E13BBC12}"/>
          </ac:spMkLst>
        </pc:spChg>
        <pc:picChg chg="del">
          <ac:chgData name="Jenifer Prince Devaraj" userId="c3fb109c-09d1-42a6-93f4-69472d709861" providerId="ADAL" clId="{E079CB10-36B1-4F9F-97CB-A5810604BCD5}" dt="2024-06-04T20:39:21.815" v="1650" actId="478"/>
          <ac:picMkLst>
            <pc:docMk/>
            <pc:sldMk cId="2308181612" sldId="796"/>
            <ac:picMk id="12" creationId="{3514FDC5-2F4E-46AA-6ED1-BAA4C3C0E3CA}"/>
          </ac:picMkLst>
        </pc:picChg>
      </pc:sldChg>
      <pc:sldChg chg="addSp delSp modSp add mod">
        <pc:chgData name="Jenifer Prince Devaraj" userId="c3fb109c-09d1-42a6-93f4-69472d709861" providerId="ADAL" clId="{E079CB10-36B1-4F9F-97CB-A5810604BCD5}" dt="2024-06-04T21:15:41.165" v="2201" actId="1076"/>
        <pc:sldMkLst>
          <pc:docMk/>
          <pc:sldMk cId="3579435654" sldId="796"/>
        </pc:sldMkLst>
        <pc:spChg chg="mod">
          <ac:chgData name="Jenifer Prince Devaraj" userId="c3fb109c-09d1-42a6-93f4-69472d709861" providerId="ADAL" clId="{E079CB10-36B1-4F9F-97CB-A5810604BCD5}" dt="2024-06-04T21:10:25.318" v="2102" actId="113"/>
          <ac:spMkLst>
            <pc:docMk/>
            <pc:sldMk cId="3579435654" sldId="796"/>
            <ac:spMk id="7" creationId="{B247BDBD-0B9F-BE85-20A3-8D20E13BBC12}"/>
          </ac:spMkLst>
        </pc:spChg>
        <pc:picChg chg="add mod">
          <ac:chgData name="Jenifer Prince Devaraj" userId="c3fb109c-09d1-42a6-93f4-69472d709861" providerId="ADAL" clId="{E079CB10-36B1-4F9F-97CB-A5810604BCD5}" dt="2024-06-04T21:09:49.594" v="2097" actId="1076"/>
          <ac:picMkLst>
            <pc:docMk/>
            <pc:sldMk cId="3579435654" sldId="796"/>
            <ac:picMk id="4" creationId="{B60D1161-26B2-5B2B-8207-42E81FCB17F9}"/>
          </ac:picMkLst>
        </pc:picChg>
        <pc:picChg chg="add del mod">
          <ac:chgData name="Jenifer Prince Devaraj" userId="c3fb109c-09d1-42a6-93f4-69472d709861" providerId="ADAL" clId="{E079CB10-36B1-4F9F-97CB-A5810604BCD5}" dt="2024-06-04T20:49:03.874" v="1940" actId="21"/>
          <ac:picMkLst>
            <pc:docMk/>
            <pc:sldMk cId="3579435654" sldId="796"/>
            <ac:picMk id="6" creationId="{747DDA2D-9441-FC5E-DEC1-589AE853904B}"/>
          </ac:picMkLst>
        </pc:picChg>
        <pc:picChg chg="add mod">
          <ac:chgData name="Jenifer Prince Devaraj" userId="c3fb109c-09d1-42a6-93f4-69472d709861" providerId="ADAL" clId="{E079CB10-36B1-4F9F-97CB-A5810604BCD5}" dt="2024-06-04T21:15:41.165" v="2201" actId="1076"/>
          <ac:picMkLst>
            <pc:docMk/>
            <pc:sldMk cId="3579435654" sldId="796"/>
            <ac:picMk id="8" creationId="{E20661E1-5C82-78E8-B0C9-130D2D6C42F9}"/>
          </ac:picMkLst>
        </pc:picChg>
        <pc:picChg chg="add del mod">
          <ac:chgData name="Jenifer Prince Devaraj" userId="c3fb109c-09d1-42a6-93f4-69472d709861" providerId="ADAL" clId="{E079CB10-36B1-4F9F-97CB-A5810604BCD5}" dt="2024-06-04T20:49:24.319" v="1942" actId="478"/>
          <ac:picMkLst>
            <pc:docMk/>
            <pc:sldMk cId="3579435654" sldId="796"/>
            <ac:picMk id="9" creationId="{747DDA2D-9441-FC5E-DEC1-589AE853904B}"/>
          </ac:picMkLst>
        </pc:picChg>
        <pc:picChg chg="add mod">
          <ac:chgData name="Jenifer Prince Devaraj" userId="c3fb109c-09d1-42a6-93f4-69472d709861" providerId="ADAL" clId="{E079CB10-36B1-4F9F-97CB-A5810604BCD5}" dt="2024-06-04T21:09:56.279" v="2098" actId="1076"/>
          <ac:picMkLst>
            <pc:docMk/>
            <pc:sldMk cId="3579435654" sldId="796"/>
            <ac:picMk id="11" creationId="{38F87170-60EE-7163-ED22-9A9CC3E49A7E}"/>
          </ac:picMkLst>
        </pc:picChg>
      </pc:sldChg>
      <pc:sldChg chg="delSp modSp add mod">
        <pc:chgData name="Jenifer Prince Devaraj" userId="c3fb109c-09d1-42a6-93f4-69472d709861" providerId="ADAL" clId="{E079CB10-36B1-4F9F-97CB-A5810604BCD5}" dt="2024-06-04T21:43:17.296" v="2944" actId="478"/>
        <pc:sldMkLst>
          <pc:docMk/>
          <pc:sldMk cId="437301466" sldId="797"/>
        </pc:sldMkLst>
        <pc:spChg chg="mod">
          <ac:chgData name="Jenifer Prince Devaraj" userId="c3fb109c-09d1-42a6-93f4-69472d709861" providerId="ADAL" clId="{E079CB10-36B1-4F9F-97CB-A5810604BCD5}" dt="2024-06-04T21:43:11.671" v="2942" actId="1076"/>
          <ac:spMkLst>
            <pc:docMk/>
            <pc:sldMk cId="437301466" sldId="797"/>
            <ac:spMk id="7" creationId="{B247BDBD-0B9F-BE85-20A3-8D20E13BBC12}"/>
          </ac:spMkLst>
        </pc:spChg>
        <pc:spChg chg="del">
          <ac:chgData name="Jenifer Prince Devaraj" userId="c3fb109c-09d1-42a6-93f4-69472d709861" providerId="ADAL" clId="{E079CB10-36B1-4F9F-97CB-A5810604BCD5}" dt="2024-06-04T21:43:15.572" v="2943" actId="478"/>
          <ac:spMkLst>
            <pc:docMk/>
            <pc:sldMk cId="437301466" sldId="797"/>
            <ac:spMk id="9" creationId="{51655D33-639A-1033-F99A-99DB9A4468BF}"/>
          </ac:spMkLst>
        </pc:spChg>
        <pc:spChg chg="del">
          <ac:chgData name="Jenifer Prince Devaraj" userId="c3fb109c-09d1-42a6-93f4-69472d709861" providerId="ADAL" clId="{E079CB10-36B1-4F9F-97CB-A5810604BCD5}" dt="2024-06-04T21:43:17.296" v="2944" actId="478"/>
          <ac:spMkLst>
            <pc:docMk/>
            <pc:sldMk cId="437301466" sldId="797"/>
            <ac:spMk id="10" creationId="{533F71CD-F5F3-19C0-A093-5DA8323EC1E9}"/>
          </ac:spMkLst>
        </pc:spChg>
      </pc:sldChg>
    </pc:docChg>
  </pc:docChgLst>
  <pc:docChgLst>
    <pc:chgData name="Jenifer Prince Devaraj" userId="c3fb109c-09d1-42a6-93f4-69472d709861" providerId="ADAL" clId="{00FDB582-7066-4080-B622-F25AAA4798D7}"/>
    <pc:docChg chg="undo custSel addSld delSld modSld sldOrd replTag">
      <pc:chgData name="Jenifer Prince Devaraj" userId="c3fb109c-09d1-42a6-93f4-69472d709861" providerId="ADAL" clId="{00FDB582-7066-4080-B622-F25AAA4798D7}" dt="2024-02-14T12:06:29.218" v="2127" actId="21"/>
      <pc:docMkLst>
        <pc:docMk/>
      </pc:docMkLst>
      <pc:sldChg chg="addSp delSp modSp mod">
        <pc:chgData name="Jenifer Prince Devaraj" userId="c3fb109c-09d1-42a6-93f4-69472d709861" providerId="ADAL" clId="{00FDB582-7066-4080-B622-F25AAA4798D7}" dt="2024-02-14T11:52:46.823" v="2102" actId="1076"/>
        <pc:sldMkLst>
          <pc:docMk/>
          <pc:sldMk cId="3119007398" sldId="719"/>
        </pc:sldMkLst>
        <pc:spChg chg="add del mod">
          <ac:chgData name="Jenifer Prince Devaraj" userId="c3fb109c-09d1-42a6-93f4-69472d709861" providerId="ADAL" clId="{00FDB582-7066-4080-B622-F25AAA4798D7}" dt="2024-02-14T11:51:58.466" v="2077"/>
          <ac:spMkLst>
            <pc:docMk/>
            <pc:sldMk cId="3119007398" sldId="719"/>
            <ac:spMk id="2" creationId="{1AFE42E4-9AAE-3349-F898-F520F5688BC6}"/>
          </ac:spMkLst>
        </pc:spChg>
        <pc:spChg chg="add del mod">
          <ac:chgData name="Jenifer Prince Devaraj" userId="c3fb109c-09d1-42a6-93f4-69472d709861" providerId="ADAL" clId="{00FDB582-7066-4080-B622-F25AAA4798D7}" dt="2024-02-14T11:51:58.466" v="2077"/>
          <ac:spMkLst>
            <pc:docMk/>
            <pc:sldMk cId="3119007398" sldId="719"/>
            <ac:spMk id="3" creationId="{FC6DFEF6-5C85-1486-2C55-6467BF4BB0A6}"/>
          </ac:spMkLst>
        </pc:spChg>
        <pc:spChg chg="add mod">
          <ac:chgData name="Jenifer Prince Devaraj" userId="c3fb109c-09d1-42a6-93f4-69472d709861" providerId="ADAL" clId="{00FDB582-7066-4080-B622-F25AAA4798D7}" dt="2024-02-14T11:52:46.823" v="2102" actId="1076"/>
          <ac:spMkLst>
            <pc:docMk/>
            <pc:sldMk cId="3119007398" sldId="719"/>
            <ac:spMk id="4" creationId="{8BC50D20-1DEC-F59D-9D64-6BF327B12651}"/>
          </ac:spMkLst>
        </pc:spChg>
        <pc:spChg chg="add del mod">
          <ac:chgData name="Jenifer Prince Devaraj" userId="c3fb109c-09d1-42a6-93f4-69472d709861" providerId="ADAL" clId="{00FDB582-7066-4080-B622-F25AAA4798D7}" dt="2024-02-14T11:52:44.621" v="2101" actId="478"/>
          <ac:spMkLst>
            <pc:docMk/>
            <pc:sldMk cId="3119007398" sldId="719"/>
            <ac:spMk id="5" creationId="{506E98C4-86D0-922A-8A5D-C39E26F925C6}"/>
          </ac:spMkLst>
        </pc:spChg>
        <pc:spChg chg="mod">
          <ac:chgData name="Jenifer Prince Devaraj" userId="c3fb109c-09d1-42a6-93f4-69472d709861" providerId="ADAL" clId="{00FDB582-7066-4080-B622-F25AAA4798D7}" dt="2024-01-28T22:30:52.979" v="29" actId="20577"/>
          <ac:spMkLst>
            <pc:docMk/>
            <pc:sldMk cId="3119007398" sldId="719"/>
            <ac:spMk id="6" creationId="{32FAECD2-AEF9-E0BD-7C77-6008C9287772}"/>
          </ac:spMkLst>
        </pc:spChg>
      </pc:sldChg>
      <pc:sldChg chg="addSp delSp modSp">
        <pc:chgData name="Jenifer Prince Devaraj" userId="c3fb109c-09d1-42a6-93f4-69472d709861" providerId="ADAL" clId="{00FDB582-7066-4080-B622-F25AAA4798D7}" dt="2024-02-14T11:55:17.043" v="2119"/>
        <pc:sldMkLst>
          <pc:docMk/>
          <pc:sldMk cId="2537371817" sldId="732"/>
        </pc:sldMkLst>
        <pc:spChg chg="add del mod">
          <ac:chgData name="Jenifer Prince Devaraj" userId="c3fb109c-09d1-42a6-93f4-69472d709861" providerId="ADAL" clId="{00FDB582-7066-4080-B622-F25AAA4798D7}" dt="2024-02-14T11:51:58.980" v="2078"/>
          <ac:spMkLst>
            <pc:docMk/>
            <pc:sldMk cId="2537371817" sldId="732"/>
            <ac:spMk id="2" creationId="{99143EEB-A8CF-B0E0-DCF0-EC980E266537}"/>
          </ac:spMkLst>
        </pc:spChg>
        <pc:spChg chg="add del mod">
          <ac:chgData name="Jenifer Prince Devaraj" userId="c3fb109c-09d1-42a6-93f4-69472d709861" providerId="ADAL" clId="{00FDB582-7066-4080-B622-F25AAA4798D7}" dt="2024-02-14T11:51:58.980" v="2078"/>
          <ac:spMkLst>
            <pc:docMk/>
            <pc:sldMk cId="2537371817" sldId="732"/>
            <ac:spMk id="3" creationId="{4EC48DFA-460C-45AD-7F92-C374336FEA44}"/>
          </ac:spMkLst>
        </pc:spChg>
        <pc:spChg chg="add mod">
          <ac:chgData name="Jenifer Prince Devaraj" userId="c3fb109c-09d1-42a6-93f4-69472d709861" providerId="ADAL" clId="{00FDB582-7066-4080-B622-F25AAA4798D7}" dt="2024-02-14T11:55:17.043" v="2119"/>
          <ac:spMkLst>
            <pc:docMk/>
            <pc:sldMk cId="2537371817" sldId="732"/>
            <ac:spMk id="4" creationId="{5A7E04CD-9BB1-A2C7-3BEA-B3F53F66635C}"/>
          </ac:spMkLst>
        </pc:spChg>
        <pc:spChg chg="add mod">
          <ac:chgData name="Jenifer Prince Devaraj" userId="c3fb109c-09d1-42a6-93f4-69472d709861" providerId="ADAL" clId="{00FDB582-7066-4080-B622-F25AAA4798D7}" dt="2024-02-14T11:55:17.043" v="2119"/>
          <ac:spMkLst>
            <pc:docMk/>
            <pc:sldMk cId="2537371817" sldId="732"/>
            <ac:spMk id="6" creationId="{2F371475-0838-29DF-57F9-F195081A0DEF}"/>
          </ac:spMkLst>
        </pc:spChg>
      </pc:sldChg>
      <pc:sldChg chg="addSp delSp modSp add mod">
        <pc:chgData name="Jenifer Prince Devaraj" userId="c3fb109c-09d1-42a6-93f4-69472d709861" providerId="ADAL" clId="{00FDB582-7066-4080-B622-F25AAA4798D7}" dt="2024-02-14T11:55:04.782" v="2111"/>
        <pc:sldMkLst>
          <pc:docMk/>
          <pc:sldMk cId="2552383452" sldId="758"/>
        </pc:sldMkLst>
        <pc:spChg chg="del">
          <ac:chgData name="Jenifer Prince Devaraj" userId="c3fb109c-09d1-42a6-93f4-69472d709861" providerId="ADAL" clId="{00FDB582-7066-4080-B622-F25AAA4798D7}" dt="2024-01-29T10:18:41.374" v="2015" actId="478"/>
          <ac:spMkLst>
            <pc:docMk/>
            <pc:sldMk cId="2552383452" sldId="758"/>
            <ac:spMk id="2" creationId="{599D6D5D-84A5-2599-8C62-A39AD58B7439}"/>
          </ac:spMkLst>
        </pc:spChg>
        <pc:spChg chg="add del mod">
          <ac:chgData name="Jenifer Prince Devaraj" userId="c3fb109c-09d1-42a6-93f4-69472d709861" providerId="ADAL" clId="{00FDB582-7066-4080-B622-F25AAA4798D7}" dt="2024-02-14T11:51:59.283" v="2086"/>
          <ac:spMkLst>
            <pc:docMk/>
            <pc:sldMk cId="2552383452" sldId="758"/>
            <ac:spMk id="2" creationId="{D8D8D10E-55CA-9BF5-BEDA-DC3493B2EBAE}"/>
          </ac:spMkLst>
        </pc:spChg>
        <pc:spChg chg="add mod">
          <ac:chgData name="Jenifer Prince Devaraj" userId="c3fb109c-09d1-42a6-93f4-69472d709861" providerId="ADAL" clId="{00FDB582-7066-4080-B622-F25AAA4798D7}" dt="2024-01-29T01:18:49.668" v="1744" actId="1036"/>
          <ac:spMkLst>
            <pc:docMk/>
            <pc:sldMk cId="2552383452" sldId="758"/>
            <ac:spMk id="3" creationId="{1FF7C039-C092-69B9-CC06-CD37E0462608}"/>
          </ac:spMkLst>
        </pc:spChg>
        <pc:spChg chg="add del mod">
          <ac:chgData name="Jenifer Prince Devaraj" userId="c3fb109c-09d1-42a6-93f4-69472d709861" providerId="ADAL" clId="{00FDB582-7066-4080-B622-F25AAA4798D7}" dt="2024-02-14T11:51:59.283" v="2086"/>
          <ac:spMkLst>
            <pc:docMk/>
            <pc:sldMk cId="2552383452" sldId="758"/>
            <ac:spMk id="4" creationId="{CA2CB3F6-53CF-9937-97D2-A552962315F1}"/>
          </ac:spMkLst>
        </pc:spChg>
        <pc:spChg chg="del">
          <ac:chgData name="Jenifer Prince Devaraj" userId="c3fb109c-09d1-42a6-93f4-69472d709861" providerId="ADAL" clId="{00FDB582-7066-4080-B622-F25AAA4798D7}" dt="2024-01-29T01:11:11.495" v="1681" actId="478"/>
          <ac:spMkLst>
            <pc:docMk/>
            <pc:sldMk cId="2552383452" sldId="758"/>
            <ac:spMk id="4" creationId="{D18B15BA-6AF7-7BEA-D02A-43BDCA69390F}"/>
          </ac:spMkLst>
        </pc:spChg>
        <pc:spChg chg="add mod">
          <ac:chgData name="Jenifer Prince Devaraj" userId="c3fb109c-09d1-42a6-93f4-69472d709861" providerId="ADAL" clId="{00FDB582-7066-4080-B622-F25AAA4798D7}" dt="2024-02-14T11:55:04.782" v="2111"/>
          <ac:spMkLst>
            <pc:docMk/>
            <pc:sldMk cId="2552383452" sldId="758"/>
            <ac:spMk id="6" creationId="{3A916C0F-CBEF-2F1D-E5D1-F2DA783AFF5B}"/>
          </ac:spMkLst>
        </pc:spChg>
        <pc:spChg chg="add del mod">
          <ac:chgData name="Jenifer Prince Devaraj" userId="c3fb109c-09d1-42a6-93f4-69472d709861" providerId="ADAL" clId="{00FDB582-7066-4080-B622-F25AAA4798D7}" dt="2024-01-29T10:19:19.232" v="2026" actId="478"/>
          <ac:spMkLst>
            <pc:docMk/>
            <pc:sldMk cId="2552383452" sldId="758"/>
            <ac:spMk id="6" creationId="{9E6AF6D9-9B93-EA09-689C-BCB2750D1A1A}"/>
          </ac:spMkLst>
        </pc:spChg>
        <pc:spChg chg="mod">
          <ac:chgData name="Jenifer Prince Devaraj" userId="c3fb109c-09d1-42a6-93f4-69472d709861" providerId="ADAL" clId="{00FDB582-7066-4080-B622-F25AAA4798D7}" dt="2024-01-29T10:14:53.384" v="1997" actId="20577"/>
          <ac:spMkLst>
            <pc:docMk/>
            <pc:sldMk cId="2552383452" sldId="758"/>
            <ac:spMk id="7" creationId="{BD7A078C-B9AF-7635-F34E-3C5DD7837B56}"/>
          </ac:spMkLst>
        </pc:spChg>
        <pc:spChg chg="add mod">
          <ac:chgData name="Jenifer Prince Devaraj" userId="c3fb109c-09d1-42a6-93f4-69472d709861" providerId="ADAL" clId="{00FDB582-7066-4080-B622-F25AAA4798D7}" dt="2024-01-29T10:18:42.061" v="2016"/>
          <ac:spMkLst>
            <pc:docMk/>
            <pc:sldMk cId="2552383452" sldId="758"/>
            <ac:spMk id="8" creationId="{1D2664B0-DFCD-DF3F-BD9E-1C43EE9705C8}"/>
          </ac:spMkLst>
        </pc:spChg>
        <pc:spChg chg="add mod">
          <ac:chgData name="Jenifer Prince Devaraj" userId="c3fb109c-09d1-42a6-93f4-69472d709861" providerId="ADAL" clId="{00FDB582-7066-4080-B622-F25AAA4798D7}" dt="2024-02-14T11:55:04.782" v="2111"/>
          <ac:spMkLst>
            <pc:docMk/>
            <pc:sldMk cId="2552383452" sldId="758"/>
            <ac:spMk id="9" creationId="{2E8D3D9F-F1A1-9C15-E367-7AC985E36DC6}"/>
          </ac:spMkLst>
        </pc:spChg>
        <pc:spChg chg="mod">
          <ac:chgData name="Jenifer Prince Devaraj" userId="c3fb109c-09d1-42a6-93f4-69472d709861" providerId="ADAL" clId="{00FDB582-7066-4080-B622-F25AAA4798D7}" dt="2024-01-29T01:11:54.302" v="1688" actId="2711"/>
          <ac:spMkLst>
            <pc:docMk/>
            <pc:sldMk cId="2552383452" sldId="758"/>
            <ac:spMk id="16" creationId="{BAE0A156-7D83-76D0-3F38-156333046F36}"/>
          </ac:spMkLst>
        </pc:spChg>
      </pc:sldChg>
      <pc:sldChg chg="addSp delSp modSp add mod">
        <pc:chgData name="Jenifer Prince Devaraj" userId="c3fb109c-09d1-42a6-93f4-69472d709861" providerId="ADAL" clId="{00FDB582-7066-4080-B622-F25AAA4798D7}" dt="2024-02-14T11:55:06.467" v="2112"/>
        <pc:sldMkLst>
          <pc:docMk/>
          <pc:sldMk cId="280865915" sldId="759"/>
        </pc:sldMkLst>
        <pc:spChg chg="del mod">
          <ac:chgData name="Jenifer Prince Devaraj" userId="c3fb109c-09d1-42a6-93f4-69472d709861" providerId="ADAL" clId="{00FDB582-7066-4080-B622-F25AAA4798D7}" dt="2024-01-29T10:18:49.809" v="2019" actId="478"/>
          <ac:spMkLst>
            <pc:docMk/>
            <pc:sldMk cId="280865915" sldId="759"/>
            <ac:spMk id="2" creationId="{599D6D5D-84A5-2599-8C62-A39AD58B7439}"/>
          </ac:spMkLst>
        </pc:spChg>
        <pc:spChg chg="add del mod">
          <ac:chgData name="Jenifer Prince Devaraj" userId="c3fb109c-09d1-42a6-93f4-69472d709861" providerId="ADAL" clId="{00FDB582-7066-4080-B622-F25AAA4798D7}" dt="2024-02-14T11:51:59.257" v="2085"/>
          <ac:spMkLst>
            <pc:docMk/>
            <pc:sldMk cId="280865915" sldId="759"/>
            <ac:spMk id="2" creationId="{CC232F71-F844-382D-AD07-5C2F3EFB9239}"/>
          </ac:spMkLst>
        </pc:spChg>
        <pc:spChg chg="add mod">
          <ac:chgData name="Jenifer Prince Devaraj" userId="c3fb109c-09d1-42a6-93f4-69472d709861" providerId="ADAL" clId="{00FDB582-7066-4080-B622-F25AAA4798D7}" dt="2024-01-29T01:18:52.941" v="1745"/>
          <ac:spMkLst>
            <pc:docMk/>
            <pc:sldMk cId="280865915" sldId="759"/>
            <ac:spMk id="3" creationId="{C6D01418-8A0D-C229-8D30-EE6D19440F19}"/>
          </ac:spMkLst>
        </pc:spChg>
        <pc:spChg chg="add del mod">
          <ac:chgData name="Jenifer Prince Devaraj" userId="c3fb109c-09d1-42a6-93f4-69472d709861" providerId="ADAL" clId="{00FDB582-7066-4080-B622-F25AAA4798D7}" dt="2024-02-14T11:51:59.257" v="2085"/>
          <ac:spMkLst>
            <pc:docMk/>
            <pc:sldMk cId="280865915" sldId="759"/>
            <ac:spMk id="4" creationId="{9E22C692-7E45-0DDC-50D3-E50496BA5D14}"/>
          </ac:spMkLst>
        </pc:spChg>
        <pc:spChg chg="del">
          <ac:chgData name="Jenifer Prince Devaraj" userId="c3fb109c-09d1-42a6-93f4-69472d709861" providerId="ADAL" clId="{00FDB582-7066-4080-B622-F25AAA4798D7}" dt="2024-01-29T01:11:19.627" v="1682" actId="478"/>
          <ac:spMkLst>
            <pc:docMk/>
            <pc:sldMk cId="280865915" sldId="759"/>
            <ac:spMk id="4" creationId="{D18B15BA-6AF7-7BEA-D02A-43BDCA69390F}"/>
          </ac:spMkLst>
        </pc:spChg>
        <pc:spChg chg="mod">
          <ac:chgData name="Jenifer Prince Devaraj" userId="c3fb109c-09d1-42a6-93f4-69472d709861" providerId="ADAL" clId="{00FDB582-7066-4080-B622-F25AAA4798D7}" dt="2024-01-29T01:12:07.337" v="1689" actId="2711"/>
          <ac:spMkLst>
            <pc:docMk/>
            <pc:sldMk cId="280865915" sldId="759"/>
            <ac:spMk id="5" creationId="{B814BF6C-A7A7-6E0F-47E5-13C6A8C912A3}"/>
          </ac:spMkLst>
        </pc:spChg>
        <pc:spChg chg="mod">
          <ac:chgData name="Jenifer Prince Devaraj" userId="c3fb109c-09d1-42a6-93f4-69472d709861" providerId="ADAL" clId="{00FDB582-7066-4080-B622-F25AAA4798D7}" dt="2024-01-29T01:12:07.337" v="1689" actId="2711"/>
          <ac:spMkLst>
            <pc:docMk/>
            <pc:sldMk cId="280865915" sldId="759"/>
            <ac:spMk id="7" creationId="{BD7A078C-B9AF-7635-F34E-3C5DD7837B56}"/>
          </ac:spMkLst>
        </pc:spChg>
        <pc:spChg chg="add del mod">
          <ac:chgData name="Jenifer Prince Devaraj" userId="c3fb109c-09d1-42a6-93f4-69472d709861" providerId="ADAL" clId="{00FDB582-7066-4080-B622-F25AAA4798D7}" dt="2024-01-29T10:19:10.438" v="2025" actId="478"/>
          <ac:spMkLst>
            <pc:docMk/>
            <pc:sldMk cId="280865915" sldId="759"/>
            <ac:spMk id="8" creationId="{972001FE-A2C2-9293-96E6-4B024C635CBA}"/>
          </ac:spMkLst>
        </pc:spChg>
        <pc:spChg chg="add mod">
          <ac:chgData name="Jenifer Prince Devaraj" userId="c3fb109c-09d1-42a6-93f4-69472d709861" providerId="ADAL" clId="{00FDB582-7066-4080-B622-F25AAA4798D7}" dt="2024-02-14T11:55:06.467" v="2112"/>
          <ac:spMkLst>
            <pc:docMk/>
            <pc:sldMk cId="280865915" sldId="759"/>
            <ac:spMk id="8" creationId="{F3C58F79-C18A-708F-E029-955A2591E19D}"/>
          </ac:spMkLst>
        </pc:spChg>
        <pc:spChg chg="add del mod">
          <ac:chgData name="Jenifer Prince Devaraj" userId="c3fb109c-09d1-42a6-93f4-69472d709861" providerId="ADAL" clId="{00FDB582-7066-4080-B622-F25AAA4798D7}" dt="2024-01-29T10:19:05.702" v="2024" actId="478"/>
          <ac:spMkLst>
            <pc:docMk/>
            <pc:sldMk cId="280865915" sldId="759"/>
            <ac:spMk id="9" creationId="{E7E8E579-5836-1330-46E2-81DA32787E89}"/>
          </ac:spMkLst>
        </pc:spChg>
        <pc:spChg chg="add mod">
          <ac:chgData name="Jenifer Prince Devaraj" userId="c3fb109c-09d1-42a6-93f4-69472d709861" providerId="ADAL" clId="{00FDB582-7066-4080-B622-F25AAA4798D7}" dt="2024-02-14T11:55:06.467" v="2112"/>
          <ac:spMkLst>
            <pc:docMk/>
            <pc:sldMk cId="280865915" sldId="759"/>
            <ac:spMk id="10" creationId="{B1060D4F-568F-7949-B69A-091BA7066334}"/>
          </ac:spMkLst>
        </pc:spChg>
        <pc:spChg chg="add del mod">
          <ac:chgData name="Jenifer Prince Devaraj" userId="c3fb109c-09d1-42a6-93f4-69472d709861" providerId="ADAL" clId="{00FDB582-7066-4080-B622-F25AAA4798D7}" dt="2024-01-29T10:18:47.460" v="2018" actId="478"/>
          <ac:spMkLst>
            <pc:docMk/>
            <pc:sldMk cId="280865915" sldId="759"/>
            <ac:spMk id="16" creationId="{BAE0A156-7D83-76D0-3F38-156333046F36}"/>
          </ac:spMkLst>
        </pc:spChg>
        <pc:picChg chg="add del">
          <ac:chgData name="Jenifer Prince Devaraj" userId="c3fb109c-09d1-42a6-93f4-69472d709861" providerId="ADAL" clId="{00FDB582-7066-4080-B622-F25AAA4798D7}" dt="2024-01-29T10:18:56.455" v="2022" actId="478"/>
          <ac:picMkLst>
            <pc:docMk/>
            <pc:sldMk cId="280865915" sldId="759"/>
            <ac:picMk id="6" creationId="{BBB413E9-B56A-25B6-02B6-D75FACC78234}"/>
          </ac:picMkLst>
        </pc:picChg>
      </pc:sldChg>
      <pc:sldChg chg="addSp delSp modSp add mod">
        <pc:chgData name="Jenifer Prince Devaraj" userId="c3fb109c-09d1-42a6-93f4-69472d709861" providerId="ADAL" clId="{00FDB582-7066-4080-B622-F25AAA4798D7}" dt="2024-02-14T11:55:07.962" v="2113"/>
        <pc:sldMkLst>
          <pc:docMk/>
          <pc:sldMk cId="2818246239" sldId="760"/>
        </pc:sldMkLst>
        <pc:spChg chg="mod">
          <ac:chgData name="Jenifer Prince Devaraj" userId="c3fb109c-09d1-42a6-93f4-69472d709861" providerId="ADAL" clId="{00FDB582-7066-4080-B622-F25AAA4798D7}" dt="2024-01-29T10:19:41.318" v="2030" actId="1076"/>
          <ac:spMkLst>
            <pc:docMk/>
            <pc:sldMk cId="2818246239" sldId="760"/>
            <ac:spMk id="2" creationId="{599D6D5D-84A5-2599-8C62-A39AD58B7439}"/>
          </ac:spMkLst>
        </pc:spChg>
        <pc:spChg chg="add mod">
          <ac:chgData name="Jenifer Prince Devaraj" userId="c3fb109c-09d1-42a6-93f4-69472d709861" providerId="ADAL" clId="{00FDB582-7066-4080-B622-F25AAA4798D7}" dt="2024-01-29T01:18:55.144" v="1746"/>
          <ac:spMkLst>
            <pc:docMk/>
            <pc:sldMk cId="2818246239" sldId="760"/>
            <ac:spMk id="3" creationId="{41AE6992-DB1C-37FA-45A9-A23766C3FFE7}"/>
          </ac:spMkLst>
        </pc:spChg>
        <pc:spChg chg="del">
          <ac:chgData name="Jenifer Prince Devaraj" userId="c3fb109c-09d1-42a6-93f4-69472d709861" providerId="ADAL" clId="{00FDB582-7066-4080-B622-F25AAA4798D7}" dt="2024-01-29T01:11:23.492" v="1683" actId="478"/>
          <ac:spMkLst>
            <pc:docMk/>
            <pc:sldMk cId="2818246239" sldId="760"/>
            <ac:spMk id="4" creationId="{D18B15BA-6AF7-7BEA-D02A-43BDCA69390F}"/>
          </ac:spMkLst>
        </pc:spChg>
        <pc:spChg chg="add del mod">
          <ac:chgData name="Jenifer Prince Devaraj" userId="c3fb109c-09d1-42a6-93f4-69472d709861" providerId="ADAL" clId="{00FDB582-7066-4080-B622-F25AAA4798D7}" dt="2024-02-14T11:51:59.229" v="2084"/>
          <ac:spMkLst>
            <pc:docMk/>
            <pc:sldMk cId="2818246239" sldId="760"/>
            <ac:spMk id="4" creationId="{E1672063-B788-852A-CCFB-7AAC927BDFA1}"/>
          </ac:spMkLst>
        </pc:spChg>
        <pc:spChg chg="mod">
          <ac:chgData name="Jenifer Prince Devaraj" userId="c3fb109c-09d1-42a6-93f4-69472d709861" providerId="ADAL" clId="{00FDB582-7066-4080-B622-F25AAA4798D7}" dt="2024-01-29T01:12:20.825" v="1691" actId="14100"/>
          <ac:spMkLst>
            <pc:docMk/>
            <pc:sldMk cId="2818246239" sldId="760"/>
            <ac:spMk id="5" creationId="{B814BF6C-A7A7-6E0F-47E5-13C6A8C912A3}"/>
          </ac:spMkLst>
        </pc:spChg>
        <pc:spChg chg="add del mod">
          <ac:chgData name="Jenifer Prince Devaraj" userId="c3fb109c-09d1-42a6-93f4-69472d709861" providerId="ADAL" clId="{00FDB582-7066-4080-B622-F25AAA4798D7}" dt="2024-02-14T11:51:59.229" v="2084"/>
          <ac:spMkLst>
            <pc:docMk/>
            <pc:sldMk cId="2818246239" sldId="760"/>
            <ac:spMk id="6" creationId="{7190BFA2-65C9-10A6-5F02-C9250DBBD335}"/>
          </ac:spMkLst>
        </pc:spChg>
        <pc:spChg chg="mod">
          <ac:chgData name="Jenifer Prince Devaraj" userId="c3fb109c-09d1-42a6-93f4-69472d709861" providerId="ADAL" clId="{00FDB582-7066-4080-B622-F25AAA4798D7}" dt="2024-01-29T01:12:20.825" v="1691" actId="14100"/>
          <ac:spMkLst>
            <pc:docMk/>
            <pc:sldMk cId="2818246239" sldId="760"/>
            <ac:spMk id="7" creationId="{BD7A078C-B9AF-7635-F34E-3C5DD7837B56}"/>
          </ac:spMkLst>
        </pc:spChg>
        <pc:spChg chg="add mod">
          <ac:chgData name="Jenifer Prince Devaraj" userId="c3fb109c-09d1-42a6-93f4-69472d709861" providerId="ADAL" clId="{00FDB582-7066-4080-B622-F25AAA4798D7}" dt="2024-02-14T11:55:07.962" v="2113"/>
          <ac:spMkLst>
            <pc:docMk/>
            <pc:sldMk cId="2818246239" sldId="760"/>
            <ac:spMk id="9" creationId="{2E222AE4-9F58-F264-7D51-CC1641254714}"/>
          </ac:spMkLst>
        </pc:spChg>
        <pc:spChg chg="add mod">
          <ac:chgData name="Jenifer Prince Devaraj" userId="c3fb109c-09d1-42a6-93f4-69472d709861" providerId="ADAL" clId="{00FDB582-7066-4080-B622-F25AAA4798D7}" dt="2024-02-14T11:55:07.962" v="2113"/>
          <ac:spMkLst>
            <pc:docMk/>
            <pc:sldMk cId="2818246239" sldId="760"/>
            <ac:spMk id="10" creationId="{D8FD00FC-90CE-AC09-814E-E2286DE2909D}"/>
          </ac:spMkLst>
        </pc:spChg>
        <pc:spChg chg="mod">
          <ac:chgData name="Jenifer Prince Devaraj" userId="c3fb109c-09d1-42a6-93f4-69472d709861" providerId="ADAL" clId="{00FDB582-7066-4080-B622-F25AAA4798D7}" dt="2024-01-29T10:19:37.717" v="2029" actId="1076"/>
          <ac:spMkLst>
            <pc:docMk/>
            <pc:sldMk cId="2818246239" sldId="760"/>
            <ac:spMk id="16" creationId="{BAE0A156-7D83-76D0-3F38-156333046F36}"/>
          </ac:spMkLst>
        </pc:spChg>
        <pc:picChg chg="mod">
          <ac:chgData name="Jenifer Prince Devaraj" userId="c3fb109c-09d1-42a6-93f4-69472d709861" providerId="ADAL" clId="{00FDB582-7066-4080-B622-F25AAA4798D7}" dt="2024-01-29T01:12:20.825" v="1691" actId="14100"/>
          <ac:picMkLst>
            <pc:docMk/>
            <pc:sldMk cId="2818246239" sldId="760"/>
            <ac:picMk id="8" creationId="{3083CE3D-04DB-A197-FFA1-2AD826F10F3A}"/>
          </ac:picMkLst>
        </pc:picChg>
      </pc:sldChg>
      <pc:sldChg chg="addSp delSp modSp add mod">
        <pc:chgData name="Jenifer Prince Devaraj" userId="c3fb109c-09d1-42a6-93f4-69472d709861" providerId="ADAL" clId="{00FDB582-7066-4080-B622-F25AAA4798D7}" dt="2024-02-14T11:55:09.494" v="2114"/>
        <pc:sldMkLst>
          <pc:docMk/>
          <pc:sldMk cId="830452161" sldId="761"/>
        </pc:sldMkLst>
        <pc:spChg chg="mod">
          <ac:chgData name="Jenifer Prince Devaraj" userId="c3fb109c-09d1-42a6-93f4-69472d709861" providerId="ADAL" clId="{00FDB582-7066-4080-B622-F25AAA4798D7}" dt="2024-01-29T10:19:48.927" v="2033" actId="1076"/>
          <ac:spMkLst>
            <pc:docMk/>
            <pc:sldMk cId="830452161" sldId="761"/>
            <ac:spMk id="2" creationId="{599D6D5D-84A5-2599-8C62-A39AD58B7439}"/>
          </ac:spMkLst>
        </pc:spChg>
        <pc:spChg chg="add mod">
          <ac:chgData name="Jenifer Prince Devaraj" userId="c3fb109c-09d1-42a6-93f4-69472d709861" providerId="ADAL" clId="{00FDB582-7066-4080-B622-F25AAA4798D7}" dt="2024-01-29T01:18:57.054" v="1747"/>
          <ac:spMkLst>
            <pc:docMk/>
            <pc:sldMk cId="830452161" sldId="761"/>
            <ac:spMk id="3" creationId="{2F9ECD96-C424-BF3D-6873-228615B07BA5}"/>
          </ac:spMkLst>
        </pc:spChg>
        <pc:spChg chg="add del mod">
          <ac:chgData name="Jenifer Prince Devaraj" userId="c3fb109c-09d1-42a6-93f4-69472d709861" providerId="ADAL" clId="{00FDB582-7066-4080-B622-F25AAA4798D7}" dt="2024-02-14T11:51:59.205" v="2083"/>
          <ac:spMkLst>
            <pc:docMk/>
            <pc:sldMk cId="830452161" sldId="761"/>
            <ac:spMk id="4" creationId="{5C3D36CE-F81D-C26F-572A-984D957153DB}"/>
          </ac:spMkLst>
        </pc:spChg>
        <pc:spChg chg="del">
          <ac:chgData name="Jenifer Prince Devaraj" userId="c3fb109c-09d1-42a6-93f4-69472d709861" providerId="ADAL" clId="{00FDB582-7066-4080-B622-F25AAA4798D7}" dt="2024-01-29T01:11:27.478" v="1684" actId="478"/>
          <ac:spMkLst>
            <pc:docMk/>
            <pc:sldMk cId="830452161" sldId="761"/>
            <ac:spMk id="4" creationId="{D18B15BA-6AF7-7BEA-D02A-43BDCA69390F}"/>
          </ac:spMkLst>
        </pc:spChg>
        <pc:spChg chg="mod">
          <ac:chgData name="Jenifer Prince Devaraj" userId="c3fb109c-09d1-42a6-93f4-69472d709861" providerId="ADAL" clId="{00FDB582-7066-4080-B622-F25AAA4798D7}" dt="2024-01-29T01:12:27.553" v="1692" actId="2711"/>
          <ac:spMkLst>
            <pc:docMk/>
            <pc:sldMk cId="830452161" sldId="761"/>
            <ac:spMk id="7" creationId="{BD7A078C-B9AF-7635-F34E-3C5DD7837B56}"/>
          </ac:spMkLst>
        </pc:spChg>
        <pc:spChg chg="add del mod">
          <ac:chgData name="Jenifer Prince Devaraj" userId="c3fb109c-09d1-42a6-93f4-69472d709861" providerId="ADAL" clId="{00FDB582-7066-4080-B622-F25AAA4798D7}" dt="2024-02-14T11:51:59.205" v="2083"/>
          <ac:spMkLst>
            <pc:docMk/>
            <pc:sldMk cId="830452161" sldId="761"/>
            <ac:spMk id="8" creationId="{D77B85BA-E8C4-BB1F-F311-B0617CE0DB2D}"/>
          </ac:spMkLst>
        </pc:spChg>
        <pc:spChg chg="add mod">
          <ac:chgData name="Jenifer Prince Devaraj" userId="c3fb109c-09d1-42a6-93f4-69472d709861" providerId="ADAL" clId="{00FDB582-7066-4080-B622-F25AAA4798D7}" dt="2024-02-14T11:55:09.494" v="2114"/>
          <ac:spMkLst>
            <pc:docMk/>
            <pc:sldMk cId="830452161" sldId="761"/>
            <ac:spMk id="9" creationId="{B34A016D-0CC7-722A-0642-C40392E68D89}"/>
          </ac:spMkLst>
        </pc:spChg>
        <pc:spChg chg="add mod">
          <ac:chgData name="Jenifer Prince Devaraj" userId="c3fb109c-09d1-42a6-93f4-69472d709861" providerId="ADAL" clId="{00FDB582-7066-4080-B622-F25AAA4798D7}" dt="2024-02-14T11:55:09.494" v="2114"/>
          <ac:spMkLst>
            <pc:docMk/>
            <pc:sldMk cId="830452161" sldId="761"/>
            <ac:spMk id="10" creationId="{60696C55-76C3-2339-D17F-DBE321DADCFF}"/>
          </ac:spMkLst>
        </pc:spChg>
        <pc:spChg chg="mod">
          <ac:chgData name="Jenifer Prince Devaraj" userId="c3fb109c-09d1-42a6-93f4-69472d709861" providerId="ADAL" clId="{00FDB582-7066-4080-B622-F25AAA4798D7}" dt="2024-01-29T01:12:37.034" v="1700" actId="2711"/>
          <ac:spMkLst>
            <pc:docMk/>
            <pc:sldMk cId="830452161" sldId="761"/>
            <ac:spMk id="16" creationId="{BAE0A156-7D83-76D0-3F38-156333046F36}"/>
          </ac:spMkLst>
        </pc:spChg>
      </pc:sldChg>
      <pc:sldChg chg="addSp delSp modSp add mod ord">
        <pc:chgData name="Jenifer Prince Devaraj" userId="c3fb109c-09d1-42a6-93f4-69472d709861" providerId="ADAL" clId="{00FDB582-7066-4080-B622-F25AAA4798D7}" dt="2024-02-14T11:55:10.956" v="2115"/>
        <pc:sldMkLst>
          <pc:docMk/>
          <pc:sldMk cId="3109245988" sldId="762"/>
        </pc:sldMkLst>
        <pc:spChg chg="mod">
          <ac:chgData name="Jenifer Prince Devaraj" userId="c3fb109c-09d1-42a6-93f4-69472d709861" providerId="ADAL" clId="{00FDB582-7066-4080-B622-F25AAA4798D7}" dt="2024-01-29T10:19:57.458" v="2035" actId="1076"/>
          <ac:spMkLst>
            <pc:docMk/>
            <pc:sldMk cId="3109245988" sldId="762"/>
            <ac:spMk id="2" creationId="{599D6D5D-84A5-2599-8C62-A39AD58B7439}"/>
          </ac:spMkLst>
        </pc:spChg>
        <pc:spChg chg="add mod">
          <ac:chgData name="Jenifer Prince Devaraj" userId="c3fb109c-09d1-42a6-93f4-69472d709861" providerId="ADAL" clId="{00FDB582-7066-4080-B622-F25AAA4798D7}" dt="2024-01-29T01:18:58.861" v="1748"/>
          <ac:spMkLst>
            <pc:docMk/>
            <pc:sldMk cId="3109245988" sldId="762"/>
            <ac:spMk id="3" creationId="{F8AB080A-47DA-6168-B88C-ACA50C094901}"/>
          </ac:spMkLst>
        </pc:spChg>
        <pc:spChg chg="add del mod">
          <ac:chgData name="Jenifer Prince Devaraj" userId="c3fb109c-09d1-42a6-93f4-69472d709861" providerId="ADAL" clId="{00FDB582-7066-4080-B622-F25AAA4798D7}" dt="2024-02-14T11:51:59.173" v="2082"/>
          <ac:spMkLst>
            <pc:docMk/>
            <pc:sldMk cId="3109245988" sldId="762"/>
            <ac:spMk id="4" creationId="{CE89260D-4463-BB11-674C-116108676026}"/>
          </ac:spMkLst>
        </pc:spChg>
        <pc:spChg chg="del">
          <ac:chgData name="Jenifer Prince Devaraj" userId="c3fb109c-09d1-42a6-93f4-69472d709861" providerId="ADAL" clId="{00FDB582-7066-4080-B622-F25AAA4798D7}" dt="2024-01-29T01:11:31.496" v="1685" actId="478"/>
          <ac:spMkLst>
            <pc:docMk/>
            <pc:sldMk cId="3109245988" sldId="762"/>
            <ac:spMk id="4" creationId="{D18B15BA-6AF7-7BEA-D02A-43BDCA69390F}"/>
          </ac:spMkLst>
        </pc:spChg>
        <pc:spChg chg="mod">
          <ac:chgData name="Jenifer Prince Devaraj" userId="c3fb109c-09d1-42a6-93f4-69472d709861" providerId="ADAL" clId="{00FDB582-7066-4080-B622-F25AAA4798D7}" dt="2024-01-29T01:12:44.611" v="1701" actId="2711"/>
          <ac:spMkLst>
            <pc:docMk/>
            <pc:sldMk cId="3109245988" sldId="762"/>
            <ac:spMk id="5" creationId="{B814BF6C-A7A7-6E0F-47E5-13C6A8C912A3}"/>
          </ac:spMkLst>
        </pc:spChg>
        <pc:spChg chg="add del mod">
          <ac:chgData name="Jenifer Prince Devaraj" userId="c3fb109c-09d1-42a6-93f4-69472d709861" providerId="ADAL" clId="{00FDB582-7066-4080-B622-F25AAA4798D7}" dt="2024-02-14T11:51:59.173" v="2082"/>
          <ac:spMkLst>
            <pc:docMk/>
            <pc:sldMk cId="3109245988" sldId="762"/>
            <ac:spMk id="6" creationId="{CFAD3791-95E9-4650-CD99-91544F6BD648}"/>
          </ac:spMkLst>
        </pc:spChg>
        <pc:spChg chg="mod">
          <ac:chgData name="Jenifer Prince Devaraj" userId="c3fb109c-09d1-42a6-93f4-69472d709861" providerId="ADAL" clId="{00FDB582-7066-4080-B622-F25AAA4798D7}" dt="2024-01-29T10:17:50.877" v="2011" actId="1076"/>
          <ac:spMkLst>
            <pc:docMk/>
            <pc:sldMk cId="3109245988" sldId="762"/>
            <ac:spMk id="7" creationId="{BD7A078C-B9AF-7635-F34E-3C5DD7837B56}"/>
          </ac:spMkLst>
        </pc:spChg>
        <pc:spChg chg="add mod">
          <ac:chgData name="Jenifer Prince Devaraj" userId="c3fb109c-09d1-42a6-93f4-69472d709861" providerId="ADAL" clId="{00FDB582-7066-4080-B622-F25AAA4798D7}" dt="2024-02-14T11:55:10.956" v="2115"/>
          <ac:spMkLst>
            <pc:docMk/>
            <pc:sldMk cId="3109245988" sldId="762"/>
            <ac:spMk id="8" creationId="{27C8A368-7B5C-4820-5850-1A5DDDC1A0C5}"/>
          </ac:spMkLst>
        </pc:spChg>
        <pc:spChg chg="add mod">
          <ac:chgData name="Jenifer Prince Devaraj" userId="c3fb109c-09d1-42a6-93f4-69472d709861" providerId="ADAL" clId="{00FDB582-7066-4080-B622-F25AAA4798D7}" dt="2024-02-14T11:55:10.956" v="2115"/>
          <ac:spMkLst>
            <pc:docMk/>
            <pc:sldMk cId="3109245988" sldId="762"/>
            <ac:spMk id="9" creationId="{5D845974-21DB-E858-1983-FE8B89C4B03D}"/>
          </ac:spMkLst>
        </pc:spChg>
        <pc:spChg chg="mod">
          <ac:chgData name="Jenifer Prince Devaraj" userId="c3fb109c-09d1-42a6-93f4-69472d709861" providerId="ADAL" clId="{00FDB582-7066-4080-B622-F25AAA4798D7}" dt="2024-01-29T01:12:44.611" v="1701" actId="2711"/>
          <ac:spMkLst>
            <pc:docMk/>
            <pc:sldMk cId="3109245988" sldId="762"/>
            <ac:spMk id="16" creationId="{BAE0A156-7D83-76D0-3F38-156333046F36}"/>
          </ac:spMkLst>
        </pc:spChg>
      </pc:sldChg>
      <pc:sldChg chg="addSp delSp modSp add mod">
        <pc:chgData name="Jenifer Prince Devaraj" userId="c3fb109c-09d1-42a6-93f4-69472d709861" providerId="ADAL" clId="{00FDB582-7066-4080-B622-F25AAA4798D7}" dt="2024-02-14T11:55:12.358" v="2116"/>
        <pc:sldMkLst>
          <pc:docMk/>
          <pc:sldMk cId="1095517584" sldId="763"/>
        </pc:sldMkLst>
        <pc:spChg chg="mod">
          <ac:chgData name="Jenifer Prince Devaraj" userId="c3fb109c-09d1-42a6-93f4-69472d709861" providerId="ADAL" clId="{00FDB582-7066-4080-B622-F25AAA4798D7}" dt="2024-01-29T10:20:04.879" v="2036"/>
          <ac:spMkLst>
            <pc:docMk/>
            <pc:sldMk cId="1095517584" sldId="763"/>
            <ac:spMk id="2" creationId="{599D6D5D-84A5-2599-8C62-A39AD58B7439}"/>
          </ac:spMkLst>
        </pc:spChg>
        <pc:spChg chg="add del mod">
          <ac:chgData name="Jenifer Prince Devaraj" userId="c3fb109c-09d1-42a6-93f4-69472d709861" providerId="ADAL" clId="{00FDB582-7066-4080-B622-F25AAA4798D7}" dt="2024-02-14T11:51:59.094" v="2081"/>
          <ac:spMkLst>
            <pc:docMk/>
            <pc:sldMk cId="1095517584" sldId="763"/>
            <ac:spMk id="4" creationId="{8DFDD011-2970-5482-8B3D-4CD5C9740AAB}"/>
          </ac:spMkLst>
        </pc:spChg>
        <pc:spChg chg="del">
          <ac:chgData name="Jenifer Prince Devaraj" userId="c3fb109c-09d1-42a6-93f4-69472d709861" providerId="ADAL" clId="{00FDB582-7066-4080-B622-F25AAA4798D7}" dt="2024-01-29T10:16:46.304" v="2003" actId="478"/>
          <ac:spMkLst>
            <pc:docMk/>
            <pc:sldMk cId="1095517584" sldId="763"/>
            <ac:spMk id="4" creationId="{D18B15BA-6AF7-7BEA-D02A-43BDCA69390F}"/>
          </ac:spMkLst>
        </pc:spChg>
        <pc:spChg chg="add mod">
          <ac:chgData name="Jenifer Prince Devaraj" userId="c3fb109c-09d1-42a6-93f4-69472d709861" providerId="ADAL" clId="{00FDB582-7066-4080-B622-F25AAA4798D7}" dt="2024-01-29T10:17:58.068" v="2012"/>
          <ac:spMkLst>
            <pc:docMk/>
            <pc:sldMk cId="1095517584" sldId="763"/>
            <ac:spMk id="6" creationId="{BB497DA3-5B9F-4DC2-095F-856BC05D3C92}"/>
          </ac:spMkLst>
        </pc:spChg>
        <pc:spChg chg="add del mod">
          <ac:chgData name="Jenifer Prince Devaraj" userId="c3fb109c-09d1-42a6-93f4-69472d709861" providerId="ADAL" clId="{00FDB582-7066-4080-B622-F25AAA4798D7}" dt="2024-02-14T11:51:59.094" v="2081"/>
          <ac:spMkLst>
            <pc:docMk/>
            <pc:sldMk cId="1095517584" sldId="763"/>
            <ac:spMk id="7" creationId="{43A52BEC-80D0-CFDF-91AD-B19D818BD975}"/>
          </ac:spMkLst>
        </pc:spChg>
        <pc:spChg chg="add mod">
          <ac:chgData name="Jenifer Prince Devaraj" userId="c3fb109c-09d1-42a6-93f4-69472d709861" providerId="ADAL" clId="{00FDB582-7066-4080-B622-F25AAA4798D7}" dt="2024-02-14T11:55:12.358" v="2116"/>
          <ac:spMkLst>
            <pc:docMk/>
            <pc:sldMk cId="1095517584" sldId="763"/>
            <ac:spMk id="8" creationId="{454FAC6A-C45B-54BD-A8CA-8B3E0A2CAF8F}"/>
          </ac:spMkLst>
        </pc:spChg>
        <pc:spChg chg="add mod">
          <ac:chgData name="Jenifer Prince Devaraj" userId="c3fb109c-09d1-42a6-93f4-69472d709861" providerId="ADAL" clId="{00FDB582-7066-4080-B622-F25AAA4798D7}" dt="2024-02-14T11:55:12.358" v="2116"/>
          <ac:spMkLst>
            <pc:docMk/>
            <pc:sldMk cId="1095517584" sldId="763"/>
            <ac:spMk id="9" creationId="{C390DD73-6E26-D7C1-0B52-FF84CAFA0F4A}"/>
          </ac:spMkLst>
        </pc:spChg>
      </pc:sldChg>
      <pc:sldChg chg="addSp delSp modSp add mod">
        <pc:chgData name="Jenifer Prince Devaraj" userId="c3fb109c-09d1-42a6-93f4-69472d709861" providerId="ADAL" clId="{00FDB582-7066-4080-B622-F25AAA4798D7}" dt="2024-02-14T11:55:14.161" v="2117"/>
        <pc:sldMkLst>
          <pc:docMk/>
          <pc:sldMk cId="2235327449" sldId="764"/>
        </pc:sldMkLst>
        <pc:spChg chg="mod">
          <ac:chgData name="Jenifer Prince Devaraj" userId="c3fb109c-09d1-42a6-93f4-69472d709861" providerId="ADAL" clId="{00FDB582-7066-4080-B622-F25AAA4798D7}" dt="2024-01-29T10:20:59.420" v="2038" actId="1076"/>
          <ac:spMkLst>
            <pc:docMk/>
            <pc:sldMk cId="2235327449" sldId="764"/>
            <ac:spMk id="2" creationId="{599D6D5D-84A5-2599-8C62-A39AD58B7439}"/>
          </ac:spMkLst>
        </pc:spChg>
        <pc:spChg chg="add mod">
          <ac:chgData name="Jenifer Prince Devaraj" userId="c3fb109c-09d1-42a6-93f4-69472d709861" providerId="ADAL" clId="{00FDB582-7066-4080-B622-F25AAA4798D7}" dt="2024-01-29T01:19:00.620" v="1749"/>
          <ac:spMkLst>
            <pc:docMk/>
            <pc:sldMk cId="2235327449" sldId="764"/>
            <ac:spMk id="3" creationId="{4D8B1807-5D4C-F2F3-B42F-6B44A2FDFF20}"/>
          </ac:spMkLst>
        </pc:spChg>
        <pc:spChg chg="add del mod">
          <ac:chgData name="Jenifer Prince Devaraj" userId="c3fb109c-09d1-42a6-93f4-69472d709861" providerId="ADAL" clId="{00FDB582-7066-4080-B622-F25AAA4798D7}" dt="2024-02-14T11:51:59.072" v="2080"/>
          <ac:spMkLst>
            <pc:docMk/>
            <pc:sldMk cId="2235327449" sldId="764"/>
            <ac:spMk id="4" creationId="{39FEE3BA-BCD1-67D5-061A-3D075CF9E8F3}"/>
          </ac:spMkLst>
        </pc:spChg>
        <pc:spChg chg="del">
          <ac:chgData name="Jenifer Prince Devaraj" userId="c3fb109c-09d1-42a6-93f4-69472d709861" providerId="ADAL" clId="{00FDB582-7066-4080-B622-F25AAA4798D7}" dt="2024-01-29T01:11:35.830" v="1686" actId="478"/>
          <ac:spMkLst>
            <pc:docMk/>
            <pc:sldMk cId="2235327449" sldId="764"/>
            <ac:spMk id="4" creationId="{D18B15BA-6AF7-7BEA-D02A-43BDCA69390F}"/>
          </ac:spMkLst>
        </pc:spChg>
        <pc:spChg chg="mod">
          <ac:chgData name="Jenifer Prince Devaraj" userId="c3fb109c-09d1-42a6-93f4-69472d709861" providerId="ADAL" clId="{00FDB582-7066-4080-B622-F25AAA4798D7}" dt="2024-01-29T01:12:53.720" v="1702" actId="2711"/>
          <ac:spMkLst>
            <pc:docMk/>
            <pc:sldMk cId="2235327449" sldId="764"/>
            <ac:spMk id="5" creationId="{B814BF6C-A7A7-6E0F-47E5-13C6A8C912A3}"/>
          </ac:spMkLst>
        </pc:spChg>
        <pc:spChg chg="add del mod">
          <ac:chgData name="Jenifer Prince Devaraj" userId="c3fb109c-09d1-42a6-93f4-69472d709861" providerId="ADAL" clId="{00FDB582-7066-4080-B622-F25AAA4798D7}" dt="2024-02-14T11:51:59.072" v="2080"/>
          <ac:spMkLst>
            <pc:docMk/>
            <pc:sldMk cId="2235327449" sldId="764"/>
            <ac:spMk id="6" creationId="{46CFE933-E0F1-8A18-18F5-007D2A229546}"/>
          </ac:spMkLst>
        </pc:spChg>
        <pc:spChg chg="add mod">
          <ac:chgData name="Jenifer Prince Devaraj" userId="c3fb109c-09d1-42a6-93f4-69472d709861" providerId="ADAL" clId="{00FDB582-7066-4080-B622-F25AAA4798D7}" dt="2024-02-14T11:55:14.161" v="2117"/>
          <ac:spMkLst>
            <pc:docMk/>
            <pc:sldMk cId="2235327449" sldId="764"/>
            <ac:spMk id="8" creationId="{067377E4-3035-6E9D-A107-BD3CE38572B4}"/>
          </ac:spMkLst>
        </pc:spChg>
        <pc:spChg chg="mod">
          <ac:chgData name="Jenifer Prince Devaraj" userId="c3fb109c-09d1-42a6-93f4-69472d709861" providerId="ADAL" clId="{00FDB582-7066-4080-B622-F25AAA4798D7}" dt="2024-01-29T10:18:10.633" v="2014" actId="20577"/>
          <ac:spMkLst>
            <pc:docMk/>
            <pc:sldMk cId="2235327449" sldId="764"/>
            <ac:spMk id="9" creationId="{02BAD94A-2CDE-75ED-C223-88778DA3723B}"/>
          </ac:spMkLst>
        </pc:spChg>
        <pc:spChg chg="add mod">
          <ac:chgData name="Jenifer Prince Devaraj" userId="c3fb109c-09d1-42a6-93f4-69472d709861" providerId="ADAL" clId="{00FDB582-7066-4080-B622-F25AAA4798D7}" dt="2024-02-14T11:55:14.161" v="2117"/>
          <ac:spMkLst>
            <pc:docMk/>
            <pc:sldMk cId="2235327449" sldId="764"/>
            <ac:spMk id="10" creationId="{5567AE36-402D-F8C5-72CB-222ADEA1811C}"/>
          </ac:spMkLst>
        </pc:spChg>
        <pc:spChg chg="mod">
          <ac:chgData name="Jenifer Prince Devaraj" userId="c3fb109c-09d1-42a6-93f4-69472d709861" providerId="ADAL" clId="{00FDB582-7066-4080-B622-F25AAA4798D7}" dt="2024-01-29T01:12:53.720" v="1702" actId="2711"/>
          <ac:spMkLst>
            <pc:docMk/>
            <pc:sldMk cId="2235327449" sldId="764"/>
            <ac:spMk id="16" creationId="{BAE0A156-7D83-76D0-3F38-156333046F36}"/>
          </ac:spMkLst>
        </pc:spChg>
      </pc:sldChg>
      <pc:sldChg chg="addSp delSp modSp mod">
        <pc:chgData name="Jenifer Prince Devaraj" userId="c3fb109c-09d1-42a6-93f4-69472d709861" providerId="ADAL" clId="{00FDB582-7066-4080-B622-F25AAA4798D7}" dt="2024-02-14T11:53:24.234" v="2105"/>
        <pc:sldMkLst>
          <pc:docMk/>
          <pc:sldMk cId="2008570622" sldId="768"/>
        </pc:sldMkLst>
        <pc:spChg chg="mod">
          <ac:chgData name="Jenifer Prince Devaraj" userId="c3fb109c-09d1-42a6-93f4-69472d709861" providerId="ADAL" clId="{00FDB582-7066-4080-B622-F25AAA4798D7}" dt="2024-01-28T22:33:12.017" v="108" actId="20577"/>
          <ac:spMkLst>
            <pc:docMk/>
            <pc:sldMk cId="2008570622" sldId="768"/>
            <ac:spMk id="2" creationId="{599D6D5D-84A5-2599-8C62-A39AD58B7439}"/>
          </ac:spMkLst>
        </pc:spChg>
        <pc:spChg chg="add del mod">
          <ac:chgData name="Jenifer Prince Devaraj" userId="c3fb109c-09d1-42a6-93f4-69472d709861" providerId="ADAL" clId="{00FDB582-7066-4080-B622-F25AAA4798D7}" dt="2024-02-14T11:52:06.211" v="2098" actId="478"/>
          <ac:spMkLst>
            <pc:docMk/>
            <pc:sldMk cId="2008570622" sldId="768"/>
            <ac:spMk id="4" creationId="{1992A94E-5E90-09C0-6FEE-FD8BA8816B13}"/>
          </ac:spMkLst>
        </pc:spChg>
        <pc:spChg chg="add del mod">
          <ac:chgData name="Jenifer Prince Devaraj" userId="c3fb109c-09d1-42a6-93f4-69472d709861" providerId="ADAL" clId="{00FDB582-7066-4080-B622-F25AAA4798D7}" dt="2024-02-14T11:52:04.740" v="2097" actId="478"/>
          <ac:spMkLst>
            <pc:docMk/>
            <pc:sldMk cId="2008570622" sldId="768"/>
            <ac:spMk id="6" creationId="{7D914A5D-B19C-5686-2EFB-7C78FB956F34}"/>
          </ac:spMkLst>
        </pc:spChg>
        <pc:spChg chg="mod">
          <ac:chgData name="Jenifer Prince Devaraj" userId="c3fb109c-09d1-42a6-93f4-69472d709861" providerId="ADAL" clId="{00FDB582-7066-4080-B622-F25AAA4798D7}" dt="2024-02-14T11:47:29.198" v="2044" actId="20577"/>
          <ac:spMkLst>
            <pc:docMk/>
            <pc:sldMk cId="2008570622" sldId="768"/>
            <ac:spMk id="7" creationId="{B247BDBD-0B9F-BE85-20A3-8D20E13BBC12}"/>
          </ac:spMkLst>
        </pc:spChg>
        <pc:spChg chg="add mod">
          <ac:chgData name="Jenifer Prince Devaraj" userId="c3fb109c-09d1-42a6-93f4-69472d709861" providerId="ADAL" clId="{00FDB582-7066-4080-B622-F25AAA4798D7}" dt="2024-02-14T11:53:15.219" v="2104"/>
          <ac:spMkLst>
            <pc:docMk/>
            <pc:sldMk cId="2008570622" sldId="768"/>
            <ac:spMk id="8" creationId="{6DEBC8E8-07E1-45CA-0F20-C12071325119}"/>
          </ac:spMkLst>
        </pc:spChg>
        <pc:spChg chg="add mod">
          <ac:chgData name="Jenifer Prince Devaraj" userId="c3fb109c-09d1-42a6-93f4-69472d709861" providerId="ADAL" clId="{00FDB582-7066-4080-B622-F25AAA4798D7}" dt="2024-02-14T11:53:24.234" v="2105"/>
          <ac:spMkLst>
            <pc:docMk/>
            <pc:sldMk cId="2008570622" sldId="768"/>
            <ac:spMk id="9" creationId="{3C694492-DA8D-4CA9-1538-78C8FD1E7B44}"/>
          </ac:spMkLst>
        </pc:spChg>
      </pc:sldChg>
      <pc:sldChg chg="del">
        <pc:chgData name="Jenifer Prince Devaraj" userId="c3fb109c-09d1-42a6-93f4-69472d709861" providerId="ADAL" clId="{00FDB582-7066-4080-B622-F25AAA4798D7}" dt="2024-01-28T22:36:14.688" v="267" actId="47"/>
        <pc:sldMkLst>
          <pc:docMk/>
          <pc:sldMk cId="598651805" sldId="769"/>
        </pc:sldMkLst>
      </pc:sldChg>
      <pc:sldChg chg="del">
        <pc:chgData name="Jenifer Prince Devaraj" userId="c3fb109c-09d1-42a6-93f4-69472d709861" providerId="ADAL" clId="{00FDB582-7066-4080-B622-F25AAA4798D7}" dt="2024-01-28T22:36:15.264" v="268" actId="47"/>
        <pc:sldMkLst>
          <pc:docMk/>
          <pc:sldMk cId="4222973395" sldId="770"/>
        </pc:sldMkLst>
      </pc:sldChg>
      <pc:sldChg chg="del">
        <pc:chgData name="Jenifer Prince Devaraj" userId="c3fb109c-09d1-42a6-93f4-69472d709861" providerId="ADAL" clId="{00FDB582-7066-4080-B622-F25AAA4798D7}" dt="2024-01-28T22:36:15.988" v="269" actId="47"/>
        <pc:sldMkLst>
          <pc:docMk/>
          <pc:sldMk cId="2441997644" sldId="771"/>
        </pc:sldMkLst>
      </pc:sldChg>
      <pc:sldChg chg="del">
        <pc:chgData name="Jenifer Prince Devaraj" userId="c3fb109c-09d1-42a6-93f4-69472d709861" providerId="ADAL" clId="{00FDB582-7066-4080-B622-F25AAA4798D7}" dt="2024-01-28T22:36:16.975" v="270" actId="47"/>
        <pc:sldMkLst>
          <pc:docMk/>
          <pc:sldMk cId="938106925" sldId="772"/>
        </pc:sldMkLst>
      </pc:sldChg>
      <pc:sldChg chg="addSp delSp modSp add mod">
        <pc:chgData name="Jenifer Prince Devaraj" userId="c3fb109c-09d1-42a6-93f4-69472d709861" providerId="ADAL" clId="{00FDB582-7066-4080-B622-F25AAA4798D7}" dt="2024-02-14T12:06:29.218" v="2127" actId="21"/>
        <pc:sldMkLst>
          <pc:docMk/>
          <pc:sldMk cId="419287941" sldId="773"/>
        </pc:sldMkLst>
        <pc:spChg chg="add del mod">
          <ac:chgData name="Jenifer Prince Devaraj" userId="c3fb109c-09d1-42a6-93f4-69472d709861" providerId="ADAL" clId="{00FDB582-7066-4080-B622-F25AAA4798D7}" dt="2024-02-14T11:50:11.199" v="2050"/>
          <ac:spMkLst>
            <pc:docMk/>
            <pc:sldMk cId="419287941" sldId="773"/>
            <ac:spMk id="4" creationId="{2D1DF437-508E-D79C-67B8-27EC8475418D}"/>
          </ac:spMkLst>
        </pc:spChg>
        <pc:spChg chg="add del mod">
          <ac:chgData name="Jenifer Prince Devaraj" userId="c3fb109c-09d1-42a6-93f4-69472d709861" providerId="ADAL" clId="{00FDB582-7066-4080-B622-F25AAA4798D7}" dt="2024-02-14T11:51:59.502" v="2091"/>
          <ac:spMkLst>
            <pc:docMk/>
            <pc:sldMk cId="419287941" sldId="773"/>
            <ac:spMk id="6" creationId="{9180AC9C-21CA-5222-F2A5-C00EF95D6388}"/>
          </ac:spMkLst>
        </pc:spChg>
        <pc:spChg chg="mod">
          <ac:chgData name="Jenifer Prince Devaraj" userId="c3fb109c-09d1-42a6-93f4-69472d709861" providerId="ADAL" clId="{00FDB582-7066-4080-B622-F25AAA4798D7}" dt="2024-01-29T09:58:25.620" v="1907" actId="20577"/>
          <ac:spMkLst>
            <pc:docMk/>
            <pc:sldMk cId="419287941" sldId="773"/>
            <ac:spMk id="7" creationId="{B247BDBD-0B9F-BE85-20A3-8D20E13BBC12}"/>
          </ac:spMkLst>
        </pc:spChg>
        <pc:spChg chg="add del mod">
          <ac:chgData name="Jenifer Prince Devaraj" userId="c3fb109c-09d1-42a6-93f4-69472d709861" providerId="ADAL" clId="{00FDB582-7066-4080-B622-F25AAA4798D7}" dt="2024-02-14T11:51:59.502" v="2091"/>
          <ac:spMkLst>
            <pc:docMk/>
            <pc:sldMk cId="419287941" sldId="773"/>
            <ac:spMk id="8" creationId="{BB0C442C-C766-4E7A-CE3A-EFDCA5D86A82}"/>
          </ac:spMkLst>
        </pc:spChg>
        <pc:spChg chg="add mod">
          <ac:chgData name="Jenifer Prince Devaraj" userId="c3fb109c-09d1-42a6-93f4-69472d709861" providerId="ADAL" clId="{00FDB582-7066-4080-B622-F25AAA4798D7}" dt="2024-02-14T11:55:39.884" v="2120"/>
          <ac:spMkLst>
            <pc:docMk/>
            <pc:sldMk cId="419287941" sldId="773"/>
            <ac:spMk id="9" creationId="{9AB8FF3A-CAE6-AB1C-047E-6346E1C1F87D}"/>
          </ac:spMkLst>
        </pc:spChg>
        <pc:spChg chg="add mod">
          <ac:chgData name="Jenifer Prince Devaraj" userId="c3fb109c-09d1-42a6-93f4-69472d709861" providerId="ADAL" clId="{00FDB582-7066-4080-B622-F25AAA4798D7}" dt="2024-02-14T11:56:05.963" v="2121"/>
          <ac:spMkLst>
            <pc:docMk/>
            <pc:sldMk cId="419287941" sldId="773"/>
            <ac:spMk id="10" creationId="{F93B6E2F-337E-C6E3-434E-6705B027F203}"/>
          </ac:spMkLst>
        </pc:spChg>
        <pc:graphicFrameChg chg="add del">
          <ac:chgData name="Jenifer Prince Devaraj" userId="c3fb109c-09d1-42a6-93f4-69472d709861" providerId="ADAL" clId="{00FDB582-7066-4080-B622-F25AAA4798D7}" dt="2024-02-14T12:05:54.491" v="2125" actId="21"/>
          <ac:graphicFrameMkLst>
            <pc:docMk/>
            <pc:sldMk cId="419287941" sldId="773"/>
            <ac:graphicFrameMk id="12" creationId="{B9018F90-F776-41E5-7350-826476513039}"/>
          </ac:graphicFrameMkLst>
        </pc:graphicFrameChg>
        <pc:graphicFrameChg chg="add del">
          <ac:chgData name="Jenifer Prince Devaraj" userId="c3fb109c-09d1-42a6-93f4-69472d709861" providerId="ADAL" clId="{00FDB582-7066-4080-B622-F25AAA4798D7}" dt="2024-02-14T12:06:29.218" v="2127" actId="21"/>
          <ac:graphicFrameMkLst>
            <pc:docMk/>
            <pc:sldMk cId="419287941" sldId="773"/>
            <ac:graphicFrameMk id="13" creationId="{676F1DE9-7129-D7CB-78D6-EEB8ED49ABD3}"/>
          </ac:graphicFrameMkLst>
        </pc:graphicFrameChg>
        <pc:picChg chg="add del mod">
          <ac:chgData name="Jenifer Prince Devaraj" userId="c3fb109c-09d1-42a6-93f4-69472d709861" providerId="ADAL" clId="{00FDB582-7066-4080-B622-F25AAA4798D7}" dt="2024-01-28T23:21:16.012" v="348" actId="478"/>
          <ac:picMkLst>
            <pc:docMk/>
            <pc:sldMk cId="419287941" sldId="773"/>
            <ac:picMk id="6" creationId="{F347CB50-58F2-7230-F811-264197CC818C}"/>
          </ac:picMkLst>
        </pc:picChg>
        <pc:picChg chg="add del mod">
          <ac:chgData name="Jenifer Prince Devaraj" userId="c3fb109c-09d1-42a6-93f4-69472d709861" providerId="ADAL" clId="{00FDB582-7066-4080-B622-F25AAA4798D7}" dt="2024-01-28T23:21:29.321" v="353" actId="478"/>
          <ac:picMkLst>
            <pc:docMk/>
            <pc:sldMk cId="419287941" sldId="773"/>
            <ac:picMk id="9" creationId="{C5D7151B-FB5E-636C-51CA-90B3C74E1E20}"/>
          </ac:picMkLst>
        </pc:picChg>
        <pc:picChg chg="add mod">
          <ac:chgData name="Jenifer Prince Devaraj" userId="c3fb109c-09d1-42a6-93f4-69472d709861" providerId="ADAL" clId="{00FDB582-7066-4080-B622-F25AAA4798D7}" dt="2024-01-28T23:22:15.281" v="364" actId="1076"/>
          <ac:picMkLst>
            <pc:docMk/>
            <pc:sldMk cId="419287941" sldId="773"/>
            <ac:picMk id="11" creationId="{8C70CBC1-9839-75ED-CC42-A952A45D6102}"/>
          </ac:picMkLst>
        </pc:picChg>
      </pc:sldChg>
      <pc:sldChg chg="addSp delSp modSp add del mod">
        <pc:chgData name="Jenifer Prince Devaraj" userId="c3fb109c-09d1-42a6-93f4-69472d709861" providerId="ADAL" clId="{00FDB582-7066-4080-B622-F25AAA4798D7}" dt="2024-02-14T11:55:15.522" v="2118"/>
        <pc:sldMkLst>
          <pc:docMk/>
          <pc:sldMk cId="1443105621" sldId="774"/>
        </pc:sldMkLst>
        <pc:spChg chg="add del mod">
          <ac:chgData name="Jenifer Prince Devaraj" userId="c3fb109c-09d1-42a6-93f4-69472d709861" providerId="ADAL" clId="{00FDB582-7066-4080-B622-F25AAA4798D7}" dt="2024-02-14T11:51:59.031" v="2079"/>
          <ac:spMkLst>
            <pc:docMk/>
            <pc:sldMk cId="1443105621" sldId="774"/>
            <ac:spMk id="4" creationId="{A2DA9979-B69E-F8AC-7692-154A40DC6EB2}"/>
          </ac:spMkLst>
        </pc:spChg>
        <pc:spChg chg="add del mod">
          <ac:chgData name="Jenifer Prince Devaraj" userId="c3fb109c-09d1-42a6-93f4-69472d709861" providerId="ADAL" clId="{00FDB582-7066-4080-B622-F25AAA4798D7}" dt="2024-02-14T11:51:59.031" v="2079"/>
          <ac:spMkLst>
            <pc:docMk/>
            <pc:sldMk cId="1443105621" sldId="774"/>
            <ac:spMk id="6" creationId="{BB29D526-EA77-C069-9569-2A791B43AB22}"/>
          </ac:spMkLst>
        </pc:spChg>
        <pc:spChg chg="add del mod">
          <ac:chgData name="Jenifer Prince Devaraj" userId="c3fb109c-09d1-42a6-93f4-69472d709861" providerId="ADAL" clId="{00FDB582-7066-4080-B622-F25AAA4798D7}" dt="2024-01-28T23:00:19.621" v="293"/>
          <ac:spMkLst>
            <pc:docMk/>
            <pc:sldMk cId="1443105621" sldId="774"/>
            <ac:spMk id="6" creationId="{F8BE6EA8-349C-80A8-B62B-1C49C10FB693}"/>
          </ac:spMkLst>
        </pc:spChg>
        <pc:spChg chg="mod">
          <ac:chgData name="Jenifer Prince Devaraj" userId="c3fb109c-09d1-42a6-93f4-69472d709861" providerId="ADAL" clId="{00FDB582-7066-4080-B622-F25AAA4798D7}" dt="2024-01-29T01:45:07.326" v="1863"/>
          <ac:spMkLst>
            <pc:docMk/>
            <pc:sldMk cId="1443105621" sldId="774"/>
            <ac:spMk id="7" creationId="{B247BDBD-0B9F-BE85-20A3-8D20E13BBC12}"/>
          </ac:spMkLst>
        </pc:spChg>
        <pc:spChg chg="add mod">
          <ac:chgData name="Jenifer Prince Devaraj" userId="c3fb109c-09d1-42a6-93f4-69472d709861" providerId="ADAL" clId="{00FDB582-7066-4080-B622-F25AAA4798D7}" dt="2024-02-14T11:55:15.522" v="2118"/>
          <ac:spMkLst>
            <pc:docMk/>
            <pc:sldMk cId="1443105621" sldId="774"/>
            <ac:spMk id="8" creationId="{E7903D0F-8D68-5532-04E2-ACF08441EEBD}"/>
          </ac:spMkLst>
        </pc:spChg>
        <pc:spChg chg="add mod">
          <ac:chgData name="Jenifer Prince Devaraj" userId="c3fb109c-09d1-42a6-93f4-69472d709861" providerId="ADAL" clId="{00FDB582-7066-4080-B622-F25AAA4798D7}" dt="2024-02-14T11:55:15.522" v="2118"/>
          <ac:spMkLst>
            <pc:docMk/>
            <pc:sldMk cId="1443105621" sldId="774"/>
            <ac:spMk id="9" creationId="{071E54D9-6101-63A6-81BD-00DBF28EF81A}"/>
          </ac:spMkLst>
        </pc:spChg>
        <pc:graphicFrameChg chg="add del mod">
          <ac:chgData name="Jenifer Prince Devaraj" userId="c3fb109c-09d1-42a6-93f4-69472d709861" providerId="ADAL" clId="{00FDB582-7066-4080-B622-F25AAA4798D7}" dt="2024-01-28T23:00:19.621" v="293"/>
          <ac:graphicFrameMkLst>
            <pc:docMk/>
            <pc:sldMk cId="1443105621" sldId="774"/>
            <ac:graphicFrameMk id="4" creationId="{FF5DF1D6-7D82-EAA7-FA7E-09347654DEA3}"/>
          </ac:graphicFrameMkLst>
        </pc:graphicFrameChg>
      </pc:sldChg>
      <pc:sldChg chg="addSp delSp modSp add mod">
        <pc:chgData name="Jenifer Prince Devaraj" userId="c3fb109c-09d1-42a6-93f4-69472d709861" providerId="ADAL" clId="{00FDB582-7066-4080-B622-F25AAA4798D7}" dt="2024-02-14T11:56:46.711" v="2123"/>
        <pc:sldMkLst>
          <pc:docMk/>
          <pc:sldMk cId="2429625689" sldId="775"/>
        </pc:sldMkLst>
        <pc:spChg chg="add mod">
          <ac:chgData name="Jenifer Prince Devaraj" userId="c3fb109c-09d1-42a6-93f4-69472d709861" providerId="ADAL" clId="{00FDB582-7066-4080-B622-F25AAA4798D7}" dt="2024-01-28T23:40:08.573" v="515" actId="113"/>
          <ac:spMkLst>
            <pc:docMk/>
            <pc:sldMk cId="2429625689" sldId="775"/>
            <ac:spMk id="4" creationId="{0CB33563-1C5D-1C01-DDDB-8645302C27C4}"/>
          </ac:spMkLst>
        </pc:spChg>
        <pc:spChg chg="add mod">
          <ac:chgData name="Jenifer Prince Devaraj" userId="c3fb109c-09d1-42a6-93f4-69472d709861" providerId="ADAL" clId="{00FDB582-7066-4080-B622-F25AAA4798D7}" dt="2024-01-28T23:37:43.187" v="485" actId="1076"/>
          <ac:spMkLst>
            <pc:docMk/>
            <pc:sldMk cId="2429625689" sldId="775"/>
            <ac:spMk id="6" creationId="{DAD17B9C-8479-9519-3F7F-5AA40C826FD7}"/>
          </ac:spMkLst>
        </pc:spChg>
        <pc:spChg chg="mod">
          <ac:chgData name="Jenifer Prince Devaraj" userId="c3fb109c-09d1-42a6-93f4-69472d709861" providerId="ADAL" clId="{00FDB582-7066-4080-B622-F25AAA4798D7}" dt="2024-01-28T23:37:30.936" v="484" actId="14100"/>
          <ac:spMkLst>
            <pc:docMk/>
            <pc:sldMk cId="2429625689" sldId="775"/>
            <ac:spMk id="7" creationId="{B247BDBD-0B9F-BE85-20A3-8D20E13BBC12}"/>
          </ac:spMkLst>
        </pc:spChg>
        <pc:spChg chg="add mod">
          <ac:chgData name="Jenifer Prince Devaraj" userId="c3fb109c-09d1-42a6-93f4-69472d709861" providerId="ADAL" clId="{00FDB582-7066-4080-B622-F25AAA4798D7}" dt="2024-01-28T23:37:43.187" v="485" actId="1076"/>
          <ac:spMkLst>
            <pc:docMk/>
            <pc:sldMk cId="2429625689" sldId="775"/>
            <ac:spMk id="8" creationId="{247F8CBD-1BDF-5EA1-DDAE-6DB1EAA8FA08}"/>
          </ac:spMkLst>
        </pc:spChg>
        <pc:spChg chg="add mod">
          <ac:chgData name="Jenifer Prince Devaraj" userId="c3fb109c-09d1-42a6-93f4-69472d709861" providerId="ADAL" clId="{00FDB582-7066-4080-B622-F25AAA4798D7}" dt="2024-01-28T23:37:43.187" v="485" actId="1076"/>
          <ac:spMkLst>
            <pc:docMk/>
            <pc:sldMk cId="2429625689" sldId="775"/>
            <ac:spMk id="9" creationId="{3AD4338F-CACC-5489-DB15-763818689D32}"/>
          </ac:spMkLst>
        </pc:spChg>
        <pc:spChg chg="add mod">
          <ac:chgData name="Jenifer Prince Devaraj" userId="c3fb109c-09d1-42a6-93f4-69472d709861" providerId="ADAL" clId="{00FDB582-7066-4080-B622-F25AAA4798D7}" dt="2024-01-28T23:37:43.187" v="485" actId="1076"/>
          <ac:spMkLst>
            <pc:docMk/>
            <pc:sldMk cId="2429625689" sldId="775"/>
            <ac:spMk id="10" creationId="{C7B354BB-9D38-F384-580D-4C7B30559C2A}"/>
          </ac:spMkLst>
        </pc:spChg>
        <pc:spChg chg="add del mod">
          <ac:chgData name="Jenifer Prince Devaraj" userId="c3fb109c-09d1-42a6-93f4-69472d709861" providerId="ADAL" clId="{00FDB582-7066-4080-B622-F25AAA4798D7}" dt="2024-02-14T11:51:59.461" v="2090"/>
          <ac:spMkLst>
            <pc:docMk/>
            <pc:sldMk cId="2429625689" sldId="775"/>
            <ac:spMk id="11" creationId="{342A47A9-1DC2-8287-42E0-3E166C84B326}"/>
          </ac:spMkLst>
        </pc:spChg>
        <pc:spChg chg="add mod">
          <ac:chgData name="Jenifer Prince Devaraj" userId="c3fb109c-09d1-42a6-93f4-69472d709861" providerId="ADAL" clId="{00FDB582-7066-4080-B622-F25AAA4798D7}" dt="2024-01-28T23:37:43.187" v="485" actId="1076"/>
          <ac:spMkLst>
            <pc:docMk/>
            <pc:sldMk cId="2429625689" sldId="775"/>
            <ac:spMk id="12" creationId="{D42633B2-115F-B824-5407-EC637FCA617E}"/>
          </ac:spMkLst>
        </pc:spChg>
        <pc:spChg chg="add mod">
          <ac:chgData name="Jenifer Prince Devaraj" userId="c3fb109c-09d1-42a6-93f4-69472d709861" providerId="ADAL" clId="{00FDB582-7066-4080-B622-F25AAA4798D7}" dt="2024-01-28T23:37:43.187" v="485" actId="1076"/>
          <ac:spMkLst>
            <pc:docMk/>
            <pc:sldMk cId="2429625689" sldId="775"/>
            <ac:spMk id="13" creationId="{DEE532A4-6639-0F8B-0C3A-284841E436AF}"/>
          </ac:spMkLst>
        </pc:spChg>
        <pc:spChg chg="add del mod">
          <ac:chgData name="Jenifer Prince Devaraj" userId="c3fb109c-09d1-42a6-93f4-69472d709861" providerId="ADAL" clId="{00FDB582-7066-4080-B622-F25AAA4798D7}" dt="2024-02-14T11:51:59.461" v="2090"/>
          <ac:spMkLst>
            <pc:docMk/>
            <pc:sldMk cId="2429625689" sldId="775"/>
            <ac:spMk id="14" creationId="{E4A525C3-41EB-1FE5-9AB0-EB8A0CC312F4}"/>
          </ac:spMkLst>
        </pc:spChg>
        <pc:spChg chg="add mod">
          <ac:chgData name="Jenifer Prince Devaraj" userId="c3fb109c-09d1-42a6-93f4-69472d709861" providerId="ADAL" clId="{00FDB582-7066-4080-B622-F25AAA4798D7}" dt="2024-02-14T11:56:30.835" v="2122"/>
          <ac:spMkLst>
            <pc:docMk/>
            <pc:sldMk cId="2429625689" sldId="775"/>
            <ac:spMk id="15" creationId="{BE6C1141-A28F-27CB-8D4D-7AA4A97BA469}"/>
          </ac:spMkLst>
        </pc:spChg>
        <pc:spChg chg="add mod">
          <ac:chgData name="Jenifer Prince Devaraj" userId="c3fb109c-09d1-42a6-93f4-69472d709861" providerId="ADAL" clId="{00FDB582-7066-4080-B622-F25AAA4798D7}" dt="2024-02-14T11:56:46.711" v="2123"/>
          <ac:spMkLst>
            <pc:docMk/>
            <pc:sldMk cId="2429625689" sldId="775"/>
            <ac:spMk id="16" creationId="{F68B75F5-39D8-6C0F-7823-69CD467763B3}"/>
          </ac:spMkLst>
        </pc:spChg>
        <pc:picChg chg="del">
          <ac:chgData name="Jenifer Prince Devaraj" userId="c3fb109c-09d1-42a6-93f4-69472d709861" providerId="ADAL" clId="{00FDB582-7066-4080-B622-F25AAA4798D7}" dt="2024-01-28T23:24:13.995" v="372" actId="478"/>
          <ac:picMkLst>
            <pc:docMk/>
            <pc:sldMk cId="2429625689" sldId="775"/>
            <ac:picMk id="11" creationId="{8C70CBC1-9839-75ED-CC42-A952A45D6102}"/>
          </ac:picMkLst>
        </pc:picChg>
      </pc:sldChg>
      <pc:sldChg chg="addSp delSp modSp add mod">
        <pc:chgData name="Jenifer Prince Devaraj" userId="c3fb109c-09d1-42a6-93f4-69472d709861" providerId="ADAL" clId="{00FDB582-7066-4080-B622-F25AAA4798D7}" dt="2024-02-14T11:54:59.385" v="2108"/>
        <pc:sldMkLst>
          <pc:docMk/>
          <pc:sldMk cId="2480655991" sldId="776"/>
        </pc:sldMkLst>
        <pc:spChg chg="del">
          <ac:chgData name="Jenifer Prince Devaraj" userId="c3fb109c-09d1-42a6-93f4-69472d709861" providerId="ADAL" clId="{00FDB582-7066-4080-B622-F25AAA4798D7}" dt="2024-01-28T23:38:03.147" v="487" actId="478"/>
          <ac:spMkLst>
            <pc:docMk/>
            <pc:sldMk cId="2480655991" sldId="776"/>
            <ac:spMk id="4" creationId="{0CB33563-1C5D-1C01-DDDB-8645302C27C4}"/>
          </ac:spMkLst>
        </pc:spChg>
        <pc:spChg chg="add del mod">
          <ac:chgData name="Jenifer Prince Devaraj" userId="c3fb109c-09d1-42a6-93f4-69472d709861" providerId="ADAL" clId="{00FDB582-7066-4080-B622-F25AAA4798D7}" dt="2024-02-14T11:51:59.409" v="2089"/>
          <ac:spMkLst>
            <pc:docMk/>
            <pc:sldMk cId="2480655991" sldId="776"/>
            <ac:spMk id="4" creationId="{E4574243-315A-8A9C-5234-982518CEA7F8}"/>
          </ac:spMkLst>
        </pc:spChg>
        <pc:spChg chg="add del mod">
          <ac:chgData name="Jenifer Prince Devaraj" userId="c3fb109c-09d1-42a6-93f4-69472d709861" providerId="ADAL" clId="{00FDB582-7066-4080-B622-F25AAA4798D7}" dt="2024-02-14T11:51:59.409" v="2089"/>
          <ac:spMkLst>
            <pc:docMk/>
            <pc:sldMk cId="2480655991" sldId="776"/>
            <ac:spMk id="6" creationId="{49B3E283-FBB8-B06F-1B98-C6F37D29F369}"/>
          </ac:spMkLst>
        </pc:spChg>
        <pc:spChg chg="del">
          <ac:chgData name="Jenifer Prince Devaraj" userId="c3fb109c-09d1-42a6-93f4-69472d709861" providerId="ADAL" clId="{00FDB582-7066-4080-B622-F25AAA4798D7}" dt="2024-01-28T23:38:05.071" v="488" actId="478"/>
          <ac:spMkLst>
            <pc:docMk/>
            <pc:sldMk cId="2480655991" sldId="776"/>
            <ac:spMk id="6" creationId="{DAD17B9C-8479-9519-3F7F-5AA40C826FD7}"/>
          </ac:spMkLst>
        </pc:spChg>
        <pc:spChg chg="mod">
          <ac:chgData name="Jenifer Prince Devaraj" userId="c3fb109c-09d1-42a6-93f4-69472d709861" providerId="ADAL" clId="{00FDB582-7066-4080-B622-F25AAA4798D7}" dt="2024-01-29T10:11:37.107" v="1954" actId="20577"/>
          <ac:spMkLst>
            <pc:docMk/>
            <pc:sldMk cId="2480655991" sldId="776"/>
            <ac:spMk id="7" creationId="{B247BDBD-0B9F-BE85-20A3-8D20E13BBC12}"/>
          </ac:spMkLst>
        </pc:spChg>
        <pc:spChg chg="del">
          <ac:chgData name="Jenifer Prince Devaraj" userId="c3fb109c-09d1-42a6-93f4-69472d709861" providerId="ADAL" clId="{00FDB582-7066-4080-B622-F25AAA4798D7}" dt="2024-01-28T23:38:12.902" v="491" actId="478"/>
          <ac:spMkLst>
            <pc:docMk/>
            <pc:sldMk cId="2480655991" sldId="776"/>
            <ac:spMk id="8" creationId="{247F8CBD-1BDF-5EA1-DDAE-6DB1EAA8FA08}"/>
          </ac:spMkLst>
        </pc:spChg>
        <pc:spChg chg="add mod">
          <ac:chgData name="Jenifer Prince Devaraj" userId="c3fb109c-09d1-42a6-93f4-69472d709861" providerId="ADAL" clId="{00FDB582-7066-4080-B622-F25AAA4798D7}" dt="2024-02-14T11:54:59.385" v="2108"/>
          <ac:spMkLst>
            <pc:docMk/>
            <pc:sldMk cId="2480655991" sldId="776"/>
            <ac:spMk id="8" creationId="{BF331CC2-02FF-DBBC-29BC-A888AD541723}"/>
          </ac:spMkLst>
        </pc:spChg>
        <pc:spChg chg="del">
          <ac:chgData name="Jenifer Prince Devaraj" userId="c3fb109c-09d1-42a6-93f4-69472d709861" providerId="ADAL" clId="{00FDB582-7066-4080-B622-F25AAA4798D7}" dt="2024-01-28T23:38:11.011" v="490" actId="478"/>
          <ac:spMkLst>
            <pc:docMk/>
            <pc:sldMk cId="2480655991" sldId="776"/>
            <ac:spMk id="9" creationId="{3AD4338F-CACC-5489-DB15-763818689D32}"/>
          </ac:spMkLst>
        </pc:spChg>
        <pc:spChg chg="add mod">
          <ac:chgData name="Jenifer Prince Devaraj" userId="c3fb109c-09d1-42a6-93f4-69472d709861" providerId="ADAL" clId="{00FDB582-7066-4080-B622-F25AAA4798D7}" dt="2024-02-14T11:54:59.385" v="2108"/>
          <ac:spMkLst>
            <pc:docMk/>
            <pc:sldMk cId="2480655991" sldId="776"/>
            <ac:spMk id="9" creationId="{BCB6EDBA-3720-DE1A-87E9-356608E0FC2D}"/>
          </ac:spMkLst>
        </pc:spChg>
        <pc:spChg chg="del">
          <ac:chgData name="Jenifer Prince Devaraj" userId="c3fb109c-09d1-42a6-93f4-69472d709861" providerId="ADAL" clId="{00FDB582-7066-4080-B622-F25AAA4798D7}" dt="2024-01-28T23:38:08.228" v="489" actId="478"/>
          <ac:spMkLst>
            <pc:docMk/>
            <pc:sldMk cId="2480655991" sldId="776"/>
            <ac:spMk id="10" creationId="{C7B354BB-9D38-F384-580D-4C7B30559C2A}"/>
          </ac:spMkLst>
        </pc:spChg>
        <pc:spChg chg="del">
          <ac:chgData name="Jenifer Prince Devaraj" userId="c3fb109c-09d1-42a6-93f4-69472d709861" providerId="ADAL" clId="{00FDB582-7066-4080-B622-F25AAA4798D7}" dt="2024-01-28T23:38:19.076" v="493" actId="478"/>
          <ac:spMkLst>
            <pc:docMk/>
            <pc:sldMk cId="2480655991" sldId="776"/>
            <ac:spMk id="12" creationId="{D42633B2-115F-B824-5407-EC637FCA617E}"/>
          </ac:spMkLst>
        </pc:spChg>
        <pc:spChg chg="del">
          <ac:chgData name="Jenifer Prince Devaraj" userId="c3fb109c-09d1-42a6-93f4-69472d709861" providerId="ADAL" clId="{00FDB582-7066-4080-B622-F25AAA4798D7}" dt="2024-01-28T23:38:15.887" v="492" actId="478"/>
          <ac:spMkLst>
            <pc:docMk/>
            <pc:sldMk cId="2480655991" sldId="776"/>
            <ac:spMk id="13" creationId="{DEE532A4-6639-0F8B-0C3A-284841E436AF}"/>
          </ac:spMkLst>
        </pc:spChg>
      </pc:sldChg>
      <pc:sldChg chg="delSp modSp add del mod">
        <pc:chgData name="Jenifer Prince Devaraj" userId="c3fb109c-09d1-42a6-93f4-69472d709861" providerId="ADAL" clId="{00FDB582-7066-4080-B622-F25AAA4798D7}" dt="2024-01-28T23:41:12.322" v="519" actId="47"/>
        <pc:sldMkLst>
          <pc:docMk/>
          <pc:sldMk cId="866672118" sldId="777"/>
        </pc:sldMkLst>
        <pc:spChg chg="mod">
          <ac:chgData name="Jenifer Prince Devaraj" userId="c3fb109c-09d1-42a6-93f4-69472d709861" providerId="ADAL" clId="{00FDB582-7066-4080-B622-F25AAA4798D7}" dt="2024-01-28T23:40:38.197" v="517" actId="20577"/>
          <ac:spMkLst>
            <pc:docMk/>
            <pc:sldMk cId="866672118" sldId="777"/>
            <ac:spMk id="7" creationId="{B247BDBD-0B9F-BE85-20A3-8D20E13BBC12}"/>
          </ac:spMkLst>
        </pc:spChg>
        <pc:picChg chg="del">
          <ac:chgData name="Jenifer Prince Devaraj" userId="c3fb109c-09d1-42a6-93f4-69472d709861" providerId="ADAL" clId="{00FDB582-7066-4080-B622-F25AAA4798D7}" dt="2024-01-28T23:40:39.923" v="518" actId="478"/>
          <ac:picMkLst>
            <pc:docMk/>
            <pc:sldMk cId="866672118" sldId="777"/>
            <ac:picMk id="11" creationId="{8C70CBC1-9839-75ED-CC42-A952A45D6102}"/>
          </ac:picMkLst>
        </pc:picChg>
      </pc:sldChg>
      <pc:sldChg chg="addSp modSp add del mod">
        <pc:chgData name="Jenifer Prince Devaraj" userId="c3fb109c-09d1-42a6-93f4-69472d709861" providerId="ADAL" clId="{00FDB582-7066-4080-B622-F25AAA4798D7}" dt="2024-01-29T09:47:59.863" v="1865" actId="47"/>
        <pc:sldMkLst>
          <pc:docMk/>
          <pc:sldMk cId="1866367559" sldId="777"/>
        </pc:sldMkLst>
        <pc:spChg chg="add mod">
          <ac:chgData name="Jenifer Prince Devaraj" userId="c3fb109c-09d1-42a6-93f4-69472d709861" providerId="ADAL" clId="{00FDB582-7066-4080-B622-F25AAA4798D7}" dt="2024-01-29T01:42:27.911" v="1858" actId="1076"/>
          <ac:spMkLst>
            <pc:docMk/>
            <pc:sldMk cId="1866367559" sldId="777"/>
            <ac:spMk id="4" creationId="{4FB3C50A-ADAC-A37B-1155-1D66E90AC07D}"/>
          </ac:spMkLst>
        </pc:spChg>
        <pc:spChg chg="mod">
          <ac:chgData name="Jenifer Prince Devaraj" userId="c3fb109c-09d1-42a6-93f4-69472d709861" providerId="ADAL" clId="{00FDB582-7066-4080-B622-F25AAA4798D7}" dt="2024-01-28T23:46:00.900" v="575" actId="1076"/>
          <ac:spMkLst>
            <pc:docMk/>
            <pc:sldMk cId="1866367559" sldId="777"/>
            <ac:spMk id="7" creationId="{B247BDBD-0B9F-BE85-20A3-8D20E13BBC12}"/>
          </ac:spMkLst>
        </pc:spChg>
      </pc:sldChg>
      <pc:sldChg chg="addSp delSp modSp add del mod">
        <pc:chgData name="Jenifer Prince Devaraj" userId="c3fb109c-09d1-42a6-93f4-69472d709861" providerId="ADAL" clId="{00FDB582-7066-4080-B622-F25AAA4798D7}" dt="2024-01-29T09:48:00.217" v="1866" actId="47"/>
        <pc:sldMkLst>
          <pc:docMk/>
          <pc:sldMk cId="1792316017" sldId="778"/>
        </pc:sldMkLst>
        <pc:spChg chg="del">
          <ac:chgData name="Jenifer Prince Devaraj" userId="c3fb109c-09d1-42a6-93f4-69472d709861" providerId="ADAL" clId="{00FDB582-7066-4080-B622-F25AAA4798D7}" dt="2024-01-28T23:46:35.757" v="580" actId="478"/>
          <ac:spMkLst>
            <pc:docMk/>
            <pc:sldMk cId="1792316017" sldId="778"/>
            <ac:spMk id="4" creationId="{4FB3C50A-ADAC-A37B-1155-1D66E90AC07D}"/>
          </ac:spMkLst>
        </pc:spChg>
        <pc:spChg chg="mod">
          <ac:chgData name="Jenifer Prince Devaraj" userId="c3fb109c-09d1-42a6-93f4-69472d709861" providerId="ADAL" clId="{00FDB582-7066-4080-B622-F25AAA4798D7}" dt="2024-01-28T23:55:30.922" v="698" actId="14100"/>
          <ac:spMkLst>
            <pc:docMk/>
            <pc:sldMk cId="1792316017" sldId="778"/>
            <ac:spMk id="7" creationId="{B247BDBD-0B9F-BE85-20A3-8D20E13BBC12}"/>
          </ac:spMkLst>
        </pc:spChg>
        <pc:spChg chg="add del mod">
          <ac:chgData name="Jenifer Prince Devaraj" userId="c3fb109c-09d1-42a6-93f4-69472d709861" providerId="ADAL" clId="{00FDB582-7066-4080-B622-F25AAA4798D7}" dt="2024-01-28T23:48:14.998" v="611" actId="478"/>
          <ac:spMkLst>
            <pc:docMk/>
            <pc:sldMk cId="1792316017" sldId="778"/>
            <ac:spMk id="8" creationId="{FE8C33B0-1295-9255-CE6B-0880B8E509F1}"/>
          </ac:spMkLst>
        </pc:spChg>
        <pc:spChg chg="add del mod">
          <ac:chgData name="Jenifer Prince Devaraj" userId="c3fb109c-09d1-42a6-93f4-69472d709861" providerId="ADAL" clId="{00FDB582-7066-4080-B622-F25AAA4798D7}" dt="2024-01-28T23:53:46.544" v="664" actId="767"/>
          <ac:spMkLst>
            <pc:docMk/>
            <pc:sldMk cId="1792316017" sldId="778"/>
            <ac:spMk id="15" creationId="{0E4700FF-9EAD-3E20-5B01-3DC90CD08D36}"/>
          </ac:spMkLst>
        </pc:spChg>
        <pc:spChg chg="add del mod">
          <ac:chgData name="Jenifer Prince Devaraj" userId="c3fb109c-09d1-42a6-93f4-69472d709861" providerId="ADAL" clId="{00FDB582-7066-4080-B622-F25AAA4798D7}" dt="2024-01-28T23:53:45.626" v="663" actId="767"/>
          <ac:spMkLst>
            <pc:docMk/>
            <pc:sldMk cId="1792316017" sldId="778"/>
            <ac:spMk id="16" creationId="{2510D56D-96C4-2354-84D2-36664D23CA02}"/>
          </ac:spMkLst>
        </pc:spChg>
        <pc:spChg chg="add mod">
          <ac:chgData name="Jenifer Prince Devaraj" userId="c3fb109c-09d1-42a6-93f4-69472d709861" providerId="ADAL" clId="{00FDB582-7066-4080-B622-F25AAA4798D7}" dt="2024-01-29T00:14:17.668" v="815" actId="20577"/>
          <ac:spMkLst>
            <pc:docMk/>
            <pc:sldMk cId="1792316017" sldId="778"/>
            <ac:spMk id="17" creationId="{0F826354-5D2E-47E2-7466-74162588CED2}"/>
          </ac:spMkLst>
        </pc:spChg>
        <pc:spChg chg="add mod">
          <ac:chgData name="Jenifer Prince Devaraj" userId="c3fb109c-09d1-42a6-93f4-69472d709861" providerId="ADAL" clId="{00FDB582-7066-4080-B622-F25AAA4798D7}" dt="2024-01-29T00:14:24.985" v="819" actId="1076"/>
          <ac:spMkLst>
            <pc:docMk/>
            <pc:sldMk cId="1792316017" sldId="778"/>
            <ac:spMk id="18" creationId="{CB097521-46CE-E101-CBB3-9BE112EE1AF8}"/>
          </ac:spMkLst>
        </pc:spChg>
        <pc:spChg chg="add mod">
          <ac:chgData name="Jenifer Prince Devaraj" userId="c3fb109c-09d1-42a6-93f4-69472d709861" providerId="ADAL" clId="{00FDB582-7066-4080-B622-F25AAA4798D7}" dt="2024-01-28T23:56:09.827" v="711"/>
          <ac:spMkLst>
            <pc:docMk/>
            <pc:sldMk cId="1792316017" sldId="778"/>
            <ac:spMk id="19" creationId="{3C588B51-C6A2-FFD3-7884-9E3EA0836CE1}"/>
          </ac:spMkLst>
        </pc:spChg>
        <pc:spChg chg="add mod">
          <ac:chgData name="Jenifer Prince Devaraj" userId="c3fb109c-09d1-42a6-93f4-69472d709861" providerId="ADAL" clId="{00FDB582-7066-4080-B622-F25AAA4798D7}" dt="2024-01-29T00:16:10.499" v="835" actId="20577"/>
          <ac:spMkLst>
            <pc:docMk/>
            <pc:sldMk cId="1792316017" sldId="778"/>
            <ac:spMk id="27" creationId="{CE6C2FB1-7614-50E2-1806-3BBFF787124D}"/>
          </ac:spMkLst>
        </pc:spChg>
        <pc:spChg chg="add mod">
          <ac:chgData name="Jenifer Prince Devaraj" userId="c3fb109c-09d1-42a6-93f4-69472d709861" providerId="ADAL" clId="{00FDB582-7066-4080-B622-F25AAA4798D7}" dt="2024-01-29T00:16:14.626" v="837" actId="20577"/>
          <ac:spMkLst>
            <pc:docMk/>
            <pc:sldMk cId="1792316017" sldId="778"/>
            <ac:spMk id="28" creationId="{637EB9BC-1207-8F00-BC54-A8F78850BF1E}"/>
          </ac:spMkLst>
        </pc:spChg>
        <pc:picChg chg="add del mod">
          <ac:chgData name="Jenifer Prince Devaraj" userId="c3fb109c-09d1-42a6-93f4-69472d709861" providerId="ADAL" clId="{00FDB582-7066-4080-B622-F25AAA4798D7}" dt="2024-01-28T23:50:28.508" v="639" actId="478"/>
          <ac:picMkLst>
            <pc:docMk/>
            <pc:sldMk cId="1792316017" sldId="778"/>
            <ac:picMk id="10" creationId="{27E2982F-4C1A-B2AF-3915-3C81F9CE6894}"/>
          </ac:picMkLst>
        </pc:picChg>
        <pc:picChg chg="add del mod">
          <ac:chgData name="Jenifer Prince Devaraj" userId="c3fb109c-09d1-42a6-93f4-69472d709861" providerId="ADAL" clId="{00FDB582-7066-4080-B622-F25AAA4798D7}" dt="2024-01-28T23:50:54.311" v="646" actId="478"/>
          <ac:picMkLst>
            <pc:docMk/>
            <pc:sldMk cId="1792316017" sldId="778"/>
            <ac:picMk id="12" creationId="{3548A1A3-4349-BD34-46A9-A9FB0724AA2F}"/>
          </ac:picMkLst>
        </pc:picChg>
        <pc:picChg chg="add mod">
          <ac:chgData name="Jenifer Prince Devaraj" userId="c3fb109c-09d1-42a6-93f4-69472d709861" providerId="ADAL" clId="{00FDB582-7066-4080-B622-F25AAA4798D7}" dt="2024-01-28T23:55:33.517" v="699" actId="1076"/>
          <ac:picMkLst>
            <pc:docMk/>
            <pc:sldMk cId="1792316017" sldId="778"/>
            <ac:picMk id="14" creationId="{AE07E1A0-668C-1ED6-3763-CB7140223CEB}"/>
          </ac:picMkLst>
        </pc:picChg>
        <pc:picChg chg="add del mod">
          <ac:chgData name="Jenifer Prince Devaraj" userId="c3fb109c-09d1-42a6-93f4-69472d709861" providerId="ADAL" clId="{00FDB582-7066-4080-B622-F25AAA4798D7}" dt="2024-01-29T00:15:21.855" v="820" actId="478"/>
          <ac:picMkLst>
            <pc:docMk/>
            <pc:sldMk cId="1792316017" sldId="778"/>
            <ac:picMk id="21" creationId="{8F8790A6-6457-5EE1-3264-7F6E310FAAA6}"/>
          </ac:picMkLst>
        </pc:picChg>
        <pc:picChg chg="add mod">
          <ac:chgData name="Jenifer Prince Devaraj" userId="c3fb109c-09d1-42a6-93f4-69472d709861" providerId="ADAL" clId="{00FDB582-7066-4080-B622-F25AAA4798D7}" dt="2024-01-29T00:15:27.700" v="822" actId="1076"/>
          <ac:picMkLst>
            <pc:docMk/>
            <pc:sldMk cId="1792316017" sldId="778"/>
            <ac:picMk id="26" creationId="{54842D96-247F-412E-03A2-CA4F5DA664AB}"/>
          </ac:picMkLst>
        </pc:picChg>
        <pc:cxnChg chg="add mod">
          <ac:chgData name="Jenifer Prince Devaraj" userId="c3fb109c-09d1-42a6-93f4-69472d709861" providerId="ADAL" clId="{00FDB582-7066-4080-B622-F25AAA4798D7}" dt="2024-01-28T23:59:19.231" v="721" actId="1076"/>
          <ac:cxnSpMkLst>
            <pc:docMk/>
            <pc:sldMk cId="1792316017" sldId="778"/>
            <ac:cxnSpMk id="23" creationId="{A7145C7D-3729-6AEA-FC5F-99EDFBD04755}"/>
          </ac:cxnSpMkLst>
        </pc:cxnChg>
      </pc:sldChg>
      <pc:sldChg chg="addSp modSp add del mod">
        <pc:chgData name="Jenifer Prince Devaraj" userId="c3fb109c-09d1-42a6-93f4-69472d709861" providerId="ADAL" clId="{00FDB582-7066-4080-B622-F25AAA4798D7}" dt="2024-01-29T09:48:04.417" v="1876" actId="47"/>
        <pc:sldMkLst>
          <pc:docMk/>
          <pc:sldMk cId="1155870785" sldId="779"/>
        </pc:sldMkLst>
        <pc:spChg chg="mod">
          <ac:chgData name="Jenifer Prince Devaraj" userId="c3fb109c-09d1-42a6-93f4-69472d709861" providerId="ADAL" clId="{00FDB582-7066-4080-B622-F25AAA4798D7}" dt="2024-01-29T01:30:55.436" v="1758" actId="6549"/>
          <ac:spMkLst>
            <pc:docMk/>
            <pc:sldMk cId="1155870785" sldId="779"/>
            <ac:spMk id="7" creationId="{B247BDBD-0B9F-BE85-20A3-8D20E13BBC12}"/>
          </ac:spMkLst>
        </pc:spChg>
        <pc:spChg chg="mod">
          <ac:chgData name="Jenifer Prince Devaraj" userId="c3fb109c-09d1-42a6-93f4-69472d709861" providerId="ADAL" clId="{00FDB582-7066-4080-B622-F25AAA4798D7}" dt="2024-01-29T01:31:43.747" v="1762" actId="1076"/>
          <ac:spMkLst>
            <pc:docMk/>
            <pc:sldMk cId="1155870785" sldId="779"/>
            <ac:spMk id="8" creationId="{FE8C33B0-1295-9255-CE6B-0880B8E509F1}"/>
          </ac:spMkLst>
        </pc:spChg>
        <pc:picChg chg="add mod">
          <ac:chgData name="Jenifer Prince Devaraj" userId="c3fb109c-09d1-42a6-93f4-69472d709861" providerId="ADAL" clId="{00FDB582-7066-4080-B622-F25AAA4798D7}" dt="2024-01-29T01:31:45.764" v="1763" actId="1076"/>
          <ac:picMkLst>
            <pc:docMk/>
            <pc:sldMk cId="1155870785" sldId="779"/>
            <ac:picMk id="6" creationId="{C3ADD638-51B8-455D-4F22-120E391B1684}"/>
          </ac:picMkLst>
        </pc:picChg>
      </pc:sldChg>
      <pc:sldChg chg="addSp delSp modSp add del mod">
        <pc:chgData name="Jenifer Prince Devaraj" userId="c3fb109c-09d1-42a6-93f4-69472d709861" providerId="ADAL" clId="{00FDB582-7066-4080-B622-F25AAA4798D7}" dt="2024-01-29T09:48:01.733" v="1870" actId="47"/>
        <pc:sldMkLst>
          <pc:docMk/>
          <pc:sldMk cId="2212136448" sldId="780"/>
        </pc:sldMkLst>
        <pc:spChg chg="del mod">
          <ac:chgData name="Jenifer Prince Devaraj" userId="c3fb109c-09d1-42a6-93f4-69472d709861" providerId="ADAL" clId="{00FDB582-7066-4080-B622-F25AAA4798D7}" dt="2024-01-29T00:04:51.882" v="784" actId="478"/>
          <ac:spMkLst>
            <pc:docMk/>
            <pc:sldMk cId="2212136448" sldId="780"/>
            <ac:spMk id="7" creationId="{B247BDBD-0B9F-BE85-20A3-8D20E13BBC12}"/>
          </ac:spMkLst>
        </pc:spChg>
        <pc:spChg chg="del mod">
          <ac:chgData name="Jenifer Prince Devaraj" userId="c3fb109c-09d1-42a6-93f4-69472d709861" providerId="ADAL" clId="{00FDB582-7066-4080-B622-F25AAA4798D7}" dt="2024-01-29T00:01:26.039" v="740" actId="478"/>
          <ac:spMkLst>
            <pc:docMk/>
            <pc:sldMk cId="2212136448" sldId="780"/>
            <ac:spMk id="17" creationId="{0F826354-5D2E-47E2-7466-74162588CED2}"/>
          </ac:spMkLst>
        </pc:spChg>
        <pc:spChg chg="del mod">
          <ac:chgData name="Jenifer Prince Devaraj" userId="c3fb109c-09d1-42a6-93f4-69472d709861" providerId="ADAL" clId="{00FDB582-7066-4080-B622-F25AAA4798D7}" dt="2024-01-29T00:02:13.551" v="748" actId="478"/>
          <ac:spMkLst>
            <pc:docMk/>
            <pc:sldMk cId="2212136448" sldId="780"/>
            <ac:spMk id="18" creationId="{CB097521-46CE-E101-CBB3-9BE112EE1AF8}"/>
          </ac:spMkLst>
        </pc:spChg>
        <pc:spChg chg="mod">
          <ac:chgData name="Jenifer Prince Devaraj" userId="c3fb109c-09d1-42a6-93f4-69472d709861" providerId="ADAL" clId="{00FDB582-7066-4080-B622-F25AAA4798D7}" dt="2024-01-29T00:31:23.313" v="1103" actId="12"/>
          <ac:spMkLst>
            <pc:docMk/>
            <pc:sldMk cId="2212136448" sldId="780"/>
            <ac:spMk id="19" creationId="{3C588B51-C6A2-FFD3-7884-9E3EA0836CE1}"/>
          </ac:spMkLst>
        </pc:spChg>
        <pc:picChg chg="add del mod">
          <ac:chgData name="Jenifer Prince Devaraj" userId="c3fb109c-09d1-42a6-93f4-69472d709861" providerId="ADAL" clId="{00FDB582-7066-4080-B622-F25AAA4798D7}" dt="2024-01-29T00:28:29.543" v="1078" actId="478"/>
          <ac:picMkLst>
            <pc:docMk/>
            <pc:sldMk cId="2212136448" sldId="780"/>
            <ac:picMk id="6" creationId="{CD110115-79F3-FD95-F97C-4FDA57E5D6FD}"/>
          </ac:picMkLst>
        </pc:picChg>
        <pc:picChg chg="add mod">
          <ac:chgData name="Jenifer Prince Devaraj" userId="c3fb109c-09d1-42a6-93f4-69472d709861" providerId="ADAL" clId="{00FDB582-7066-4080-B622-F25AAA4798D7}" dt="2024-01-29T00:31:05.643" v="1102" actId="1076"/>
          <ac:picMkLst>
            <pc:docMk/>
            <pc:sldMk cId="2212136448" sldId="780"/>
            <ac:picMk id="9" creationId="{9738FAC8-A1C3-6478-C312-0D645C2E5EB8}"/>
          </ac:picMkLst>
        </pc:picChg>
        <pc:picChg chg="del">
          <ac:chgData name="Jenifer Prince Devaraj" userId="c3fb109c-09d1-42a6-93f4-69472d709861" providerId="ADAL" clId="{00FDB582-7066-4080-B622-F25AAA4798D7}" dt="2024-01-29T00:01:27.708" v="741" actId="478"/>
          <ac:picMkLst>
            <pc:docMk/>
            <pc:sldMk cId="2212136448" sldId="780"/>
            <ac:picMk id="14" creationId="{AE07E1A0-668C-1ED6-3763-CB7140223CEB}"/>
          </ac:picMkLst>
        </pc:picChg>
        <pc:picChg chg="del">
          <ac:chgData name="Jenifer Prince Devaraj" userId="c3fb109c-09d1-42a6-93f4-69472d709861" providerId="ADAL" clId="{00FDB582-7066-4080-B622-F25AAA4798D7}" dt="2024-01-29T00:01:33.628" v="744" actId="478"/>
          <ac:picMkLst>
            <pc:docMk/>
            <pc:sldMk cId="2212136448" sldId="780"/>
            <ac:picMk id="21" creationId="{8F8790A6-6457-5EE1-3264-7F6E310FAAA6}"/>
          </ac:picMkLst>
        </pc:picChg>
        <pc:cxnChg chg="del">
          <ac:chgData name="Jenifer Prince Devaraj" userId="c3fb109c-09d1-42a6-93f4-69472d709861" providerId="ADAL" clId="{00FDB582-7066-4080-B622-F25AAA4798D7}" dt="2024-01-29T00:05:28.682" v="785" actId="478"/>
          <ac:cxnSpMkLst>
            <pc:docMk/>
            <pc:sldMk cId="2212136448" sldId="780"/>
            <ac:cxnSpMk id="23" creationId="{A7145C7D-3729-6AEA-FC5F-99EDFBD04755}"/>
          </ac:cxnSpMkLst>
        </pc:cxnChg>
      </pc:sldChg>
      <pc:sldChg chg="addSp delSp modSp add del mod ord">
        <pc:chgData name="Jenifer Prince Devaraj" userId="c3fb109c-09d1-42a6-93f4-69472d709861" providerId="ADAL" clId="{00FDB582-7066-4080-B622-F25AAA4798D7}" dt="2024-01-29T09:48:00.908" v="1868" actId="47"/>
        <pc:sldMkLst>
          <pc:docMk/>
          <pc:sldMk cId="1203934204" sldId="781"/>
        </pc:sldMkLst>
        <pc:spChg chg="mod">
          <ac:chgData name="Jenifer Prince Devaraj" userId="c3fb109c-09d1-42a6-93f4-69472d709861" providerId="ADAL" clId="{00FDB582-7066-4080-B622-F25AAA4798D7}" dt="2024-01-29T00:09:19.883" v="803" actId="179"/>
          <ac:spMkLst>
            <pc:docMk/>
            <pc:sldMk cId="1203934204" sldId="781"/>
            <ac:spMk id="7" creationId="{B247BDBD-0B9F-BE85-20A3-8D20E13BBC12}"/>
          </ac:spMkLst>
        </pc:spChg>
        <pc:spChg chg="del">
          <ac:chgData name="Jenifer Prince Devaraj" userId="c3fb109c-09d1-42a6-93f4-69472d709861" providerId="ADAL" clId="{00FDB582-7066-4080-B622-F25AAA4798D7}" dt="2024-01-29T00:02:42.906" v="759" actId="478"/>
          <ac:spMkLst>
            <pc:docMk/>
            <pc:sldMk cId="1203934204" sldId="781"/>
            <ac:spMk id="19" creationId="{3C588B51-C6A2-FFD3-7884-9E3EA0836CE1}"/>
          </ac:spMkLst>
        </pc:spChg>
        <pc:picChg chg="add mod">
          <ac:chgData name="Jenifer Prince Devaraj" userId="c3fb109c-09d1-42a6-93f4-69472d709861" providerId="ADAL" clId="{00FDB582-7066-4080-B622-F25AAA4798D7}" dt="2024-01-29T00:04:21.317" v="779" actId="1076"/>
          <ac:picMkLst>
            <pc:docMk/>
            <pc:sldMk cId="1203934204" sldId="781"/>
            <ac:picMk id="6" creationId="{0890AB6E-D920-FBD2-5014-17CE9650624E}"/>
          </ac:picMkLst>
        </pc:picChg>
        <pc:cxnChg chg="del">
          <ac:chgData name="Jenifer Prince Devaraj" userId="c3fb109c-09d1-42a6-93f4-69472d709861" providerId="ADAL" clId="{00FDB582-7066-4080-B622-F25AAA4798D7}" dt="2024-01-29T00:02:44.496" v="760" actId="478"/>
          <ac:cxnSpMkLst>
            <pc:docMk/>
            <pc:sldMk cId="1203934204" sldId="781"/>
            <ac:cxnSpMk id="23" creationId="{A7145C7D-3729-6AEA-FC5F-99EDFBD04755}"/>
          </ac:cxnSpMkLst>
        </pc:cxnChg>
      </pc:sldChg>
      <pc:sldChg chg="modSp add del mod ord">
        <pc:chgData name="Jenifer Prince Devaraj" userId="c3fb109c-09d1-42a6-93f4-69472d709861" providerId="ADAL" clId="{00FDB582-7066-4080-B622-F25AAA4798D7}" dt="2024-01-29T09:48:01.251" v="1869" actId="47"/>
        <pc:sldMkLst>
          <pc:docMk/>
          <pc:sldMk cId="2122262958" sldId="782"/>
        </pc:sldMkLst>
        <pc:spChg chg="mod">
          <ac:chgData name="Jenifer Prince Devaraj" userId="c3fb109c-09d1-42a6-93f4-69472d709861" providerId="ADAL" clId="{00FDB582-7066-4080-B622-F25AAA4798D7}" dt="2024-01-29T00:09:02.221" v="800" actId="179"/>
          <ac:spMkLst>
            <pc:docMk/>
            <pc:sldMk cId="2122262958" sldId="782"/>
            <ac:spMk id="19" creationId="{3C588B51-C6A2-FFD3-7884-9E3EA0836CE1}"/>
          </ac:spMkLst>
        </pc:spChg>
      </pc:sldChg>
      <pc:sldChg chg="addSp delSp modSp add del mod">
        <pc:chgData name="Jenifer Prince Devaraj" userId="c3fb109c-09d1-42a6-93f4-69472d709861" providerId="ADAL" clId="{00FDB582-7066-4080-B622-F25AAA4798D7}" dt="2024-01-29T09:48:00.539" v="1867" actId="47"/>
        <pc:sldMkLst>
          <pc:docMk/>
          <pc:sldMk cId="1612223720" sldId="783"/>
        </pc:sldMkLst>
        <pc:spChg chg="add del mod">
          <ac:chgData name="Jenifer Prince Devaraj" userId="c3fb109c-09d1-42a6-93f4-69472d709861" providerId="ADAL" clId="{00FDB582-7066-4080-B622-F25AAA4798D7}" dt="2024-01-29T00:16:56.663" v="849"/>
          <ac:spMkLst>
            <pc:docMk/>
            <pc:sldMk cId="1612223720" sldId="783"/>
            <ac:spMk id="4" creationId="{8E56B8A3-7B06-3131-9F17-023AF5F7DC71}"/>
          </ac:spMkLst>
        </pc:spChg>
        <pc:spChg chg="mod">
          <ac:chgData name="Jenifer Prince Devaraj" userId="c3fb109c-09d1-42a6-93f4-69472d709861" providerId="ADAL" clId="{00FDB582-7066-4080-B622-F25AAA4798D7}" dt="2024-01-29T00:22:13.649" v="1058" actId="1076"/>
          <ac:spMkLst>
            <pc:docMk/>
            <pc:sldMk cId="1612223720" sldId="783"/>
            <ac:spMk id="7" creationId="{B247BDBD-0B9F-BE85-20A3-8D20E13BBC12}"/>
          </ac:spMkLst>
        </pc:spChg>
        <pc:spChg chg="del">
          <ac:chgData name="Jenifer Prince Devaraj" userId="c3fb109c-09d1-42a6-93f4-69472d709861" providerId="ADAL" clId="{00FDB582-7066-4080-B622-F25AAA4798D7}" dt="2024-01-29T00:16:36.321" v="840" actId="478"/>
          <ac:spMkLst>
            <pc:docMk/>
            <pc:sldMk cId="1612223720" sldId="783"/>
            <ac:spMk id="17" creationId="{0F826354-5D2E-47E2-7466-74162588CED2}"/>
          </ac:spMkLst>
        </pc:spChg>
        <pc:spChg chg="del">
          <ac:chgData name="Jenifer Prince Devaraj" userId="c3fb109c-09d1-42a6-93f4-69472d709861" providerId="ADAL" clId="{00FDB582-7066-4080-B622-F25AAA4798D7}" dt="2024-01-29T00:16:39.395" v="841" actId="478"/>
          <ac:spMkLst>
            <pc:docMk/>
            <pc:sldMk cId="1612223720" sldId="783"/>
            <ac:spMk id="18" creationId="{CB097521-46CE-E101-CBB3-9BE112EE1AF8}"/>
          </ac:spMkLst>
        </pc:spChg>
        <pc:spChg chg="mod">
          <ac:chgData name="Jenifer Prince Devaraj" userId="c3fb109c-09d1-42a6-93f4-69472d709861" providerId="ADAL" clId="{00FDB582-7066-4080-B622-F25AAA4798D7}" dt="2024-01-29T00:22:18.397" v="1059" actId="1076"/>
          <ac:spMkLst>
            <pc:docMk/>
            <pc:sldMk cId="1612223720" sldId="783"/>
            <ac:spMk id="19" creationId="{3C588B51-C6A2-FFD3-7884-9E3EA0836CE1}"/>
          </ac:spMkLst>
        </pc:spChg>
        <pc:spChg chg="del">
          <ac:chgData name="Jenifer Prince Devaraj" userId="c3fb109c-09d1-42a6-93f4-69472d709861" providerId="ADAL" clId="{00FDB582-7066-4080-B622-F25AAA4798D7}" dt="2024-01-29T00:17:51.276" v="956" actId="478"/>
          <ac:spMkLst>
            <pc:docMk/>
            <pc:sldMk cId="1612223720" sldId="783"/>
            <ac:spMk id="27" creationId="{CE6C2FB1-7614-50E2-1806-3BBFF787124D}"/>
          </ac:spMkLst>
        </pc:spChg>
        <pc:spChg chg="del">
          <ac:chgData name="Jenifer Prince Devaraj" userId="c3fb109c-09d1-42a6-93f4-69472d709861" providerId="ADAL" clId="{00FDB582-7066-4080-B622-F25AAA4798D7}" dt="2024-01-29T00:17:54.295" v="957" actId="478"/>
          <ac:spMkLst>
            <pc:docMk/>
            <pc:sldMk cId="1612223720" sldId="783"/>
            <ac:spMk id="28" creationId="{637EB9BC-1207-8F00-BC54-A8F78850BF1E}"/>
          </ac:spMkLst>
        </pc:spChg>
        <pc:picChg chg="del">
          <ac:chgData name="Jenifer Prince Devaraj" userId="c3fb109c-09d1-42a6-93f4-69472d709861" providerId="ADAL" clId="{00FDB582-7066-4080-B622-F25AAA4798D7}" dt="2024-01-29T00:16:33.056" v="839" actId="478"/>
          <ac:picMkLst>
            <pc:docMk/>
            <pc:sldMk cId="1612223720" sldId="783"/>
            <ac:picMk id="14" creationId="{AE07E1A0-668C-1ED6-3763-CB7140223CEB}"/>
          </ac:picMkLst>
        </pc:picChg>
        <pc:picChg chg="del">
          <ac:chgData name="Jenifer Prince Devaraj" userId="c3fb109c-09d1-42a6-93f4-69472d709861" providerId="ADAL" clId="{00FDB582-7066-4080-B622-F25AAA4798D7}" dt="2024-01-29T00:17:48.681" v="955" actId="478"/>
          <ac:picMkLst>
            <pc:docMk/>
            <pc:sldMk cId="1612223720" sldId="783"/>
            <ac:picMk id="26" creationId="{54842D96-247F-412E-03A2-CA4F5DA664AB}"/>
          </ac:picMkLst>
        </pc:picChg>
      </pc:sldChg>
      <pc:sldChg chg="addSp delSp modSp add del mod">
        <pc:chgData name="Jenifer Prince Devaraj" userId="c3fb109c-09d1-42a6-93f4-69472d709861" providerId="ADAL" clId="{00FDB582-7066-4080-B622-F25AAA4798D7}" dt="2024-01-29T09:48:02.088" v="1871" actId="47"/>
        <pc:sldMkLst>
          <pc:docMk/>
          <pc:sldMk cId="3211259743" sldId="784"/>
        </pc:sldMkLst>
        <pc:spChg chg="mod">
          <ac:chgData name="Jenifer Prince Devaraj" userId="c3fb109c-09d1-42a6-93f4-69472d709861" providerId="ADAL" clId="{00FDB582-7066-4080-B622-F25AAA4798D7}" dt="2024-01-29T00:43:34.475" v="1217" actId="20577"/>
          <ac:spMkLst>
            <pc:docMk/>
            <pc:sldMk cId="3211259743" sldId="784"/>
            <ac:spMk id="19" creationId="{3C588B51-C6A2-FFD3-7884-9E3EA0836CE1}"/>
          </ac:spMkLst>
        </pc:spChg>
        <pc:picChg chg="add mod">
          <ac:chgData name="Jenifer Prince Devaraj" userId="c3fb109c-09d1-42a6-93f4-69472d709861" providerId="ADAL" clId="{00FDB582-7066-4080-B622-F25AAA4798D7}" dt="2024-01-29T00:43:46.854" v="1219" actId="1076"/>
          <ac:picMkLst>
            <pc:docMk/>
            <pc:sldMk cId="3211259743" sldId="784"/>
            <ac:picMk id="6" creationId="{13B536E9-B6D5-FDC1-7B70-76D7FC9D6EBF}"/>
          </ac:picMkLst>
        </pc:picChg>
        <pc:picChg chg="del">
          <ac:chgData name="Jenifer Prince Devaraj" userId="c3fb109c-09d1-42a6-93f4-69472d709861" providerId="ADAL" clId="{00FDB582-7066-4080-B622-F25AAA4798D7}" dt="2024-01-29T00:31:53.551" v="1108" actId="478"/>
          <ac:picMkLst>
            <pc:docMk/>
            <pc:sldMk cId="3211259743" sldId="784"/>
            <ac:picMk id="9" creationId="{9738FAC8-A1C3-6478-C312-0D645C2E5EB8}"/>
          </ac:picMkLst>
        </pc:picChg>
      </pc:sldChg>
      <pc:sldChg chg="addSp delSp modSp add del mod">
        <pc:chgData name="Jenifer Prince Devaraj" userId="c3fb109c-09d1-42a6-93f4-69472d709861" providerId="ADAL" clId="{00FDB582-7066-4080-B622-F25AAA4798D7}" dt="2024-01-29T09:48:02.434" v="1872" actId="47"/>
        <pc:sldMkLst>
          <pc:docMk/>
          <pc:sldMk cId="3484330549" sldId="785"/>
        </pc:sldMkLst>
        <pc:spChg chg="mod">
          <ac:chgData name="Jenifer Prince Devaraj" userId="c3fb109c-09d1-42a6-93f4-69472d709861" providerId="ADAL" clId="{00FDB582-7066-4080-B622-F25AAA4798D7}" dt="2024-01-29T00:53:22.650" v="1339" actId="6549"/>
          <ac:spMkLst>
            <pc:docMk/>
            <pc:sldMk cId="3484330549" sldId="785"/>
            <ac:spMk id="19" creationId="{3C588B51-C6A2-FFD3-7884-9E3EA0836CE1}"/>
          </ac:spMkLst>
        </pc:spChg>
        <pc:picChg chg="del mod">
          <ac:chgData name="Jenifer Prince Devaraj" userId="c3fb109c-09d1-42a6-93f4-69472d709861" providerId="ADAL" clId="{00FDB582-7066-4080-B622-F25AAA4798D7}" dt="2024-01-29T00:51:08.667" v="1252" actId="478"/>
          <ac:picMkLst>
            <pc:docMk/>
            <pc:sldMk cId="3484330549" sldId="785"/>
            <ac:picMk id="6" creationId="{13B536E9-B6D5-FDC1-7B70-76D7FC9D6EBF}"/>
          </ac:picMkLst>
        </pc:picChg>
        <pc:picChg chg="add mod">
          <ac:chgData name="Jenifer Prince Devaraj" userId="c3fb109c-09d1-42a6-93f4-69472d709861" providerId="ADAL" clId="{00FDB582-7066-4080-B622-F25AAA4798D7}" dt="2024-01-29T00:52:46.028" v="1321" actId="1076"/>
          <ac:picMkLst>
            <pc:docMk/>
            <pc:sldMk cId="3484330549" sldId="785"/>
            <ac:picMk id="7" creationId="{C2866F2E-F998-711D-DF7C-BA9AE46B669E}"/>
          </ac:picMkLst>
        </pc:picChg>
        <pc:picChg chg="add mod">
          <ac:chgData name="Jenifer Prince Devaraj" userId="c3fb109c-09d1-42a6-93f4-69472d709861" providerId="ADAL" clId="{00FDB582-7066-4080-B622-F25AAA4798D7}" dt="2024-01-29T00:53:14.110" v="1338" actId="1076"/>
          <ac:picMkLst>
            <pc:docMk/>
            <pc:sldMk cId="3484330549" sldId="785"/>
            <ac:picMk id="9" creationId="{8E04AA13-F32F-56D6-85A9-5EC1FE664478}"/>
          </ac:picMkLst>
        </pc:picChg>
      </pc:sldChg>
      <pc:sldChg chg="addSp delSp modSp add del mod">
        <pc:chgData name="Jenifer Prince Devaraj" userId="c3fb109c-09d1-42a6-93f4-69472d709861" providerId="ADAL" clId="{00FDB582-7066-4080-B622-F25AAA4798D7}" dt="2024-01-29T09:48:02.851" v="1873" actId="47"/>
        <pc:sldMkLst>
          <pc:docMk/>
          <pc:sldMk cId="2201407617" sldId="786"/>
        </pc:sldMkLst>
        <pc:spChg chg="mod">
          <ac:chgData name="Jenifer Prince Devaraj" userId="c3fb109c-09d1-42a6-93f4-69472d709861" providerId="ADAL" clId="{00FDB582-7066-4080-B622-F25AAA4798D7}" dt="2024-01-29T00:57:11.680" v="1357" actId="20577"/>
          <ac:spMkLst>
            <pc:docMk/>
            <pc:sldMk cId="2201407617" sldId="786"/>
            <ac:spMk id="19" creationId="{3C588B51-C6A2-FFD3-7884-9E3EA0836CE1}"/>
          </ac:spMkLst>
        </pc:spChg>
        <pc:picChg chg="add mod">
          <ac:chgData name="Jenifer Prince Devaraj" userId="c3fb109c-09d1-42a6-93f4-69472d709861" providerId="ADAL" clId="{00FDB582-7066-4080-B622-F25AAA4798D7}" dt="2024-01-29T00:54:10.835" v="1344" actId="1076"/>
          <ac:picMkLst>
            <pc:docMk/>
            <pc:sldMk cId="2201407617" sldId="786"/>
            <ac:picMk id="6" creationId="{72513559-884A-DC23-3E46-ABA27E6A70E0}"/>
          </ac:picMkLst>
        </pc:picChg>
        <pc:picChg chg="del">
          <ac:chgData name="Jenifer Prince Devaraj" userId="c3fb109c-09d1-42a6-93f4-69472d709861" providerId="ADAL" clId="{00FDB582-7066-4080-B622-F25AAA4798D7}" dt="2024-01-29T00:54:07.547" v="1342" actId="478"/>
          <ac:picMkLst>
            <pc:docMk/>
            <pc:sldMk cId="2201407617" sldId="786"/>
            <ac:picMk id="7" creationId="{C2866F2E-F998-711D-DF7C-BA9AE46B669E}"/>
          </ac:picMkLst>
        </pc:picChg>
        <pc:picChg chg="del">
          <ac:chgData name="Jenifer Prince Devaraj" userId="c3fb109c-09d1-42a6-93f4-69472d709861" providerId="ADAL" clId="{00FDB582-7066-4080-B622-F25AAA4798D7}" dt="2024-01-29T00:54:54.417" v="1345" actId="478"/>
          <ac:picMkLst>
            <pc:docMk/>
            <pc:sldMk cId="2201407617" sldId="786"/>
            <ac:picMk id="9" creationId="{8E04AA13-F32F-56D6-85A9-5EC1FE664478}"/>
          </ac:picMkLst>
        </pc:picChg>
        <pc:picChg chg="add mod">
          <ac:chgData name="Jenifer Prince Devaraj" userId="c3fb109c-09d1-42a6-93f4-69472d709861" providerId="ADAL" clId="{00FDB582-7066-4080-B622-F25AAA4798D7}" dt="2024-01-29T00:54:58.663" v="1347" actId="1076"/>
          <ac:picMkLst>
            <pc:docMk/>
            <pc:sldMk cId="2201407617" sldId="786"/>
            <ac:picMk id="10" creationId="{1631DF0E-43AF-9CE4-7995-0DE366D35E47}"/>
          </ac:picMkLst>
        </pc:picChg>
      </pc:sldChg>
      <pc:sldChg chg="addSp delSp modSp add del mod">
        <pc:chgData name="Jenifer Prince Devaraj" userId="c3fb109c-09d1-42a6-93f4-69472d709861" providerId="ADAL" clId="{00FDB582-7066-4080-B622-F25AAA4798D7}" dt="2024-01-29T09:48:03.297" v="1874" actId="47"/>
        <pc:sldMkLst>
          <pc:docMk/>
          <pc:sldMk cId="547610993" sldId="787"/>
        </pc:sldMkLst>
        <pc:spChg chg="add mod">
          <ac:chgData name="Jenifer Prince Devaraj" userId="c3fb109c-09d1-42a6-93f4-69472d709861" providerId="ADAL" clId="{00FDB582-7066-4080-B622-F25AAA4798D7}" dt="2024-01-29T01:03:15.760" v="1655" actId="1076"/>
          <ac:spMkLst>
            <pc:docMk/>
            <pc:sldMk cId="547610993" sldId="787"/>
            <ac:spMk id="8" creationId="{560BB16B-C52F-2503-F36B-65EFB3E99C10}"/>
          </ac:spMkLst>
        </pc:spChg>
        <pc:spChg chg="add mod">
          <ac:chgData name="Jenifer Prince Devaraj" userId="c3fb109c-09d1-42a6-93f4-69472d709861" providerId="ADAL" clId="{00FDB582-7066-4080-B622-F25AAA4798D7}" dt="2024-01-29T01:03:09.867" v="1653" actId="1076"/>
          <ac:spMkLst>
            <pc:docMk/>
            <pc:sldMk cId="547610993" sldId="787"/>
            <ac:spMk id="9" creationId="{4AE858AA-CA24-D00A-36F3-D8D3E4289842}"/>
          </ac:spMkLst>
        </pc:spChg>
        <pc:spChg chg="del">
          <ac:chgData name="Jenifer Prince Devaraj" userId="c3fb109c-09d1-42a6-93f4-69472d709861" providerId="ADAL" clId="{00FDB582-7066-4080-B622-F25AAA4798D7}" dt="2024-01-29T00:55:19.326" v="1350" actId="478"/>
          <ac:spMkLst>
            <pc:docMk/>
            <pc:sldMk cId="547610993" sldId="787"/>
            <ac:spMk id="19" creationId="{3C588B51-C6A2-FFD3-7884-9E3EA0836CE1}"/>
          </ac:spMkLst>
        </pc:spChg>
        <pc:picChg chg="del">
          <ac:chgData name="Jenifer Prince Devaraj" userId="c3fb109c-09d1-42a6-93f4-69472d709861" providerId="ADAL" clId="{00FDB582-7066-4080-B622-F25AAA4798D7}" dt="2024-01-29T00:55:21.129" v="1351" actId="478"/>
          <ac:picMkLst>
            <pc:docMk/>
            <pc:sldMk cId="547610993" sldId="787"/>
            <ac:picMk id="6" creationId="{72513559-884A-DC23-3E46-ABA27E6A70E0}"/>
          </ac:picMkLst>
        </pc:picChg>
        <pc:picChg chg="add mod">
          <ac:chgData name="Jenifer Prince Devaraj" userId="c3fb109c-09d1-42a6-93f4-69472d709861" providerId="ADAL" clId="{00FDB582-7066-4080-B622-F25AAA4798D7}" dt="2024-01-29T01:03:18.574" v="1656" actId="1076"/>
          <ac:picMkLst>
            <pc:docMk/>
            <pc:sldMk cId="547610993" sldId="787"/>
            <ac:picMk id="6" creationId="{B90448ED-78E4-C5CA-A018-7A66A9B020B8}"/>
          </ac:picMkLst>
        </pc:picChg>
        <pc:picChg chg="del">
          <ac:chgData name="Jenifer Prince Devaraj" userId="c3fb109c-09d1-42a6-93f4-69472d709861" providerId="ADAL" clId="{00FDB582-7066-4080-B622-F25AAA4798D7}" dt="2024-01-29T00:55:16.235" v="1349" actId="478"/>
          <ac:picMkLst>
            <pc:docMk/>
            <pc:sldMk cId="547610993" sldId="787"/>
            <ac:picMk id="10" creationId="{1631DF0E-43AF-9CE4-7995-0DE366D35E47}"/>
          </ac:picMkLst>
        </pc:picChg>
        <pc:picChg chg="add mod">
          <ac:chgData name="Jenifer Prince Devaraj" userId="c3fb109c-09d1-42a6-93f4-69472d709861" providerId="ADAL" clId="{00FDB582-7066-4080-B622-F25AAA4798D7}" dt="2024-01-29T01:03:09.867" v="1653" actId="1076"/>
          <ac:picMkLst>
            <pc:docMk/>
            <pc:sldMk cId="547610993" sldId="787"/>
            <ac:picMk id="11" creationId="{190149F9-EA58-4978-349E-F68CB76EB1E0}"/>
          </ac:picMkLst>
        </pc:picChg>
        <pc:picChg chg="add mod">
          <ac:chgData name="Jenifer Prince Devaraj" userId="c3fb109c-09d1-42a6-93f4-69472d709861" providerId="ADAL" clId="{00FDB582-7066-4080-B622-F25AAA4798D7}" dt="2024-01-29T01:03:09.867" v="1653" actId="1076"/>
          <ac:picMkLst>
            <pc:docMk/>
            <pc:sldMk cId="547610993" sldId="787"/>
            <ac:picMk id="13" creationId="{EBE46B80-DFBA-1B50-F246-F3C51C23EB43}"/>
          </ac:picMkLst>
        </pc:picChg>
        <pc:picChg chg="add mod">
          <ac:chgData name="Jenifer Prince Devaraj" userId="c3fb109c-09d1-42a6-93f4-69472d709861" providerId="ADAL" clId="{00FDB582-7066-4080-B622-F25AAA4798D7}" dt="2024-01-29T01:03:09.867" v="1653" actId="1076"/>
          <ac:picMkLst>
            <pc:docMk/>
            <pc:sldMk cId="547610993" sldId="787"/>
            <ac:picMk id="15" creationId="{FABA355B-50CD-3A72-8EC9-91F9053477DB}"/>
          </ac:picMkLst>
        </pc:picChg>
      </pc:sldChg>
      <pc:sldChg chg="addSp delSp modSp add del mod setBg modAnim replTag">
        <pc:chgData name="Jenifer Prince Devaraj" userId="c3fb109c-09d1-42a6-93f4-69472d709861" providerId="ADAL" clId="{00FDB582-7066-4080-B622-F25AAA4798D7}" dt="2024-01-29T09:48:04.028" v="1875" actId="47"/>
        <pc:sldMkLst>
          <pc:docMk/>
          <pc:sldMk cId="3055500153" sldId="788"/>
        </pc:sldMkLst>
        <pc:spChg chg="add mod replST">
          <ac:chgData name="Jenifer Prince Devaraj" userId="c3fb109c-09d1-42a6-93f4-69472d709861" providerId="ADAL" clId="{00FDB582-7066-4080-B622-F25AAA4798D7}" dt="2024-01-29T01:02:51.203" v="1646"/>
          <ac:spMkLst>
            <pc:docMk/>
            <pc:sldMk cId="3055500153" sldId="788"/>
            <ac:spMk id="6" creationId="{371E6E13-96FB-843A-D4B5-341DB37FE6E0}"/>
          </ac:spMkLst>
        </pc:spChg>
        <pc:spChg chg="add mod replST">
          <ac:chgData name="Jenifer Prince Devaraj" userId="c3fb109c-09d1-42a6-93f4-69472d709861" providerId="ADAL" clId="{00FDB582-7066-4080-B622-F25AAA4798D7}" dt="2024-01-29T00:59:18.286" v="1388"/>
          <ac:spMkLst>
            <pc:docMk/>
            <pc:sldMk cId="3055500153" sldId="788"/>
            <ac:spMk id="7" creationId="{834D1E90-2CB6-7F6F-29A6-3782AED76E62}"/>
          </ac:spMkLst>
        </pc:spChg>
        <pc:picChg chg="add mod replST">
          <ac:chgData name="Jenifer Prince Devaraj" userId="c3fb109c-09d1-42a6-93f4-69472d709861" providerId="ADAL" clId="{00FDB582-7066-4080-B622-F25AAA4798D7}" dt="2024-01-29T00:59:18.144" v="1365"/>
          <ac:picMkLst>
            <pc:docMk/>
            <pc:sldMk cId="3055500153" sldId="788"/>
            <ac:picMk id="3" creationId="{9531549D-CDA8-5C8C-AC3F-365A6FE67041}"/>
          </ac:picMkLst>
        </pc:picChg>
        <pc:picChg chg="add del mod replST">
          <ac:chgData name="Jenifer Prince Devaraj" userId="c3fb109c-09d1-42a6-93f4-69472d709861" providerId="ADAL" clId="{00FDB582-7066-4080-B622-F25AAA4798D7}" dt="2024-01-29T01:02:51.208" v="1648"/>
          <ac:picMkLst>
            <pc:docMk/>
            <pc:sldMk cId="3055500153" sldId="788"/>
            <ac:picMk id="5" creationId="{A069B1DC-5514-473B-085D-1980CD0C54BA}"/>
          </ac:picMkLst>
        </pc:picChg>
        <pc:picChg chg="add mod replST">
          <ac:chgData name="Jenifer Prince Devaraj" userId="c3fb109c-09d1-42a6-93f4-69472d709861" providerId="ADAL" clId="{00FDB582-7066-4080-B622-F25AAA4798D7}" dt="2024-01-29T01:02:51.341" v="1652"/>
          <ac:picMkLst>
            <pc:docMk/>
            <pc:sldMk cId="3055500153" sldId="788"/>
            <ac:picMk id="9" creationId="{22D1E391-FB57-F415-6978-7750B53FC45D}"/>
          </ac:picMkLst>
        </pc:picChg>
      </pc:sldChg>
      <pc:sldChg chg="addSp delSp modSp add mod">
        <pc:chgData name="Jenifer Prince Devaraj" userId="c3fb109c-09d1-42a6-93f4-69472d709861" providerId="ADAL" clId="{00FDB582-7066-4080-B622-F25AAA4798D7}" dt="2024-02-14T11:55:03.007" v="2110"/>
        <pc:sldMkLst>
          <pc:docMk/>
          <pc:sldMk cId="782553390" sldId="789"/>
        </pc:sldMkLst>
        <pc:spChg chg="add del mod">
          <ac:chgData name="Jenifer Prince Devaraj" userId="c3fb109c-09d1-42a6-93f4-69472d709861" providerId="ADAL" clId="{00FDB582-7066-4080-B622-F25AAA4798D7}" dt="2024-02-14T11:51:59.334" v="2087"/>
          <ac:spMkLst>
            <pc:docMk/>
            <pc:sldMk cId="782553390" sldId="789"/>
            <ac:spMk id="6" creationId="{B4F4ABB8-F908-5706-2F2D-AF708D1042D4}"/>
          </ac:spMkLst>
        </pc:spChg>
        <pc:spChg chg="mod">
          <ac:chgData name="Jenifer Prince Devaraj" userId="c3fb109c-09d1-42a6-93f4-69472d709861" providerId="ADAL" clId="{00FDB582-7066-4080-B622-F25AAA4798D7}" dt="2024-01-29T01:16:06.302" v="1733" actId="20577"/>
          <ac:spMkLst>
            <pc:docMk/>
            <pc:sldMk cId="782553390" sldId="789"/>
            <ac:spMk id="7" creationId="{B247BDBD-0B9F-BE85-20A3-8D20E13BBC12}"/>
          </ac:spMkLst>
        </pc:spChg>
        <pc:spChg chg="add del mod">
          <ac:chgData name="Jenifer Prince Devaraj" userId="c3fb109c-09d1-42a6-93f4-69472d709861" providerId="ADAL" clId="{00FDB582-7066-4080-B622-F25AAA4798D7}" dt="2024-02-14T11:51:59.334" v="2087"/>
          <ac:spMkLst>
            <pc:docMk/>
            <pc:sldMk cId="782553390" sldId="789"/>
            <ac:spMk id="8" creationId="{11F2CBEF-8428-E361-7D70-F3261325950B}"/>
          </ac:spMkLst>
        </pc:spChg>
        <pc:spChg chg="add mod">
          <ac:chgData name="Jenifer Prince Devaraj" userId="c3fb109c-09d1-42a6-93f4-69472d709861" providerId="ADAL" clId="{00FDB582-7066-4080-B622-F25AAA4798D7}" dt="2024-02-14T11:55:03.007" v="2110"/>
          <ac:spMkLst>
            <pc:docMk/>
            <pc:sldMk cId="782553390" sldId="789"/>
            <ac:spMk id="9" creationId="{51655D33-639A-1033-F99A-99DB9A4468BF}"/>
          </ac:spMkLst>
        </pc:spChg>
        <pc:spChg chg="add mod">
          <ac:chgData name="Jenifer Prince Devaraj" userId="c3fb109c-09d1-42a6-93f4-69472d709861" providerId="ADAL" clId="{00FDB582-7066-4080-B622-F25AAA4798D7}" dt="2024-02-14T11:55:03.007" v="2110"/>
          <ac:spMkLst>
            <pc:docMk/>
            <pc:sldMk cId="782553390" sldId="789"/>
            <ac:spMk id="10" creationId="{533F71CD-F5F3-19C0-A093-5DA8323EC1E9}"/>
          </ac:spMkLst>
        </pc:spChg>
        <pc:picChg chg="add mod">
          <ac:chgData name="Jenifer Prince Devaraj" userId="c3fb109c-09d1-42a6-93f4-69472d709861" providerId="ADAL" clId="{00FDB582-7066-4080-B622-F25AAA4798D7}" dt="2024-01-29T01:10:24.340" v="1679" actId="1076"/>
          <ac:picMkLst>
            <pc:docMk/>
            <pc:sldMk cId="782553390" sldId="789"/>
            <ac:picMk id="4" creationId="{1BE635B0-0875-FC4E-5FFB-E760F5DCBA09}"/>
          </ac:picMkLst>
        </pc:picChg>
      </pc:sldChg>
      <pc:sldChg chg="addSp delSp modSp add mod ord setBg modAnim replTag">
        <pc:chgData name="Jenifer Prince Devaraj" userId="c3fb109c-09d1-42a6-93f4-69472d709861" providerId="ADAL" clId="{00FDB582-7066-4080-B622-F25AAA4798D7}" dt="2024-02-14T11:55:01.099" v="2109"/>
        <pc:sldMkLst>
          <pc:docMk/>
          <pc:sldMk cId="2561864219" sldId="790"/>
        </pc:sldMkLst>
        <pc:spChg chg="add del mod">
          <ac:chgData name="Jenifer Prince Devaraj" userId="c3fb109c-09d1-42a6-93f4-69472d709861" providerId="ADAL" clId="{00FDB582-7066-4080-B622-F25AAA4798D7}" dt="2024-02-14T11:51:59.348" v="2088"/>
          <ac:spMkLst>
            <pc:docMk/>
            <pc:sldMk cId="2561864219" sldId="790"/>
            <ac:spMk id="2" creationId="{93B99A6E-0811-D831-7A98-DC620AB12A77}"/>
          </ac:spMkLst>
        </pc:spChg>
        <pc:spChg chg="add del mod">
          <ac:chgData name="Jenifer Prince Devaraj" userId="c3fb109c-09d1-42a6-93f4-69472d709861" providerId="ADAL" clId="{00FDB582-7066-4080-B622-F25AAA4798D7}" dt="2024-02-14T11:51:59.348" v="2088"/>
          <ac:spMkLst>
            <pc:docMk/>
            <pc:sldMk cId="2561864219" sldId="790"/>
            <ac:spMk id="4" creationId="{01C5DF7E-A11B-7E2E-D969-B2113E307E11}"/>
          </ac:spMkLst>
        </pc:spChg>
        <pc:spChg chg="add mod replST">
          <ac:chgData name="Jenifer Prince Devaraj" userId="c3fb109c-09d1-42a6-93f4-69472d709861" providerId="ADAL" clId="{00FDB582-7066-4080-B622-F25AAA4798D7}" dt="2024-01-29T10:08:40.493" v="1928"/>
          <ac:spMkLst>
            <pc:docMk/>
            <pc:sldMk cId="2561864219" sldId="790"/>
            <ac:spMk id="6" creationId="{3B67B6FD-99D8-E51C-0612-BBBBC5890B9D}"/>
          </ac:spMkLst>
        </pc:spChg>
        <pc:spChg chg="add mod replST">
          <ac:chgData name="Jenifer Prince Devaraj" userId="c3fb109c-09d1-42a6-93f4-69472d709861" providerId="ADAL" clId="{00FDB582-7066-4080-B622-F25AAA4798D7}" dt="2024-01-29T10:08:40.505" v="1938"/>
          <ac:spMkLst>
            <pc:docMk/>
            <pc:sldMk cId="2561864219" sldId="790"/>
            <ac:spMk id="7" creationId="{BA62F6B0-AC75-5E13-15EB-1486B62E1690}"/>
          </ac:spMkLst>
        </pc:spChg>
        <pc:spChg chg="add mod">
          <ac:chgData name="Jenifer Prince Devaraj" userId="c3fb109c-09d1-42a6-93f4-69472d709861" providerId="ADAL" clId="{00FDB582-7066-4080-B622-F25AAA4798D7}" dt="2024-02-14T11:55:01.099" v="2109"/>
          <ac:spMkLst>
            <pc:docMk/>
            <pc:sldMk cId="2561864219" sldId="790"/>
            <ac:spMk id="8" creationId="{CE9A5906-5162-5B16-FFC4-02DA92475CC0}"/>
          </ac:spMkLst>
        </pc:spChg>
        <pc:spChg chg="add mod">
          <ac:chgData name="Jenifer Prince Devaraj" userId="c3fb109c-09d1-42a6-93f4-69472d709861" providerId="ADAL" clId="{00FDB582-7066-4080-B622-F25AAA4798D7}" dt="2024-02-14T11:55:01.099" v="2109"/>
          <ac:spMkLst>
            <pc:docMk/>
            <pc:sldMk cId="2561864219" sldId="790"/>
            <ac:spMk id="9" creationId="{104FFD5A-25B2-8376-8107-0863BF08CE23}"/>
          </ac:spMkLst>
        </pc:spChg>
        <pc:picChg chg="add mod replST">
          <ac:chgData name="Jenifer Prince Devaraj" userId="c3fb109c-09d1-42a6-93f4-69472d709861" providerId="ADAL" clId="{00FDB582-7066-4080-B622-F25AAA4798D7}" dt="2024-01-29T10:08:40.388" v="1915"/>
          <ac:picMkLst>
            <pc:docMk/>
            <pc:sldMk cId="2561864219" sldId="790"/>
            <ac:picMk id="3" creationId="{3AFD4672-8E6C-F830-8C14-F5860081E5EA}"/>
          </ac:picMkLst>
        </pc:picChg>
        <pc:picChg chg="add mod replST">
          <ac:chgData name="Jenifer Prince Devaraj" userId="c3fb109c-09d1-42a6-93f4-69472d709861" providerId="ADAL" clId="{00FDB582-7066-4080-B622-F25AAA4798D7}" dt="2024-01-29T10:08:40.460" v="1919"/>
          <ac:picMkLst>
            <pc:docMk/>
            <pc:sldMk cId="2561864219" sldId="790"/>
            <ac:picMk id="5" creationId="{508BD228-81DF-D713-3CBC-15288547BD15}"/>
          </ac:picMkLst>
        </pc:picChg>
      </pc:sldChg>
      <pc:sldChg chg="modSp add del mod">
        <pc:chgData name="Jenifer Prince Devaraj" userId="c3fb109c-09d1-42a6-93f4-69472d709861" providerId="ADAL" clId="{00FDB582-7066-4080-B622-F25AAA4798D7}" dt="2024-01-29T01:42:04.275" v="1853" actId="47"/>
        <pc:sldMkLst>
          <pc:docMk/>
          <pc:sldMk cId="4252392456" sldId="790"/>
        </pc:sldMkLst>
        <pc:spChg chg="mod">
          <ac:chgData name="Jenifer Prince Devaraj" userId="c3fb109c-09d1-42a6-93f4-69472d709861" providerId="ADAL" clId="{00FDB582-7066-4080-B622-F25AAA4798D7}" dt="2024-01-29T01:17:55.358" v="1742"/>
          <ac:spMkLst>
            <pc:docMk/>
            <pc:sldMk cId="4252392456" sldId="790"/>
            <ac:spMk id="7" creationId="{B247BDBD-0B9F-BE85-20A3-8D20E13BBC12}"/>
          </ac:spMkLst>
        </pc:spChg>
        <pc:spChg chg="mod">
          <ac:chgData name="Jenifer Prince Devaraj" userId="c3fb109c-09d1-42a6-93f4-69472d709861" providerId="ADAL" clId="{00FDB582-7066-4080-B622-F25AAA4798D7}" dt="2024-01-29T01:17:51.340" v="1741" actId="21"/>
          <ac:spMkLst>
            <pc:docMk/>
            <pc:sldMk cId="4252392456" sldId="790"/>
            <ac:spMk id="8" creationId="{FE8C33B0-1295-9255-CE6B-0880B8E509F1}"/>
          </ac:spMkLst>
        </pc:spChg>
      </pc:sldChg>
      <pc:sldChg chg="addSp modSp add del mod">
        <pc:chgData name="Jenifer Prince Devaraj" userId="c3fb109c-09d1-42a6-93f4-69472d709861" providerId="ADAL" clId="{00FDB582-7066-4080-B622-F25AAA4798D7}" dt="2024-01-29T09:48:05.782" v="1878" actId="47"/>
        <pc:sldMkLst>
          <pc:docMk/>
          <pc:sldMk cId="877828334" sldId="791"/>
        </pc:sldMkLst>
        <pc:spChg chg="add mod">
          <ac:chgData name="Jenifer Prince Devaraj" userId="c3fb109c-09d1-42a6-93f4-69472d709861" providerId="ADAL" clId="{00FDB582-7066-4080-B622-F25AAA4798D7}" dt="2024-01-29T01:38:40.203" v="1849" actId="20577"/>
          <ac:spMkLst>
            <pc:docMk/>
            <pc:sldMk cId="877828334" sldId="791"/>
            <ac:spMk id="4" creationId="{15D870F8-0440-FD3B-24D7-674F41B941F9}"/>
          </ac:spMkLst>
        </pc:spChg>
        <pc:spChg chg="mod">
          <ac:chgData name="Jenifer Prince Devaraj" userId="c3fb109c-09d1-42a6-93f4-69472d709861" providerId="ADAL" clId="{00FDB582-7066-4080-B622-F25AAA4798D7}" dt="2024-01-29T01:35:48.762" v="1814" actId="20577"/>
          <ac:spMkLst>
            <pc:docMk/>
            <pc:sldMk cId="877828334" sldId="791"/>
            <ac:spMk id="7" creationId="{B247BDBD-0B9F-BE85-20A3-8D20E13BBC12}"/>
          </ac:spMkLst>
        </pc:spChg>
        <pc:spChg chg="mod">
          <ac:chgData name="Jenifer Prince Devaraj" userId="c3fb109c-09d1-42a6-93f4-69472d709861" providerId="ADAL" clId="{00FDB582-7066-4080-B622-F25AAA4798D7}" dt="2024-01-29T01:38:47.042" v="1852" actId="20577"/>
          <ac:spMkLst>
            <pc:docMk/>
            <pc:sldMk cId="877828334" sldId="791"/>
            <ac:spMk id="8" creationId="{FE8C33B0-1295-9255-CE6B-0880B8E509F1}"/>
          </ac:spMkLst>
        </pc:spChg>
        <pc:spChg chg="add mod">
          <ac:chgData name="Jenifer Prince Devaraj" userId="c3fb109c-09d1-42a6-93f4-69472d709861" providerId="ADAL" clId="{00FDB582-7066-4080-B622-F25AAA4798D7}" dt="2024-01-29T01:38:26.013" v="1843" actId="1076"/>
          <ac:spMkLst>
            <pc:docMk/>
            <pc:sldMk cId="877828334" sldId="791"/>
            <ac:spMk id="9" creationId="{9AB83DA2-62A6-DADA-A95E-2C21EA4B948C}"/>
          </ac:spMkLst>
        </pc:spChg>
        <pc:picChg chg="add mod">
          <ac:chgData name="Jenifer Prince Devaraj" userId="c3fb109c-09d1-42a6-93f4-69472d709861" providerId="ADAL" clId="{00FDB582-7066-4080-B622-F25AAA4798D7}" dt="2024-01-29T01:37:28.138" v="1834" actId="1076"/>
          <ac:picMkLst>
            <pc:docMk/>
            <pc:sldMk cId="877828334" sldId="791"/>
            <ac:picMk id="11" creationId="{E33ED12B-CCD1-51C9-4A77-7B0490EDF457}"/>
          </ac:picMkLst>
        </pc:picChg>
        <pc:picChg chg="add mod">
          <ac:chgData name="Jenifer Prince Devaraj" userId="c3fb109c-09d1-42a6-93f4-69472d709861" providerId="ADAL" clId="{00FDB582-7066-4080-B622-F25AAA4798D7}" dt="2024-01-29T01:37:39.906" v="1837" actId="1076"/>
          <ac:picMkLst>
            <pc:docMk/>
            <pc:sldMk cId="877828334" sldId="791"/>
            <ac:picMk id="13" creationId="{3CA06B7D-53A3-A76C-E775-E289E13DD643}"/>
          </ac:picMkLst>
        </pc:picChg>
        <pc:picChg chg="add mod">
          <ac:chgData name="Jenifer Prince Devaraj" userId="c3fb109c-09d1-42a6-93f4-69472d709861" providerId="ADAL" clId="{00FDB582-7066-4080-B622-F25AAA4798D7}" dt="2024-01-29T01:38:32.342" v="1846" actId="1076"/>
          <ac:picMkLst>
            <pc:docMk/>
            <pc:sldMk cId="877828334" sldId="791"/>
            <ac:picMk id="17" creationId="{D505AC66-4187-715E-8A63-FCFAC61CB7E6}"/>
          </ac:picMkLst>
        </pc:picChg>
        <pc:cxnChg chg="add mod">
          <ac:chgData name="Jenifer Prince Devaraj" userId="c3fb109c-09d1-42a6-93f4-69472d709861" providerId="ADAL" clId="{00FDB582-7066-4080-B622-F25AAA4798D7}" dt="2024-01-29T01:38:02.075" v="1839" actId="1582"/>
          <ac:cxnSpMkLst>
            <pc:docMk/>
            <pc:sldMk cId="877828334" sldId="791"/>
            <ac:cxnSpMk id="15" creationId="{FD90CF9D-BE7B-E291-5BD9-09C1D4C8EE6F}"/>
          </ac:cxnSpMkLst>
        </pc:cxnChg>
      </pc:sldChg>
      <pc:sldChg chg="delSp add del mod">
        <pc:chgData name="Jenifer Prince Devaraj" userId="c3fb109c-09d1-42a6-93f4-69472d709861" providerId="ADAL" clId="{00FDB582-7066-4080-B622-F25AAA4798D7}" dt="2024-01-29T10:16:48.721" v="2004" actId="47"/>
        <pc:sldMkLst>
          <pc:docMk/>
          <pc:sldMk cId="2881467734" sldId="791"/>
        </pc:sldMkLst>
        <pc:spChg chg="del">
          <ac:chgData name="Jenifer Prince Devaraj" userId="c3fb109c-09d1-42a6-93f4-69472d709861" providerId="ADAL" clId="{00FDB582-7066-4080-B622-F25AAA4798D7}" dt="2024-01-29T10:16:36.412" v="2000" actId="478"/>
          <ac:spMkLst>
            <pc:docMk/>
            <pc:sldMk cId="2881467734" sldId="791"/>
            <ac:spMk id="7" creationId="{BD7A078C-B9AF-7635-F34E-3C5DD7837B56}"/>
          </ac:spMkLst>
        </pc:spChg>
        <pc:spChg chg="del">
          <ac:chgData name="Jenifer Prince Devaraj" userId="c3fb109c-09d1-42a6-93f4-69472d709861" providerId="ADAL" clId="{00FDB582-7066-4080-B622-F25AAA4798D7}" dt="2024-01-29T10:16:39.834" v="2001" actId="478"/>
          <ac:spMkLst>
            <pc:docMk/>
            <pc:sldMk cId="2881467734" sldId="791"/>
            <ac:spMk id="16" creationId="{BAE0A156-7D83-76D0-3F38-156333046F36}"/>
          </ac:spMkLst>
        </pc:spChg>
        <pc:picChg chg="del">
          <ac:chgData name="Jenifer Prince Devaraj" userId="c3fb109c-09d1-42a6-93f4-69472d709861" providerId="ADAL" clId="{00FDB582-7066-4080-B622-F25AAA4798D7}" dt="2024-01-29T10:16:33.709" v="1999" actId="478"/>
          <ac:picMkLst>
            <pc:docMk/>
            <pc:sldMk cId="2881467734" sldId="791"/>
            <ac:picMk id="6" creationId="{D9C0D007-59CE-DDD0-D732-5277BB12108F}"/>
          </ac:picMkLst>
        </pc:picChg>
      </pc:sldChg>
      <pc:sldChg chg="new del ord">
        <pc:chgData name="Jenifer Prince Devaraj" userId="c3fb109c-09d1-42a6-93f4-69472d709861" providerId="ADAL" clId="{00FDB582-7066-4080-B622-F25AAA4798D7}" dt="2024-01-29T11:55:35.528" v="2042" actId="47"/>
        <pc:sldMkLst>
          <pc:docMk/>
          <pc:sldMk cId="2884685693" sldId="791"/>
        </pc:sldMkLst>
      </pc:sldChg>
      <pc:sldChg chg="addSp delSp modSp add del mod">
        <pc:chgData name="Jenifer Prince Devaraj" userId="c3fb109c-09d1-42a6-93f4-69472d709861" providerId="ADAL" clId="{00FDB582-7066-4080-B622-F25AAA4798D7}" dt="2024-01-29T09:48:05.053" v="1877" actId="47"/>
        <pc:sldMkLst>
          <pc:docMk/>
          <pc:sldMk cId="468928933" sldId="792"/>
        </pc:sldMkLst>
        <pc:spChg chg="mod">
          <ac:chgData name="Jenifer Prince Devaraj" userId="c3fb109c-09d1-42a6-93f4-69472d709861" providerId="ADAL" clId="{00FDB582-7066-4080-B622-F25AAA4798D7}" dt="2024-01-29T01:33:58.252" v="1797" actId="20577"/>
          <ac:spMkLst>
            <pc:docMk/>
            <pc:sldMk cId="468928933" sldId="792"/>
            <ac:spMk id="7" creationId="{B247BDBD-0B9F-BE85-20A3-8D20E13BBC12}"/>
          </ac:spMkLst>
        </pc:spChg>
        <pc:spChg chg="mod">
          <ac:chgData name="Jenifer Prince Devaraj" userId="c3fb109c-09d1-42a6-93f4-69472d709861" providerId="ADAL" clId="{00FDB582-7066-4080-B622-F25AAA4798D7}" dt="2024-01-29T01:33:22.350" v="1791" actId="1076"/>
          <ac:spMkLst>
            <pc:docMk/>
            <pc:sldMk cId="468928933" sldId="792"/>
            <ac:spMk id="8" creationId="{FE8C33B0-1295-9255-CE6B-0880B8E509F1}"/>
          </ac:spMkLst>
        </pc:spChg>
        <pc:picChg chg="del mod">
          <ac:chgData name="Jenifer Prince Devaraj" userId="c3fb109c-09d1-42a6-93f4-69472d709861" providerId="ADAL" clId="{00FDB582-7066-4080-B622-F25AAA4798D7}" dt="2024-01-29T01:33:48.257" v="1792" actId="478"/>
          <ac:picMkLst>
            <pc:docMk/>
            <pc:sldMk cId="468928933" sldId="792"/>
            <ac:picMk id="6" creationId="{C3ADD638-51B8-455D-4F22-120E391B1684}"/>
          </ac:picMkLst>
        </pc:picChg>
        <pc:picChg chg="add mod">
          <ac:chgData name="Jenifer Prince Devaraj" userId="c3fb109c-09d1-42a6-93f4-69472d709861" providerId="ADAL" clId="{00FDB582-7066-4080-B622-F25AAA4798D7}" dt="2024-01-29T01:33:56.617" v="1796" actId="1076"/>
          <ac:picMkLst>
            <pc:docMk/>
            <pc:sldMk cId="468928933" sldId="792"/>
            <ac:picMk id="9" creationId="{B8F8EEA0-4863-9990-0C36-AAC578A3449C}"/>
          </ac:picMkLst>
        </pc:picChg>
      </pc:sldChg>
    </pc:docChg>
  </pc:docChgLst>
  <pc:docChgLst>
    <pc:chgData name="Jenifer Prince Devaraj" userId="c3fb109c-09d1-42a6-93f4-69472d709861" providerId="ADAL" clId="{784ECBD8-14C2-41DA-8FC5-47818D301267}"/>
    <pc:docChg chg="undo custSel addSld delSld modSld">
      <pc:chgData name="Jenifer Prince Devaraj" userId="c3fb109c-09d1-42a6-93f4-69472d709861" providerId="ADAL" clId="{784ECBD8-14C2-41DA-8FC5-47818D301267}" dt="2024-01-28T22:17:27.239" v="336"/>
      <pc:docMkLst>
        <pc:docMk/>
      </pc:docMkLst>
      <pc:sldChg chg="addSp delSp add del delDesignElem">
        <pc:chgData name="Jenifer Prince Devaraj" userId="c3fb109c-09d1-42a6-93f4-69472d709861" providerId="ADAL" clId="{784ECBD8-14C2-41DA-8FC5-47818D301267}" dt="2024-01-28T22:01:47.121" v="135"/>
        <pc:sldMkLst>
          <pc:docMk/>
          <pc:sldMk cId="1913516840" sldId="284"/>
        </pc:sldMkLst>
        <pc:spChg chg="add del">
          <ac:chgData name="Jenifer Prince Devaraj" userId="c3fb109c-09d1-42a6-93f4-69472d709861" providerId="ADAL" clId="{784ECBD8-14C2-41DA-8FC5-47818D301267}" dt="2024-01-28T22:01:47.121" v="135"/>
          <ac:spMkLst>
            <pc:docMk/>
            <pc:sldMk cId="1913516840" sldId="284"/>
            <ac:spMk id="11" creationId="{5F879AC3-D4CE-493C-ADC7-06205677F4F8}"/>
          </ac:spMkLst>
        </pc:spChg>
        <pc:spChg chg="add del">
          <ac:chgData name="Jenifer Prince Devaraj" userId="c3fb109c-09d1-42a6-93f4-69472d709861" providerId="ADAL" clId="{784ECBD8-14C2-41DA-8FC5-47818D301267}" dt="2024-01-28T22:01:47.121" v="135"/>
          <ac:spMkLst>
            <pc:docMk/>
            <pc:sldMk cId="1913516840" sldId="284"/>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1103093744" sldId="298"/>
        </pc:sldMkLst>
        <pc:spChg chg="add del">
          <ac:chgData name="Jenifer Prince Devaraj" userId="c3fb109c-09d1-42a6-93f4-69472d709861" providerId="ADAL" clId="{784ECBD8-14C2-41DA-8FC5-47818D301267}" dt="2024-01-28T22:01:47.121" v="135"/>
          <ac:spMkLst>
            <pc:docMk/>
            <pc:sldMk cId="1103093744" sldId="298"/>
            <ac:spMk id="11" creationId="{5F879AC3-D4CE-493C-ADC7-06205677F4F8}"/>
          </ac:spMkLst>
        </pc:spChg>
        <pc:spChg chg="add del">
          <ac:chgData name="Jenifer Prince Devaraj" userId="c3fb109c-09d1-42a6-93f4-69472d709861" providerId="ADAL" clId="{784ECBD8-14C2-41DA-8FC5-47818D301267}" dt="2024-01-28T22:01:47.121" v="135"/>
          <ac:spMkLst>
            <pc:docMk/>
            <pc:sldMk cId="1103093744" sldId="298"/>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4150285771" sldId="304"/>
        </pc:sldMkLst>
        <pc:spChg chg="add del">
          <ac:chgData name="Jenifer Prince Devaraj" userId="c3fb109c-09d1-42a6-93f4-69472d709861" providerId="ADAL" clId="{784ECBD8-14C2-41DA-8FC5-47818D301267}" dt="2024-01-28T22:01:47.121" v="135"/>
          <ac:spMkLst>
            <pc:docMk/>
            <pc:sldMk cId="4150285771" sldId="304"/>
            <ac:spMk id="11" creationId="{5F879AC3-D4CE-493C-ADC7-06205677F4F8}"/>
          </ac:spMkLst>
        </pc:spChg>
        <pc:spChg chg="add del">
          <ac:chgData name="Jenifer Prince Devaraj" userId="c3fb109c-09d1-42a6-93f4-69472d709861" providerId="ADAL" clId="{784ECBD8-14C2-41DA-8FC5-47818D301267}" dt="2024-01-28T22:01:47.121" v="135"/>
          <ac:spMkLst>
            <pc:docMk/>
            <pc:sldMk cId="4150285771" sldId="304"/>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4125475636" sldId="305"/>
        </pc:sldMkLst>
        <pc:spChg chg="add del">
          <ac:chgData name="Jenifer Prince Devaraj" userId="c3fb109c-09d1-42a6-93f4-69472d709861" providerId="ADAL" clId="{784ECBD8-14C2-41DA-8FC5-47818D301267}" dt="2024-01-28T22:01:47.121" v="135"/>
          <ac:spMkLst>
            <pc:docMk/>
            <pc:sldMk cId="4125475636" sldId="305"/>
            <ac:spMk id="11" creationId="{5F879AC3-D4CE-493C-ADC7-06205677F4F8}"/>
          </ac:spMkLst>
        </pc:spChg>
        <pc:spChg chg="add del">
          <ac:chgData name="Jenifer Prince Devaraj" userId="c3fb109c-09d1-42a6-93f4-69472d709861" providerId="ADAL" clId="{784ECBD8-14C2-41DA-8FC5-47818D301267}" dt="2024-01-28T22:01:47.121" v="135"/>
          <ac:spMkLst>
            <pc:docMk/>
            <pc:sldMk cId="4125475636" sldId="305"/>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1518415725" sldId="306"/>
        </pc:sldMkLst>
        <pc:spChg chg="add del">
          <ac:chgData name="Jenifer Prince Devaraj" userId="c3fb109c-09d1-42a6-93f4-69472d709861" providerId="ADAL" clId="{784ECBD8-14C2-41DA-8FC5-47818D301267}" dt="2024-01-28T22:01:47.121" v="135"/>
          <ac:spMkLst>
            <pc:docMk/>
            <pc:sldMk cId="1518415725" sldId="306"/>
            <ac:spMk id="11" creationId="{5F879AC3-D4CE-493C-ADC7-06205677F4F8}"/>
          </ac:spMkLst>
        </pc:spChg>
        <pc:spChg chg="add del">
          <ac:chgData name="Jenifer Prince Devaraj" userId="c3fb109c-09d1-42a6-93f4-69472d709861" providerId="ADAL" clId="{784ECBD8-14C2-41DA-8FC5-47818D301267}" dt="2024-01-28T22:01:47.121" v="135"/>
          <ac:spMkLst>
            <pc:docMk/>
            <pc:sldMk cId="1518415725" sldId="306"/>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3492808106" sldId="307"/>
        </pc:sldMkLst>
        <pc:spChg chg="add del">
          <ac:chgData name="Jenifer Prince Devaraj" userId="c3fb109c-09d1-42a6-93f4-69472d709861" providerId="ADAL" clId="{784ECBD8-14C2-41DA-8FC5-47818D301267}" dt="2024-01-28T22:01:47.121" v="135"/>
          <ac:spMkLst>
            <pc:docMk/>
            <pc:sldMk cId="3492808106" sldId="307"/>
            <ac:spMk id="11" creationId="{5F879AC3-D4CE-493C-ADC7-06205677F4F8}"/>
          </ac:spMkLst>
        </pc:spChg>
        <pc:spChg chg="add del">
          <ac:chgData name="Jenifer Prince Devaraj" userId="c3fb109c-09d1-42a6-93f4-69472d709861" providerId="ADAL" clId="{784ECBD8-14C2-41DA-8FC5-47818D301267}" dt="2024-01-28T22:01:47.121" v="135"/>
          <ac:spMkLst>
            <pc:docMk/>
            <pc:sldMk cId="3492808106" sldId="307"/>
            <ac:spMk id="13" creationId="{736F0DFD-0954-464F-BF12-DD2E6F6E0380}"/>
          </ac:spMkLst>
        </pc:spChg>
      </pc:sldChg>
      <pc:sldChg chg="addSp delSp modSp mod">
        <pc:chgData name="Jenifer Prince Devaraj" userId="c3fb109c-09d1-42a6-93f4-69472d709861" providerId="ADAL" clId="{784ECBD8-14C2-41DA-8FC5-47818D301267}" dt="2024-01-28T22:16:14.251" v="296" actId="20577"/>
        <pc:sldMkLst>
          <pc:docMk/>
          <pc:sldMk cId="3119007398" sldId="719"/>
        </pc:sldMkLst>
        <pc:spChg chg="del">
          <ac:chgData name="Jenifer Prince Devaraj" userId="c3fb109c-09d1-42a6-93f4-69472d709861" providerId="ADAL" clId="{784ECBD8-14C2-41DA-8FC5-47818D301267}" dt="2024-01-28T21:58:02.201" v="39" actId="478"/>
          <ac:spMkLst>
            <pc:docMk/>
            <pc:sldMk cId="3119007398" sldId="719"/>
            <ac:spMk id="2" creationId="{5AF40EAB-6954-8B5E-C784-2A455332F66A}"/>
          </ac:spMkLst>
        </pc:spChg>
        <pc:spChg chg="add del mod">
          <ac:chgData name="Jenifer Prince Devaraj" userId="c3fb109c-09d1-42a6-93f4-69472d709861" providerId="ADAL" clId="{784ECBD8-14C2-41DA-8FC5-47818D301267}" dt="2024-01-28T21:58:43.490" v="43" actId="478"/>
          <ac:spMkLst>
            <pc:docMk/>
            <pc:sldMk cId="3119007398" sldId="719"/>
            <ac:spMk id="4" creationId="{F514E585-59C5-3F9E-C331-F20D20594365}"/>
          </ac:spMkLst>
        </pc:spChg>
        <pc:spChg chg="del mod">
          <ac:chgData name="Jenifer Prince Devaraj" userId="c3fb109c-09d1-42a6-93f4-69472d709861" providerId="ADAL" clId="{784ECBD8-14C2-41DA-8FC5-47818D301267}" dt="2024-01-28T21:59:10.688" v="54" actId="478"/>
          <ac:spMkLst>
            <pc:docMk/>
            <pc:sldMk cId="3119007398" sldId="719"/>
            <ac:spMk id="5" creationId="{BD78D876-541D-6E52-A364-F2210992F446}"/>
          </ac:spMkLst>
        </pc:spChg>
        <pc:spChg chg="add mod">
          <ac:chgData name="Jenifer Prince Devaraj" userId="c3fb109c-09d1-42a6-93f4-69472d709861" providerId="ADAL" clId="{784ECBD8-14C2-41DA-8FC5-47818D301267}" dt="2024-01-28T22:16:14.251" v="296" actId="20577"/>
          <ac:spMkLst>
            <pc:docMk/>
            <pc:sldMk cId="3119007398" sldId="719"/>
            <ac:spMk id="6" creationId="{32FAECD2-AEF9-E0BD-7C77-6008C9287772}"/>
          </ac:spMkLst>
        </pc:spChg>
        <pc:spChg chg="add mod">
          <ac:chgData name="Jenifer Prince Devaraj" userId="c3fb109c-09d1-42a6-93f4-69472d709861" providerId="ADAL" clId="{784ECBD8-14C2-41DA-8FC5-47818D301267}" dt="2024-01-28T21:58:35.396" v="41"/>
          <ac:spMkLst>
            <pc:docMk/>
            <pc:sldMk cId="3119007398" sldId="719"/>
            <ac:spMk id="7" creationId="{E822A2C5-03E7-9C76-CF81-917ED8B3D5DA}"/>
          </ac:spMkLst>
        </pc:spChg>
      </pc:sldChg>
      <pc:sldChg chg="addSp delSp modSp mod">
        <pc:chgData name="Jenifer Prince Devaraj" userId="c3fb109c-09d1-42a6-93f4-69472d709861" providerId="ADAL" clId="{784ECBD8-14C2-41DA-8FC5-47818D301267}" dt="2024-01-28T22:17:15.008" v="332" actId="20577"/>
        <pc:sldMkLst>
          <pc:docMk/>
          <pc:sldMk cId="2008570622" sldId="768"/>
        </pc:sldMkLst>
        <pc:spChg chg="mod">
          <ac:chgData name="Jenifer Prince Devaraj" userId="c3fb109c-09d1-42a6-93f4-69472d709861" providerId="ADAL" clId="{784ECBD8-14C2-41DA-8FC5-47818D301267}" dt="2024-01-28T22:11:46.665" v="262" actId="2711"/>
          <ac:spMkLst>
            <pc:docMk/>
            <pc:sldMk cId="2008570622" sldId="768"/>
            <ac:spMk id="2" creationId="{599D6D5D-84A5-2599-8C62-A39AD58B7439}"/>
          </ac:spMkLst>
        </pc:spChg>
        <pc:spChg chg="add mod">
          <ac:chgData name="Jenifer Prince Devaraj" userId="c3fb109c-09d1-42a6-93f4-69472d709861" providerId="ADAL" clId="{784ECBD8-14C2-41DA-8FC5-47818D301267}" dt="2024-01-28T22:17:15.008" v="332" actId="20577"/>
          <ac:spMkLst>
            <pc:docMk/>
            <pc:sldMk cId="2008570622" sldId="768"/>
            <ac:spMk id="3" creationId="{A13D7425-4FBD-407B-8095-98E19B08E662}"/>
          </ac:spMkLst>
        </pc:spChg>
        <pc:spChg chg="add del mod">
          <ac:chgData name="Jenifer Prince Devaraj" userId="c3fb109c-09d1-42a6-93f4-69472d709861" providerId="ADAL" clId="{784ECBD8-14C2-41DA-8FC5-47818D301267}" dt="2024-01-28T22:09:50.516" v="241" actId="478"/>
          <ac:spMkLst>
            <pc:docMk/>
            <pc:sldMk cId="2008570622" sldId="768"/>
            <ac:spMk id="3" creationId="{BEB0689B-DABC-FF7F-516F-D0E9A0F08E81}"/>
          </ac:spMkLst>
        </pc:spChg>
        <pc:spChg chg="del">
          <ac:chgData name="Jenifer Prince Devaraj" userId="c3fb109c-09d1-42a6-93f4-69472d709861" providerId="ADAL" clId="{784ECBD8-14C2-41DA-8FC5-47818D301267}" dt="2024-01-28T22:00:31.005" v="117" actId="478"/>
          <ac:spMkLst>
            <pc:docMk/>
            <pc:sldMk cId="2008570622" sldId="768"/>
            <ac:spMk id="4" creationId="{D18B15BA-6AF7-7BEA-D02A-43BDCA69390F}"/>
          </ac:spMkLst>
        </pc:spChg>
        <pc:spChg chg="add del mod">
          <ac:chgData name="Jenifer Prince Devaraj" userId="c3fb109c-09d1-42a6-93f4-69472d709861" providerId="ADAL" clId="{784ECBD8-14C2-41DA-8FC5-47818D301267}" dt="2024-01-28T22:03:58.662" v="156" actId="478"/>
          <ac:spMkLst>
            <pc:docMk/>
            <pc:sldMk cId="2008570622" sldId="768"/>
            <ac:spMk id="6" creationId="{7A115DA8-D821-665F-E64A-783997DEBBE5}"/>
          </ac:spMkLst>
        </pc:spChg>
        <pc:spChg chg="add mod">
          <ac:chgData name="Jenifer Prince Devaraj" userId="c3fb109c-09d1-42a6-93f4-69472d709861" providerId="ADAL" clId="{784ECBD8-14C2-41DA-8FC5-47818D301267}" dt="2024-01-28T22:11:39.755" v="261" actId="2710"/>
          <ac:spMkLst>
            <pc:docMk/>
            <pc:sldMk cId="2008570622" sldId="768"/>
            <ac:spMk id="7" creationId="{B247BDBD-0B9F-BE85-20A3-8D20E13BBC12}"/>
          </ac:spMkLst>
        </pc:spChg>
        <pc:spChg chg="del">
          <ac:chgData name="Jenifer Prince Devaraj" userId="c3fb109c-09d1-42a6-93f4-69472d709861" providerId="ADAL" clId="{784ECBD8-14C2-41DA-8FC5-47818D301267}" dt="2024-01-28T22:02:08.533" v="137" actId="478"/>
          <ac:spMkLst>
            <pc:docMk/>
            <pc:sldMk cId="2008570622" sldId="768"/>
            <ac:spMk id="15" creationId="{85B9DB09-AFF2-ED26-610C-81DB3EC95191}"/>
          </ac:spMkLst>
        </pc:spChg>
        <pc:spChg chg="del">
          <ac:chgData name="Jenifer Prince Devaraj" userId="c3fb109c-09d1-42a6-93f4-69472d709861" providerId="ADAL" clId="{784ECBD8-14C2-41DA-8FC5-47818D301267}" dt="2024-01-28T22:02:11.150" v="138" actId="478"/>
          <ac:spMkLst>
            <pc:docMk/>
            <pc:sldMk cId="2008570622" sldId="768"/>
            <ac:spMk id="16" creationId="{BAE0A156-7D83-76D0-3F38-156333046F36}"/>
          </ac:spMkLst>
        </pc:spChg>
      </pc:sldChg>
      <pc:sldChg chg="addSp delSp modSp add mod">
        <pc:chgData name="Jenifer Prince Devaraj" userId="c3fb109c-09d1-42a6-93f4-69472d709861" providerId="ADAL" clId="{784ECBD8-14C2-41DA-8FC5-47818D301267}" dt="2024-01-28T22:17:20.070" v="333"/>
        <pc:sldMkLst>
          <pc:docMk/>
          <pc:sldMk cId="598651805" sldId="769"/>
        </pc:sldMkLst>
        <pc:spChg chg="add mod">
          <ac:chgData name="Jenifer Prince Devaraj" userId="c3fb109c-09d1-42a6-93f4-69472d709861" providerId="ADAL" clId="{784ECBD8-14C2-41DA-8FC5-47818D301267}" dt="2024-01-28T22:11:23.604" v="259" actId="2711"/>
          <ac:spMkLst>
            <pc:docMk/>
            <pc:sldMk cId="598651805" sldId="769"/>
            <ac:spMk id="3" creationId="{9993D6EA-B230-D599-DA30-524DA88B3783}"/>
          </ac:spMkLst>
        </pc:spChg>
        <pc:spChg chg="add mod">
          <ac:chgData name="Jenifer Prince Devaraj" userId="c3fb109c-09d1-42a6-93f4-69472d709861" providerId="ADAL" clId="{784ECBD8-14C2-41DA-8FC5-47818D301267}" dt="2024-01-28T22:17:20.070" v="333"/>
          <ac:spMkLst>
            <pc:docMk/>
            <pc:sldMk cId="598651805" sldId="769"/>
            <ac:spMk id="4" creationId="{9DEAB74B-529E-054D-42F2-67192A05B6FF}"/>
          </ac:spMkLst>
        </pc:spChg>
        <pc:spChg chg="del">
          <ac:chgData name="Jenifer Prince Devaraj" userId="c3fb109c-09d1-42a6-93f4-69472d709861" providerId="ADAL" clId="{784ECBD8-14C2-41DA-8FC5-47818D301267}" dt="2024-01-28T22:02:16.975" v="140" actId="478"/>
          <ac:spMkLst>
            <pc:docMk/>
            <pc:sldMk cId="598651805" sldId="769"/>
            <ac:spMk id="15" creationId="{85B9DB09-AFF2-ED26-610C-81DB3EC95191}"/>
          </ac:spMkLst>
        </pc:spChg>
        <pc:spChg chg="del">
          <ac:chgData name="Jenifer Prince Devaraj" userId="c3fb109c-09d1-42a6-93f4-69472d709861" providerId="ADAL" clId="{784ECBD8-14C2-41DA-8FC5-47818D301267}" dt="2024-01-28T22:02:14.694" v="139" actId="478"/>
          <ac:spMkLst>
            <pc:docMk/>
            <pc:sldMk cId="598651805" sldId="769"/>
            <ac:spMk id="16" creationId="{BAE0A156-7D83-76D0-3F38-156333046F36}"/>
          </ac:spMkLst>
        </pc:spChg>
      </pc:sldChg>
      <pc:sldChg chg="del">
        <pc:chgData name="Jenifer Prince Devaraj" userId="c3fb109c-09d1-42a6-93f4-69472d709861" providerId="ADAL" clId="{784ECBD8-14C2-41DA-8FC5-47818D301267}" dt="2024-01-28T22:00:18.068" v="100" actId="47"/>
        <pc:sldMkLst>
          <pc:docMk/>
          <pc:sldMk cId="4018761230" sldId="770"/>
        </pc:sldMkLst>
      </pc:sldChg>
      <pc:sldChg chg="addSp modSp add">
        <pc:chgData name="Jenifer Prince Devaraj" userId="c3fb109c-09d1-42a6-93f4-69472d709861" providerId="ADAL" clId="{784ECBD8-14C2-41DA-8FC5-47818D301267}" dt="2024-01-28T22:17:22.882" v="334"/>
        <pc:sldMkLst>
          <pc:docMk/>
          <pc:sldMk cId="4222973395" sldId="770"/>
        </pc:sldMkLst>
        <pc:spChg chg="add mod">
          <ac:chgData name="Jenifer Prince Devaraj" userId="c3fb109c-09d1-42a6-93f4-69472d709861" providerId="ADAL" clId="{784ECBD8-14C2-41DA-8FC5-47818D301267}" dt="2024-01-28T22:09:13.915" v="236" actId="1076"/>
          <ac:spMkLst>
            <pc:docMk/>
            <pc:sldMk cId="4222973395" sldId="770"/>
            <ac:spMk id="3" creationId="{117CDB18-46FE-17FE-207F-92DE53CF3FA3}"/>
          </ac:spMkLst>
        </pc:spChg>
        <pc:spChg chg="add mod">
          <ac:chgData name="Jenifer Prince Devaraj" userId="c3fb109c-09d1-42a6-93f4-69472d709861" providerId="ADAL" clId="{784ECBD8-14C2-41DA-8FC5-47818D301267}" dt="2024-01-28T22:17:22.882" v="334"/>
          <ac:spMkLst>
            <pc:docMk/>
            <pc:sldMk cId="4222973395" sldId="770"/>
            <ac:spMk id="6" creationId="{469AC73C-8B34-0157-4E9C-AC9B196BBECA}"/>
          </ac:spMkLst>
        </pc:spChg>
        <pc:graphicFrameChg chg="add mod">
          <ac:chgData name="Jenifer Prince Devaraj" userId="c3fb109c-09d1-42a6-93f4-69472d709861" providerId="ADAL" clId="{784ECBD8-14C2-41DA-8FC5-47818D301267}" dt="2024-01-28T22:09:13.915" v="236" actId="1076"/>
          <ac:graphicFrameMkLst>
            <pc:docMk/>
            <pc:sldMk cId="4222973395" sldId="770"/>
            <ac:graphicFrameMk id="4" creationId="{389B0258-0040-430C-0BB9-A76D3DEC06A7}"/>
          </ac:graphicFrameMkLst>
        </pc:graphicFrameChg>
      </pc:sldChg>
      <pc:sldChg chg="addSp modSp add mod">
        <pc:chgData name="Jenifer Prince Devaraj" userId="c3fb109c-09d1-42a6-93f4-69472d709861" providerId="ADAL" clId="{784ECBD8-14C2-41DA-8FC5-47818D301267}" dt="2024-01-28T22:17:25.043" v="335"/>
        <pc:sldMkLst>
          <pc:docMk/>
          <pc:sldMk cId="2441997644" sldId="771"/>
        </pc:sldMkLst>
        <pc:spChg chg="add mod">
          <ac:chgData name="Jenifer Prince Devaraj" userId="c3fb109c-09d1-42a6-93f4-69472d709861" providerId="ADAL" clId="{784ECBD8-14C2-41DA-8FC5-47818D301267}" dt="2024-01-28T22:12:37.729" v="268" actId="1076"/>
          <ac:spMkLst>
            <pc:docMk/>
            <pc:sldMk cId="2441997644" sldId="771"/>
            <ac:spMk id="3" creationId="{BB82CEF4-12EC-8BD4-7371-B04309B61A3C}"/>
          </ac:spMkLst>
        </pc:spChg>
        <pc:spChg chg="add mod">
          <ac:chgData name="Jenifer Prince Devaraj" userId="c3fb109c-09d1-42a6-93f4-69472d709861" providerId="ADAL" clId="{784ECBD8-14C2-41DA-8FC5-47818D301267}" dt="2024-01-28T22:12:37.729" v="268" actId="1076"/>
          <ac:spMkLst>
            <pc:docMk/>
            <pc:sldMk cId="2441997644" sldId="771"/>
            <ac:spMk id="4" creationId="{40A8AB2E-7DB4-2AEB-2208-6F4D36575BED}"/>
          </ac:spMkLst>
        </pc:spChg>
        <pc:spChg chg="add mod">
          <ac:chgData name="Jenifer Prince Devaraj" userId="c3fb109c-09d1-42a6-93f4-69472d709861" providerId="ADAL" clId="{784ECBD8-14C2-41DA-8FC5-47818D301267}" dt="2024-01-28T22:17:25.043" v="335"/>
          <ac:spMkLst>
            <pc:docMk/>
            <pc:sldMk cId="2441997644" sldId="771"/>
            <ac:spMk id="8" creationId="{295405E9-95C2-3311-BFEB-3417EEB3051D}"/>
          </ac:spMkLst>
        </pc:spChg>
        <pc:graphicFrameChg chg="add mod">
          <ac:chgData name="Jenifer Prince Devaraj" userId="c3fb109c-09d1-42a6-93f4-69472d709861" providerId="ADAL" clId="{784ECBD8-14C2-41DA-8FC5-47818D301267}" dt="2024-01-28T22:12:56.165" v="271"/>
          <ac:graphicFrameMkLst>
            <pc:docMk/>
            <pc:sldMk cId="2441997644" sldId="771"/>
            <ac:graphicFrameMk id="6" creationId="{DE5EA170-6858-960C-3156-DCABD8EB00F7}"/>
          </ac:graphicFrameMkLst>
        </pc:graphicFrameChg>
        <pc:graphicFrameChg chg="add mod modGraphic">
          <ac:chgData name="Jenifer Prince Devaraj" userId="c3fb109c-09d1-42a6-93f4-69472d709861" providerId="ADAL" clId="{784ECBD8-14C2-41DA-8FC5-47818D301267}" dt="2024-01-28T22:14:32.977" v="289" actId="2710"/>
          <ac:graphicFrameMkLst>
            <pc:docMk/>
            <pc:sldMk cId="2441997644" sldId="771"/>
            <ac:graphicFrameMk id="7" creationId="{0D9883A0-52C9-9B61-E8CF-8D600B99F05E}"/>
          </ac:graphicFrameMkLst>
        </pc:graphicFrameChg>
      </pc:sldChg>
      <pc:sldChg chg="del">
        <pc:chgData name="Jenifer Prince Devaraj" userId="c3fb109c-09d1-42a6-93f4-69472d709861" providerId="ADAL" clId="{784ECBD8-14C2-41DA-8FC5-47818D301267}" dt="2024-01-28T22:00:18.358" v="101" actId="47"/>
        <pc:sldMkLst>
          <pc:docMk/>
          <pc:sldMk cId="2603748798" sldId="771"/>
        </pc:sldMkLst>
      </pc:sldChg>
      <pc:sldChg chg="del">
        <pc:chgData name="Jenifer Prince Devaraj" userId="c3fb109c-09d1-42a6-93f4-69472d709861" providerId="ADAL" clId="{784ECBD8-14C2-41DA-8FC5-47818D301267}" dt="2024-01-28T22:00:19.325" v="105" actId="47"/>
        <pc:sldMkLst>
          <pc:docMk/>
          <pc:sldMk cId="270595904" sldId="772"/>
        </pc:sldMkLst>
      </pc:sldChg>
      <pc:sldChg chg="addSp modSp add mod">
        <pc:chgData name="Jenifer Prince Devaraj" userId="c3fb109c-09d1-42a6-93f4-69472d709861" providerId="ADAL" clId="{784ECBD8-14C2-41DA-8FC5-47818D301267}" dt="2024-01-28T22:17:27.239" v="336"/>
        <pc:sldMkLst>
          <pc:docMk/>
          <pc:sldMk cId="938106925" sldId="772"/>
        </pc:sldMkLst>
        <pc:spChg chg="add mod">
          <ac:chgData name="Jenifer Prince Devaraj" userId="c3fb109c-09d1-42a6-93f4-69472d709861" providerId="ADAL" clId="{784ECBD8-14C2-41DA-8FC5-47818D301267}" dt="2024-01-28T22:14:53.351" v="291" actId="1076"/>
          <ac:spMkLst>
            <pc:docMk/>
            <pc:sldMk cId="938106925" sldId="772"/>
            <ac:spMk id="3" creationId="{98AFFAED-71FD-F326-AE01-DC86BC35EADC}"/>
          </ac:spMkLst>
        </pc:spChg>
        <pc:spChg chg="add mod">
          <ac:chgData name="Jenifer Prince Devaraj" userId="c3fb109c-09d1-42a6-93f4-69472d709861" providerId="ADAL" clId="{784ECBD8-14C2-41DA-8FC5-47818D301267}" dt="2024-01-28T22:14:53.351" v="291" actId="1076"/>
          <ac:spMkLst>
            <pc:docMk/>
            <pc:sldMk cId="938106925" sldId="772"/>
            <ac:spMk id="4" creationId="{680AC7BF-AAAA-D65E-E883-A9B23E777B92}"/>
          </ac:spMkLst>
        </pc:spChg>
        <pc:spChg chg="add mod">
          <ac:chgData name="Jenifer Prince Devaraj" userId="c3fb109c-09d1-42a6-93f4-69472d709861" providerId="ADAL" clId="{784ECBD8-14C2-41DA-8FC5-47818D301267}" dt="2024-01-28T22:17:27.239" v="336"/>
          <ac:spMkLst>
            <pc:docMk/>
            <pc:sldMk cId="938106925" sldId="772"/>
            <ac:spMk id="7" creationId="{CE86AE93-FF15-F7BF-6E3F-495ADA834217}"/>
          </ac:spMkLst>
        </pc:spChg>
        <pc:graphicFrameChg chg="add mod modGraphic">
          <ac:chgData name="Jenifer Prince Devaraj" userId="c3fb109c-09d1-42a6-93f4-69472d709861" providerId="ADAL" clId="{784ECBD8-14C2-41DA-8FC5-47818D301267}" dt="2024-01-28T22:15:00.435" v="295" actId="20577"/>
          <ac:graphicFrameMkLst>
            <pc:docMk/>
            <pc:sldMk cId="938106925" sldId="772"/>
            <ac:graphicFrameMk id="6" creationId="{14AD6EBD-6C8A-8421-ACB2-8E53FC1F0A5D}"/>
          </ac:graphicFrameMkLst>
        </pc:graphicFrameChg>
      </pc:sldChg>
      <pc:sldChg chg="del">
        <pc:chgData name="Jenifer Prince Devaraj" userId="c3fb109c-09d1-42a6-93f4-69472d709861" providerId="ADAL" clId="{784ECBD8-14C2-41DA-8FC5-47818D301267}" dt="2024-01-28T22:00:20.282" v="106" actId="47"/>
        <pc:sldMkLst>
          <pc:docMk/>
          <pc:sldMk cId="2481805452" sldId="773"/>
        </pc:sldMkLst>
      </pc:sldChg>
      <pc:sldChg chg="del">
        <pc:chgData name="Jenifer Prince Devaraj" userId="c3fb109c-09d1-42a6-93f4-69472d709861" providerId="ADAL" clId="{784ECBD8-14C2-41DA-8FC5-47818D301267}" dt="2024-01-28T22:00:21.292" v="110" actId="47"/>
        <pc:sldMkLst>
          <pc:docMk/>
          <pc:sldMk cId="1273182305" sldId="774"/>
        </pc:sldMkLst>
      </pc:sldChg>
      <pc:sldChg chg="del">
        <pc:chgData name="Jenifer Prince Devaraj" userId="c3fb109c-09d1-42a6-93f4-69472d709861" providerId="ADAL" clId="{784ECBD8-14C2-41DA-8FC5-47818D301267}" dt="2024-01-28T22:00:18.626" v="102" actId="47"/>
        <pc:sldMkLst>
          <pc:docMk/>
          <pc:sldMk cId="3932075452" sldId="775"/>
        </pc:sldMkLst>
      </pc:sldChg>
      <pc:sldChg chg="del">
        <pc:chgData name="Jenifer Prince Devaraj" userId="c3fb109c-09d1-42a6-93f4-69472d709861" providerId="ADAL" clId="{784ECBD8-14C2-41DA-8FC5-47818D301267}" dt="2024-01-28T22:00:18.851" v="103" actId="47"/>
        <pc:sldMkLst>
          <pc:docMk/>
          <pc:sldMk cId="278452230" sldId="776"/>
        </pc:sldMkLst>
      </pc:sldChg>
      <pc:sldChg chg="del">
        <pc:chgData name="Jenifer Prince Devaraj" userId="c3fb109c-09d1-42a6-93f4-69472d709861" providerId="ADAL" clId="{784ECBD8-14C2-41DA-8FC5-47818D301267}" dt="2024-01-28T22:00:19.084" v="104" actId="47"/>
        <pc:sldMkLst>
          <pc:docMk/>
          <pc:sldMk cId="2646607128" sldId="777"/>
        </pc:sldMkLst>
      </pc:sldChg>
      <pc:sldChg chg="del">
        <pc:chgData name="Jenifer Prince Devaraj" userId="c3fb109c-09d1-42a6-93f4-69472d709861" providerId="ADAL" clId="{784ECBD8-14C2-41DA-8FC5-47818D301267}" dt="2024-01-28T22:00:20.561" v="107" actId="47"/>
        <pc:sldMkLst>
          <pc:docMk/>
          <pc:sldMk cId="2471427115" sldId="778"/>
        </pc:sldMkLst>
      </pc:sldChg>
      <pc:sldChg chg="del">
        <pc:chgData name="Jenifer Prince Devaraj" userId="c3fb109c-09d1-42a6-93f4-69472d709861" providerId="ADAL" clId="{784ECBD8-14C2-41DA-8FC5-47818D301267}" dt="2024-01-28T22:00:20.811" v="108" actId="47"/>
        <pc:sldMkLst>
          <pc:docMk/>
          <pc:sldMk cId="925606211" sldId="779"/>
        </pc:sldMkLst>
      </pc:sldChg>
      <pc:sldChg chg="del">
        <pc:chgData name="Jenifer Prince Devaraj" userId="c3fb109c-09d1-42a6-93f4-69472d709861" providerId="ADAL" clId="{784ECBD8-14C2-41DA-8FC5-47818D301267}" dt="2024-01-28T22:00:21.048" v="109" actId="47"/>
        <pc:sldMkLst>
          <pc:docMk/>
          <pc:sldMk cId="4206149340" sldId="780"/>
        </pc:sldMkLst>
      </pc:sldChg>
      <pc:sldChg chg="del">
        <pc:chgData name="Jenifer Prince Devaraj" userId="c3fb109c-09d1-42a6-93f4-69472d709861" providerId="ADAL" clId="{784ECBD8-14C2-41DA-8FC5-47818D301267}" dt="2024-01-28T22:00:21.529" v="111" actId="47"/>
        <pc:sldMkLst>
          <pc:docMk/>
          <pc:sldMk cId="1377616698" sldId="781"/>
        </pc:sldMkLst>
      </pc:sldChg>
      <pc:sldChg chg="del">
        <pc:chgData name="Jenifer Prince Devaraj" userId="c3fb109c-09d1-42a6-93f4-69472d709861" providerId="ADAL" clId="{784ECBD8-14C2-41DA-8FC5-47818D301267}" dt="2024-01-28T22:00:21.780" v="112" actId="47"/>
        <pc:sldMkLst>
          <pc:docMk/>
          <pc:sldMk cId="3177935756" sldId="782"/>
        </pc:sldMkLst>
      </pc:sldChg>
      <pc:sldChg chg="del">
        <pc:chgData name="Jenifer Prince Devaraj" userId="c3fb109c-09d1-42a6-93f4-69472d709861" providerId="ADAL" clId="{784ECBD8-14C2-41DA-8FC5-47818D301267}" dt="2024-01-28T22:00:22.010" v="113" actId="47"/>
        <pc:sldMkLst>
          <pc:docMk/>
          <pc:sldMk cId="445010801" sldId="783"/>
        </pc:sldMkLst>
      </pc:sldChg>
      <pc:sldChg chg="del">
        <pc:chgData name="Jenifer Prince Devaraj" userId="c3fb109c-09d1-42a6-93f4-69472d709861" providerId="ADAL" clId="{784ECBD8-14C2-41DA-8FC5-47818D301267}" dt="2024-01-28T22:00:22.237" v="114" actId="47"/>
        <pc:sldMkLst>
          <pc:docMk/>
          <pc:sldMk cId="4105169044" sldId="784"/>
        </pc:sldMkLst>
      </pc:sldChg>
      <pc:sldChg chg="del">
        <pc:chgData name="Jenifer Prince Devaraj" userId="c3fb109c-09d1-42a6-93f4-69472d709861" providerId="ADAL" clId="{784ECBD8-14C2-41DA-8FC5-47818D301267}" dt="2024-01-28T22:00:23.603" v="116" actId="47"/>
        <pc:sldMkLst>
          <pc:docMk/>
          <pc:sldMk cId="1543165237" sldId="785"/>
        </pc:sldMkLst>
      </pc:sldChg>
      <pc:sldChg chg="del">
        <pc:chgData name="Jenifer Prince Devaraj" userId="c3fb109c-09d1-42a6-93f4-69472d709861" providerId="ADAL" clId="{784ECBD8-14C2-41DA-8FC5-47818D301267}" dt="2024-01-28T22:00:22.815" v="115" actId="47"/>
        <pc:sldMkLst>
          <pc:docMk/>
          <pc:sldMk cId="710103450" sldId="786"/>
        </pc:sldMkLst>
      </pc:sldChg>
    </pc:docChg>
  </pc:docChgLst>
  <pc:docChgLst>
    <pc:chgData name="Jenifer Prince Devaraj" userId="c3fb109c-09d1-42a6-93f4-69472d709861" providerId="ADAL" clId="{79AE029B-0968-4528-8D35-9D3850B5D9A1}"/>
    <pc:docChg chg="undo custSel addSld delSld modSld sldOrd">
      <pc:chgData name="Jenifer Prince Devaraj" userId="c3fb109c-09d1-42a6-93f4-69472d709861" providerId="ADAL" clId="{79AE029B-0968-4528-8D35-9D3850B5D9A1}" dt="2024-06-05T09:30:47.823" v="1741" actId="1076"/>
      <pc:docMkLst>
        <pc:docMk/>
      </pc:docMkLst>
      <pc:sldChg chg="delSp modSp mod">
        <pc:chgData name="Jenifer Prince Devaraj" userId="c3fb109c-09d1-42a6-93f4-69472d709861" providerId="ADAL" clId="{79AE029B-0968-4528-8D35-9D3850B5D9A1}" dt="2024-06-04T21:50:29.313" v="31" actId="478"/>
        <pc:sldMkLst>
          <pc:docMk/>
          <pc:sldMk cId="3119007398" sldId="719"/>
        </pc:sldMkLst>
        <pc:spChg chg="del">
          <ac:chgData name="Jenifer Prince Devaraj" userId="c3fb109c-09d1-42a6-93f4-69472d709861" providerId="ADAL" clId="{79AE029B-0968-4528-8D35-9D3850B5D9A1}" dt="2024-06-04T21:50:29.313" v="31" actId="478"/>
          <ac:spMkLst>
            <pc:docMk/>
            <pc:sldMk cId="3119007398" sldId="719"/>
            <ac:spMk id="4" creationId="{8BC50D20-1DEC-F59D-9D64-6BF327B12651}"/>
          </ac:spMkLst>
        </pc:spChg>
        <pc:spChg chg="mod">
          <ac:chgData name="Jenifer Prince Devaraj" userId="c3fb109c-09d1-42a6-93f4-69472d709861" providerId="ADAL" clId="{79AE029B-0968-4528-8D35-9D3850B5D9A1}" dt="2024-06-04T21:50:25.819" v="30" actId="20577"/>
          <ac:spMkLst>
            <pc:docMk/>
            <pc:sldMk cId="3119007398" sldId="719"/>
            <ac:spMk id="6" creationId="{32FAECD2-AEF9-E0BD-7C77-6008C9287772}"/>
          </ac:spMkLst>
        </pc:spChg>
      </pc:sldChg>
      <pc:sldChg chg="del">
        <pc:chgData name="Jenifer Prince Devaraj" userId="c3fb109c-09d1-42a6-93f4-69472d709861" providerId="ADAL" clId="{79AE029B-0968-4528-8D35-9D3850B5D9A1}" dt="2024-06-04T21:51:39.313" v="86" actId="47"/>
        <pc:sldMkLst>
          <pc:docMk/>
          <pc:sldMk cId="2552383452" sldId="758"/>
        </pc:sldMkLst>
      </pc:sldChg>
      <pc:sldChg chg="del">
        <pc:chgData name="Jenifer Prince Devaraj" userId="c3fb109c-09d1-42a6-93f4-69472d709861" providerId="ADAL" clId="{79AE029B-0968-4528-8D35-9D3850B5D9A1}" dt="2024-06-04T21:51:40.428" v="87" actId="47"/>
        <pc:sldMkLst>
          <pc:docMk/>
          <pc:sldMk cId="280865915" sldId="759"/>
        </pc:sldMkLst>
      </pc:sldChg>
      <pc:sldChg chg="del">
        <pc:chgData name="Jenifer Prince Devaraj" userId="c3fb109c-09d1-42a6-93f4-69472d709861" providerId="ADAL" clId="{79AE029B-0968-4528-8D35-9D3850B5D9A1}" dt="2024-06-04T21:51:40.835" v="88" actId="47"/>
        <pc:sldMkLst>
          <pc:docMk/>
          <pc:sldMk cId="2818246239" sldId="760"/>
        </pc:sldMkLst>
      </pc:sldChg>
      <pc:sldChg chg="del">
        <pc:chgData name="Jenifer Prince Devaraj" userId="c3fb109c-09d1-42a6-93f4-69472d709861" providerId="ADAL" clId="{79AE029B-0968-4528-8D35-9D3850B5D9A1}" dt="2024-06-04T21:51:41.144" v="89" actId="47"/>
        <pc:sldMkLst>
          <pc:docMk/>
          <pc:sldMk cId="830452161" sldId="761"/>
        </pc:sldMkLst>
      </pc:sldChg>
      <pc:sldChg chg="del">
        <pc:chgData name="Jenifer Prince Devaraj" userId="c3fb109c-09d1-42a6-93f4-69472d709861" providerId="ADAL" clId="{79AE029B-0968-4528-8D35-9D3850B5D9A1}" dt="2024-06-04T21:51:41.482" v="90" actId="47"/>
        <pc:sldMkLst>
          <pc:docMk/>
          <pc:sldMk cId="3109245988" sldId="762"/>
        </pc:sldMkLst>
      </pc:sldChg>
      <pc:sldChg chg="del">
        <pc:chgData name="Jenifer Prince Devaraj" userId="c3fb109c-09d1-42a6-93f4-69472d709861" providerId="ADAL" clId="{79AE029B-0968-4528-8D35-9D3850B5D9A1}" dt="2024-06-04T21:51:41.809" v="91" actId="47"/>
        <pc:sldMkLst>
          <pc:docMk/>
          <pc:sldMk cId="1095517584" sldId="763"/>
        </pc:sldMkLst>
      </pc:sldChg>
      <pc:sldChg chg="del">
        <pc:chgData name="Jenifer Prince Devaraj" userId="c3fb109c-09d1-42a6-93f4-69472d709861" providerId="ADAL" clId="{79AE029B-0968-4528-8D35-9D3850B5D9A1}" dt="2024-06-04T21:51:42.049" v="92" actId="47"/>
        <pc:sldMkLst>
          <pc:docMk/>
          <pc:sldMk cId="2235327449" sldId="764"/>
        </pc:sldMkLst>
      </pc:sldChg>
      <pc:sldChg chg="modSp mod">
        <pc:chgData name="Jenifer Prince Devaraj" userId="c3fb109c-09d1-42a6-93f4-69472d709861" providerId="ADAL" clId="{79AE029B-0968-4528-8D35-9D3850B5D9A1}" dt="2024-06-04T21:53:02.439" v="108" actId="15"/>
        <pc:sldMkLst>
          <pc:docMk/>
          <pc:sldMk cId="2008570622" sldId="768"/>
        </pc:sldMkLst>
        <pc:spChg chg="mod">
          <ac:chgData name="Jenifer Prince Devaraj" userId="c3fb109c-09d1-42a6-93f4-69472d709861" providerId="ADAL" clId="{79AE029B-0968-4528-8D35-9D3850B5D9A1}" dt="2024-06-04T21:53:02.439" v="108" actId="15"/>
          <ac:spMkLst>
            <pc:docMk/>
            <pc:sldMk cId="2008570622" sldId="768"/>
            <ac:spMk id="7" creationId="{B247BDBD-0B9F-BE85-20A3-8D20E13BBC12}"/>
          </ac:spMkLst>
        </pc:spChg>
      </pc:sldChg>
      <pc:sldChg chg="del">
        <pc:chgData name="Jenifer Prince Devaraj" userId="c3fb109c-09d1-42a6-93f4-69472d709861" providerId="ADAL" clId="{79AE029B-0968-4528-8D35-9D3850B5D9A1}" dt="2024-06-04T21:51:36.855" v="77" actId="47"/>
        <pc:sldMkLst>
          <pc:docMk/>
          <pc:sldMk cId="419287941" sldId="773"/>
        </pc:sldMkLst>
      </pc:sldChg>
      <pc:sldChg chg="del">
        <pc:chgData name="Jenifer Prince Devaraj" userId="c3fb109c-09d1-42a6-93f4-69472d709861" providerId="ADAL" clId="{79AE029B-0968-4528-8D35-9D3850B5D9A1}" dt="2024-06-04T21:51:42.643" v="93" actId="47"/>
        <pc:sldMkLst>
          <pc:docMk/>
          <pc:sldMk cId="1443105621" sldId="774"/>
        </pc:sldMkLst>
      </pc:sldChg>
      <pc:sldChg chg="del">
        <pc:chgData name="Jenifer Prince Devaraj" userId="c3fb109c-09d1-42a6-93f4-69472d709861" providerId="ADAL" clId="{79AE029B-0968-4528-8D35-9D3850B5D9A1}" dt="2024-06-04T21:51:37.677" v="80" actId="47"/>
        <pc:sldMkLst>
          <pc:docMk/>
          <pc:sldMk cId="2429625689" sldId="775"/>
        </pc:sldMkLst>
      </pc:sldChg>
      <pc:sldChg chg="del">
        <pc:chgData name="Jenifer Prince Devaraj" userId="c3fb109c-09d1-42a6-93f4-69472d709861" providerId="ADAL" clId="{79AE029B-0968-4528-8D35-9D3850B5D9A1}" dt="2024-06-04T21:51:37.932" v="81" actId="47"/>
        <pc:sldMkLst>
          <pc:docMk/>
          <pc:sldMk cId="2480655991" sldId="776"/>
        </pc:sldMkLst>
      </pc:sldChg>
      <pc:sldChg chg="del">
        <pc:chgData name="Jenifer Prince Devaraj" userId="c3fb109c-09d1-42a6-93f4-69472d709861" providerId="ADAL" clId="{79AE029B-0968-4528-8D35-9D3850B5D9A1}" dt="2024-06-04T21:51:38.757" v="84" actId="47"/>
        <pc:sldMkLst>
          <pc:docMk/>
          <pc:sldMk cId="782553390" sldId="789"/>
        </pc:sldMkLst>
      </pc:sldChg>
      <pc:sldChg chg="del">
        <pc:chgData name="Jenifer Prince Devaraj" userId="c3fb109c-09d1-42a6-93f4-69472d709861" providerId="ADAL" clId="{79AE029B-0968-4528-8D35-9D3850B5D9A1}" dt="2024-06-04T21:51:38.478" v="83" actId="47"/>
        <pc:sldMkLst>
          <pc:docMk/>
          <pc:sldMk cId="2561864219" sldId="790"/>
        </pc:sldMkLst>
      </pc:sldChg>
      <pc:sldChg chg="modSp mod">
        <pc:chgData name="Jenifer Prince Devaraj" userId="c3fb109c-09d1-42a6-93f4-69472d709861" providerId="ADAL" clId="{79AE029B-0968-4528-8D35-9D3850B5D9A1}" dt="2024-06-04T23:49:13.954" v="1704" actId="20577"/>
        <pc:sldMkLst>
          <pc:docMk/>
          <pc:sldMk cId="1471047178" sldId="792"/>
        </pc:sldMkLst>
        <pc:spChg chg="mod">
          <ac:chgData name="Jenifer Prince Devaraj" userId="c3fb109c-09d1-42a6-93f4-69472d709861" providerId="ADAL" clId="{79AE029B-0968-4528-8D35-9D3850B5D9A1}" dt="2024-06-04T23:49:13.954" v="1704" actId="20577"/>
          <ac:spMkLst>
            <pc:docMk/>
            <pc:sldMk cId="1471047178" sldId="792"/>
            <ac:spMk id="7" creationId="{B247BDBD-0B9F-BE85-20A3-8D20E13BBC12}"/>
          </ac:spMkLst>
        </pc:spChg>
      </pc:sldChg>
      <pc:sldChg chg="modSp add mod ord">
        <pc:chgData name="Jenifer Prince Devaraj" userId="c3fb109c-09d1-42a6-93f4-69472d709861" providerId="ADAL" clId="{79AE029B-0968-4528-8D35-9D3850B5D9A1}" dt="2024-06-04T22:00:22.668" v="320"/>
        <pc:sldMkLst>
          <pc:docMk/>
          <pc:sldMk cId="533559906" sldId="793"/>
        </pc:sldMkLst>
        <pc:spChg chg="mod">
          <ac:chgData name="Jenifer Prince Devaraj" userId="c3fb109c-09d1-42a6-93f4-69472d709861" providerId="ADAL" clId="{79AE029B-0968-4528-8D35-9D3850B5D9A1}" dt="2024-06-04T22:00:20.067" v="318"/>
          <ac:spMkLst>
            <pc:docMk/>
            <pc:sldMk cId="533559906" sldId="793"/>
            <ac:spMk id="7" creationId="{B247BDBD-0B9F-BE85-20A3-8D20E13BBC12}"/>
          </ac:spMkLst>
        </pc:spChg>
      </pc:sldChg>
      <pc:sldChg chg="del">
        <pc:chgData name="Jenifer Prince Devaraj" userId="c3fb109c-09d1-42a6-93f4-69472d709861" providerId="ADAL" clId="{79AE029B-0968-4528-8D35-9D3850B5D9A1}" dt="2024-06-04T21:51:36.545" v="76" actId="47"/>
        <pc:sldMkLst>
          <pc:docMk/>
          <pc:sldMk cId="778471846" sldId="793"/>
        </pc:sldMkLst>
      </pc:sldChg>
      <pc:sldChg chg="del">
        <pc:chgData name="Jenifer Prince Devaraj" userId="c3fb109c-09d1-42a6-93f4-69472d709861" providerId="ADAL" clId="{79AE029B-0968-4528-8D35-9D3850B5D9A1}" dt="2024-06-04T21:51:37.148" v="78" actId="47"/>
        <pc:sldMkLst>
          <pc:docMk/>
          <pc:sldMk cId="1203392236" sldId="794"/>
        </pc:sldMkLst>
      </pc:sldChg>
      <pc:sldChg chg="modSp add mod">
        <pc:chgData name="Jenifer Prince Devaraj" userId="c3fb109c-09d1-42a6-93f4-69472d709861" providerId="ADAL" clId="{79AE029B-0968-4528-8D35-9D3850B5D9A1}" dt="2024-06-04T23:14:12.486" v="1546" actId="20577"/>
        <pc:sldMkLst>
          <pc:docMk/>
          <pc:sldMk cId="3245498617" sldId="794"/>
        </pc:sldMkLst>
        <pc:spChg chg="mod">
          <ac:chgData name="Jenifer Prince Devaraj" userId="c3fb109c-09d1-42a6-93f4-69472d709861" providerId="ADAL" clId="{79AE029B-0968-4528-8D35-9D3850B5D9A1}" dt="2024-06-04T23:14:12.486" v="1546" actId="20577"/>
          <ac:spMkLst>
            <pc:docMk/>
            <pc:sldMk cId="3245498617" sldId="794"/>
            <ac:spMk id="7" creationId="{B247BDBD-0B9F-BE85-20A3-8D20E13BBC12}"/>
          </ac:spMkLst>
        </pc:spChg>
      </pc:sldChg>
      <pc:sldChg chg="addSp delSp modSp add mod ord delAnim modAnim">
        <pc:chgData name="Jenifer Prince Devaraj" userId="c3fb109c-09d1-42a6-93f4-69472d709861" providerId="ADAL" clId="{79AE029B-0968-4528-8D35-9D3850B5D9A1}" dt="2024-06-04T22:49:57.230" v="1170" actId="1076"/>
        <pc:sldMkLst>
          <pc:docMk/>
          <pc:sldMk cId="1984774629" sldId="795"/>
        </pc:sldMkLst>
        <pc:spChg chg="mod">
          <ac:chgData name="Jenifer Prince Devaraj" userId="c3fb109c-09d1-42a6-93f4-69472d709861" providerId="ADAL" clId="{79AE029B-0968-4528-8D35-9D3850B5D9A1}" dt="2024-06-04T22:49:57.230" v="1170" actId="1076"/>
          <ac:spMkLst>
            <pc:docMk/>
            <pc:sldMk cId="1984774629" sldId="795"/>
            <ac:spMk id="7" creationId="{B247BDBD-0B9F-BE85-20A3-8D20E13BBC12}"/>
          </ac:spMkLst>
        </pc:spChg>
        <pc:spChg chg="add mod">
          <ac:chgData name="Jenifer Prince Devaraj" userId="c3fb109c-09d1-42a6-93f4-69472d709861" providerId="ADAL" clId="{79AE029B-0968-4528-8D35-9D3850B5D9A1}" dt="2024-06-04T22:49:44.608" v="1169" actId="20577"/>
          <ac:spMkLst>
            <pc:docMk/>
            <pc:sldMk cId="1984774629" sldId="795"/>
            <ac:spMk id="11" creationId="{9D24A731-64EA-D399-95B3-C01F81E0B188}"/>
          </ac:spMkLst>
        </pc:spChg>
        <pc:picChg chg="add del mod">
          <ac:chgData name="Jenifer Prince Devaraj" userId="c3fb109c-09d1-42a6-93f4-69472d709861" providerId="ADAL" clId="{79AE029B-0968-4528-8D35-9D3850B5D9A1}" dt="2024-06-04T22:31:28.439" v="639" actId="478"/>
          <ac:picMkLst>
            <pc:docMk/>
            <pc:sldMk cId="1984774629" sldId="795"/>
            <ac:picMk id="4" creationId="{5F5D8215-1201-2813-F82B-A44587DE1BD6}"/>
          </ac:picMkLst>
        </pc:picChg>
        <pc:picChg chg="add del mod">
          <ac:chgData name="Jenifer Prince Devaraj" userId="c3fb109c-09d1-42a6-93f4-69472d709861" providerId="ADAL" clId="{79AE029B-0968-4528-8D35-9D3850B5D9A1}" dt="2024-06-04T22:31:43.865" v="644" actId="478"/>
          <ac:picMkLst>
            <pc:docMk/>
            <pc:sldMk cId="1984774629" sldId="795"/>
            <ac:picMk id="6" creationId="{EB120945-BB2B-B696-034A-7937EE1706C0}"/>
          </ac:picMkLst>
        </pc:picChg>
        <pc:picChg chg="add del mod">
          <ac:chgData name="Jenifer Prince Devaraj" userId="c3fb109c-09d1-42a6-93f4-69472d709861" providerId="ADAL" clId="{79AE029B-0968-4528-8D35-9D3850B5D9A1}" dt="2024-06-04T22:41:54.025" v="834" actId="478"/>
          <ac:picMkLst>
            <pc:docMk/>
            <pc:sldMk cId="1984774629" sldId="795"/>
            <ac:picMk id="9" creationId="{3B8B4FAA-24C4-E7FB-1810-A302BD65B67A}"/>
          </ac:picMkLst>
        </pc:picChg>
      </pc:sldChg>
      <pc:sldChg chg="del">
        <pc:chgData name="Jenifer Prince Devaraj" userId="c3fb109c-09d1-42a6-93f4-69472d709861" providerId="ADAL" clId="{79AE029B-0968-4528-8D35-9D3850B5D9A1}" dt="2024-06-04T21:51:37.411" v="79" actId="47"/>
        <pc:sldMkLst>
          <pc:docMk/>
          <pc:sldMk cId="2118429486" sldId="795"/>
        </pc:sldMkLst>
      </pc:sldChg>
      <pc:sldChg chg="addSp delSp modSp add mod">
        <pc:chgData name="Jenifer Prince Devaraj" userId="c3fb109c-09d1-42a6-93f4-69472d709861" providerId="ADAL" clId="{79AE029B-0968-4528-8D35-9D3850B5D9A1}" dt="2024-06-05T09:30:47.823" v="1741" actId="1076"/>
        <pc:sldMkLst>
          <pc:docMk/>
          <pc:sldMk cId="2383590188" sldId="796"/>
        </pc:sldMkLst>
        <pc:spChg chg="mod">
          <ac:chgData name="Jenifer Prince Devaraj" userId="c3fb109c-09d1-42a6-93f4-69472d709861" providerId="ADAL" clId="{79AE029B-0968-4528-8D35-9D3850B5D9A1}" dt="2024-06-04T22:39:50.011" v="739" actId="1076"/>
          <ac:spMkLst>
            <pc:docMk/>
            <pc:sldMk cId="2383590188" sldId="796"/>
            <ac:spMk id="7" creationId="{B247BDBD-0B9F-BE85-20A3-8D20E13BBC12}"/>
          </ac:spMkLst>
        </pc:spChg>
        <pc:spChg chg="mod">
          <ac:chgData name="Jenifer Prince Devaraj" userId="c3fb109c-09d1-42a6-93f4-69472d709861" providerId="ADAL" clId="{79AE029B-0968-4528-8D35-9D3850B5D9A1}" dt="2024-06-04T22:41:41.980" v="831" actId="1076"/>
          <ac:spMkLst>
            <pc:docMk/>
            <pc:sldMk cId="2383590188" sldId="796"/>
            <ac:spMk id="11" creationId="{9D24A731-64EA-D399-95B3-C01F81E0B188}"/>
          </ac:spMkLst>
        </pc:spChg>
        <pc:picChg chg="add mod">
          <ac:chgData name="Jenifer Prince Devaraj" userId="c3fb109c-09d1-42a6-93f4-69472d709861" providerId="ADAL" clId="{79AE029B-0968-4528-8D35-9D3850B5D9A1}" dt="2024-06-05T09:30:47.823" v="1741" actId="1076"/>
          <ac:picMkLst>
            <pc:docMk/>
            <pc:sldMk cId="2383590188" sldId="796"/>
            <ac:picMk id="4" creationId="{5DDBCF2A-23D2-869C-0FCF-A67D86FA169C}"/>
          </ac:picMkLst>
        </pc:picChg>
        <pc:picChg chg="del">
          <ac:chgData name="Jenifer Prince Devaraj" userId="c3fb109c-09d1-42a6-93f4-69472d709861" providerId="ADAL" clId="{79AE029B-0968-4528-8D35-9D3850B5D9A1}" dt="2024-06-04T22:34:37.821" v="665" actId="478"/>
          <ac:picMkLst>
            <pc:docMk/>
            <pc:sldMk cId="2383590188" sldId="796"/>
            <ac:picMk id="9" creationId="{3B8B4FAA-24C4-E7FB-1810-A302BD65B67A}"/>
          </ac:picMkLst>
        </pc:picChg>
      </pc:sldChg>
      <pc:sldChg chg="del">
        <pc:chgData name="Jenifer Prince Devaraj" userId="c3fb109c-09d1-42a6-93f4-69472d709861" providerId="ADAL" clId="{79AE029B-0968-4528-8D35-9D3850B5D9A1}" dt="2024-06-04T21:51:38.223" v="82" actId="47"/>
        <pc:sldMkLst>
          <pc:docMk/>
          <pc:sldMk cId="3579435654" sldId="796"/>
        </pc:sldMkLst>
      </pc:sldChg>
      <pc:sldChg chg="del">
        <pc:chgData name="Jenifer Prince Devaraj" userId="c3fb109c-09d1-42a6-93f4-69472d709861" providerId="ADAL" clId="{79AE029B-0968-4528-8D35-9D3850B5D9A1}" dt="2024-06-04T21:51:39.044" v="85" actId="47"/>
        <pc:sldMkLst>
          <pc:docMk/>
          <pc:sldMk cId="437301466" sldId="797"/>
        </pc:sldMkLst>
      </pc:sldChg>
      <pc:sldChg chg="modSp add mod">
        <pc:chgData name="Jenifer Prince Devaraj" userId="c3fb109c-09d1-42a6-93f4-69472d709861" providerId="ADAL" clId="{79AE029B-0968-4528-8D35-9D3850B5D9A1}" dt="2024-06-04T22:47:56.693" v="1149" actId="20577"/>
        <pc:sldMkLst>
          <pc:docMk/>
          <pc:sldMk cId="467435196" sldId="797"/>
        </pc:sldMkLst>
        <pc:spChg chg="mod">
          <ac:chgData name="Jenifer Prince Devaraj" userId="c3fb109c-09d1-42a6-93f4-69472d709861" providerId="ADAL" clId="{79AE029B-0968-4528-8D35-9D3850B5D9A1}" dt="2024-06-04T22:47:56.693" v="1149" actId="20577"/>
          <ac:spMkLst>
            <pc:docMk/>
            <pc:sldMk cId="467435196" sldId="797"/>
            <ac:spMk id="11" creationId="{9D24A731-64EA-D399-95B3-C01F81E0B188}"/>
          </ac:spMkLst>
        </pc:spChg>
      </pc:sldChg>
      <pc:sldChg chg="addSp delSp modSp add mod">
        <pc:chgData name="Jenifer Prince Devaraj" userId="c3fb109c-09d1-42a6-93f4-69472d709861" providerId="ADAL" clId="{79AE029B-0968-4528-8D35-9D3850B5D9A1}" dt="2024-06-04T23:11:29.271" v="1490" actId="1076"/>
        <pc:sldMkLst>
          <pc:docMk/>
          <pc:sldMk cId="1399655076" sldId="798"/>
        </pc:sldMkLst>
        <pc:spChg chg="mod">
          <ac:chgData name="Jenifer Prince Devaraj" userId="c3fb109c-09d1-42a6-93f4-69472d709861" providerId="ADAL" clId="{79AE029B-0968-4528-8D35-9D3850B5D9A1}" dt="2024-06-04T23:03:18.770" v="1179" actId="20577"/>
          <ac:spMkLst>
            <pc:docMk/>
            <pc:sldMk cId="1399655076" sldId="798"/>
            <ac:spMk id="7" creationId="{B247BDBD-0B9F-BE85-20A3-8D20E13BBC12}"/>
          </ac:spMkLst>
        </pc:spChg>
        <pc:spChg chg="del">
          <ac:chgData name="Jenifer Prince Devaraj" userId="c3fb109c-09d1-42a6-93f4-69472d709861" providerId="ADAL" clId="{79AE029B-0968-4528-8D35-9D3850B5D9A1}" dt="2024-06-04T23:03:23.833" v="1180" actId="478"/>
          <ac:spMkLst>
            <pc:docMk/>
            <pc:sldMk cId="1399655076" sldId="798"/>
            <ac:spMk id="11" creationId="{9D24A731-64EA-D399-95B3-C01F81E0B188}"/>
          </ac:spMkLst>
        </pc:spChg>
        <pc:spChg chg="add mod">
          <ac:chgData name="Jenifer Prince Devaraj" userId="c3fb109c-09d1-42a6-93f4-69472d709861" providerId="ADAL" clId="{79AE029B-0968-4528-8D35-9D3850B5D9A1}" dt="2024-06-04T23:11:19.632" v="1488" actId="20577"/>
          <ac:spMkLst>
            <pc:docMk/>
            <pc:sldMk cId="1399655076" sldId="798"/>
            <ac:spMk id="12" creationId="{55E76C39-8F12-DBB2-7AD7-7469D4CC8FBA}"/>
          </ac:spMkLst>
        </pc:spChg>
        <pc:picChg chg="add del mod">
          <ac:chgData name="Jenifer Prince Devaraj" userId="c3fb109c-09d1-42a6-93f4-69472d709861" providerId="ADAL" clId="{79AE029B-0968-4528-8D35-9D3850B5D9A1}" dt="2024-06-04T23:03:50.899" v="1184" actId="478"/>
          <ac:picMkLst>
            <pc:docMk/>
            <pc:sldMk cId="1399655076" sldId="798"/>
            <ac:picMk id="4" creationId="{92C111D6-CEDF-D516-3E8F-C849C8D725E0}"/>
          </ac:picMkLst>
        </pc:picChg>
        <pc:picChg chg="add del mod">
          <ac:chgData name="Jenifer Prince Devaraj" userId="c3fb109c-09d1-42a6-93f4-69472d709861" providerId="ADAL" clId="{79AE029B-0968-4528-8D35-9D3850B5D9A1}" dt="2024-06-04T23:05:03.233" v="1189" actId="478"/>
          <ac:picMkLst>
            <pc:docMk/>
            <pc:sldMk cId="1399655076" sldId="798"/>
            <ac:picMk id="8" creationId="{96FEC2F4-B01E-99AD-52A9-AB34BCF1F65C}"/>
          </ac:picMkLst>
        </pc:picChg>
        <pc:picChg chg="add mod">
          <ac:chgData name="Jenifer Prince Devaraj" userId="c3fb109c-09d1-42a6-93f4-69472d709861" providerId="ADAL" clId="{79AE029B-0968-4528-8D35-9D3850B5D9A1}" dt="2024-06-04T23:11:29.271" v="1490" actId="1076"/>
          <ac:picMkLst>
            <pc:docMk/>
            <pc:sldMk cId="1399655076" sldId="798"/>
            <ac:picMk id="10" creationId="{E3162662-6E68-8320-FAD7-2F527AB7AAD4}"/>
          </ac:picMkLst>
        </pc:picChg>
      </pc:sldChg>
      <pc:sldChg chg="addSp delSp modSp add mod">
        <pc:chgData name="Jenifer Prince Devaraj" userId="c3fb109c-09d1-42a6-93f4-69472d709861" providerId="ADAL" clId="{79AE029B-0968-4528-8D35-9D3850B5D9A1}" dt="2024-06-04T23:12:50.823" v="1509" actId="20577"/>
        <pc:sldMkLst>
          <pc:docMk/>
          <pc:sldMk cId="2281325171" sldId="799"/>
        </pc:sldMkLst>
        <pc:spChg chg="add mod">
          <ac:chgData name="Jenifer Prince Devaraj" userId="c3fb109c-09d1-42a6-93f4-69472d709861" providerId="ADAL" clId="{79AE029B-0968-4528-8D35-9D3850B5D9A1}" dt="2024-06-04T23:12:50.823" v="1509" actId="20577"/>
          <ac:spMkLst>
            <pc:docMk/>
            <pc:sldMk cId="2281325171" sldId="799"/>
            <ac:spMk id="4" creationId="{E85E8036-6995-2A64-809A-7371A18B6CBA}"/>
          </ac:spMkLst>
        </pc:spChg>
        <pc:spChg chg="del">
          <ac:chgData name="Jenifer Prince Devaraj" userId="c3fb109c-09d1-42a6-93f4-69472d709861" providerId="ADAL" clId="{79AE029B-0968-4528-8D35-9D3850B5D9A1}" dt="2024-06-04T23:11:59.241" v="1493" actId="478"/>
          <ac:spMkLst>
            <pc:docMk/>
            <pc:sldMk cId="2281325171" sldId="799"/>
            <ac:spMk id="12" creationId="{55E76C39-8F12-DBB2-7AD7-7469D4CC8FBA}"/>
          </ac:spMkLst>
        </pc:spChg>
        <pc:picChg chg="del">
          <ac:chgData name="Jenifer Prince Devaraj" userId="c3fb109c-09d1-42a6-93f4-69472d709861" providerId="ADAL" clId="{79AE029B-0968-4528-8D35-9D3850B5D9A1}" dt="2024-06-04T23:11:56.728" v="1492" actId="478"/>
          <ac:picMkLst>
            <pc:docMk/>
            <pc:sldMk cId="2281325171" sldId="799"/>
            <ac:picMk id="10" creationId="{E3162662-6E68-8320-FAD7-2F527AB7AAD4}"/>
          </ac:picMkLst>
        </pc:picChg>
      </pc:sldChg>
      <pc:sldChg chg="modSp add mod ord">
        <pc:chgData name="Jenifer Prince Devaraj" userId="c3fb109c-09d1-42a6-93f4-69472d709861" providerId="ADAL" clId="{79AE029B-0968-4528-8D35-9D3850B5D9A1}" dt="2024-06-04T23:39:22.907" v="1642" actId="20577"/>
        <pc:sldMkLst>
          <pc:docMk/>
          <pc:sldMk cId="2452480420" sldId="800"/>
        </pc:sldMkLst>
        <pc:spChg chg="mod">
          <ac:chgData name="Jenifer Prince Devaraj" userId="c3fb109c-09d1-42a6-93f4-69472d709861" providerId="ADAL" clId="{79AE029B-0968-4528-8D35-9D3850B5D9A1}" dt="2024-06-04T23:13:17.727" v="1520" actId="20577"/>
          <ac:spMkLst>
            <pc:docMk/>
            <pc:sldMk cId="2452480420" sldId="800"/>
            <ac:spMk id="7" creationId="{B247BDBD-0B9F-BE85-20A3-8D20E13BBC12}"/>
          </ac:spMkLst>
        </pc:spChg>
        <pc:spChg chg="mod">
          <ac:chgData name="Jenifer Prince Devaraj" userId="c3fb109c-09d1-42a6-93f4-69472d709861" providerId="ADAL" clId="{79AE029B-0968-4528-8D35-9D3850B5D9A1}" dt="2024-06-04T23:39:22.907" v="1642" actId="20577"/>
          <ac:spMkLst>
            <pc:docMk/>
            <pc:sldMk cId="2452480420" sldId="800"/>
            <ac:spMk id="11" creationId="{9D24A731-64EA-D399-95B3-C01F81E0B188}"/>
          </ac:spMkLst>
        </pc:spChg>
      </pc:sldChg>
      <pc:sldChg chg="delSp modSp add mod">
        <pc:chgData name="Jenifer Prince Devaraj" userId="c3fb109c-09d1-42a6-93f4-69472d709861" providerId="ADAL" clId="{79AE029B-0968-4528-8D35-9D3850B5D9A1}" dt="2024-06-04T23:34:38.296" v="1591" actId="14100"/>
        <pc:sldMkLst>
          <pc:docMk/>
          <pc:sldMk cId="1866866056" sldId="801"/>
        </pc:sldMkLst>
        <pc:spChg chg="mod">
          <ac:chgData name="Jenifer Prince Devaraj" userId="c3fb109c-09d1-42a6-93f4-69472d709861" providerId="ADAL" clId="{79AE029B-0968-4528-8D35-9D3850B5D9A1}" dt="2024-06-04T23:34:38.296" v="1591" actId="14100"/>
          <ac:spMkLst>
            <pc:docMk/>
            <pc:sldMk cId="1866866056" sldId="801"/>
            <ac:spMk id="7" creationId="{B247BDBD-0B9F-BE85-20A3-8D20E13BBC12}"/>
          </ac:spMkLst>
        </pc:spChg>
        <pc:spChg chg="del mod">
          <ac:chgData name="Jenifer Prince Devaraj" userId="c3fb109c-09d1-42a6-93f4-69472d709861" providerId="ADAL" clId="{79AE029B-0968-4528-8D35-9D3850B5D9A1}" dt="2024-06-04T23:14:48.480" v="1561"/>
          <ac:spMkLst>
            <pc:docMk/>
            <pc:sldMk cId="1866866056" sldId="801"/>
            <ac:spMk id="11" creationId="{9D24A731-64EA-D399-95B3-C01F81E0B188}"/>
          </ac:spMkLst>
        </pc:spChg>
      </pc:sldChg>
      <pc:sldChg chg="modSp add mod">
        <pc:chgData name="Jenifer Prince Devaraj" userId="c3fb109c-09d1-42a6-93f4-69472d709861" providerId="ADAL" clId="{79AE029B-0968-4528-8D35-9D3850B5D9A1}" dt="2024-06-04T23:36:05.586" v="1599" actId="20577"/>
        <pc:sldMkLst>
          <pc:docMk/>
          <pc:sldMk cId="2054330104" sldId="802"/>
        </pc:sldMkLst>
        <pc:spChg chg="mod">
          <ac:chgData name="Jenifer Prince Devaraj" userId="c3fb109c-09d1-42a6-93f4-69472d709861" providerId="ADAL" clId="{79AE029B-0968-4528-8D35-9D3850B5D9A1}" dt="2024-06-04T23:36:05.586" v="1599" actId="20577"/>
          <ac:spMkLst>
            <pc:docMk/>
            <pc:sldMk cId="2054330104" sldId="802"/>
            <ac:spMk id="7" creationId="{B247BDBD-0B9F-BE85-20A3-8D20E13BBC12}"/>
          </ac:spMkLst>
        </pc:spChg>
      </pc:sldChg>
      <pc:sldChg chg="addSp modSp add mod ord">
        <pc:chgData name="Jenifer Prince Devaraj" userId="c3fb109c-09d1-42a6-93f4-69472d709861" providerId="ADAL" clId="{79AE029B-0968-4528-8D35-9D3850B5D9A1}" dt="2024-06-04T23:38:44.636" v="1628"/>
        <pc:sldMkLst>
          <pc:docMk/>
          <pc:sldMk cId="1699579508" sldId="803"/>
        </pc:sldMkLst>
        <pc:spChg chg="mod">
          <ac:chgData name="Jenifer Prince Devaraj" userId="c3fb109c-09d1-42a6-93f4-69472d709861" providerId="ADAL" clId="{79AE029B-0968-4528-8D35-9D3850B5D9A1}" dt="2024-06-04T23:36:22.168" v="1601" actId="20577"/>
          <ac:spMkLst>
            <pc:docMk/>
            <pc:sldMk cId="1699579508" sldId="803"/>
            <ac:spMk id="7" creationId="{B247BDBD-0B9F-BE85-20A3-8D20E13BBC12}"/>
          </ac:spMkLst>
        </pc:spChg>
        <pc:spChg chg="add mod">
          <ac:chgData name="Jenifer Prince Devaraj" userId="c3fb109c-09d1-42a6-93f4-69472d709861" providerId="ADAL" clId="{79AE029B-0968-4528-8D35-9D3850B5D9A1}" dt="2024-06-04T23:38:24.558" v="1624" actId="1076"/>
          <ac:spMkLst>
            <pc:docMk/>
            <pc:sldMk cId="1699579508" sldId="803"/>
            <ac:spMk id="11" creationId="{3AA59D00-5B7B-E193-13F9-17F0C2F00F21}"/>
          </ac:spMkLst>
        </pc:spChg>
        <pc:spChg chg="add mod">
          <ac:chgData name="Jenifer Prince Devaraj" userId="c3fb109c-09d1-42a6-93f4-69472d709861" providerId="ADAL" clId="{79AE029B-0968-4528-8D35-9D3850B5D9A1}" dt="2024-06-04T23:38:41.508" v="1626" actId="1076"/>
          <ac:spMkLst>
            <pc:docMk/>
            <pc:sldMk cId="1699579508" sldId="803"/>
            <ac:spMk id="13" creationId="{8D5D86D1-6F1A-C6E7-FFDD-9C22F3EBE380}"/>
          </ac:spMkLst>
        </pc:spChg>
        <pc:picChg chg="add mod">
          <ac:chgData name="Jenifer Prince Devaraj" userId="c3fb109c-09d1-42a6-93f4-69472d709861" providerId="ADAL" clId="{79AE029B-0968-4528-8D35-9D3850B5D9A1}" dt="2024-06-04T23:37:56.559" v="1615" actId="1076"/>
          <ac:picMkLst>
            <pc:docMk/>
            <pc:sldMk cId="1699579508" sldId="803"/>
            <ac:picMk id="6" creationId="{FA8CE41C-8B0F-3068-E04C-5F6EEB6971E3}"/>
          </ac:picMkLst>
        </pc:picChg>
        <pc:picChg chg="add mod">
          <ac:chgData name="Jenifer Prince Devaraj" userId="c3fb109c-09d1-42a6-93f4-69472d709861" providerId="ADAL" clId="{79AE029B-0968-4528-8D35-9D3850B5D9A1}" dt="2024-06-04T23:37:51.129" v="1614" actId="29295"/>
          <ac:picMkLst>
            <pc:docMk/>
            <pc:sldMk cId="1699579508" sldId="803"/>
            <ac:picMk id="9" creationId="{97E42CFA-0556-2620-F4A1-E8FA86D9D7B8}"/>
          </ac:picMkLst>
        </pc:picChg>
      </pc:sldChg>
      <pc:sldChg chg="modSp add mod">
        <pc:chgData name="Jenifer Prince Devaraj" userId="c3fb109c-09d1-42a6-93f4-69472d709861" providerId="ADAL" clId="{79AE029B-0968-4528-8D35-9D3850B5D9A1}" dt="2024-06-04T23:40:17.850" v="1694" actId="20577"/>
        <pc:sldMkLst>
          <pc:docMk/>
          <pc:sldMk cId="281187070" sldId="804"/>
        </pc:sldMkLst>
        <pc:spChg chg="mod">
          <ac:chgData name="Jenifer Prince Devaraj" userId="c3fb109c-09d1-42a6-93f4-69472d709861" providerId="ADAL" clId="{79AE029B-0968-4528-8D35-9D3850B5D9A1}" dt="2024-06-04T23:39:11.749" v="1640" actId="20577"/>
          <ac:spMkLst>
            <pc:docMk/>
            <pc:sldMk cId="281187070" sldId="804"/>
            <ac:spMk id="7" creationId="{B247BDBD-0B9F-BE85-20A3-8D20E13BBC12}"/>
          </ac:spMkLst>
        </pc:spChg>
        <pc:spChg chg="mod">
          <ac:chgData name="Jenifer Prince Devaraj" userId="c3fb109c-09d1-42a6-93f4-69472d709861" providerId="ADAL" clId="{79AE029B-0968-4528-8D35-9D3850B5D9A1}" dt="2024-06-04T23:40:17.850" v="1694" actId="20577"/>
          <ac:spMkLst>
            <pc:docMk/>
            <pc:sldMk cId="281187070" sldId="804"/>
            <ac:spMk id="11" creationId="{9D24A731-64EA-D399-95B3-C01F81E0B188}"/>
          </ac:spMkLst>
        </pc:spChg>
      </pc:sldChg>
      <pc:sldChg chg="modSp add del mod">
        <pc:chgData name="Jenifer Prince Devaraj" userId="c3fb109c-09d1-42a6-93f4-69472d709861" providerId="ADAL" clId="{79AE029B-0968-4528-8D35-9D3850B5D9A1}" dt="2024-06-04T23:53:55.751" v="1737" actId="47"/>
        <pc:sldMkLst>
          <pc:docMk/>
          <pc:sldMk cId="2863283877" sldId="805"/>
        </pc:sldMkLst>
        <pc:spChg chg="mod">
          <ac:chgData name="Jenifer Prince Devaraj" userId="c3fb109c-09d1-42a6-93f4-69472d709861" providerId="ADAL" clId="{79AE029B-0968-4528-8D35-9D3850B5D9A1}" dt="2024-06-04T23:53:50.552" v="1735" actId="1076"/>
          <ac:spMkLst>
            <pc:docMk/>
            <pc:sldMk cId="2863283877" sldId="805"/>
            <ac:spMk id="7" creationId="{B247BDBD-0B9F-BE85-20A3-8D20E13BBC12}"/>
          </ac:spMkLst>
        </pc:spChg>
        <pc:spChg chg="mod">
          <ac:chgData name="Jenifer Prince Devaraj" userId="c3fb109c-09d1-42a6-93f4-69472d709861" providerId="ADAL" clId="{79AE029B-0968-4528-8D35-9D3850B5D9A1}" dt="2024-06-04T23:53:54.061" v="1736" actId="1076"/>
          <ac:spMkLst>
            <pc:docMk/>
            <pc:sldMk cId="2863283877" sldId="805"/>
            <ac:spMk id="11" creationId="{9D24A731-64EA-D399-95B3-C01F81E0B188}"/>
          </ac:spMkLst>
        </pc:spChg>
      </pc:sldChg>
    </pc:docChg>
  </pc:docChgLst>
  <pc:docChgLst>
    <pc:chgData name="Jenifer Prince Devaraj" userId="c3fb109c-09d1-42a6-93f4-69472d709861" providerId="ADAL" clId="{25E371B7-8CEC-4F02-9C22-9EE43F24D17E}"/>
    <pc:docChg chg="delSld">
      <pc:chgData name="Jenifer Prince Devaraj" userId="c3fb109c-09d1-42a6-93f4-69472d709861" providerId="ADAL" clId="{25E371B7-8CEC-4F02-9C22-9EE43F24D17E}" dt="2024-01-28T21:19:45.751" v="11" actId="47"/>
      <pc:docMkLst>
        <pc:docMk/>
      </pc:docMkLst>
      <pc:sldChg chg="del">
        <pc:chgData name="Jenifer Prince Devaraj" userId="c3fb109c-09d1-42a6-93f4-69472d709861" providerId="ADAL" clId="{25E371B7-8CEC-4F02-9C22-9EE43F24D17E}" dt="2024-01-28T21:19:40.932" v="2" actId="47"/>
        <pc:sldMkLst>
          <pc:docMk/>
          <pc:sldMk cId="1856619079" sldId="756"/>
        </pc:sldMkLst>
      </pc:sldChg>
      <pc:sldChg chg="del">
        <pc:chgData name="Jenifer Prince Devaraj" userId="c3fb109c-09d1-42a6-93f4-69472d709861" providerId="ADAL" clId="{25E371B7-8CEC-4F02-9C22-9EE43F24D17E}" dt="2024-01-28T21:19:41.708" v="4" actId="47"/>
        <pc:sldMkLst>
          <pc:docMk/>
          <pc:sldMk cId="2937417779" sldId="757"/>
        </pc:sldMkLst>
      </pc:sldChg>
      <pc:sldChg chg="del">
        <pc:chgData name="Jenifer Prince Devaraj" userId="c3fb109c-09d1-42a6-93f4-69472d709861" providerId="ADAL" clId="{25E371B7-8CEC-4F02-9C22-9EE43F24D17E}" dt="2024-01-28T21:19:39.110" v="0" actId="47"/>
        <pc:sldMkLst>
          <pc:docMk/>
          <pc:sldMk cId="3348614078" sldId="759"/>
        </pc:sldMkLst>
      </pc:sldChg>
      <pc:sldChg chg="del">
        <pc:chgData name="Jenifer Prince Devaraj" userId="c3fb109c-09d1-42a6-93f4-69472d709861" providerId="ADAL" clId="{25E371B7-8CEC-4F02-9C22-9EE43F24D17E}" dt="2024-01-28T21:19:39.512" v="1" actId="47"/>
        <pc:sldMkLst>
          <pc:docMk/>
          <pc:sldMk cId="121123700" sldId="760"/>
        </pc:sldMkLst>
      </pc:sldChg>
      <pc:sldChg chg="del">
        <pc:chgData name="Jenifer Prince Devaraj" userId="c3fb109c-09d1-42a6-93f4-69472d709861" providerId="ADAL" clId="{25E371B7-8CEC-4F02-9C22-9EE43F24D17E}" dt="2024-01-28T21:19:42.088" v="5" actId="47"/>
        <pc:sldMkLst>
          <pc:docMk/>
          <pc:sldMk cId="262363917" sldId="761"/>
        </pc:sldMkLst>
      </pc:sldChg>
      <pc:sldChg chg="del">
        <pc:chgData name="Jenifer Prince Devaraj" userId="c3fb109c-09d1-42a6-93f4-69472d709861" providerId="ADAL" clId="{25E371B7-8CEC-4F02-9C22-9EE43F24D17E}" dt="2024-01-28T21:19:42.463" v="6" actId="47"/>
        <pc:sldMkLst>
          <pc:docMk/>
          <pc:sldMk cId="1276500174" sldId="762"/>
        </pc:sldMkLst>
      </pc:sldChg>
      <pc:sldChg chg="del">
        <pc:chgData name="Jenifer Prince Devaraj" userId="c3fb109c-09d1-42a6-93f4-69472d709861" providerId="ADAL" clId="{25E371B7-8CEC-4F02-9C22-9EE43F24D17E}" dt="2024-01-28T21:19:43.001" v="7" actId="47"/>
        <pc:sldMkLst>
          <pc:docMk/>
          <pc:sldMk cId="1299353689" sldId="763"/>
        </pc:sldMkLst>
      </pc:sldChg>
      <pc:sldChg chg="del">
        <pc:chgData name="Jenifer Prince Devaraj" userId="c3fb109c-09d1-42a6-93f4-69472d709861" providerId="ADAL" clId="{25E371B7-8CEC-4F02-9C22-9EE43F24D17E}" dt="2024-01-28T21:19:43.481" v="8" actId="47"/>
        <pc:sldMkLst>
          <pc:docMk/>
          <pc:sldMk cId="267309320" sldId="764"/>
        </pc:sldMkLst>
      </pc:sldChg>
      <pc:sldChg chg="del">
        <pc:chgData name="Jenifer Prince Devaraj" userId="c3fb109c-09d1-42a6-93f4-69472d709861" providerId="ADAL" clId="{25E371B7-8CEC-4F02-9C22-9EE43F24D17E}" dt="2024-01-28T21:19:41.297" v="3" actId="47"/>
        <pc:sldMkLst>
          <pc:docMk/>
          <pc:sldMk cId="778523454" sldId="765"/>
        </pc:sldMkLst>
      </pc:sldChg>
      <pc:sldChg chg="del">
        <pc:chgData name="Jenifer Prince Devaraj" userId="c3fb109c-09d1-42a6-93f4-69472d709861" providerId="ADAL" clId="{25E371B7-8CEC-4F02-9C22-9EE43F24D17E}" dt="2024-01-28T21:19:44.063" v="9" actId="47"/>
        <pc:sldMkLst>
          <pc:docMk/>
          <pc:sldMk cId="1196796120" sldId="766"/>
        </pc:sldMkLst>
      </pc:sldChg>
      <pc:sldChg chg="del">
        <pc:chgData name="Jenifer Prince Devaraj" userId="c3fb109c-09d1-42a6-93f4-69472d709861" providerId="ADAL" clId="{25E371B7-8CEC-4F02-9C22-9EE43F24D17E}" dt="2024-01-28T21:19:45.139" v="10" actId="47"/>
        <pc:sldMkLst>
          <pc:docMk/>
          <pc:sldMk cId="2067114808" sldId="767"/>
        </pc:sldMkLst>
      </pc:sldChg>
      <pc:sldChg chg="del">
        <pc:chgData name="Jenifer Prince Devaraj" userId="c3fb109c-09d1-42a6-93f4-69472d709861" providerId="ADAL" clId="{25E371B7-8CEC-4F02-9C22-9EE43F24D17E}" dt="2024-01-28T21:19:45.751" v="11" actId="47"/>
        <pc:sldMkLst>
          <pc:docMk/>
          <pc:sldMk cId="784109294" sldId="769"/>
        </pc:sldMkLst>
      </pc:sldChg>
    </pc:docChg>
  </pc:docChgLst>
  <pc:docChgLst>
    <pc:chgData name="Jenifer Prince Devaraj" userId="c3fb109c-09d1-42a6-93f4-69472d709861" providerId="ADAL" clId="{BD6F2F14-14D8-4183-B181-C80AB6AB53A5}"/>
    <pc:docChg chg="undo custSel modSld sldOrd">
      <pc:chgData name="Jenifer Prince Devaraj" userId="c3fb109c-09d1-42a6-93f4-69472d709861" providerId="ADAL" clId="{BD6F2F14-14D8-4183-B181-C80AB6AB53A5}" dt="2025-01-27T06:59:30.576" v="11" actId="5793"/>
      <pc:docMkLst>
        <pc:docMk/>
      </pc:docMkLst>
      <pc:sldChg chg="modSp mod">
        <pc:chgData name="Jenifer Prince Devaraj" userId="c3fb109c-09d1-42a6-93f4-69472d709861" providerId="ADAL" clId="{BD6F2F14-14D8-4183-B181-C80AB6AB53A5}" dt="2025-01-27T06:59:30.576" v="11" actId="5793"/>
        <pc:sldMkLst>
          <pc:docMk/>
          <pc:sldMk cId="2008570622" sldId="768"/>
        </pc:sldMkLst>
        <pc:spChg chg="mod">
          <ac:chgData name="Jenifer Prince Devaraj" userId="c3fb109c-09d1-42a6-93f4-69472d709861" providerId="ADAL" clId="{BD6F2F14-14D8-4183-B181-C80AB6AB53A5}" dt="2025-01-27T06:59:30.576" v="11" actId="5793"/>
          <ac:spMkLst>
            <pc:docMk/>
            <pc:sldMk cId="2008570622" sldId="768"/>
            <ac:spMk id="7" creationId="{B247BDBD-0B9F-BE85-20A3-8D20E13BBC12}"/>
          </ac:spMkLst>
        </pc:spChg>
      </pc:sldChg>
      <pc:sldChg chg="modSp mod">
        <pc:chgData name="Jenifer Prince Devaraj" userId="c3fb109c-09d1-42a6-93f4-69472d709861" providerId="ADAL" clId="{BD6F2F14-14D8-4183-B181-C80AB6AB53A5}" dt="2025-01-27T06:51:56.897" v="3" actId="255"/>
        <pc:sldMkLst>
          <pc:docMk/>
          <pc:sldMk cId="1984774629" sldId="795"/>
        </pc:sldMkLst>
        <pc:spChg chg="mod">
          <ac:chgData name="Jenifer Prince Devaraj" userId="c3fb109c-09d1-42a6-93f4-69472d709861" providerId="ADAL" clId="{BD6F2F14-14D8-4183-B181-C80AB6AB53A5}" dt="2025-01-27T06:51:56.897" v="3" actId="255"/>
          <ac:spMkLst>
            <pc:docMk/>
            <pc:sldMk cId="1984774629" sldId="795"/>
            <ac:spMk id="11" creationId="{9D24A731-64EA-D399-95B3-C01F81E0B188}"/>
          </ac:spMkLst>
        </pc:spChg>
      </pc:sldChg>
      <pc:sldChg chg="ord">
        <pc:chgData name="Jenifer Prince Devaraj" userId="c3fb109c-09d1-42a6-93f4-69472d709861" providerId="ADAL" clId="{BD6F2F14-14D8-4183-B181-C80AB6AB53A5}" dt="2025-01-27T06:57:55.303" v="7"/>
        <pc:sldMkLst>
          <pc:docMk/>
          <pc:sldMk cId="1866866056" sldId="801"/>
        </pc:sldMkLst>
      </pc:sldChg>
      <pc:sldChg chg="ord">
        <pc:chgData name="Jenifer Prince Devaraj" userId="c3fb109c-09d1-42a6-93f4-69472d709861" providerId="ADAL" clId="{BD6F2F14-14D8-4183-B181-C80AB6AB53A5}" dt="2025-01-27T06:58:26.763" v="9"/>
        <pc:sldMkLst>
          <pc:docMk/>
          <pc:sldMk cId="2054330104" sldId="802"/>
        </pc:sldMkLst>
      </pc:sldChg>
      <pc:sldChg chg="modSp mod">
        <pc:chgData name="Jenifer Prince Devaraj" userId="c3fb109c-09d1-42a6-93f4-69472d709861" providerId="ADAL" clId="{BD6F2F14-14D8-4183-B181-C80AB6AB53A5}" dt="2025-01-27T06:56:05.946" v="5" actId="20577"/>
        <pc:sldMkLst>
          <pc:docMk/>
          <pc:sldMk cId="1699579508" sldId="803"/>
        </pc:sldMkLst>
        <pc:spChg chg="mod">
          <ac:chgData name="Jenifer Prince Devaraj" userId="c3fb109c-09d1-42a6-93f4-69472d709861" providerId="ADAL" clId="{BD6F2F14-14D8-4183-B181-C80AB6AB53A5}" dt="2025-01-27T06:56:05.946" v="5" actId="20577"/>
          <ac:spMkLst>
            <pc:docMk/>
            <pc:sldMk cId="1699579508" sldId="803"/>
            <ac:spMk id="7" creationId="{B247BDBD-0B9F-BE85-20A3-8D20E13BBC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emf"/><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Analogue Signal Conditioning</a:t>
            </a:r>
          </a:p>
          <a:p>
            <a:r>
              <a:rPr lang="en-GB" sz="2200" b="1" dirty="0">
                <a:latin typeface="Book Antiqua" panose="02040602050305030304" pitchFamily="18" charset="0"/>
                <a:ea typeface="Cambria" panose="02040503050406030204" pitchFamily="18" charset="0"/>
                <a:cs typeface="Arial"/>
              </a:rPr>
              <a:t>Lecture 		:   2</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a:t>
            </a:r>
            <a:r>
              <a:rPr lang="en-GB" sz="1600" i="1" err="1">
                <a:latin typeface="Cambria" panose="02040503050406030204" pitchFamily="18" charset="0"/>
                <a:ea typeface="Cambria" panose="02040503050406030204" pitchFamily="18" charset="0"/>
              </a:rPr>
              <a:t>Email:j.prince-devaraj@uwtsd.ac.uk</a:t>
            </a:r>
            <a:endParaRPr lang="en-GB" sz="1600" i="1">
              <a:latin typeface="Cambria" panose="02040503050406030204" pitchFamily="18" charset="0"/>
              <a:ea typeface="Cambria" panose="02040503050406030204" pitchFamily="18" charset="0"/>
            </a:endParaRPr>
          </a:p>
          <a:p>
            <a:endParaRPr lang="en-GB" sz="1600" b="1">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11332210" cy="316830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000" b="1" dirty="0">
                <a:effectLst/>
                <a:latin typeface="Book Antiqua" panose="02040602050305030304" pitchFamily="18" charset="0"/>
                <a:ea typeface="Cambria" panose="02040503050406030204" pitchFamily="18" charset="0"/>
                <a:cs typeface="Arial" panose="020B0604020202020204" pitchFamily="34" charset="0"/>
              </a:rPr>
              <a:t> </a:t>
            </a: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a:t>
            </a:r>
          </a:p>
          <a:p>
            <a:pPr marL="720725" algn="just" hangingPunct="0">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Signal Conditioning.</a:t>
            </a:r>
          </a:p>
          <a:p>
            <a:pPr marL="1443038" lvl="1"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Amplification</a:t>
            </a:r>
          </a:p>
          <a:p>
            <a:pPr marL="1443038" lvl="1"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Attenuation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86808" y="1244172"/>
            <a:ext cx="11039992" cy="49307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Signal Conditioning</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conditioning is the manipulation of a signal.  </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prepares signals for the next stage of processing.  </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conditioners converts signals so  that an ADC/DAC device can read a signal’s data.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signals collected from a system should be conditioned before it is transmitted to the next level so that unwanted noise signal could be removed.</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533559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86808" y="1244172"/>
            <a:ext cx="11039992" cy="4487960"/>
          </a:xfrm>
          <a:prstGeom prst="rect">
            <a:avLst/>
          </a:prstGeom>
          <a:noFill/>
        </p:spPr>
        <p:txBody>
          <a:bodyPr wrap="square">
            <a:spAutoFit/>
          </a:bodyPr>
          <a:lstStyle/>
          <a:p>
            <a:pPr lvl="1" algn="just">
              <a:lnSpc>
                <a:spcPct val="20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conditioning involves a signal to be further</a:t>
            </a:r>
          </a:p>
          <a:p>
            <a:pPr marL="2171700" lvl="4"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Amplified </a:t>
            </a:r>
          </a:p>
          <a:p>
            <a:pPr marL="2171700" lvl="4" indent="-342900"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Attenuate</a:t>
            </a:r>
          </a:p>
          <a:p>
            <a:pPr marL="2171700" lvl="4" indent="-342900"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Filtered</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147104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00168" y="1369296"/>
            <a:ext cx="9734432" cy="4281428"/>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Amplification</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Amplification is the process of increasing the input signal amplitude for low voltage output signals.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process allows amplifiers to increase the resolution of a signal.</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Amplification could be done using inverting or non-inverting Amplifiers.</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3245498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3392" y="941005"/>
            <a:ext cx="9734432" cy="755271"/>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3867031" y="1318640"/>
            <a:ext cx="8137009" cy="4737322"/>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input signal is applied to the non-inverting input terminal (+) of the op-amp.</a:t>
            </a:r>
          </a:p>
          <a:p>
            <a:pPr marL="342900" indent="-342900">
              <a:lnSpc>
                <a:spcPct val="200000"/>
              </a:lnSpc>
              <a:buFont typeface="Arial" panose="020B0604020202020204" pitchFamily="34" charset="0"/>
              <a:buChar char="•"/>
            </a:pPr>
            <a:r>
              <a:rPr lang="en-GB" sz="2200" dirty="0">
                <a:latin typeface="Calibri "/>
              </a:rPr>
              <a:t>The output voltage is fed back to the inverting input terminal (-) through a feedback network.</a:t>
            </a:r>
          </a:p>
          <a:p>
            <a:pPr marL="342900" indent="-342900">
              <a:lnSpc>
                <a:spcPct val="200000"/>
              </a:lnSpc>
              <a:buFont typeface="Arial" panose="020B0604020202020204" pitchFamily="34" charset="0"/>
              <a:buChar char="•"/>
            </a:pPr>
            <a:r>
              <a:rPr lang="en-GB" sz="2200" dirty="0">
                <a:latin typeface="Calibri "/>
              </a:rPr>
              <a:t>The resistor connected between the output and the inverting input terminal (Rf) and the resistor connected between the inverting input terminal and ground (R1) form a voltage divider network. </a:t>
            </a:r>
          </a:p>
        </p:txBody>
      </p:sp>
      <p:pic>
        <p:nvPicPr>
          <p:cNvPr id="4" name="Picture 3">
            <a:extLst>
              <a:ext uri="{FF2B5EF4-FFF2-40B4-BE49-F238E27FC236}">
                <a16:creationId xmlns:a16="http://schemas.microsoft.com/office/drawing/2014/main" id="{5DDBCF2A-23D2-869C-0FCF-A67D86FA169C}"/>
              </a:ext>
            </a:extLst>
          </p:cNvPr>
          <p:cNvPicPr>
            <a:picLocks noChangeAspect="1"/>
          </p:cNvPicPr>
          <p:nvPr/>
        </p:nvPicPr>
        <p:blipFill>
          <a:blip r:embed="rId2"/>
          <a:stretch>
            <a:fillRect/>
          </a:stretch>
        </p:blipFill>
        <p:spPr>
          <a:xfrm>
            <a:off x="87524" y="2203420"/>
            <a:ext cx="3779507" cy="3314917"/>
          </a:xfrm>
          <a:prstGeom prst="rect">
            <a:avLst/>
          </a:prstGeom>
        </p:spPr>
      </p:pic>
    </p:spTree>
    <p:extLst>
      <p:ext uri="{BB962C8B-B14F-4D97-AF65-F5344CB8AC3E}">
        <p14:creationId xmlns:p14="http://schemas.microsoft.com/office/powerpoint/2010/main" val="2383590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1740" y="884057"/>
            <a:ext cx="9734432" cy="755271"/>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55831" y="1362506"/>
            <a:ext cx="10952629" cy="494891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feedback network determines the gain of the amplifier and helps stabilise the gain by providing negative feedback.</a:t>
            </a:r>
          </a:p>
          <a:p>
            <a:pPr marL="342900" indent="-342900">
              <a:lnSpc>
                <a:spcPct val="150000"/>
              </a:lnSpc>
              <a:buFont typeface="Arial" panose="020B0604020202020204" pitchFamily="34" charset="0"/>
              <a:buChar char="•"/>
            </a:pPr>
            <a:r>
              <a:rPr lang="en-GB" sz="2200" dirty="0">
                <a:latin typeface="Calibri "/>
              </a:rPr>
              <a:t>The gain (A</a:t>
            </a:r>
            <a:r>
              <a:rPr lang="en-GB" sz="1400" dirty="0">
                <a:latin typeface="Calibri "/>
              </a:rPr>
              <a:t>v</a:t>
            </a:r>
            <a:r>
              <a:rPr lang="en-GB" sz="2200" dirty="0">
                <a:latin typeface="Calibri "/>
              </a:rPr>
              <a:t>) of the non-inverting op-amp amplifier is determined by the feedback resistor (R</a:t>
            </a:r>
            <a:r>
              <a:rPr lang="en-GB" sz="1400" dirty="0">
                <a:latin typeface="Calibri "/>
              </a:rPr>
              <a:t>f</a:t>
            </a:r>
            <a:r>
              <a:rPr lang="en-GB" sz="2200" dirty="0">
                <a:latin typeface="Calibri "/>
              </a:rPr>
              <a:t>) and the input resistor (R</a:t>
            </a:r>
            <a:r>
              <a:rPr lang="en-GB" sz="1400" dirty="0">
                <a:latin typeface="Calibri "/>
              </a:rPr>
              <a:t>1</a:t>
            </a:r>
            <a:r>
              <a:rPr lang="en-GB" sz="2200" dirty="0">
                <a:latin typeface="Calibri "/>
              </a:rPr>
              <a:t>) </a:t>
            </a:r>
          </a:p>
          <a:p>
            <a:pPr>
              <a:lnSpc>
                <a:spcPct val="150000"/>
              </a:lnSpc>
            </a:pPr>
            <a:r>
              <a:rPr lang="en-GB" sz="2200" dirty="0">
                <a:latin typeface="Calibri "/>
              </a:rPr>
              <a:t>				A</a:t>
            </a:r>
            <a:r>
              <a:rPr lang="en-GB" sz="1400" dirty="0">
                <a:latin typeface="Calibri "/>
              </a:rPr>
              <a:t>v</a:t>
            </a:r>
            <a:r>
              <a:rPr lang="en-GB" sz="2200" dirty="0">
                <a:latin typeface="Calibri "/>
              </a:rPr>
              <a:t> = 1 + (R</a:t>
            </a:r>
            <a:r>
              <a:rPr lang="en-GB" sz="1400" dirty="0">
                <a:latin typeface="Calibri "/>
              </a:rPr>
              <a:t>f</a:t>
            </a:r>
            <a:r>
              <a:rPr lang="en-GB" sz="2200" dirty="0">
                <a:latin typeface="Calibri "/>
              </a:rPr>
              <a:t> / R</a:t>
            </a:r>
            <a:r>
              <a:rPr lang="en-GB" sz="1400" dirty="0">
                <a:latin typeface="Calibri "/>
              </a:rPr>
              <a:t>1</a:t>
            </a:r>
            <a:r>
              <a:rPr lang="en-GB" sz="2200" dirty="0">
                <a:latin typeface="Calibri "/>
              </a:rPr>
              <a:t>)</a:t>
            </a:r>
          </a:p>
          <a:p>
            <a:pPr marL="342900" indent="-342900">
              <a:lnSpc>
                <a:spcPct val="150000"/>
              </a:lnSpc>
              <a:buFont typeface="Arial" panose="020B0604020202020204" pitchFamily="34" charset="0"/>
              <a:buChar char="•"/>
            </a:pPr>
            <a:r>
              <a:rPr lang="en-GB" sz="2200" dirty="0">
                <a:latin typeface="Calibri "/>
              </a:rPr>
              <a:t>By adjusting the values of R</a:t>
            </a:r>
            <a:r>
              <a:rPr lang="en-GB" sz="1400" dirty="0">
                <a:latin typeface="Calibri "/>
              </a:rPr>
              <a:t>f</a:t>
            </a:r>
            <a:r>
              <a:rPr lang="en-GB" sz="2200" dirty="0">
                <a:latin typeface="Calibri "/>
              </a:rPr>
              <a:t> and R</a:t>
            </a:r>
            <a:r>
              <a:rPr lang="en-GB" sz="1400" dirty="0">
                <a:latin typeface="Calibri "/>
              </a:rPr>
              <a:t>1</a:t>
            </a:r>
            <a:r>
              <a:rPr lang="en-GB" sz="2200" dirty="0">
                <a:latin typeface="Calibri "/>
              </a:rPr>
              <a:t>, the gain of the amplifier can be set to the desired value. </a:t>
            </a:r>
          </a:p>
          <a:p>
            <a:pPr marL="342900" indent="-342900">
              <a:lnSpc>
                <a:spcPct val="150000"/>
              </a:lnSpc>
              <a:buFont typeface="Arial" panose="020B0604020202020204" pitchFamily="34" charset="0"/>
              <a:buChar char="•"/>
            </a:pPr>
            <a:r>
              <a:rPr lang="en-GB" sz="2200" dirty="0">
                <a:latin typeface="Calibri "/>
              </a:rPr>
              <a:t>The output voltage </a:t>
            </a:r>
            <a:r>
              <a:rPr lang="en-GB" sz="2200" dirty="0" err="1">
                <a:latin typeface="Calibri "/>
              </a:rPr>
              <a:t>V</a:t>
            </a:r>
            <a:r>
              <a:rPr lang="en-GB" sz="1400" dirty="0" err="1">
                <a:latin typeface="Calibri "/>
              </a:rPr>
              <a:t>out</a:t>
            </a:r>
            <a:r>
              <a:rPr lang="en-GB" sz="2200" dirty="0">
                <a:latin typeface="Calibri "/>
              </a:rPr>
              <a:t> is given by</a:t>
            </a:r>
          </a:p>
          <a:p>
            <a:pPr>
              <a:lnSpc>
                <a:spcPct val="150000"/>
              </a:lnSpc>
            </a:pPr>
            <a:r>
              <a:rPr lang="en-GB" sz="2200" dirty="0">
                <a:latin typeface="Calibri "/>
              </a:rPr>
              <a:t>				</a:t>
            </a:r>
            <a:r>
              <a:rPr lang="en-GB" sz="2200" dirty="0" err="1">
                <a:latin typeface="Calibri "/>
              </a:rPr>
              <a:t>V</a:t>
            </a:r>
            <a:r>
              <a:rPr lang="en-GB" sz="1400" dirty="0" err="1">
                <a:latin typeface="Calibri "/>
              </a:rPr>
              <a:t>out</a:t>
            </a:r>
            <a:r>
              <a:rPr lang="en-GB" sz="2200" dirty="0">
                <a:latin typeface="Calibri "/>
              </a:rPr>
              <a:t> = A</a:t>
            </a:r>
            <a:r>
              <a:rPr lang="en-GB" sz="1400" dirty="0">
                <a:latin typeface="Calibri "/>
              </a:rPr>
              <a:t>v</a:t>
            </a:r>
            <a:r>
              <a:rPr lang="en-GB" sz="2200" dirty="0">
                <a:latin typeface="Calibri "/>
              </a:rPr>
              <a:t> * V</a:t>
            </a:r>
            <a:r>
              <a:rPr lang="en-GB" sz="1400" dirty="0">
                <a:latin typeface="Calibri "/>
              </a:rPr>
              <a:t>in</a:t>
            </a:r>
          </a:p>
          <a:p>
            <a:pPr marL="342900" indent="-342900">
              <a:lnSpc>
                <a:spcPct val="150000"/>
              </a:lnSpc>
              <a:buFont typeface="Arial" panose="020B0604020202020204" pitchFamily="34" charset="0"/>
              <a:buChar char="•"/>
            </a:pPr>
            <a:endParaRPr lang="en-GB" sz="2200" dirty="0">
              <a:latin typeface="Calibri "/>
            </a:endParaRPr>
          </a:p>
        </p:txBody>
      </p:sp>
    </p:spTree>
    <p:extLst>
      <p:ext uri="{BB962C8B-B14F-4D97-AF65-F5344CB8AC3E}">
        <p14:creationId xmlns:p14="http://schemas.microsoft.com/office/powerpoint/2010/main" val="1984774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 non- inverting Amplifier using IC741 with the value of Rf and R1 to be 10K Ohm, the input voltage to be 1V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46743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pic>
        <p:nvPicPr>
          <p:cNvPr id="10" name="Picture 9">
            <a:extLst>
              <a:ext uri="{FF2B5EF4-FFF2-40B4-BE49-F238E27FC236}">
                <a16:creationId xmlns:a16="http://schemas.microsoft.com/office/drawing/2014/main" id="{E3162662-6E68-8320-FAD7-2F527AB7AAD4}"/>
              </a:ext>
            </a:extLst>
          </p:cNvPr>
          <p:cNvPicPr>
            <a:picLocks noChangeAspect="1"/>
          </p:cNvPicPr>
          <p:nvPr/>
        </p:nvPicPr>
        <p:blipFill>
          <a:blip r:embed="rId2"/>
          <a:stretch>
            <a:fillRect/>
          </a:stretch>
        </p:blipFill>
        <p:spPr>
          <a:xfrm>
            <a:off x="401002" y="2383789"/>
            <a:ext cx="3353148" cy="2602443"/>
          </a:xfrm>
          <a:prstGeom prst="rect">
            <a:avLst/>
          </a:prstGeom>
        </p:spPr>
      </p:pic>
      <p:sp>
        <p:nvSpPr>
          <p:cNvPr id="12" name="TextBox 11">
            <a:extLst>
              <a:ext uri="{FF2B5EF4-FFF2-40B4-BE49-F238E27FC236}">
                <a16:creationId xmlns:a16="http://schemas.microsoft.com/office/drawing/2014/main" id="{55E76C39-8F12-DBB2-7AD7-7469D4CC8FBA}"/>
              </a:ext>
            </a:extLst>
          </p:cNvPr>
          <p:cNvSpPr txBox="1"/>
          <p:nvPr/>
        </p:nvSpPr>
        <p:spPr>
          <a:xfrm>
            <a:off x="3982750" y="2154293"/>
            <a:ext cx="8137009" cy="4060214"/>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input signal is applied to the inverting input terminal (-) of the op-amp with R1 connected between the input source and the inverting input, Rf connected between the inverting input and the output feedback network.</a:t>
            </a:r>
          </a:p>
          <a:p>
            <a:pPr marL="342900" indent="-342900">
              <a:lnSpc>
                <a:spcPct val="200000"/>
              </a:lnSpc>
              <a:buFont typeface="Arial" panose="020B0604020202020204" pitchFamily="34" charset="0"/>
              <a:buChar char="•"/>
            </a:pPr>
            <a:r>
              <a:rPr lang="en-GB" sz="2200" dirty="0">
                <a:latin typeface="Calibri "/>
              </a:rPr>
              <a:t>The non- inverting input(+)  is connected to the ground which sets the reference point to 0V.</a:t>
            </a:r>
          </a:p>
        </p:txBody>
      </p:sp>
    </p:spTree>
    <p:extLst>
      <p:ext uri="{BB962C8B-B14F-4D97-AF65-F5344CB8AC3E}">
        <p14:creationId xmlns:p14="http://schemas.microsoft.com/office/powerpoint/2010/main" val="1399655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4" name="TextBox 3">
            <a:extLst>
              <a:ext uri="{FF2B5EF4-FFF2-40B4-BE49-F238E27FC236}">
                <a16:creationId xmlns:a16="http://schemas.microsoft.com/office/drawing/2014/main" id="{E85E8036-6995-2A64-809A-7371A18B6CBA}"/>
              </a:ext>
            </a:extLst>
          </p:cNvPr>
          <p:cNvSpPr txBox="1"/>
          <p:nvPr/>
        </p:nvSpPr>
        <p:spPr>
          <a:xfrm>
            <a:off x="931751" y="2170226"/>
            <a:ext cx="10952629" cy="410253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200" dirty="0">
                <a:latin typeface="Calibri "/>
              </a:rPr>
              <a:t>The gain (Av) of the inverting op-amp amplifier is determined by the feedback resistor (Rf) and the input resistor (R1) </a:t>
            </a:r>
          </a:p>
          <a:p>
            <a:pPr>
              <a:lnSpc>
                <a:spcPct val="150000"/>
              </a:lnSpc>
            </a:pPr>
            <a:r>
              <a:rPr lang="en-GB" sz="2200" dirty="0">
                <a:latin typeface="Calibri "/>
              </a:rPr>
              <a:t>				Av = -Rf / R1</a:t>
            </a:r>
          </a:p>
          <a:p>
            <a:pPr marL="342900" indent="-342900">
              <a:lnSpc>
                <a:spcPct val="150000"/>
              </a:lnSpc>
              <a:buFont typeface="Arial" panose="020B0604020202020204" pitchFamily="34" charset="0"/>
              <a:buChar char="•"/>
            </a:pPr>
            <a:r>
              <a:rPr lang="en-GB" sz="2200" dirty="0">
                <a:latin typeface="Calibri "/>
              </a:rPr>
              <a:t>By adjusting the values of Rf and R1, the gain of the amplifier can be set to the desired value. </a:t>
            </a:r>
          </a:p>
          <a:p>
            <a:pPr marL="342900" indent="-342900">
              <a:lnSpc>
                <a:spcPct val="150000"/>
              </a:lnSpc>
              <a:buFont typeface="Arial" panose="020B0604020202020204" pitchFamily="34" charset="0"/>
              <a:buChar char="•"/>
            </a:pPr>
            <a:r>
              <a:rPr lang="en-GB" sz="2200" dirty="0">
                <a:latin typeface="Calibri "/>
              </a:rPr>
              <a:t>The output voltage </a:t>
            </a:r>
            <a:r>
              <a:rPr lang="en-GB" sz="2200" dirty="0" err="1">
                <a:latin typeface="Calibri "/>
              </a:rPr>
              <a:t>Vout</a:t>
            </a:r>
            <a:r>
              <a:rPr lang="en-GB" sz="2200" dirty="0">
                <a:latin typeface="Calibri "/>
              </a:rPr>
              <a:t> is given by</a:t>
            </a:r>
          </a:p>
          <a:p>
            <a:pPr>
              <a:lnSpc>
                <a:spcPct val="150000"/>
              </a:lnSpc>
            </a:pPr>
            <a:r>
              <a:rPr lang="en-GB" sz="2200" dirty="0">
                <a:latin typeface="Calibri "/>
              </a:rPr>
              <a:t>				</a:t>
            </a:r>
            <a:r>
              <a:rPr lang="en-GB" sz="2200" dirty="0" err="1">
                <a:latin typeface="Calibri "/>
              </a:rPr>
              <a:t>Vout</a:t>
            </a:r>
            <a:r>
              <a:rPr lang="en-GB" sz="2200" dirty="0">
                <a:latin typeface="Calibri "/>
              </a:rPr>
              <a:t> = Av * Vin</a:t>
            </a:r>
          </a:p>
          <a:p>
            <a:pPr marL="342900" indent="-342900">
              <a:lnSpc>
                <a:spcPct val="150000"/>
              </a:lnSpc>
              <a:buFont typeface="Arial" panose="020B0604020202020204" pitchFamily="34" charset="0"/>
              <a:buChar char="•"/>
            </a:pPr>
            <a:endParaRPr lang="en-GB" sz="2200" dirty="0">
              <a:latin typeface="Calibri "/>
            </a:endParaRPr>
          </a:p>
        </p:txBody>
      </p:sp>
    </p:spTree>
    <p:extLst>
      <p:ext uri="{BB962C8B-B14F-4D97-AF65-F5344CB8AC3E}">
        <p14:creationId xmlns:p14="http://schemas.microsoft.com/office/powerpoint/2010/main" val="228132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an inverting Amplifier using IC741 with the value of Rf is 20K Ohm and R1 to be 10K Ohm, the input voltage to be 1V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2452480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5713937"/>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marL="800100" lvl="1"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Active attenuation refers to the process of reducing the amplitude of a signal using operational amplifiers (op-amps).</a:t>
            </a:r>
          </a:p>
          <a:p>
            <a:pPr marL="800100" lvl="1"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Unlike passive attenuation, which relies on resistors or other passive components to reduce signal levels, active attenuation circuits use active components to actively control and adjust the amplitude of the signal.</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1866866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1266565"/>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pic>
        <p:nvPicPr>
          <p:cNvPr id="6" name="Picture 5">
            <a:extLst>
              <a:ext uri="{FF2B5EF4-FFF2-40B4-BE49-F238E27FC236}">
                <a16:creationId xmlns:a16="http://schemas.microsoft.com/office/drawing/2014/main" id="{FA8CE41C-8B0F-3068-E04C-5F6EEB6971E3}"/>
              </a:ext>
            </a:extLst>
          </p:cNvPr>
          <p:cNvPicPr>
            <a:picLocks noChangeAspect="1"/>
          </p:cNvPicPr>
          <p:nvPr/>
        </p:nvPicPr>
        <p:blipFill>
          <a:blip r:embed="rId2">
            <a:biLevel thresh="75000"/>
          </a:blip>
          <a:stretch>
            <a:fillRect/>
          </a:stretch>
        </p:blipFill>
        <p:spPr>
          <a:xfrm>
            <a:off x="303816" y="2164857"/>
            <a:ext cx="6385157" cy="2685404"/>
          </a:xfrm>
          <a:prstGeom prst="rect">
            <a:avLst/>
          </a:prstGeom>
        </p:spPr>
      </p:pic>
      <p:pic>
        <p:nvPicPr>
          <p:cNvPr id="9" name="Picture 8">
            <a:extLst>
              <a:ext uri="{FF2B5EF4-FFF2-40B4-BE49-F238E27FC236}">
                <a16:creationId xmlns:a16="http://schemas.microsoft.com/office/drawing/2014/main" id="{97E42CFA-0556-2620-F4A1-E8FA86D9D7B8}"/>
              </a:ext>
            </a:extLst>
          </p:cNvPr>
          <p:cNvPicPr>
            <a:picLocks noChangeAspect="1"/>
          </p:cNvPicPr>
          <p:nvPr/>
        </p:nvPicPr>
        <p:blipFill>
          <a:blip r:embed="rId3"/>
          <a:stretch>
            <a:fillRect/>
          </a:stretch>
        </p:blipFill>
        <p:spPr>
          <a:xfrm>
            <a:off x="6908799" y="2084396"/>
            <a:ext cx="4621847" cy="3718198"/>
          </a:xfrm>
          <a:prstGeom prst="rect">
            <a:avLst/>
          </a:prstGeom>
        </p:spPr>
      </p:pic>
      <p:sp>
        <p:nvSpPr>
          <p:cNvPr id="11" name="TextBox 10">
            <a:extLst>
              <a:ext uri="{FF2B5EF4-FFF2-40B4-BE49-F238E27FC236}">
                <a16:creationId xmlns:a16="http://schemas.microsoft.com/office/drawing/2014/main" id="{3AA59D00-5B7B-E193-13F9-17F0C2F00F21}"/>
              </a:ext>
            </a:extLst>
          </p:cNvPr>
          <p:cNvSpPr txBox="1"/>
          <p:nvPr/>
        </p:nvSpPr>
        <p:spPr>
          <a:xfrm>
            <a:off x="1117600" y="5246463"/>
            <a:ext cx="7437120" cy="369332"/>
          </a:xfrm>
          <a:prstGeom prst="rect">
            <a:avLst/>
          </a:prstGeom>
          <a:noFill/>
        </p:spPr>
        <p:txBody>
          <a:bodyPr wrap="square">
            <a:spAutoFit/>
          </a:bodyPr>
          <a:lstStyle/>
          <a:p>
            <a:pPr>
              <a:buNone/>
            </a:pPr>
            <a:r>
              <a:rPr lang="en-GB" dirty="0"/>
              <a:t>Av = (Rf1/R1)*(Rf2/R2)</a:t>
            </a:r>
          </a:p>
        </p:txBody>
      </p:sp>
      <p:sp>
        <p:nvSpPr>
          <p:cNvPr id="13" name="TextBox 12">
            <a:extLst>
              <a:ext uri="{FF2B5EF4-FFF2-40B4-BE49-F238E27FC236}">
                <a16:creationId xmlns:a16="http://schemas.microsoft.com/office/drawing/2014/main" id="{8D5D86D1-6F1A-C6E7-FFDD-9C22F3EBE380}"/>
              </a:ext>
            </a:extLst>
          </p:cNvPr>
          <p:cNvSpPr txBox="1"/>
          <p:nvPr/>
        </p:nvSpPr>
        <p:spPr>
          <a:xfrm>
            <a:off x="1117600" y="5802594"/>
            <a:ext cx="7437120" cy="369332"/>
          </a:xfrm>
          <a:prstGeom prst="rect">
            <a:avLst/>
          </a:prstGeom>
          <a:noFill/>
        </p:spPr>
        <p:txBody>
          <a:bodyPr wrap="square">
            <a:spAutoFit/>
          </a:bodyPr>
          <a:lstStyle/>
          <a:p>
            <a:r>
              <a:rPr lang="en-GB" sz="1800" dirty="0" err="1">
                <a:latin typeface="Calibri "/>
              </a:rPr>
              <a:t>Vout</a:t>
            </a:r>
            <a:r>
              <a:rPr lang="en-GB" sz="1800" dirty="0">
                <a:latin typeface="Calibri "/>
              </a:rPr>
              <a:t> = Av * Vin</a:t>
            </a:r>
            <a:endParaRPr lang="en-GB" dirty="0"/>
          </a:p>
        </p:txBody>
      </p:sp>
    </p:spTree>
    <p:extLst>
      <p:ext uri="{BB962C8B-B14F-4D97-AF65-F5344CB8AC3E}">
        <p14:creationId xmlns:p14="http://schemas.microsoft.com/office/powerpoint/2010/main" val="1699579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4908588"/>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marL="800100" lvl="1" indent="-342900" algn="just">
              <a:lnSpc>
                <a:spcPct val="200000"/>
              </a:lnSpc>
              <a:spcAft>
                <a:spcPts val="1000"/>
              </a:spcAft>
              <a:buFont typeface="Arial" panose="020B0604020202020204" pitchFamily="34" charset="0"/>
              <a:buChar char="•"/>
            </a:pPr>
            <a:r>
              <a:rPr lang="en-GB" sz="2200" b="1" dirty="0">
                <a:effectLst/>
                <a:latin typeface="Calibri "/>
                <a:ea typeface="Cambria" panose="02040503050406030204" pitchFamily="18" charset="0"/>
                <a:cs typeface="Arial" panose="020B0604020202020204" pitchFamily="34" charset="0"/>
              </a:rPr>
              <a:t>First Inverter (Op-Amp): </a:t>
            </a:r>
            <a:r>
              <a:rPr lang="en-GB" sz="2200" dirty="0">
                <a:effectLst/>
                <a:latin typeface="Calibri "/>
                <a:ea typeface="Cambria" panose="02040503050406030204" pitchFamily="18" charset="0"/>
                <a:cs typeface="Arial" panose="020B0604020202020204" pitchFamily="34" charset="0"/>
              </a:rPr>
              <a:t>The first inverter amplifies the input signal with a gain determined by the ratio of the feedback resistor to the input resistor. </a:t>
            </a:r>
          </a:p>
          <a:p>
            <a:pPr marL="800100" lvl="1" indent="-342900" algn="just">
              <a:lnSpc>
                <a:spcPct val="200000"/>
              </a:lnSpc>
              <a:spcAft>
                <a:spcPts val="1000"/>
              </a:spcAft>
              <a:buFont typeface="Arial" panose="020B0604020202020204" pitchFamily="34" charset="0"/>
              <a:buChar char="•"/>
            </a:pPr>
            <a:r>
              <a:rPr lang="en-GB" sz="2200" b="1" dirty="0">
                <a:effectLst/>
                <a:latin typeface="Calibri "/>
                <a:ea typeface="Cambria" panose="02040503050406030204" pitchFamily="18" charset="0"/>
                <a:cs typeface="Arial" panose="020B0604020202020204" pitchFamily="34" charset="0"/>
              </a:rPr>
              <a:t>Second Inverter (Op-Amp): </a:t>
            </a:r>
            <a:r>
              <a:rPr lang="en-GB" sz="2200" dirty="0">
                <a:effectLst/>
                <a:latin typeface="Calibri "/>
                <a:ea typeface="Cambria" panose="02040503050406030204" pitchFamily="18" charset="0"/>
                <a:cs typeface="Arial" panose="020B0604020202020204" pitchFamily="34" charset="0"/>
              </a:rPr>
              <a:t>The output of the first inverter can be fed into a second inverter configured as an additional stage of amplification or attenuation. This stage further adjusts the signal level according to its gain setting.</a:t>
            </a: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205433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Attenuation</a:t>
            </a:r>
            <a:endParaRPr lang="en-GB" sz="2500" b="1" dirty="0">
              <a:effectLst/>
              <a:latin typeface="Book Antiqua" panose="02040602050305030304" pitchFamily="18" charset="0"/>
              <a:ea typeface="Cambria" panose="02040503050406030204" pitchFamily="18" charset="0"/>
              <a:cs typeface="Arial" panose="020B0604020202020204" pitchFamily="34" charset="0"/>
            </a:endParaRP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an active attenuation circuit using IC741 with the value of Rf1  and Rf2 is 5K Ohm and R1  and R2 to be 10K Ohm, the input voltage to be 4V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281187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TotalTime>
  <Words>975</Words>
  <Application>Microsoft Office PowerPoint</Application>
  <PresentationFormat>Widescreen</PresentationFormat>
  <Paragraphs>106</Paragraphs>
  <Slides>16</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16</vt:i4>
      </vt:variant>
    </vt:vector>
  </HeadingPairs>
  <TitlesOfParts>
    <vt:vector size="42" baseType="lpstr">
      <vt:lpstr>Calibri </vt: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cp:revision>
  <dcterms:created xsi:type="dcterms:W3CDTF">2021-03-09T15:35:42Z</dcterms:created>
  <dcterms:modified xsi:type="dcterms:W3CDTF">2025-01-27T06:59:37Z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