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9" r:id="rId5"/>
    <p:sldId id="260" r:id="rId6"/>
    <p:sldId id="271" r:id="rId7"/>
    <p:sldId id="272" r:id="rId8"/>
    <p:sldId id="259" r:id="rId9"/>
    <p:sldId id="261" r:id="rId10"/>
    <p:sldId id="262" r:id="rId11"/>
    <p:sldId id="268" r:id="rId12"/>
    <p:sldId id="263" r:id="rId13"/>
    <p:sldId id="273" r:id="rId14"/>
    <p:sldId id="264" r:id="rId15"/>
    <p:sldId id="265" r:id="rId16"/>
    <p:sldId id="266" r:id="rId17"/>
    <p:sldId id="267" r:id="rId18"/>
    <p:sldId id="276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ADD9B4-229F-42FE-91A2-BDA8B3FD9817}" v="246" dt="2023-03-19T18:05:02.8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63" d="100"/>
          <a:sy n="63" d="100"/>
        </p:scale>
        <p:origin x="8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 Luke" userId="a449a0a259a135c8" providerId="LiveId" clId="{CFADD9B4-229F-42FE-91A2-BDA8B3FD9817}"/>
    <pc:docChg chg="undo redo custSel addSld delSld modSld sldOrd">
      <pc:chgData name="Alex Luke" userId="a449a0a259a135c8" providerId="LiveId" clId="{CFADD9B4-229F-42FE-91A2-BDA8B3FD9817}" dt="2023-03-19T18:08:09.269" v="2624" actId="26606"/>
      <pc:docMkLst>
        <pc:docMk/>
      </pc:docMkLst>
      <pc:sldChg chg="addSp delSp modSp mod setBg setClrOvrMap">
        <pc:chgData name="Alex Luke" userId="a449a0a259a135c8" providerId="LiveId" clId="{CFADD9B4-229F-42FE-91A2-BDA8B3FD9817}" dt="2023-03-19T17:57:00.677" v="2524" actId="26606"/>
        <pc:sldMkLst>
          <pc:docMk/>
          <pc:sldMk cId="3968184664" sldId="256"/>
        </pc:sldMkLst>
        <pc:spChg chg="mod">
          <ac:chgData name="Alex Luke" userId="a449a0a259a135c8" providerId="LiveId" clId="{CFADD9B4-229F-42FE-91A2-BDA8B3FD9817}" dt="2023-03-19T17:56:41.025" v="2520" actId="26606"/>
          <ac:spMkLst>
            <pc:docMk/>
            <pc:sldMk cId="3968184664" sldId="256"/>
            <ac:spMk id="2" creationId="{8703D159-20D1-538C-99CC-5FBE645F0511}"/>
          </ac:spMkLst>
        </pc:spChg>
        <pc:spChg chg="mod">
          <ac:chgData name="Alex Luke" userId="a449a0a259a135c8" providerId="LiveId" clId="{CFADD9B4-229F-42FE-91A2-BDA8B3FD9817}" dt="2023-03-19T17:57:00.677" v="2524" actId="26606"/>
          <ac:spMkLst>
            <pc:docMk/>
            <pc:sldMk cId="3968184664" sldId="256"/>
            <ac:spMk id="3" creationId="{9B742A2F-40A4-51FB-7CAD-67E3A7F9E480}"/>
          </ac:spMkLst>
        </pc:spChg>
        <pc:spChg chg="add del">
          <ac:chgData name="Alex Luke" userId="a449a0a259a135c8" providerId="LiveId" clId="{CFADD9B4-229F-42FE-91A2-BDA8B3FD9817}" dt="2023-03-19T17:56:33.263" v="2513" actId="26606"/>
          <ac:spMkLst>
            <pc:docMk/>
            <pc:sldMk cId="3968184664" sldId="256"/>
            <ac:spMk id="9" creationId="{E91DC736-0EF8-4F87-9146-EBF1D2EE4D3D}"/>
          </ac:spMkLst>
        </pc:spChg>
        <pc:spChg chg="add del">
          <ac:chgData name="Alex Luke" userId="a449a0a259a135c8" providerId="LiveId" clId="{CFADD9B4-229F-42FE-91A2-BDA8B3FD9817}" dt="2023-03-19T17:56:33.263" v="2513" actId="26606"/>
          <ac:spMkLst>
            <pc:docMk/>
            <pc:sldMk cId="3968184664" sldId="256"/>
            <ac:spMk id="11" creationId="{097CD68E-23E3-4007-8847-CD0944C4F7BE}"/>
          </ac:spMkLst>
        </pc:spChg>
        <pc:spChg chg="add del">
          <ac:chgData name="Alex Luke" userId="a449a0a259a135c8" providerId="LiveId" clId="{CFADD9B4-229F-42FE-91A2-BDA8B3FD9817}" dt="2023-03-19T17:56:33.263" v="2513" actId="26606"/>
          <ac:spMkLst>
            <pc:docMk/>
            <pc:sldMk cId="3968184664" sldId="256"/>
            <ac:spMk id="13" creationId="{AF2F604E-43BE-4DC3-B983-E071523364F8}"/>
          </ac:spMkLst>
        </pc:spChg>
        <pc:spChg chg="add del">
          <ac:chgData name="Alex Luke" userId="a449a0a259a135c8" providerId="LiveId" clId="{CFADD9B4-229F-42FE-91A2-BDA8B3FD9817}" dt="2023-03-19T17:56:33.263" v="2513" actId="26606"/>
          <ac:spMkLst>
            <pc:docMk/>
            <pc:sldMk cId="3968184664" sldId="256"/>
            <ac:spMk id="15" creationId="{08C9B587-E65E-4B52-B37C-ABEBB6E87928}"/>
          </ac:spMkLst>
        </pc:spChg>
        <pc:spChg chg="add del">
          <ac:chgData name="Alex Luke" userId="a449a0a259a135c8" providerId="LiveId" clId="{CFADD9B4-229F-42FE-91A2-BDA8B3FD9817}" dt="2023-03-19T17:56:38.875" v="2515" actId="26606"/>
          <ac:spMkLst>
            <pc:docMk/>
            <pc:sldMk cId="3968184664" sldId="256"/>
            <ac:spMk id="17" creationId="{23F18E02-9FC0-49C2-BE57-195BEE392BA6}"/>
          </ac:spMkLst>
        </pc:spChg>
        <pc:spChg chg="add del">
          <ac:chgData name="Alex Luke" userId="a449a0a259a135c8" providerId="LiveId" clId="{CFADD9B4-229F-42FE-91A2-BDA8B3FD9817}" dt="2023-03-19T17:56:39.593" v="2517" actId="26606"/>
          <ac:spMkLst>
            <pc:docMk/>
            <pc:sldMk cId="3968184664" sldId="256"/>
            <ac:spMk id="23" creationId="{E91DC736-0EF8-4F87-9146-EBF1D2EE4D3D}"/>
          </ac:spMkLst>
        </pc:spChg>
        <pc:spChg chg="add del">
          <ac:chgData name="Alex Luke" userId="a449a0a259a135c8" providerId="LiveId" clId="{CFADD9B4-229F-42FE-91A2-BDA8B3FD9817}" dt="2023-03-19T17:56:39.593" v="2517" actId="26606"/>
          <ac:spMkLst>
            <pc:docMk/>
            <pc:sldMk cId="3968184664" sldId="256"/>
            <ac:spMk id="25" creationId="{097CD68E-23E3-4007-8847-CD0944C4F7BE}"/>
          </ac:spMkLst>
        </pc:spChg>
        <pc:spChg chg="add del">
          <ac:chgData name="Alex Luke" userId="a449a0a259a135c8" providerId="LiveId" clId="{CFADD9B4-229F-42FE-91A2-BDA8B3FD9817}" dt="2023-03-19T17:56:39.593" v="2517" actId="26606"/>
          <ac:spMkLst>
            <pc:docMk/>
            <pc:sldMk cId="3968184664" sldId="256"/>
            <ac:spMk id="26" creationId="{AF2F604E-43BE-4DC3-B983-E071523364F8}"/>
          </ac:spMkLst>
        </pc:spChg>
        <pc:spChg chg="add del">
          <ac:chgData name="Alex Luke" userId="a449a0a259a135c8" providerId="LiveId" clId="{CFADD9B4-229F-42FE-91A2-BDA8B3FD9817}" dt="2023-03-19T17:56:39.593" v="2517" actId="26606"/>
          <ac:spMkLst>
            <pc:docMk/>
            <pc:sldMk cId="3968184664" sldId="256"/>
            <ac:spMk id="27" creationId="{08C9B587-E65E-4B52-B37C-ABEBB6E87928}"/>
          </ac:spMkLst>
        </pc:spChg>
        <pc:spChg chg="add del">
          <ac:chgData name="Alex Luke" userId="a449a0a259a135c8" providerId="LiveId" clId="{CFADD9B4-229F-42FE-91A2-BDA8B3FD9817}" dt="2023-03-19T17:56:40.991" v="2519" actId="26606"/>
          <ac:spMkLst>
            <pc:docMk/>
            <pc:sldMk cId="3968184664" sldId="256"/>
            <ac:spMk id="29" creationId="{C1DD1A8A-57D5-4A81-AD04-532B043C5611}"/>
          </ac:spMkLst>
        </pc:spChg>
        <pc:spChg chg="add del">
          <ac:chgData name="Alex Luke" userId="a449a0a259a135c8" providerId="LiveId" clId="{CFADD9B4-229F-42FE-91A2-BDA8B3FD9817}" dt="2023-03-19T17:56:40.991" v="2519" actId="26606"/>
          <ac:spMkLst>
            <pc:docMk/>
            <pc:sldMk cId="3968184664" sldId="256"/>
            <ac:spMk id="31" creationId="{007891EC-4501-44ED-A8C8-B11B6DB767AB}"/>
          </ac:spMkLst>
        </pc:spChg>
        <pc:spChg chg="add del">
          <ac:chgData name="Alex Luke" userId="a449a0a259a135c8" providerId="LiveId" clId="{CFADD9B4-229F-42FE-91A2-BDA8B3FD9817}" dt="2023-03-19T17:57:00.677" v="2524" actId="26606"/>
          <ac:spMkLst>
            <pc:docMk/>
            <pc:sldMk cId="3968184664" sldId="256"/>
            <ac:spMk id="33" creationId="{E91DC736-0EF8-4F87-9146-EBF1D2EE4D3D}"/>
          </ac:spMkLst>
        </pc:spChg>
        <pc:spChg chg="add del">
          <ac:chgData name="Alex Luke" userId="a449a0a259a135c8" providerId="LiveId" clId="{CFADD9B4-229F-42FE-91A2-BDA8B3FD9817}" dt="2023-03-19T17:57:00.677" v="2524" actId="26606"/>
          <ac:spMkLst>
            <pc:docMk/>
            <pc:sldMk cId="3968184664" sldId="256"/>
            <ac:spMk id="35" creationId="{097CD68E-23E3-4007-8847-CD0944C4F7BE}"/>
          </ac:spMkLst>
        </pc:spChg>
        <pc:spChg chg="add del">
          <ac:chgData name="Alex Luke" userId="a449a0a259a135c8" providerId="LiveId" clId="{CFADD9B4-229F-42FE-91A2-BDA8B3FD9817}" dt="2023-03-19T17:57:00.677" v="2524" actId="26606"/>
          <ac:spMkLst>
            <pc:docMk/>
            <pc:sldMk cId="3968184664" sldId="256"/>
            <ac:spMk id="36" creationId="{AF2F604E-43BE-4DC3-B983-E071523364F8}"/>
          </ac:spMkLst>
        </pc:spChg>
        <pc:spChg chg="add del">
          <ac:chgData name="Alex Luke" userId="a449a0a259a135c8" providerId="LiveId" clId="{CFADD9B4-229F-42FE-91A2-BDA8B3FD9817}" dt="2023-03-19T17:57:00.677" v="2524" actId="26606"/>
          <ac:spMkLst>
            <pc:docMk/>
            <pc:sldMk cId="3968184664" sldId="256"/>
            <ac:spMk id="37" creationId="{08C9B587-E65E-4B52-B37C-ABEBB6E87928}"/>
          </ac:spMkLst>
        </pc:spChg>
        <pc:spChg chg="add">
          <ac:chgData name="Alex Luke" userId="a449a0a259a135c8" providerId="LiveId" clId="{CFADD9B4-229F-42FE-91A2-BDA8B3FD9817}" dt="2023-03-19T17:57:00.677" v="2524" actId="26606"/>
          <ac:spMkLst>
            <pc:docMk/>
            <pc:sldMk cId="3968184664" sldId="256"/>
            <ac:spMk id="42" creationId="{0671A8AE-40A1-4631-A6B8-581AFF065482}"/>
          </ac:spMkLst>
        </pc:spChg>
        <pc:spChg chg="add">
          <ac:chgData name="Alex Luke" userId="a449a0a259a135c8" providerId="LiveId" clId="{CFADD9B4-229F-42FE-91A2-BDA8B3FD9817}" dt="2023-03-19T17:57:00.677" v="2524" actId="26606"/>
          <ac:spMkLst>
            <pc:docMk/>
            <pc:sldMk cId="3968184664" sldId="256"/>
            <ac:spMk id="44" creationId="{AB58EF07-17C2-48CF-ABB0-EEF1F17CB8F0}"/>
          </ac:spMkLst>
        </pc:spChg>
        <pc:spChg chg="add">
          <ac:chgData name="Alex Luke" userId="a449a0a259a135c8" providerId="LiveId" clId="{CFADD9B4-229F-42FE-91A2-BDA8B3FD9817}" dt="2023-03-19T17:57:00.677" v="2524" actId="26606"/>
          <ac:spMkLst>
            <pc:docMk/>
            <pc:sldMk cId="3968184664" sldId="256"/>
            <ac:spMk id="46" creationId="{AF2F604E-43BE-4DC3-B983-E071523364F8}"/>
          </ac:spMkLst>
        </pc:spChg>
        <pc:spChg chg="add">
          <ac:chgData name="Alex Luke" userId="a449a0a259a135c8" providerId="LiveId" clId="{CFADD9B4-229F-42FE-91A2-BDA8B3FD9817}" dt="2023-03-19T17:57:00.677" v="2524" actId="26606"/>
          <ac:spMkLst>
            <pc:docMk/>
            <pc:sldMk cId="3968184664" sldId="256"/>
            <ac:spMk id="48" creationId="{08C9B587-E65E-4B52-B37C-ABEBB6E87928}"/>
          </ac:spMkLst>
        </pc:spChg>
        <pc:grpChg chg="add del">
          <ac:chgData name="Alex Luke" userId="a449a0a259a135c8" providerId="LiveId" clId="{CFADD9B4-229F-42FE-91A2-BDA8B3FD9817}" dt="2023-03-19T17:56:38.875" v="2515" actId="26606"/>
          <ac:grpSpMkLst>
            <pc:docMk/>
            <pc:sldMk cId="3968184664" sldId="256"/>
            <ac:grpSpMk id="19" creationId="{DC9608D4-CD9C-4B8B-88DC-8055C0325C72}"/>
          </ac:grpSpMkLst>
        </pc:grpChg>
        <pc:picChg chg="add del">
          <ac:chgData name="Alex Luke" userId="a449a0a259a135c8" providerId="LiveId" clId="{CFADD9B4-229F-42FE-91A2-BDA8B3FD9817}" dt="2023-03-19T17:56:33.263" v="2513" actId="26606"/>
          <ac:picMkLst>
            <pc:docMk/>
            <pc:sldMk cId="3968184664" sldId="256"/>
            <ac:picMk id="5" creationId="{F47163AE-3FD1-2D39-2594-A8847EA7DBC6}"/>
          </ac:picMkLst>
        </pc:picChg>
        <pc:picChg chg="add del">
          <ac:chgData name="Alex Luke" userId="a449a0a259a135c8" providerId="LiveId" clId="{CFADD9B4-229F-42FE-91A2-BDA8B3FD9817}" dt="2023-03-19T17:56:38.875" v="2515" actId="26606"/>
          <ac:picMkLst>
            <pc:docMk/>
            <pc:sldMk cId="3968184664" sldId="256"/>
            <ac:picMk id="18" creationId="{B82AE9CA-8EAA-B462-22C6-E5108B7BFD0E}"/>
          </ac:picMkLst>
        </pc:picChg>
        <pc:picChg chg="add del">
          <ac:chgData name="Alex Luke" userId="a449a0a259a135c8" providerId="LiveId" clId="{CFADD9B4-229F-42FE-91A2-BDA8B3FD9817}" dt="2023-03-19T17:56:39.593" v="2517" actId="26606"/>
          <ac:picMkLst>
            <pc:docMk/>
            <pc:sldMk cId="3968184664" sldId="256"/>
            <ac:picMk id="24" creationId="{F47163AE-3FD1-2D39-2594-A8847EA7DBC6}"/>
          </ac:picMkLst>
        </pc:picChg>
        <pc:picChg chg="add del">
          <ac:chgData name="Alex Luke" userId="a449a0a259a135c8" providerId="LiveId" clId="{CFADD9B4-229F-42FE-91A2-BDA8B3FD9817}" dt="2023-03-19T17:56:40.991" v="2519" actId="26606"/>
          <ac:picMkLst>
            <pc:docMk/>
            <pc:sldMk cId="3968184664" sldId="256"/>
            <ac:picMk id="30" creationId="{08BE4B0E-53E4-6906-A33A-D31CF53704BB}"/>
          </ac:picMkLst>
        </pc:picChg>
        <pc:picChg chg="add mod">
          <ac:chgData name="Alex Luke" userId="a449a0a259a135c8" providerId="LiveId" clId="{CFADD9B4-229F-42FE-91A2-BDA8B3FD9817}" dt="2023-03-19T17:57:00.677" v="2524" actId="26606"/>
          <ac:picMkLst>
            <pc:docMk/>
            <pc:sldMk cId="3968184664" sldId="256"/>
            <ac:picMk id="34" creationId="{F47163AE-3FD1-2D39-2594-A8847EA7DBC6}"/>
          </ac:picMkLst>
        </pc:picChg>
      </pc:sldChg>
      <pc:sldChg chg="modSp mod modAnim">
        <pc:chgData name="Alex Luke" userId="a449a0a259a135c8" providerId="LiveId" clId="{CFADD9B4-229F-42FE-91A2-BDA8B3FD9817}" dt="2023-03-19T16:53:50.458" v="1752" actId="20577"/>
        <pc:sldMkLst>
          <pc:docMk/>
          <pc:sldMk cId="2552456441" sldId="257"/>
        </pc:sldMkLst>
        <pc:spChg chg="mod">
          <ac:chgData name="Alex Luke" userId="a449a0a259a135c8" providerId="LiveId" clId="{CFADD9B4-229F-42FE-91A2-BDA8B3FD9817}" dt="2023-03-19T01:00:15.431" v="1580" actId="1076"/>
          <ac:spMkLst>
            <pc:docMk/>
            <pc:sldMk cId="2552456441" sldId="257"/>
            <ac:spMk id="2" creationId="{4F7264AA-F515-3BF5-6322-A17E2B2FB392}"/>
          </ac:spMkLst>
        </pc:spChg>
        <pc:spChg chg="mod">
          <ac:chgData name="Alex Luke" userId="a449a0a259a135c8" providerId="LiveId" clId="{CFADD9B4-229F-42FE-91A2-BDA8B3FD9817}" dt="2023-03-19T16:53:50.458" v="1752" actId="20577"/>
          <ac:spMkLst>
            <pc:docMk/>
            <pc:sldMk cId="2552456441" sldId="257"/>
            <ac:spMk id="3" creationId="{7278DDDC-97E4-F4D3-E8CD-5071280F5CE5}"/>
          </ac:spMkLst>
        </pc:spChg>
      </pc:sldChg>
      <pc:sldChg chg="addSp delSp modSp mod ord setBg modAnim">
        <pc:chgData name="Alex Luke" userId="a449a0a259a135c8" providerId="LiveId" clId="{CFADD9B4-229F-42FE-91A2-BDA8B3FD9817}" dt="2023-03-19T01:02:51.243" v="1627"/>
        <pc:sldMkLst>
          <pc:docMk/>
          <pc:sldMk cId="374199012" sldId="258"/>
        </pc:sldMkLst>
        <pc:spChg chg="mod">
          <ac:chgData name="Alex Luke" userId="a449a0a259a135c8" providerId="LiveId" clId="{CFADD9B4-229F-42FE-91A2-BDA8B3FD9817}" dt="2023-03-16T16:05:00.717" v="75" actId="26606"/>
          <ac:spMkLst>
            <pc:docMk/>
            <pc:sldMk cId="374199012" sldId="258"/>
            <ac:spMk id="2" creationId="{0E71484B-B7A8-719C-A3C6-D5646F3403E8}"/>
          </ac:spMkLst>
        </pc:spChg>
        <pc:spChg chg="add del mod">
          <ac:chgData name="Alex Luke" userId="a449a0a259a135c8" providerId="LiveId" clId="{CFADD9B4-229F-42FE-91A2-BDA8B3FD9817}" dt="2023-03-16T16:05:00.717" v="75" actId="26606"/>
          <ac:spMkLst>
            <pc:docMk/>
            <pc:sldMk cId="374199012" sldId="258"/>
            <ac:spMk id="3" creationId="{68560EE9-0A0E-4E7B-4C29-AFB8351EF986}"/>
          </ac:spMkLst>
        </pc:spChg>
        <pc:spChg chg="add del">
          <ac:chgData name="Alex Luke" userId="a449a0a259a135c8" providerId="LiveId" clId="{CFADD9B4-229F-42FE-91A2-BDA8B3FD9817}" dt="2023-03-16T16:04:59.954" v="72" actId="26606"/>
          <ac:spMkLst>
            <pc:docMk/>
            <pc:sldMk cId="374199012" sldId="258"/>
            <ac:spMk id="8" creationId="{081EA652-8C6A-4E69-BEB9-170809474553}"/>
          </ac:spMkLst>
        </pc:spChg>
        <pc:spChg chg="add del">
          <ac:chgData name="Alex Luke" userId="a449a0a259a135c8" providerId="LiveId" clId="{CFADD9B4-229F-42FE-91A2-BDA8B3FD9817}" dt="2023-03-16T16:04:59.954" v="72" actId="26606"/>
          <ac:spMkLst>
            <pc:docMk/>
            <pc:sldMk cId="374199012" sldId="258"/>
            <ac:spMk id="10" creationId="{5298780A-33B9-4EA2-8F67-DE68AD62841B}"/>
          </ac:spMkLst>
        </pc:spChg>
        <pc:spChg chg="add del">
          <ac:chgData name="Alex Luke" userId="a449a0a259a135c8" providerId="LiveId" clId="{CFADD9B4-229F-42FE-91A2-BDA8B3FD9817}" dt="2023-03-16T16:04:59.954" v="72" actId="26606"/>
          <ac:spMkLst>
            <pc:docMk/>
            <pc:sldMk cId="374199012" sldId="258"/>
            <ac:spMk id="12" creationId="{7F488E8B-4E1E-4402-8935-D4E6C02615C7}"/>
          </ac:spMkLst>
        </pc:spChg>
        <pc:spChg chg="add del">
          <ac:chgData name="Alex Luke" userId="a449a0a259a135c8" providerId="LiveId" clId="{CFADD9B4-229F-42FE-91A2-BDA8B3FD9817}" dt="2023-03-16T16:05:00.688" v="74" actId="26606"/>
          <ac:spMkLst>
            <pc:docMk/>
            <pc:sldMk cId="374199012" sldId="258"/>
            <ac:spMk id="16" creationId="{C3896A03-3945-419A-B66B-4EE266EDD152}"/>
          </ac:spMkLst>
        </pc:spChg>
        <pc:spChg chg="add del">
          <ac:chgData name="Alex Luke" userId="a449a0a259a135c8" providerId="LiveId" clId="{CFADD9B4-229F-42FE-91A2-BDA8B3FD9817}" dt="2023-03-16T16:05:00.688" v="74" actId="26606"/>
          <ac:spMkLst>
            <pc:docMk/>
            <pc:sldMk cId="374199012" sldId="258"/>
            <ac:spMk id="17" creationId="{B34F5AD2-EDBD-4BBD-A55C-EAFFD0C7097A}"/>
          </ac:spMkLst>
        </pc:spChg>
        <pc:spChg chg="add">
          <ac:chgData name="Alex Luke" userId="a449a0a259a135c8" providerId="LiveId" clId="{CFADD9B4-229F-42FE-91A2-BDA8B3FD9817}" dt="2023-03-16T16:05:00.717" v="75" actId="26606"/>
          <ac:spMkLst>
            <pc:docMk/>
            <pc:sldMk cId="374199012" sldId="258"/>
            <ac:spMk id="19" creationId="{787F4F1C-8D3D-4EC1-B72D-A0470A5A08B8}"/>
          </ac:spMkLst>
        </pc:spChg>
        <pc:grpChg chg="add">
          <ac:chgData name="Alex Luke" userId="a449a0a259a135c8" providerId="LiveId" clId="{CFADD9B4-229F-42FE-91A2-BDA8B3FD9817}" dt="2023-03-16T16:05:00.717" v="75" actId="26606"/>
          <ac:grpSpMkLst>
            <pc:docMk/>
            <pc:sldMk cId="374199012" sldId="258"/>
            <ac:grpSpMk id="20" creationId="{D1E3DD61-64DB-46AD-B249-E273CD86B051}"/>
          </ac:grpSpMkLst>
        </pc:grpChg>
        <pc:cxnChg chg="add del">
          <ac:chgData name="Alex Luke" userId="a449a0a259a135c8" providerId="LiveId" clId="{CFADD9B4-229F-42FE-91A2-BDA8B3FD9817}" dt="2023-03-16T16:04:59.954" v="72" actId="26606"/>
          <ac:cxnSpMkLst>
            <pc:docMk/>
            <pc:sldMk cId="374199012" sldId="258"/>
            <ac:cxnSpMk id="14" creationId="{23AAC9B5-8015-485C-ACF9-A750390E9A56}"/>
          </ac:cxnSpMkLst>
        </pc:cxnChg>
      </pc:sldChg>
      <pc:sldChg chg="addSp delSp modSp mod ord setBg modAnim setClrOvrMap">
        <pc:chgData name="Alex Luke" userId="a449a0a259a135c8" providerId="LiveId" clId="{CFADD9B4-229F-42FE-91A2-BDA8B3FD9817}" dt="2023-03-19T01:06:23.944" v="1659"/>
        <pc:sldMkLst>
          <pc:docMk/>
          <pc:sldMk cId="889741118" sldId="259"/>
        </pc:sldMkLst>
        <pc:spChg chg="mod ord">
          <ac:chgData name="Alex Luke" userId="a449a0a259a135c8" providerId="LiveId" clId="{CFADD9B4-229F-42FE-91A2-BDA8B3FD9817}" dt="2023-03-19T00:20:45.290" v="432" actId="115"/>
          <ac:spMkLst>
            <pc:docMk/>
            <pc:sldMk cId="889741118" sldId="259"/>
            <ac:spMk id="2" creationId="{5E8FAC62-5A5A-6EA8-5053-4BB87134696E}"/>
          </ac:spMkLst>
        </pc:spChg>
        <pc:spChg chg="mod ord">
          <ac:chgData name="Alex Luke" userId="a449a0a259a135c8" providerId="LiveId" clId="{CFADD9B4-229F-42FE-91A2-BDA8B3FD9817}" dt="2023-03-19T00:08:24.339" v="398" actId="26606"/>
          <ac:spMkLst>
            <pc:docMk/>
            <pc:sldMk cId="889741118" sldId="259"/>
            <ac:spMk id="3" creationId="{DD339998-1990-77CD-4B0B-2FB8335BEDBC}"/>
          </ac:spMkLst>
        </pc:spChg>
        <pc:spChg chg="add mod">
          <ac:chgData name="Alex Luke" userId="a449a0a259a135c8" providerId="LiveId" clId="{CFADD9B4-229F-42FE-91A2-BDA8B3FD9817}" dt="2023-03-19T00:19:17.280" v="426" actId="207"/>
          <ac:spMkLst>
            <pc:docMk/>
            <pc:sldMk cId="889741118" sldId="259"/>
            <ac:spMk id="5" creationId="{E872AC5C-BD6E-C70A-F3C3-F2B412E76688}"/>
          </ac:spMkLst>
        </pc:spChg>
        <pc:spChg chg="add del">
          <ac:chgData name="Alex Luke" userId="a449a0a259a135c8" providerId="LiveId" clId="{CFADD9B4-229F-42FE-91A2-BDA8B3FD9817}" dt="2023-03-19T00:07:26.873" v="369" actId="26606"/>
          <ac:spMkLst>
            <pc:docMk/>
            <pc:sldMk cId="889741118" sldId="259"/>
            <ac:spMk id="6" creationId="{04812C46-200A-4DEB-A05E-3ED6C68C2387}"/>
          </ac:spMkLst>
        </pc:spChg>
        <pc:spChg chg="add del">
          <ac:chgData name="Alex Luke" userId="a449a0a259a135c8" providerId="LiveId" clId="{CFADD9B4-229F-42FE-91A2-BDA8B3FD9817}" dt="2023-03-19T00:07:26.873" v="369" actId="26606"/>
          <ac:spMkLst>
            <pc:docMk/>
            <pc:sldMk cId="889741118" sldId="259"/>
            <ac:spMk id="7" creationId="{D1EA859B-E555-4109-94F3-6700E046E008}"/>
          </ac:spMkLst>
        </pc:spChg>
        <pc:spChg chg="add del">
          <ac:chgData name="Alex Luke" userId="a449a0a259a135c8" providerId="LiveId" clId="{CFADD9B4-229F-42FE-91A2-BDA8B3FD9817}" dt="2023-03-19T00:07:48.547" v="379" actId="26606"/>
          <ac:spMkLst>
            <pc:docMk/>
            <pc:sldMk cId="889741118" sldId="259"/>
            <ac:spMk id="8" creationId="{D7A453D2-15D8-4403-815F-291FA16340D9}"/>
          </ac:spMkLst>
        </pc:spChg>
        <pc:spChg chg="add del">
          <ac:chgData name="Alex Luke" userId="a449a0a259a135c8" providerId="LiveId" clId="{CFADD9B4-229F-42FE-91A2-BDA8B3FD9817}" dt="2023-03-19T00:07:20.021" v="365" actId="26606"/>
          <ac:spMkLst>
            <pc:docMk/>
            <pc:sldMk cId="889741118" sldId="259"/>
            <ac:spMk id="9" creationId="{F13C74B1-5B17-4795-BED0-7140497B445A}"/>
          </ac:spMkLst>
        </pc:spChg>
        <pc:spChg chg="add del">
          <ac:chgData name="Alex Luke" userId="a449a0a259a135c8" providerId="LiveId" clId="{CFADD9B4-229F-42FE-91A2-BDA8B3FD9817}" dt="2023-03-19T00:07:29.253" v="371" actId="26606"/>
          <ac:spMkLst>
            <pc:docMk/>
            <pc:sldMk cId="889741118" sldId="259"/>
            <ac:spMk id="10" creationId="{F13C74B1-5B17-4795-BED0-7140497B445A}"/>
          </ac:spMkLst>
        </pc:spChg>
        <pc:spChg chg="add del">
          <ac:chgData name="Alex Luke" userId="a449a0a259a135c8" providerId="LiveId" clId="{CFADD9B4-229F-42FE-91A2-BDA8B3FD9817}" dt="2023-03-19T00:07:20.021" v="365" actId="26606"/>
          <ac:spMkLst>
            <pc:docMk/>
            <pc:sldMk cId="889741118" sldId="259"/>
            <ac:spMk id="11" creationId="{D4974D33-8DC5-464E-8C6D-BE58F0669C17}"/>
          </ac:spMkLst>
        </pc:spChg>
        <pc:spChg chg="add del">
          <ac:chgData name="Alex Luke" userId="a449a0a259a135c8" providerId="LiveId" clId="{CFADD9B4-229F-42FE-91A2-BDA8B3FD9817}" dt="2023-03-19T00:07:29.253" v="371" actId="26606"/>
          <ac:spMkLst>
            <pc:docMk/>
            <pc:sldMk cId="889741118" sldId="259"/>
            <ac:spMk id="12" creationId="{D4974D33-8DC5-464E-8C6D-BE58F0669C17}"/>
          </ac:spMkLst>
        </pc:spChg>
        <pc:spChg chg="add del">
          <ac:chgData name="Alex Luke" userId="a449a0a259a135c8" providerId="LiveId" clId="{CFADD9B4-229F-42FE-91A2-BDA8B3FD9817}" dt="2023-03-19T00:08:03.723" v="387" actId="26606"/>
          <ac:spMkLst>
            <pc:docMk/>
            <pc:sldMk cId="889741118" sldId="259"/>
            <ac:spMk id="14" creationId="{C5E6CFF1-2F42-4E10-9A97-F116F46F53FE}"/>
          </ac:spMkLst>
        </pc:spChg>
        <pc:spChg chg="add del">
          <ac:chgData name="Alex Luke" userId="a449a0a259a135c8" providerId="LiveId" clId="{CFADD9B4-229F-42FE-91A2-BDA8B3FD9817}" dt="2023-03-19T00:08:06.181" v="389" actId="26606"/>
          <ac:spMkLst>
            <pc:docMk/>
            <pc:sldMk cId="889741118" sldId="259"/>
            <ac:spMk id="17" creationId="{D1A4588A-55D5-49B8-BE41-54ACDCFF2C17}"/>
          </ac:spMkLst>
        </pc:spChg>
        <pc:spChg chg="add del">
          <ac:chgData name="Alex Luke" userId="a449a0a259a135c8" providerId="LiveId" clId="{CFADD9B4-229F-42FE-91A2-BDA8B3FD9817}" dt="2023-03-19T00:08:06.181" v="389" actId="26606"/>
          <ac:spMkLst>
            <pc:docMk/>
            <pc:sldMk cId="889741118" sldId="259"/>
            <ac:spMk id="18" creationId="{F97E7EA2-EDCD-47E9-81BC-415C606D1B58}"/>
          </ac:spMkLst>
        </pc:spChg>
        <pc:spChg chg="add del">
          <ac:chgData name="Alex Luke" userId="a449a0a259a135c8" providerId="LiveId" clId="{CFADD9B4-229F-42FE-91A2-BDA8B3FD9817}" dt="2023-03-19T00:07:37.296" v="373" actId="26606"/>
          <ac:spMkLst>
            <pc:docMk/>
            <pc:sldMk cId="889741118" sldId="259"/>
            <ac:spMk id="20" creationId="{D7A453D2-15D8-4403-815F-291FA16340D9}"/>
          </ac:spMkLst>
        </pc:spChg>
        <pc:spChg chg="add del">
          <ac:chgData name="Alex Luke" userId="a449a0a259a135c8" providerId="LiveId" clId="{CFADD9B4-229F-42FE-91A2-BDA8B3FD9817}" dt="2023-03-19T00:07:37.296" v="373" actId="26606"/>
          <ac:spMkLst>
            <pc:docMk/>
            <pc:sldMk cId="889741118" sldId="259"/>
            <ac:spMk id="21" creationId="{B8114C98-A349-4111-A123-E8EAB86ABE30}"/>
          </ac:spMkLst>
        </pc:spChg>
        <pc:spChg chg="add del">
          <ac:chgData name="Alex Luke" userId="a449a0a259a135c8" providerId="LiveId" clId="{CFADD9B4-229F-42FE-91A2-BDA8B3FD9817}" dt="2023-03-19T00:07:37.296" v="373" actId="26606"/>
          <ac:spMkLst>
            <pc:docMk/>
            <pc:sldMk cId="889741118" sldId="259"/>
            <ac:spMk id="22" creationId="{8161EA6B-09CA-445B-AB0D-8DF76FA92DEF}"/>
          </ac:spMkLst>
        </pc:spChg>
        <pc:spChg chg="add del">
          <ac:chgData name="Alex Luke" userId="a449a0a259a135c8" providerId="LiveId" clId="{CFADD9B4-229F-42FE-91A2-BDA8B3FD9817}" dt="2023-03-19T00:08:09.163" v="391" actId="26606"/>
          <ac:spMkLst>
            <pc:docMk/>
            <pc:sldMk cId="889741118" sldId="259"/>
            <ac:spMk id="24" creationId="{04C21BAE-6866-4C7A-A7EC-C1B2E572D5BE}"/>
          </ac:spMkLst>
        </pc:spChg>
        <pc:spChg chg="add del">
          <ac:chgData name="Alex Luke" userId="a449a0a259a135c8" providerId="LiveId" clId="{CFADD9B4-229F-42FE-91A2-BDA8B3FD9817}" dt="2023-03-19T00:08:09.163" v="391" actId="26606"/>
          <ac:spMkLst>
            <pc:docMk/>
            <pc:sldMk cId="889741118" sldId="259"/>
            <ac:spMk id="25" creationId="{7E7D0C94-08B4-48AE-8813-CC4D60294F42}"/>
          </ac:spMkLst>
        </pc:spChg>
        <pc:spChg chg="add del">
          <ac:chgData name="Alex Luke" userId="a449a0a259a135c8" providerId="LiveId" clId="{CFADD9B4-229F-42FE-91A2-BDA8B3FD9817}" dt="2023-03-19T00:08:09.163" v="391" actId="26606"/>
          <ac:spMkLst>
            <pc:docMk/>
            <pc:sldMk cId="889741118" sldId="259"/>
            <ac:spMk id="26" creationId="{DD0D366F-455D-4298-97E9-89785ADAEC06}"/>
          </ac:spMkLst>
        </pc:spChg>
        <pc:spChg chg="add del">
          <ac:chgData name="Alex Luke" userId="a449a0a259a135c8" providerId="LiveId" clId="{CFADD9B4-229F-42FE-91A2-BDA8B3FD9817}" dt="2023-03-19T00:08:09.163" v="391" actId="26606"/>
          <ac:spMkLst>
            <pc:docMk/>
            <pc:sldMk cId="889741118" sldId="259"/>
            <ac:spMk id="27" creationId="{F0C518C2-0AA4-470C-87B9-9CBF428FBA25}"/>
          </ac:spMkLst>
        </pc:spChg>
        <pc:spChg chg="add del">
          <ac:chgData name="Alex Luke" userId="a449a0a259a135c8" providerId="LiveId" clId="{CFADD9B4-229F-42FE-91A2-BDA8B3FD9817}" dt="2023-03-19T00:07:48.547" v="379" actId="26606"/>
          <ac:spMkLst>
            <pc:docMk/>
            <pc:sldMk cId="889741118" sldId="259"/>
            <ac:spMk id="28" creationId="{8161EA6B-09CA-445B-AB0D-8DF76FA92DEF}"/>
          </ac:spMkLst>
        </pc:spChg>
        <pc:spChg chg="add del">
          <ac:chgData name="Alex Luke" userId="a449a0a259a135c8" providerId="LiveId" clId="{CFADD9B4-229F-42FE-91A2-BDA8B3FD9817}" dt="2023-03-19T00:08:14.330" v="393" actId="26606"/>
          <ac:spMkLst>
            <pc:docMk/>
            <pc:sldMk cId="889741118" sldId="259"/>
            <ac:spMk id="30" creationId="{B1595A09-E336-4D1B-9B3A-06A2287A54E2}"/>
          </ac:spMkLst>
        </pc:spChg>
        <pc:spChg chg="add del">
          <ac:chgData name="Alex Luke" userId="a449a0a259a135c8" providerId="LiveId" clId="{CFADD9B4-229F-42FE-91A2-BDA8B3FD9817}" dt="2023-03-19T00:08:14.330" v="393" actId="26606"/>
          <ac:spMkLst>
            <pc:docMk/>
            <pc:sldMk cId="889741118" sldId="259"/>
            <ac:spMk id="31" creationId="{3540989C-C7B8-473B-BF87-6F2DA6A90006}"/>
          </ac:spMkLst>
        </pc:spChg>
        <pc:spChg chg="add del">
          <ac:chgData name="Alex Luke" userId="a449a0a259a135c8" providerId="LiveId" clId="{CFADD9B4-229F-42FE-91A2-BDA8B3FD9817}" dt="2023-03-19T00:08:21.430" v="395" actId="26606"/>
          <ac:spMkLst>
            <pc:docMk/>
            <pc:sldMk cId="889741118" sldId="259"/>
            <ac:spMk id="33" creationId="{04812C46-200A-4DEB-A05E-3ED6C68C2387}"/>
          </ac:spMkLst>
        </pc:spChg>
        <pc:spChg chg="add del">
          <ac:chgData name="Alex Luke" userId="a449a0a259a135c8" providerId="LiveId" clId="{CFADD9B4-229F-42FE-91A2-BDA8B3FD9817}" dt="2023-03-19T00:07:37.296" v="373" actId="26606"/>
          <ac:spMkLst>
            <pc:docMk/>
            <pc:sldMk cId="889741118" sldId="259"/>
            <ac:spMk id="35" creationId="{E2D3D3F2-ABBB-4453-B1C5-1BEBF7E4DD56}"/>
          </ac:spMkLst>
        </pc:spChg>
        <pc:spChg chg="add del">
          <ac:chgData name="Alex Luke" userId="a449a0a259a135c8" providerId="LiveId" clId="{CFADD9B4-229F-42FE-91A2-BDA8B3FD9817}" dt="2023-03-19T00:07:48.547" v="379" actId="26606"/>
          <ac:spMkLst>
            <pc:docMk/>
            <pc:sldMk cId="889741118" sldId="259"/>
            <ac:spMk id="36" creationId="{B8114C98-A349-4111-A123-E8EAB86ABE30}"/>
          </ac:spMkLst>
        </pc:spChg>
        <pc:spChg chg="add del">
          <ac:chgData name="Alex Luke" userId="a449a0a259a135c8" providerId="LiveId" clId="{CFADD9B4-229F-42FE-91A2-BDA8B3FD9817}" dt="2023-03-19T00:08:21.430" v="395" actId="26606"/>
          <ac:spMkLst>
            <pc:docMk/>
            <pc:sldMk cId="889741118" sldId="259"/>
            <ac:spMk id="38" creationId="{D1EA859B-E555-4109-94F3-6700E046E008}"/>
          </ac:spMkLst>
        </pc:spChg>
        <pc:spChg chg="add del">
          <ac:chgData name="Alex Luke" userId="a449a0a259a135c8" providerId="LiveId" clId="{CFADD9B4-229F-42FE-91A2-BDA8B3FD9817}" dt="2023-03-19T00:07:42.249" v="375" actId="26606"/>
          <ac:spMkLst>
            <pc:docMk/>
            <pc:sldMk cId="889741118" sldId="259"/>
            <ac:spMk id="43" creationId="{04812C46-200A-4DEB-A05E-3ED6C68C2387}"/>
          </ac:spMkLst>
        </pc:spChg>
        <pc:spChg chg="add del">
          <ac:chgData name="Alex Luke" userId="a449a0a259a135c8" providerId="LiveId" clId="{CFADD9B4-229F-42FE-91A2-BDA8B3FD9817}" dt="2023-03-19T00:07:42.249" v="375" actId="26606"/>
          <ac:spMkLst>
            <pc:docMk/>
            <pc:sldMk cId="889741118" sldId="259"/>
            <ac:spMk id="44" creationId="{D1EA859B-E555-4109-94F3-6700E046E008}"/>
          </ac:spMkLst>
        </pc:spChg>
        <pc:spChg chg="add del">
          <ac:chgData name="Alex Luke" userId="a449a0a259a135c8" providerId="LiveId" clId="{CFADD9B4-229F-42FE-91A2-BDA8B3FD9817}" dt="2023-03-19T00:07:48.547" v="379" actId="26606"/>
          <ac:spMkLst>
            <pc:docMk/>
            <pc:sldMk cId="889741118" sldId="259"/>
            <ac:spMk id="46" creationId="{E2D3D3F2-ABBB-4453-B1C5-1BEBF7E4DD56}"/>
          </ac:spMkLst>
        </pc:spChg>
        <pc:spChg chg="add del">
          <ac:chgData name="Alex Luke" userId="a449a0a259a135c8" providerId="LiveId" clId="{CFADD9B4-229F-42FE-91A2-BDA8B3FD9817}" dt="2023-03-19T00:08:24.317" v="397" actId="26606"/>
          <ac:spMkLst>
            <pc:docMk/>
            <pc:sldMk cId="889741118" sldId="259"/>
            <ac:spMk id="48" creationId="{D7A453D2-15D8-4403-815F-291FA16340D9}"/>
          </ac:spMkLst>
        </pc:spChg>
        <pc:spChg chg="add del">
          <ac:chgData name="Alex Luke" userId="a449a0a259a135c8" providerId="LiveId" clId="{CFADD9B4-229F-42FE-91A2-BDA8B3FD9817}" dt="2023-03-19T00:07:53.405" v="381" actId="26606"/>
          <ac:spMkLst>
            <pc:docMk/>
            <pc:sldMk cId="889741118" sldId="259"/>
            <ac:spMk id="49" creationId="{8181FC64-B306-4821-98E2-780662EFC486}"/>
          </ac:spMkLst>
        </pc:spChg>
        <pc:spChg chg="add del">
          <ac:chgData name="Alex Luke" userId="a449a0a259a135c8" providerId="LiveId" clId="{CFADD9B4-229F-42FE-91A2-BDA8B3FD9817}" dt="2023-03-19T00:07:53.405" v="381" actId="26606"/>
          <ac:spMkLst>
            <pc:docMk/>
            <pc:sldMk cId="889741118" sldId="259"/>
            <ac:spMk id="50" creationId="{5871FC61-DD4E-47D4-81FD-8A7E7D12B371}"/>
          </ac:spMkLst>
        </pc:spChg>
        <pc:spChg chg="add del">
          <ac:chgData name="Alex Luke" userId="a449a0a259a135c8" providerId="LiveId" clId="{CFADD9B4-229F-42FE-91A2-BDA8B3FD9817}" dt="2023-03-19T00:07:53.405" v="381" actId="26606"/>
          <ac:spMkLst>
            <pc:docMk/>
            <pc:sldMk cId="889741118" sldId="259"/>
            <ac:spMk id="51" creationId="{F9EC3F91-A75C-4F74-867E-E4C28C13546B}"/>
          </ac:spMkLst>
        </pc:spChg>
        <pc:spChg chg="add del">
          <ac:chgData name="Alex Luke" userId="a449a0a259a135c8" providerId="LiveId" clId="{CFADD9B4-229F-42FE-91A2-BDA8B3FD9817}" dt="2023-03-19T00:07:53.405" v="381" actId="26606"/>
          <ac:spMkLst>
            <pc:docMk/>
            <pc:sldMk cId="889741118" sldId="259"/>
            <ac:spMk id="52" creationId="{829A1E2C-5AC8-40FC-99E9-832069D39792}"/>
          </ac:spMkLst>
        </pc:spChg>
        <pc:spChg chg="add del">
          <ac:chgData name="Alex Luke" userId="a449a0a259a135c8" providerId="LiveId" clId="{CFADD9B4-229F-42FE-91A2-BDA8B3FD9817}" dt="2023-03-19T00:08:24.317" v="397" actId="26606"/>
          <ac:spMkLst>
            <pc:docMk/>
            <pc:sldMk cId="889741118" sldId="259"/>
            <ac:spMk id="53" creationId="{8161EA6B-09CA-445B-AB0D-8DF76FA92DEF}"/>
          </ac:spMkLst>
        </pc:spChg>
        <pc:spChg chg="add del">
          <ac:chgData name="Alex Luke" userId="a449a0a259a135c8" providerId="LiveId" clId="{CFADD9B4-229F-42FE-91A2-BDA8B3FD9817}" dt="2023-03-19T00:07:56.638" v="383" actId="26606"/>
          <ac:spMkLst>
            <pc:docMk/>
            <pc:sldMk cId="889741118" sldId="259"/>
            <ac:spMk id="54" creationId="{04812C46-200A-4DEB-A05E-3ED6C68C2387}"/>
          </ac:spMkLst>
        </pc:spChg>
        <pc:spChg chg="add del">
          <ac:chgData name="Alex Luke" userId="a449a0a259a135c8" providerId="LiveId" clId="{CFADD9B4-229F-42FE-91A2-BDA8B3FD9817}" dt="2023-03-19T00:08:24.317" v="397" actId="26606"/>
          <ac:spMkLst>
            <pc:docMk/>
            <pc:sldMk cId="889741118" sldId="259"/>
            <ac:spMk id="60" creationId="{B8114C98-A349-4111-A123-E8EAB86ABE30}"/>
          </ac:spMkLst>
        </pc:spChg>
        <pc:spChg chg="add del">
          <ac:chgData name="Alex Luke" userId="a449a0a259a135c8" providerId="LiveId" clId="{CFADD9B4-229F-42FE-91A2-BDA8B3FD9817}" dt="2023-03-19T00:08:24.317" v="397" actId="26606"/>
          <ac:spMkLst>
            <pc:docMk/>
            <pc:sldMk cId="889741118" sldId="259"/>
            <ac:spMk id="70" creationId="{E2D3D3F2-ABBB-4453-B1C5-1BEBF7E4DD56}"/>
          </ac:spMkLst>
        </pc:spChg>
        <pc:spChg chg="add">
          <ac:chgData name="Alex Luke" userId="a449a0a259a135c8" providerId="LiveId" clId="{CFADD9B4-229F-42FE-91A2-BDA8B3FD9817}" dt="2023-03-19T00:08:24.339" v="398" actId="26606"/>
          <ac:spMkLst>
            <pc:docMk/>
            <pc:sldMk cId="889741118" sldId="259"/>
            <ac:spMk id="74" creationId="{04812C46-200A-4DEB-A05E-3ED6C68C2387}"/>
          </ac:spMkLst>
        </pc:spChg>
        <pc:spChg chg="add">
          <ac:chgData name="Alex Luke" userId="a449a0a259a135c8" providerId="LiveId" clId="{CFADD9B4-229F-42FE-91A2-BDA8B3FD9817}" dt="2023-03-19T00:08:24.339" v="398" actId="26606"/>
          <ac:spMkLst>
            <pc:docMk/>
            <pc:sldMk cId="889741118" sldId="259"/>
            <ac:spMk id="75" creationId="{D1EA859B-E555-4109-94F3-6700E046E008}"/>
          </ac:spMkLst>
        </pc:spChg>
        <pc:grpChg chg="add del">
          <ac:chgData name="Alex Luke" userId="a449a0a259a135c8" providerId="LiveId" clId="{CFADD9B4-229F-42FE-91A2-BDA8B3FD9817}" dt="2023-03-19T00:07:37.296" v="373" actId="26606"/>
          <ac:grpSpMkLst>
            <pc:docMk/>
            <pc:sldMk cId="889741118" sldId="259"/>
            <ac:grpSpMk id="13" creationId="{1EA1DAFF-CECA-492F-BFA1-22C64956B8D9}"/>
          </ac:grpSpMkLst>
        </pc:grpChg>
        <pc:grpChg chg="add del">
          <ac:chgData name="Alex Luke" userId="a449a0a259a135c8" providerId="LiveId" clId="{CFADD9B4-229F-42FE-91A2-BDA8B3FD9817}" dt="2023-03-19T00:07:37.296" v="373" actId="26606"/>
          <ac:grpSpMkLst>
            <pc:docMk/>
            <pc:sldMk cId="889741118" sldId="259"/>
            <ac:grpSpMk id="23" creationId="{670FB431-AE18-414D-92F4-1D12D1991152}"/>
          </ac:grpSpMkLst>
        </pc:grpChg>
        <pc:grpChg chg="add del">
          <ac:chgData name="Alex Luke" userId="a449a0a259a135c8" providerId="LiveId" clId="{CFADD9B4-229F-42FE-91A2-BDA8B3FD9817}" dt="2023-03-19T00:07:37.296" v="373" actId="26606"/>
          <ac:grpSpMkLst>
            <pc:docMk/>
            <pc:sldMk cId="889741118" sldId="259"/>
            <ac:grpSpMk id="29" creationId="{AF19A774-30A5-488B-9BAF-629C6440294E}"/>
          </ac:grpSpMkLst>
        </pc:grpChg>
        <pc:grpChg chg="add del">
          <ac:chgData name="Alex Luke" userId="a449a0a259a135c8" providerId="LiveId" clId="{CFADD9B4-229F-42FE-91A2-BDA8B3FD9817}" dt="2023-03-19T00:07:48.547" v="379" actId="26606"/>
          <ac:grpSpMkLst>
            <pc:docMk/>
            <pc:sldMk cId="889741118" sldId="259"/>
            <ac:grpSpMk id="34" creationId="{1EA1DAFF-CECA-492F-BFA1-22C64956B8D9}"/>
          </ac:grpSpMkLst>
        </pc:grpChg>
        <pc:grpChg chg="add del">
          <ac:chgData name="Alex Luke" userId="a449a0a259a135c8" providerId="LiveId" clId="{CFADD9B4-229F-42FE-91A2-BDA8B3FD9817}" dt="2023-03-19T00:07:37.296" v="373" actId="26606"/>
          <ac:grpSpMkLst>
            <pc:docMk/>
            <pc:sldMk cId="889741118" sldId="259"/>
            <ac:grpSpMk id="37" creationId="{8214E4A5-A0D2-42C4-8D14-D2A7E495F041}"/>
          </ac:grpSpMkLst>
        </pc:grpChg>
        <pc:grpChg chg="add del">
          <ac:chgData name="Alex Luke" userId="a449a0a259a135c8" providerId="LiveId" clId="{CFADD9B4-229F-42FE-91A2-BDA8B3FD9817}" dt="2023-03-19T00:07:48.547" v="379" actId="26606"/>
          <ac:grpSpMkLst>
            <pc:docMk/>
            <pc:sldMk cId="889741118" sldId="259"/>
            <ac:grpSpMk id="42" creationId="{670FB431-AE18-414D-92F4-1D12D1991152}"/>
          </ac:grpSpMkLst>
        </pc:grpChg>
        <pc:grpChg chg="add del">
          <ac:chgData name="Alex Luke" userId="a449a0a259a135c8" providerId="LiveId" clId="{CFADD9B4-229F-42FE-91A2-BDA8B3FD9817}" dt="2023-03-19T00:07:48.547" v="379" actId="26606"/>
          <ac:grpSpMkLst>
            <pc:docMk/>
            <pc:sldMk cId="889741118" sldId="259"/>
            <ac:grpSpMk id="45" creationId="{AF19A774-30A5-488B-9BAF-629C6440294E}"/>
          </ac:grpSpMkLst>
        </pc:grpChg>
        <pc:grpChg chg="add del">
          <ac:chgData name="Alex Luke" userId="a449a0a259a135c8" providerId="LiveId" clId="{CFADD9B4-229F-42FE-91A2-BDA8B3FD9817}" dt="2023-03-19T00:07:48.547" v="379" actId="26606"/>
          <ac:grpSpMkLst>
            <pc:docMk/>
            <pc:sldMk cId="889741118" sldId="259"/>
            <ac:grpSpMk id="47" creationId="{8214E4A5-A0D2-42C4-8D14-D2A7E495F041}"/>
          </ac:grpSpMkLst>
        </pc:grpChg>
        <pc:grpChg chg="add del">
          <ac:chgData name="Alex Luke" userId="a449a0a259a135c8" providerId="LiveId" clId="{CFADD9B4-229F-42FE-91A2-BDA8B3FD9817}" dt="2023-03-19T00:08:24.317" v="397" actId="26606"/>
          <ac:grpSpMkLst>
            <pc:docMk/>
            <pc:sldMk cId="889741118" sldId="259"/>
            <ac:grpSpMk id="55" creationId="{1EA1DAFF-CECA-492F-BFA1-22C64956B8D9}"/>
          </ac:grpSpMkLst>
        </pc:grpChg>
        <pc:grpChg chg="add del">
          <ac:chgData name="Alex Luke" userId="a449a0a259a135c8" providerId="LiveId" clId="{CFADD9B4-229F-42FE-91A2-BDA8B3FD9817}" dt="2023-03-19T00:08:24.317" v="397" actId="26606"/>
          <ac:grpSpMkLst>
            <pc:docMk/>
            <pc:sldMk cId="889741118" sldId="259"/>
            <ac:grpSpMk id="61" creationId="{670FB431-AE18-414D-92F4-1D12D1991152}"/>
          </ac:grpSpMkLst>
        </pc:grpChg>
        <pc:grpChg chg="add del">
          <ac:chgData name="Alex Luke" userId="a449a0a259a135c8" providerId="LiveId" clId="{CFADD9B4-229F-42FE-91A2-BDA8B3FD9817}" dt="2023-03-19T00:08:24.317" v="397" actId="26606"/>
          <ac:grpSpMkLst>
            <pc:docMk/>
            <pc:sldMk cId="889741118" sldId="259"/>
            <ac:grpSpMk id="66" creationId="{AF19A774-30A5-488B-9BAF-629C6440294E}"/>
          </ac:grpSpMkLst>
        </pc:grpChg>
        <pc:grpChg chg="add del">
          <ac:chgData name="Alex Luke" userId="a449a0a259a135c8" providerId="LiveId" clId="{CFADD9B4-229F-42FE-91A2-BDA8B3FD9817}" dt="2023-03-19T00:08:24.317" v="397" actId="26606"/>
          <ac:grpSpMkLst>
            <pc:docMk/>
            <pc:sldMk cId="889741118" sldId="259"/>
            <ac:grpSpMk id="71" creationId="{8214E4A5-A0D2-42C4-8D14-D2A7E495F041}"/>
          </ac:grpSpMkLst>
        </pc:grpChg>
        <pc:picChg chg="add mod ord">
          <ac:chgData name="Alex Luke" userId="a449a0a259a135c8" providerId="LiveId" clId="{CFADD9B4-229F-42FE-91A2-BDA8B3FD9817}" dt="2023-03-19T00:18:58.556" v="423" actId="1076"/>
          <ac:picMkLst>
            <pc:docMk/>
            <pc:sldMk cId="889741118" sldId="259"/>
            <ac:picMk id="4" creationId="{F733FF30-BD27-6791-99AF-35640BE1BE32}"/>
          </ac:picMkLst>
        </pc:picChg>
        <pc:picChg chg="add mod">
          <ac:chgData name="Alex Luke" userId="a449a0a259a135c8" providerId="LiveId" clId="{CFADD9B4-229F-42FE-91A2-BDA8B3FD9817}" dt="2023-03-19T00:20:54.210" v="433" actId="1076"/>
          <ac:picMkLst>
            <pc:docMk/>
            <pc:sldMk cId="889741118" sldId="259"/>
            <ac:picMk id="73" creationId="{CEF85211-0A0C-A7B3-649C-9FA99E5A9A81}"/>
          </ac:picMkLst>
        </pc:picChg>
        <pc:cxnChg chg="add del">
          <ac:chgData name="Alex Luke" userId="a449a0a259a135c8" providerId="LiveId" clId="{CFADD9B4-229F-42FE-91A2-BDA8B3FD9817}" dt="2023-03-19T00:08:03.723" v="387" actId="26606"/>
          <ac:cxnSpMkLst>
            <pc:docMk/>
            <pc:sldMk cId="889741118" sldId="259"/>
            <ac:cxnSpMk id="15" creationId="{96A8629B-8289-498B-939B-1CA0C106182C}"/>
          </ac:cxnSpMkLst>
        </pc:cxnChg>
      </pc:sldChg>
      <pc:sldChg chg="addSp delSp modSp mod setBg delAnim modAnim">
        <pc:chgData name="Alex Luke" userId="a449a0a259a135c8" providerId="LiveId" clId="{CFADD9B4-229F-42FE-91A2-BDA8B3FD9817}" dt="2023-03-19T17:56:10.925" v="2511" actId="1076"/>
        <pc:sldMkLst>
          <pc:docMk/>
          <pc:sldMk cId="190355602" sldId="260"/>
        </pc:sldMkLst>
        <pc:spChg chg="del">
          <ac:chgData name="Alex Luke" userId="a449a0a259a135c8" providerId="LiveId" clId="{CFADD9B4-229F-42FE-91A2-BDA8B3FD9817}" dt="2023-03-18T23:58:41.030" v="76" actId="478"/>
          <ac:spMkLst>
            <pc:docMk/>
            <pc:sldMk cId="190355602" sldId="260"/>
            <ac:spMk id="2" creationId="{F82BB31A-A5F1-BFB5-3D65-F79D1966F452}"/>
          </ac:spMkLst>
        </pc:spChg>
        <pc:spChg chg="mod">
          <ac:chgData name="Alex Luke" userId="a449a0a259a135c8" providerId="LiveId" clId="{CFADD9B4-229F-42FE-91A2-BDA8B3FD9817}" dt="2023-03-19T17:32:22.987" v="2416" actId="20577"/>
          <ac:spMkLst>
            <pc:docMk/>
            <pc:sldMk cId="190355602" sldId="260"/>
            <ac:spMk id="3" creationId="{C157963C-6591-3E11-B372-FEEBF6590A74}"/>
          </ac:spMkLst>
        </pc:spChg>
        <pc:spChg chg="add">
          <ac:chgData name="Alex Luke" userId="a449a0a259a135c8" providerId="LiveId" clId="{CFADD9B4-229F-42FE-91A2-BDA8B3FD9817}" dt="2023-03-18T23:59:37.344" v="96" actId="26606"/>
          <ac:spMkLst>
            <pc:docMk/>
            <pc:sldMk cId="190355602" sldId="260"/>
            <ac:spMk id="9" creationId="{04812C46-200A-4DEB-A05E-3ED6C68C2387}"/>
          </ac:spMkLst>
        </pc:spChg>
        <pc:spChg chg="add mod">
          <ac:chgData name="Alex Luke" userId="a449a0a259a135c8" providerId="LiveId" clId="{CFADD9B4-229F-42FE-91A2-BDA8B3FD9817}" dt="2023-03-19T17:32:20.550" v="2415" actId="403"/>
          <ac:spMkLst>
            <pc:docMk/>
            <pc:sldMk cId="190355602" sldId="260"/>
            <ac:spMk id="10" creationId="{779293AB-22E9-7D73-DFC8-898E190BA942}"/>
          </ac:spMkLst>
        </pc:spChg>
        <pc:spChg chg="add">
          <ac:chgData name="Alex Luke" userId="a449a0a259a135c8" providerId="LiveId" clId="{CFADD9B4-229F-42FE-91A2-BDA8B3FD9817}" dt="2023-03-18T23:59:37.344" v="96" actId="26606"/>
          <ac:spMkLst>
            <pc:docMk/>
            <pc:sldMk cId="190355602" sldId="260"/>
            <ac:spMk id="11" creationId="{D1EA859B-E555-4109-94F3-6700E046E008}"/>
          </ac:spMkLst>
        </pc:spChg>
        <pc:spChg chg="add mod">
          <ac:chgData name="Alex Luke" userId="a449a0a259a135c8" providerId="LiveId" clId="{CFADD9B4-229F-42FE-91A2-BDA8B3FD9817}" dt="2023-03-19T17:56:10.925" v="2511" actId="1076"/>
          <ac:spMkLst>
            <pc:docMk/>
            <pc:sldMk cId="190355602" sldId="260"/>
            <ac:spMk id="13" creationId="{E99D1B70-D889-DD95-96AB-2336DCABDA98}"/>
          </ac:spMkLst>
        </pc:spChg>
        <pc:picChg chg="add del mod">
          <ac:chgData name="Alex Luke" userId="a449a0a259a135c8" providerId="LiveId" clId="{CFADD9B4-229F-42FE-91A2-BDA8B3FD9817}" dt="2023-03-19T17:20:56.617" v="1884" actId="478"/>
          <ac:picMkLst>
            <pc:docMk/>
            <pc:sldMk cId="190355602" sldId="260"/>
            <ac:picMk id="4" creationId="{5555A2EA-F402-8D24-12D2-04FCA2EBEB5C}"/>
          </ac:picMkLst>
        </pc:picChg>
        <pc:picChg chg="add mod">
          <ac:chgData name="Alex Luke" userId="a449a0a259a135c8" providerId="LiveId" clId="{CFADD9B4-229F-42FE-91A2-BDA8B3FD9817}" dt="2023-03-19T01:05:10.638" v="1649" actId="1076"/>
          <ac:picMkLst>
            <pc:docMk/>
            <pc:sldMk cId="190355602" sldId="260"/>
            <ac:picMk id="5" creationId="{CFD0B4F1-7942-3E62-1712-EF78B6B623D4}"/>
          </ac:picMkLst>
        </pc:picChg>
        <pc:picChg chg="add del mod">
          <ac:chgData name="Alex Luke" userId="a449a0a259a135c8" providerId="LiveId" clId="{CFADD9B4-229F-42FE-91A2-BDA8B3FD9817}" dt="2023-03-19T17:20:54.965" v="1883" actId="478"/>
          <ac:picMkLst>
            <pc:docMk/>
            <pc:sldMk cId="190355602" sldId="260"/>
            <ac:picMk id="6" creationId="{FD443026-83F7-BE58-D709-4C57CAB35F2A}"/>
          </ac:picMkLst>
        </pc:picChg>
        <pc:picChg chg="add del mod">
          <ac:chgData name="Alex Luke" userId="a449a0a259a135c8" providerId="LiveId" clId="{CFADD9B4-229F-42FE-91A2-BDA8B3FD9817}" dt="2023-03-19T17:20:53.419" v="1882" actId="478"/>
          <ac:picMkLst>
            <pc:docMk/>
            <pc:sldMk cId="190355602" sldId="260"/>
            <ac:picMk id="7" creationId="{ED997867-F01F-78D3-5DE1-A310CDAD9E92}"/>
          </ac:picMkLst>
        </pc:picChg>
        <pc:picChg chg="add del mod">
          <ac:chgData name="Alex Luke" userId="a449a0a259a135c8" providerId="LiveId" clId="{CFADD9B4-229F-42FE-91A2-BDA8B3FD9817}" dt="2023-03-19T17:20:51.775" v="1881" actId="478"/>
          <ac:picMkLst>
            <pc:docMk/>
            <pc:sldMk cId="190355602" sldId="260"/>
            <ac:picMk id="8" creationId="{B0B8733B-29EE-F953-7683-2741D596C46F}"/>
          </ac:picMkLst>
        </pc:picChg>
        <pc:picChg chg="add mod">
          <ac:chgData name="Alex Luke" userId="a449a0a259a135c8" providerId="LiveId" clId="{CFADD9B4-229F-42FE-91A2-BDA8B3FD9817}" dt="2023-03-19T17:56:05.936" v="2510" actId="1076"/>
          <ac:picMkLst>
            <pc:docMk/>
            <pc:sldMk cId="190355602" sldId="260"/>
            <ac:picMk id="12" creationId="{31242633-C564-EB6C-D556-74ECCF2EBDE6}"/>
          </ac:picMkLst>
        </pc:picChg>
      </pc:sldChg>
      <pc:sldChg chg="addSp delSp modSp new mod setBg modAnim">
        <pc:chgData name="Alex Luke" userId="a449a0a259a135c8" providerId="LiveId" clId="{CFADD9B4-229F-42FE-91A2-BDA8B3FD9817}" dt="2023-03-19T01:07:02.084" v="1665"/>
        <pc:sldMkLst>
          <pc:docMk/>
          <pc:sldMk cId="3880300559" sldId="261"/>
        </pc:sldMkLst>
        <pc:spChg chg="mod">
          <ac:chgData name="Alex Luke" userId="a449a0a259a135c8" providerId="LiveId" clId="{CFADD9B4-229F-42FE-91A2-BDA8B3FD9817}" dt="2023-03-19T01:06:55.748" v="1664" actId="403"/>
          <ac:spMkLst>
            <pc:docMk/>
            <pc:sldMk cId="3880300559" sldId="261"/>
            <ac:spMk id="2" creationId="{AC708D72-8FAE-7666-B1A9-47FC36909BC6}"/>
          </ac:spMkLst>
        </pc:spChg>
        <pc:spChg chg="del mod">
          <ac:chgData name="Alex Luke" userId="a449a0a259a135c8" providerId="LiveId" clId="{CFADD9B4-229F-42FE-91A2-BDA8B3FD9817}" dt="2023-03-19T00:33:51.249" v="542" actId="26606"/>
          <ac:spMkLst>
            <pc:docMk/>
            <pc:sldMk cId="3880300559" sldId="261"/>
            <ac:spMk id="3" creationId="{6C502077-DB28-1028-D599-27E1BA69C0CF}"/>
          </ac:spMkLst>
        </pc:spChg>
        <pc:spChg chg="add">
          <ac:chgData name="Alex Luke" userId="a449a0a259a135c8" providerId="LiveId" clId="{CFADD9B4-229F-42FE-91A2-BDA8B3FD9817}" dt="2023-03-19T00:33:51.249" v="542" actId="26606"/>
          <ac:spMkLst>
            <pc:docMk/>
            <pc:sldMk cId="3880300559" sldId="261"/>
            <ac:spMk id="10" creationId="{B50AB553-2A96-4A92-96F2-93548E096954}"/>
          </ac:spMkLst>
        </pc:spChg>
        <pc:graphicFrameChg chg="add">
          <ac:chgData name="Alex Luke" userId="a449a0a259a135c8" providerId="LiveId" clId="{CFADD9B4-229F-42FE-91A2-BDA8B3FD9817}" dt="2023-03-19T00:33:51.249" v="542" actId="26606"/>
          <ac:graphicFrameMkLst>
            <pc:docMk/>
            <pc:sldMk cId="3880300559" sldId="261"/>
            <ac:graphicFrameMk id="5" creationId="{3D3CAAA1-1DA3-C909-F8E1-D06E62CA2E6F}"/>
          </ac:graphicFrameMkLst>
        </pc:graphicFrameChg>
        <pc:picChg chg="add">
          <ac:chgData name="Alex Luke" userId="a449a0a259a135c8" providerId="LiveId" clId="{CFADD9B4-229F-42FE-91A2-BDA8B3FD9817}" dt="2023-03-19T00:33:51.249" v="542" actId="26606"/>
          <ac:picMkLst>
            <pc:docMk/>
            <pc:sldMk cId="3880300559" sldId="261"/>
            <ac:picMk id="6" creationId="{88122944-A8FC-36A2-DECB-4E6DAA3F30ED}"/>
          </ac:picMkLst>
        </pc:picChg>
      </pc:sldChg>
      <pc:sldChg chg="addSp delSp modSp new mod setBg modAnim">
        <pc:chgData name="Alex Luke" userId="a449a0a259a135c8" providerId="LiveId" clId="{CFADD9B4-229F-42FE-91A2-BDA8B3FD9817}" dt="2023-03-19T01:07:30.607" v="1667"/>
        <pc:sldMkLst>
          <pc:docMk/>
          <pc:sldMk cId="1497232643" sldId="262"/>
        </pc:sldMkLst>
        <pc:spChg chg="mod">
          <ac:chgData name="Alex Luke" userId="a449a0a259a135c8" providerId="LiveId" clId="{CFADD9B4-229F-42FE-91A2-BDA8B3FD9817}" dt="2023-03-19T00:37:23.430" v="724" actId="26606"/>
          <ac:spMkLst>
            <pc:docMk/>
            <pc:sldMk cId="1497232643" sldId="262"/>
            <ac:spMk id="2" creationId="{502FFEE4-E7BC-F4E1-6C46-0FBE8DDDD062}"/>
          </ac:spMkLst>
        </pc:spChg>
        <pc:spChg chg="del mod">
          <ac:chgData name="Alex Luke" userId="a449a0a259a135c8" providerId="LiveId" clId="{CFADD9B4-229F-42FE-91A2-BDA8B3FD9817}" dt="2023-03-19T00:37:23.430" v="724" actId="26606"/>
          <ac:spMkLst>
            <pc:docMk/>
            <pc:sldMk cId="1497232643" sldId="262"/>
            <ac:spMk id="3" creationId="{5FA6DED8-D6EA-6D12-8CFE-B77BE64AE3FC}"/>
          </ac:spMkLst>
        </pc:spChg>
        <pc:spChg chg="add del">
          <ac:chgData name="Alex Luke" userId="a449a0a259a135c8" providerId="LiveId" clId="{CFADD9B4-229F-42FE-91A2-BDA8B3FD9817}" dt="2023-03-19T00:37:19.259" v="719" actId="26606"/>
          <ac:spMkLst>
            <pc:docMk/>
            <pc:sldMk cId="1497232643" sldId="262"/>
            <ac:spMk id="9" creationId="{04812C46-200A-4DEB-A05E-3ED6C68C2387}"/>
          </ac:spMkLst>
        </pc:spChg>
        <pc:spChg chg="add del">
          <ac:chgData name="Alex Luke" userId="a449a0a259a135c8" providerId="LiveId" clId="{CFADD9B4-229F-42FE-91A2-BDA8B3FD9817}" dt="2023-03-19T00:37:19.259" v="719" actId="26606"/>
          <ac:spMkLst>
            <pc:docMk/>
            <pc:sldMk cId="1497232643" sldId="262"/>
            <ac:spMk id="11" creationId="{D1EA859B-E555-4109-94F3-6700E046E008}"/>
          </ac:spMkLst>
        </pc:spChg>
        <pc:spChg chg="add del">
          <ac:chgData name="Alex Luke" userId="a449a0a259a135c8" providerId="LiveId" clId="{CFADD9B4-229F-42FE-91A2-BDA8B3FD9817}" dt="2023-03-19T00:37:20.743" v="721" actId="26606"/>
          <ac:spMkLst>
            <pc:docMk/>
            <pc:sldMk cId="1497232643" sldId="262"/>
            <ac:spMk id="13" creationId="{55D4142C-5077-457F-A6AD-3FECFDB39685}"/>
          </ac:spMkLst>
        </pc:spChg>
        <pc:spChg chg="add del">
          <ac:chgData name="Alex Luke" userId="a449a0a259a135c8" providerId="LiveId" clId="{CFADD9B4-229F-42FE-91A2-BDA8B3FD9817}" dt="2023-03-19T00:37:20.743" v="721" actId="26606"/>
          <ac:spMkLst>
            <pc:docMk/>
            <pc:sldMk cId="1497232643" sldId="262"/>
            <ac:spMk id="14" creationId="{8FC9BE17-9A7B-462D-AE50-3D8777387304}"/>
          </ac:spMkLst>
        </pc:spChg>
        <pc:spChg chg="add del">
          <ac:chgData name="Alex Luke" userId="a449a0a259a135c8" providerId="LiveId" clId="{CFADD9B4-229F-42FE-91A2-BDA8B3FD9817}" dt="2023-03-19T00:37:20.743" v="721" actId="26606"/>
          <ac:spMkLst>
            <pc:docMk/>
            <pc:sldMk cId="1497232643" sldId="262"/>
            <ac:spMk id="15" creationId="{7A5F0580-5EE9-419F-96EE-B6529EF6E7D0}"/>
          </ac:spMkLst>
        </pc:spChg>
        <pc:spChg chg="add del">
          <ac:chgData name="Alex Luke" userId="a449a0a259a135c8" providerId="LiveId" clId="{CFADD9B4-229F-42FE-91A2-BDA8B3FD9817}" dt="2023-03-19T00:37:20.743" v="721" actId="26606"/>
          <ac:spMkLst>
            <pc:docMk/>
            <pc:sldMk cId="1497232643" sldId="262"/>
            <ac:spMk id="17" creationId="{3EBE8569-6AEC-4B8C-8D53-2DE337CDBA65}"/>
          </ac:spMkLst>
        </pc:spChg>
        <pc:spChg chg="add del">
          <ac:chgData name="Alex Luke" userId="a449a0a259a135c8" providerId="LiveId" clId="{CFADD9B4-229F-42FE-91A2-BDA8B3FD9817}" dt="2023-03-19T00:37:23.362" v="723" actId="26606"/>
          <ac:spMkLst>
            <pc:docMk/>
            <pc:sldMk cId="1497232643" sldId="262"/>
            <ac:spMk id="19" creationId="{04812C46-200A-4DEB-A05E-3ED6C68C2387}"/>
          </ac:spMkLst>
        </pc:spChg>
        <pc:spChg chg="add del">
          <ac:chgData name="Alex Luke" userId="a449a0a259a135c8" providerId="LiveId" clId="{CFADD9B4-229F-42FE-91A2-BDA8B3FD9817}" dt="2023-03-19T00:37:23.362" v="723" actId="26606"/>
          <ac:spMkLst>
            <pc:docMk/>
            <pc:sldMk cId="1497232643" sldId="262"/>
            <ac:spMk id="21" creationId="{D1EA859B-E555-4109-94F3-6700E046E008}"/>
          </ac:spMkLst>
        </pc:spChg>
        <pc:spChg chg="add">
          <ac:chgData name="Alex Luke" userId="a449a0a259a135c8" providerId="LiveId" clId="{CFADD9B4-229F-42FE-91A2-BDA8B3FD9817}" dt="2023-03-19T00:37:23.430" v="724" actId="26606"/>
          <ac:spMkLst>
            <pc:docMk/>
            <pc:sldMk cId="1497232643" sldId="262"/>
            <ac:spMk id="23" creationId="{2659FDB4-FCBE-4A89-B46D-43D4FA54464D}"/>
          </ac:spMkLst>
        </pc:spChg>
        <pc:graphicFrameChg chg="add">
          <ac:chgData name="Alex Luke" userId="a449a0a259a135c8" providerId="LiveId" clId="{CFADD9B4-229F-42FE-91A2-BDA8B3FD9817}" dt="2023-03-19T00:37:23.430" v="724" actId="26606"/>
          <ac:graphicFrameMkLst>
            <pc:docMk/>
            <pc:sldMk cId="1497232643" sldId="262"/>
            <ac:graphicFrameMk id="25" creationId="{4CC31AE0-2C35-826E-8C2D-409288384ABA}"/>
          </ac:graphicFrameMkLst>
        </pc:graphicFrameChg>
        <pc:picChg chg="add del">
          <ac:chgData name="Alex Luke" userId="a449a0a259a135c8" providerId="LiveId" clId="{CFADD9B4-229F-42FE-91A2-BDA8B3FD9817}" dt="2023-03-19T00:37:19.259" v="719" actId="26606"/>
          <ac:picMkLst>
            <pc:docMk/>
            <pc:sldMk cId="1497232643" sldId="262"/>
            <ac:picMk id="5" creationId="{B2D0C891-51E6-5D34-DE6F-DE91B6F1A209}"/>
          </ac:picMkLst>
        </pc:picChg>
        <pc:picChg chg="add del">
          <ac:chgData name="Alex Luke" userId="a449a0a259a135c8" providerId="LiveId" clId="{CFADD9B4-229F-42FE-91A2-BDA8B3FD9817}" dt="2023-03-19T00:37:20.743" v="721" actId="26606"/>
          <ac:picMkLst>
            <pc:docMk/>
            <pc:sldMk cId="1497232643" sldId="262"/>
            <ac:picMk id="16" creationId="{DA200087-0776-AE39-4B29-41884B4DA9E5}"/>
          </ac:picMkLst>
        </pc:picChg>
        <pc:picChg chg="add del">
          <ac:chgData name="Alex Luke" userId="a449a0a259a135c8" providerId="LiveId" clId="{CFADD9B4-229F-42FE-91A2-BDA8B3FD9817}" dt="2023-03-19T00:37:23.362" v="723" actId="26606"/>
          <ac:picMkLst>
            <pc:docMk/>
            <pc:sldMk cId="1497232643" sldId="262"/>
            <ac:picMk id="20" creationId="{698BAF06-D040-0A86-97EC-1D811613DA77}"/>
          </ac:picMkLst>
        </pc:picChg>
        <pc:cxnChg chg="add">
          <ac:chgData name="Alex Luke" userId="a449a0a259a135c8" providerId="LiveId" clId="{CFADD9B4-229F-42FE-91A2-BDA8B3FD9817}" dt="2023-03-19T00:37:23.430" v="724" actId="26606"/>
          <ac:cxnSpMkLst>
            <pc:docMk/>
            <pc:sldMk cId="1497232643" sldId="262"/>
            <ac:cxnSpMk id="24" creationId="{C8F51B3F-8331-4E4A-AE96-D47B1006EEAD}"/>
          </ac:cxnSpMkLst>
        </pc:cxnChg>
      </pc:sldChg>
      <pc:sldChg chg="addSp delSp modSp new mod setBg modAnim setClrOvrMap">
        <pc:chgData name="Alex Luke" userId="a449a0a259a135c8" providerId="LiveId" clId="{CFADD9B4-229F-42FE-91A2-BDA8B3FD9817}" dt="2023-03-19T17:26:11.121" v="2067" actId="27636"/>
        <pc:sldMkLst>
          <pc:docMk/>
          <pc:sldMk cId="1031790568" sldId="263"/>
        </pc:sldMkLst>
        <pc:spChg chg="mod">
          <ac:chgData name="Alex Luke" userId="a449a0a259a135c8" providerId="LiveId" clId="{CFADD9B4-229F-42FE-91A2-BDA8B3FD9817}" dt="2023-03-19T01:07:45.084" v="1671" actId="403"/>
          <ac:spMkLst>
            <pc:docMk/>
            <pc:sldMk cId="1031790568" sldId="263"/>
            <ac:spMk id="2" creationId="{75531344-A688-B4AD-657E-7B8ACD25D23C}"/>
          </ac:spMkLst>
        </pc:spChg>
        <pc:spChg chg="mod">
          <ac:chgData name="Alex Luke" userId="a449a0a259a135c8" providerId="LiveId" clId="{CFADD9B4-229F-42FE-91A2-BDA8B3FD9817}" dt="2023-03-19T17:26:11.121" v="2067" actId="27636"/>
          <ac:spMkLst>
            <pc:docMk/>
            <pc:sldMk cId="1031790568" sldId="263"/>
            <ac:spMk id="3" creationId="{21CC3F34-6C4A-DC93-7451-52929B4654CB}"/>
          </ac:spMkLst>
        </pc:spChg>
        <pc:spChg chg="add del">
          <ac:chgData name="Alex Luke" userId="a449a0a259a135c8" providerId="LiveId" clId="{CFADD9B4-229F-42FE-91A2-BDA8B3FD9817}" dt="2023-03-19T00:43:12.973" v="904" actId="26606"/>
          <ac:spMkLst>
            <pc:docMk/>
            <pc:sldMk cId="1031790568" sldId="263"/>
            <ac:spMk id="9" creationId="{9AA72BD9-2C5A-4EDC-931F-5AA08EACA0F3}"/>
          </ac:spMkLst>
        </pc:spChg>
        <pc:spChg chg="add del">
          <ac:chgData name="Alex Luke" userId="a449a0a259a135c8" providerId="LiveId" clId="{CFADD9B4-229F-42FE-91A2-BDA8B3FD9817}" dt="2023-03-19T00:43:12.973" v="904" actId="26606"/>
          <ac:spMkLst>
            <pc:docMk/>
            <pc:sldMk cId="1031790568" sldId="263"/>
            <ac:spMk id="11" creationId="{DD3981AC-7B61-4947-BCF3-F7AA7FA385B9}"/>
          </ac:spMkLst>
        </pc:spChg>
        <pc:spChg chg="add del">
          <ac:chgData name="Alex Luke" userId="a449a0a259a135c8" providerId="LiveId" clId="{CFADD9B4-229F-42FE-91A2-BDA8B3FD9817}" dt="2023-03-19T00:43:12.973" v="904" actId="26606"/>
          <ac:spMkLst>
            <pc:docMk/>
            <pc:sldMk cId="1031790568" sldId="263"/>
            <ac:spMk id="13" creationId="{55D4142C-5077-457F-A6AD-3FECFDB39685}"/>
          </ac:spMkLst>
        </pc:spChg>
        <pc:spChg chg="add del">
          <ac:chgData name="Alex Luke" userId="a449a0a259a135c8" providerId="LiveId" clId="{CFADD9B4-229F-42FE-91A2-BDA8B3FD9817}" dt="2023-03-19T00:43:12.973" v="904" actId="26606"/>
          <ac:spMkLst>
            <pc:docMk/>
            <pc:sldMk cId="1031790568" sldId="263"/>
            <ac:spMk id="15" creationId="{7A5F0580-5EE9-419F-96EE-B6529EF6E7D0}"/>
          </ac:spMkLst>
        </pc:spChg>
        <pc:spChg chg="add del">
          <ac:chgData name="Alex Luke" userId="a449a0a259a135c8" providerId="LiveId" clId="{CFADD9B4-229F-42FE-91A2-BDA8B3FD9817}" dt="2023-03-19T00:43:25.883" v="906" actId="26606"/>
          <ac:spMkLst>
            <pc:docMk/>
            <pc:sldMk cId="1031790568" sldId="263"/>
            <ac:spMk id="17" creationId="{8FC9BE17-9A7B-462D-AE50-3D8777387304}"/>
          </ac:spMkLst>
        </pc:spChg>
        <pc:spChg chg="add del">
          <ac:chgData name="Alex Luke" userId="a449a0a259a135c8" providerId="LiveId" clId="{CFADD9B4-229F-42FE-91A2-BDA8B3FD9817}" dt="2023-03-19T00:43:25.883" v="906" actId="26606"/>
          <ac:spMkLst>
            <pc:docMk/>
            <pc:sldMk cId="1031790568" sldId="263"/>
            <ac:spMk id="19" creationId="{3EBE8569-6AEC-4B8C-8D53-2DE337CDBA65}"/>
          </ac:spMkLst>
        </pc:spChg>
        <pc:spChg chg="add del">
          <ac:chgData name="Alex Luke" userId="a449a0a259a135c8" providerId="LiveId" clId="{CFADD9B4-229F-42FE-91A2-BDA8B3FD9817}" dt="2023-03-19T00:43:25.883" v="906" actId="26606"/>
          <ac:spMkLst>
            <pc:docMk/>
            <pc:sldMk cId="1031790568" sldId="263"/>
            <ac:spMk id="20" creationId="{55D4142C-5077-457F-A6AD-3FECFDB39685}"/>
          </ac:spMkLst>
        </pc:spChg>
        <pc:spChg chg="add del">
          <ac:chgData name="Alex Luke" userId="a449a0a259a135c8" providerId="LiveId" clId="{CFADD9B4-229F-42FE-91A2-BDA8B3FD9817}" dt="2023-03-19T00:43:25.883" v="906" actId="26606"/>
          <ac:spMkLst>
            <pc:docMk/>
            <pc:sldMk cId="1031790568" sldId="263"/>
            <ac:spMk id="21" creationId="{7A5F0580-5EE9-419F-96EE-B6529EF6E7D0}"/>
          </ac:spMkLst>
        </pc:spChg>
        <pc:spChg chg="add del">
          <ac:chgData name="Alex Luke" userId="a449a0a259a135c8" providerId="LiveId" clId="{CFADD9B4-229F-42FE-91A2-BDA8B3FD9817}" dt="2023-03-19T00:43:34.212" v="908" actId="26606"/>
          <ac:spMkLst>
            <pc:docMk/>
            <pc:sldMk cId="1031790568" sldId="263"/>
            <ac:spMk id="23" creationId="{04812C46-200A-4DEB-A05E-3ED6C68C2387}"/>
          </ac:spMkLst>
        </pc:spChg>
        <pc:spChg chg="add del">
          <ac:chgData name="Alex Luke" userId="a449a0a259a135c8" providerId="LiveId" clId="{CFADD9B4-229F-42FE-91A2-BDA8B3FD9817}" dt="2023-03-19T00:43:34.212" v="908" actId="26606"/>
          <ac:spMkLst>
            <pc:docMk/>
            <pc:sldMk cId="1031790568" sldId="263"/>
            <ac:spMk id="25" creationId="{D1EA859B-E555-4109-94F3-6700E046E008}"/>
          </ac:spMkLst>
        </pc:spChg>
        <pc:spChg chg="add">
          <ac:chgData name="Alex Luke" userId="a449a0a259a135c8" providerId="LiveId" clId="{CFADD9B4-229F-42FE-91A2-BDA8B3FD9817}" dt="2023-03-19T00:43:34.261" v="909" actId="26606"/>
          <ac:spMkLst>
            <pc:docMk/>
            <pc:sldMk cId="1031790568" sldId="263"/>
            <ac:spMk id="27" creationId="{8FC9BE17-9A7B-462D-AE50-3D8777387304}"/>
          </ac:spMkLst>
        </pc:spChg>
        <pc:spChg chg="add">
          <ac:chgData name="Alex Luke" userId="a449a0a259a135c8" providerId="LiveId" clId="{CFADD9B4-229F-42FE-91A2-BDA8B3FD9817}" dt="2023-03-19T00:43:34.261" v="909" actId="26606"/>
          <ac:spMkLst>
            <pc:docMk/>
            <pc:sldMk cId="1031790568" sldId="263"/>
            <ac:spMk id="29" creationId="{3EBE8569-6AEC-4B8C-8D53-2DE337CDBA65}"/>
          </ac:spMkLst>
        </pc:spChg>
        <pc:spChg chg="add">
          <ac:chgData name="Alex Luke" userId="a449a0a259a135c8" providerId="LiveId" clId="{CFADD9B4-229F-42FE-91A2-BDA8B3FD9817}" dt="2023-03-19T00:43:34.261" v="909" actId="26606"/>
          <ac:spMkLst>
            <pc:docMk/>
            <pc:sldMk cId="1031790568" sldId="263"/>
            <ac:spMk id="30" creationId="{55D4142C-5077-457F-A6AD-3FECFDB39685}"/>
          </ac:spMkLst>
        </pc:spChg>
        <pc:spChg chg="add">
          <ac:chgData name="Alex Luke" userId="a449a0a259a135c8" providerId="LiveId" clId="{CFADD9B4-229F-42FE-91A2-BDA8B3FD9817}" dt="2023-03-19T00:43:34.261" v="909" actId="26606"/>
          <ac:spMkLst>
            <pc:docMk/>
            <pc:sldMk cId="1031790568" sldId="263"/>
            <ac:spMk id="31" creationId="{7A5F0580-5EE9-419F-96EE-B6529EF6E7D0}"/>
          </ac:spMkLst>
        </pc:spChg>
        <pc:picChg chg="add del">
          <ac:chgData name="Alex Luke" userId="a449a0a259a135c8" providerId="LiveId" clId="{CFADD9B4-229F-42FE-91A2-BDA8B3FD9817}" dt="2023-03-19T00:43:12.973" v="904" actId="26606"/>
          <ac:picMkLst>
            <pc:docMk/>
            <pc:sldMk cId="1031790568" sldId="263"/>
            <ac:picMk id="5" creationId="{1D176B1D-D093-94A6-6F78-B0A5A6DDFFAE}"/>
          </ac:picMkLst>
        </pc:picChg>
        <pc:picChg chg="add del">
          <ac:chgData name="Alex Luke" userId="a449a0a259a135c8" providerId="LiveId" clId="{CFADD9B4-229F-42FE-91A2-BDA8B3FD9817}" dt="2023-03-19T00:43:25.883" v="906" actId="26606"/>
          <ac:picMkLst>
            <pc:docMk/>
            <pc:sldMk cId="1031790568" sldId="263"/>
            <ac:picMk id="18" creationId="{BDC26647-9004-9F8D-37B5-A5D17693C46E}"/>
          </ac:picMkLst>
        </pc:picChg>
        <pc:picChg chg="add del">
          <ac:chgData name="Alex Luke" userId="a449a0a259a135c8" providerId="LiveId" clId="{CFADD9B4-229F-42FE-91A2-BDA8B3FD9817}" dt="2023-03-19T00:43:34.212" v="908" actId="26606"/>
          <ac:picMkLst>
            <pc:docMk/>
            <pc:sldMk cId="1031790568" sldId="263"/>
            <ac:picMk id="24" creationId="{0B7B3CF8-5806-0BF9-126A-FFE0099FD5C9}"/>
          </ac:picMkLst>
        </pc:picChg>
        <pc:picChg chg="add">
          <ac:chgData name="Alex Luke" userId="a449a0a259a135c8" providerId="LiveId" clId="{CFADD9B4-229F-42FE-91A2-BDA8B3FD9817}" dt="2023-03-19T00:43:34.261" v="909" actId="26606"/>
          <ac:picMkLst>
            <pc:docMk/>
            <pc:sldMk cId="1031790568" sldId="263"/>
            <ac:picMk id="28" creationId="{BDC26647-9004-9F8D-37B5-A5D17693C46E}"/>
          </ac:picMkLst>
        </pc:picChg>
      </pc:sldChg>
      <pc:sldChg chg="addSp delSp modSp new mod setBg modAnim">
        <pc:chgData name="Alex Luke" userId="a449a0a259a135c8" providerId="LiveId" clId="{CFADD9B4-229F-42FE-91A2-BDA8B3FD9817}" dt="2023-03-19T01:19:45.357" v="1741" actId="20577"/>
        <pc:sldMkLst>
          <pc:docMk/>
          <pc:sldMk cId="2551144823" sldId="264"/>
        </pc:sldMkLst>
        <pc:spChg chg="mod">
          <ac:chgData name="Alex Luke" userId="a449a0a259a135c8" providerId="LiveId" clId="{CFADD9B4-229F-42FE-91A2-BDA8B3FD9817}" dt="2023-03-19T00:49:08.006" v="1188" actId="26606"/>
          <ac:spMkLst>
            <pc:docMk/>
            <pc:sldMk cId="2551144823" sldId="264"/>
            <ac:spMk id="2" creationId="{EE250138-F9B8-6E0B-03E2-BA9BA5877DBF}"/>
          </ac:spMkLst>
        </pc:spChg>
        <pc:spChg chg="del">
          <ac:chgData name="Alex Luke" userId="a449a0a259a135c8" providerId="LiveId" clId="{CFADD9B4-229F-42FE-91A2-BDA8B3FD9817}" dt="2023-03-19T00:42:58.554" v="902" actId="26606"/>
          <ac:spMkLst>
            <pc:docMk/>
            <pc:sldMk cId="2551144823" sldId="264"/>
            <ac:spMk id="3" creationId="{4A0FCD7F-2C63-90BC-81F2-5CA60FFD8F2F}"/>
          </ac:spMkLst>
        </pc:spChg>
        <pc:spChg chg="add mod">
          <ac:chgData name="Alex Luke" userId="a449a0a259a135c8" providerId="LiveId" clId="{CFADD9B4-229F-42FE-91A2-BDA8B3FD9817}" dt="2023-03-19T01:19:45.357" v="1741" actId="20577"/>
          <ac:spMkLst>
            <pc:docMk/>
            <pc:sldMk cId="2551144823" sldId="264"/>
            <ac:spMk id="4" creationId="{058883A0-52C8-BC5B-9B5D-866864B9686F}"/>
          </ac:spMkLst>
        </pc:spChg>
        <pc:spChg chg="add del">
          <ac:chgData name="Alex Luke" userId="a449a0a259a135c8" providerId="LiveId" clId="{CFADD9B4-229F-42FE-91A2-BDA8B3FD9817}" dt="2023-03-19T00:49:08.006" v="1188" actId="26606"/>
          <ac:spMkLst>
            <pc:docMk/>
            <pc:sldMk cId="2551144823" sldId="264"/>
            <ac:spMk id="8" creationId="{1A3C89F8-0D2F-47FF-B903-151248265F47}"/>
          </ac:spMkLst>
        </pc:spChg>
        <pc:spChg chg="add del">
          <ac:chgData name="Alex Luke" userId="a449a0a259a135c8" providerId="LiveId" clId="{CFADD9B4-229F-42FE-91A2-BDA8B3FD9817}" dt="2023-03-19T00:49:08.006" v="1188" actId="26606"/>
          <ac:spMkLst>
            <pc:docMk/>
            <pc:sldMk cId="2551144823" sldId="264"/>
            <ac:spMk id="10" creationId="{C5CB530E-515E-412C-9DF1-5F8FFBD6F383}"/>
          </ac:spMkLst>
        </pc:spChg>
        <pc:spChg chg="add del">
          <ac:chgData name="Alex Luke" userId="a449a0a259a135c8" providerId="LiveId" clId="{CFADD9B4-229F-42FE-91A2-BDA8B3FD9817}" dt="2023-03-19T00:49:08.006" v="1188" actId="26606"/>
          <ac:spMkLst>
            <pc:docMk/>
            <pc:sldMk cId="2551144823" sldId="264"/>
            <ac:spMk id="12" creationId="{712D4376-A578-4FF1-94FC-245E7A6A489F}"/>
          </ac:spMkLst>
        </pc:spChg>
        <pc:spChg chg="add del">
          <ac:chgData name="Alex Luke" userId="a449a0a259a135c8" providerId="LiveId" clId="{CFADD9B4-229F-42FE-91A2-BDA8B3FD9817}" dt="2023-03-19T00:49:08.006" v="1188" actId="26606"/>
          <ac:spMkLst>
            <pc:docMk/>
            <pc:sldMk cId="2551144823" sldId="264"/>
            <ac:spMk id="14" creationId="{AEA7509D-F04F-40CB-A0B3-EEF16499CC9F}"/>
          </ac:spMkLst>
        </pc:spChg>
        <pc:spChg chg="add del">
          <ac:chgData name="Alex Luke" userId="a449a0a259a135c8" providerId="LiveId" clId="{CFADD9B4-229F-42FE-91A2-BDA8B3FD9817}" dt="2023-03-19T00:49:08.006" v="1188" actId="26606"/>
          <ac:spMkLst>
            <pc:docMk/>
            <pc:sldMk cId="2551144823" sldId="264"/>
            <ac:spMk id="18" creationId="{508BEF50-7B1E-49A4-BC19-5F4F1D755E64}"/>
          </ac:spMkLst>
        </pc:spChg>
        <pc:spChg chg="add del">
          <ac:chgData name="Alex Luke" userId="a449a0a259a135c8" providerId="LiveId" clId="{CFADD9B4-229F-42FE-91A2-BDA8B3FD9817}" dt="2023-03-19T00:49:08.006" v="1188" actId="26606"/>
          <ac:spMkLst>
            <pc:docMk/>
            <pc:sldMk cId="2551144823" sldId="264"/>
            <ac:spMk id="20" creationId="{3FBAD350-5664-4811-A208-657FB882D350}"/>
          </ac:spMkLst>
        </pc:spChg>
        <pc:spChg chg="add del">
          <ac:chgData name="Alex Luke" userId="a449a0a259a135c8" providerId="LiveId" clId="{CFADD9B4-229F-42FE-91A2-BDA8B3FD9817}" dt="2023-03-19T00:49:08.006" v="1188" actId="26606"/>
          <ac:spMkLst>
            <pc:docMk/>
            <pc:sldMk cId="2551144823" sldId="264"/>
            <ac:spMk id="22" creationId="{C39ADB8F-D187-49D7-BDCF-C1B6DC727068}"/>
          </ac:spMkLst>
        </pc:spChg>
        <pc:spChg chg="add del">
          <ac:chgData name="Alex Luke" userId="a449a0a259a135c8" providerId="LiveId" clId="{CFADD9B4-229F-42FE-91A2-BDA8B3FD9817}" dt="2023-03-19T00:49:07.935" v="1187" actId="26606"/>
          <ac:spMkLst>
            <pc:docMk/>
            <pc:sldMk cId="2551144823" sldId="264"/>
            <ac:spMk id="27" creationId="{A2679492-7988-4050-9056-542444452411}"/>
          </ac:spMkLst>
        </pc:spChg>
        <pc:spChg chg="add del">
          <ac:chgData name="Alex Luke" userId="a449a0a259a135c8" providerId="LiveId" clId="{CFADD9B4-229F-42FE-91A2-BDA8B3FD9817}" dt="2023-03-19T00:49:02.001" v="1185" actId="26606"/>
          <ac:spMkLst>
            <pc:docMk/>
            <pc:sldMk cId="2551144823" sldId="264"/>
            <ac:spMk id="28" creationId="{09CFCDAF-46CE-4056-866C-5EE9122FDCAB}"/>
          </ac:spMkLst>
        </pc:spChg>
        <pc:spChg chg="add del">
          <ac:chgData name="Alex Luke" userId="a449a0a259a135c8" providerId="LiveId" clId="{CFADD9B4-229F-42FE-91A2-BDA8B3FD9817}" dt="2023-03-19T00:49:07.935" v="1187" actId="26606"/>
          <ac:spMkLst>
            <pc:docMk/>
            <pc:sldMk cId="2551144823" sldId="264"/>
            <ac:spMk id="29" creationId="{B091B163-7D61-4891-ABCF-5C13D9C418D0}"/>
          </ac:spMkLst>
        </pc:spChg>
        <pc:spChg chg="add del">
          <ac:chgData name="Alex Luke" userId="a449a0a259a135c8" providerId="LiveId" clId="{CFADD9B4-229F-42FE-91A2-BDA8B3FD9817}" dt="2023-03-19T00:49:02.001" v="1185" actId="26606"/>
          <ac:spMkLst>
            <pc:docMk/>
            <pc:sldMk cId="2551144823" sldId="264"/>
            <ac:spMk id="30" creationId="{9F587EB1-1674-4B8B-88AD-2A81FFFB5F36}"/>
          </ac:spMkLst>
        </pc:spChg>
        <pc:spChg chg="add del">
          <ac:chgData name="Alex Luke" userId="a449a0a259a135c8" providerId="LiveId" clId="{CFADD9B4-229F-42FE-91A2-BDA8B3FD9817}" dt="2023-03-19T00:49:02.001" v="1185" actId="26606"/>
          <ac:spMkLst>
            <pc:docMk/>
            <pc:sldMk cId="2551144823" sldId="264"/>
            <ac:spMk id="34" creationId="{6CB927A4-E432-4310-9CD5-E89FF5063179}"/>
          </ac:spMkLst>
        </pc:spChg>
        <pc:spChg chg="add del">
          <ac:chgData name="Alex Luke" userId="a449a0a259a135c8" providerId="LiveId" clId="{CFADD9B4-229F-42FE-91A2-BDA8B3FD9817}" dt="2023-03-19T00:49:02.001" v="1185" actId="26606"/>
          <ac:spMkLst>
            <pc:docMk/>
            <pc:sldMk cId="2551144823" sldId="264"/>
            <ac:spMk id="36" creationId="{E3020543-B24B-4EC4-8FFC-8DD88EEA91A8}"/>
          </ac:spMkLst>
        </pc:spChg>
        <pc:spChg chg="add del">
          <ac:chgData name="Alex Luke" userId="a449a0a259a135c8" providerId="LiveId" clId="{CFADD9B4-229F-42FE-91A2-BDA8B3FD9817}" dt="2023-03-19T00:49:02.001" v="1185" actId="26606"/>
          <ac:spMkLst>
            <pc:docMk/>
            <pc:sldMk cId="2551144823" sldId="264"/>
            <ac:spMk id="38" creationId="{1453BF6C-B012-48B7-B4E8-6D7AC7C27D02}"/>
          </ac:spMkLst>
        </pc:spChg>
        <pc:spChg chg="add">
          <ac:chgData name="Alex Luke" userId="a449a0a259a135c8" providerId="LiveId" clId="{CFADD9B4-229F-42FE-91A2-BDA8B3FD9817}" dt="2023-03-19T00:49:08.006" v="1188" actId="26606"/>
          <ac:spMkLst>
            <pc:docMk/>
            <pc:sldMk cId="2551144823" sldId="264"/>
            <ac:spMk id="44" creationId="{09CFCDAF-46CE-4056-866C-5EE9122FDCAB}"/>
          </ac:spMkLst>
        </pc:spChg>
        <pc:spChg chg="add">
          <ac:chgData name="Alex Luke" userId="a449a0a259a135c8" providerId="LiveId" clId="{CFADD9B4-229F-42FE-91A2-BDA8B3FD9817}" dt="2023-03-19T00:49:08.006" v="1188" actId="26606"/>
          <ac:spMkLst>
            <pc:docMk/>
            <pc:sldMk cId="2551144823" sldId="264"/>
            <ac:spMk id="45" creationId="{9F587EB1-1674-4B8B-88AD-2A81FFFB5F36}"/>
          </ac:spMkLst>
        </pc:spChg>
        <pc:spChg chg="add">
          <ac:chgData name="Alex Luke" userId="a449a0a259a135c8" providerId="LiveId" clId="{CFADD9B4-229F-42FE-91A2-BDA8B3FD9817}" dt="2023-03-19T00:49:08.006" v="1188" actId="26606"/>
          <ac:spMkLst>
            <pc:docMk/>
            <pc:sldMk cId="2551144823" sldId="264"/>
            <ac:spMk id="48" creationId="{6CB927A4-E432-4310-9CD5-E89FF5063179}"/>
          </ac:spMkLst>
        </pc:spChg>
        <pc:spChg chg="add">
          <ac:chgData name="Alex Luke" userId="a449a0a259a135c8" providerId="LiveId" clId="{CFADD9B4-229F-42FE-91A2-BDA8B3FD9817}" dt="2023-03-19T00:49:08.006" v="1188" actId="26606"/>
          <ac:spMkLst>
            <pc:docMk/>
            <pc:sldMk cId="2551144823" sldId="264"/>
            <ac:spMk id="49" creationId="{E3020543-B24B-4EC4-8FFC-8DD88EEA91A8}"/>
          </ac:spMkLst>
        </pc:spChg>
        <pc:spChg chg="add">
          <ac:chgData name="Alex Luke" userId="a449a0a259a135c8" providerId="LiveId" clId="{CFADD9B4-229F-42FE-91A2-BDA8B3FD9817}" dt="2023-03-19T00:49:08.006" v="1188" actId="26606"/>
          <ac:spMkLst>
            <pc:docMk/>
            <pc:sldMk cId="2551144823" sldId="264"/>
            <ac:spMk id="50" creationId="{1453BF6C-B012-48B7-B4E8-6D7AC7C27D02}"/>
          </ac:spMkLst>
        </pc:spChg>
        <pc:grpChg chg="add del">
          <ac:chgData name="Alex Luke" userId="a449a0a259a135c8" providerId="LiveId" clId="{CFADD9B4-229F-42FE-91A2-BDA8B3FD9817}" dt="2023-03-19T00:49:07.935" v="1187" actId="26606"/>
          <ac:grpSpMkLst>
            <pc:docMk/>
            <pc:sldMk cId="2551144823" sldId="264"/>
            <ac:grpSpMk id="31" creationId="{0474DF76-993E-44DE-AFB0-C416182ACECF}"/>
          </ac:grpSpMkLst>
        </pc:grpChg>
        <pc:picChg chg="add del">
          <ac:chgData name="Alex Luke" userId="a449a0a259a135c8" providerId="LiveId" clId="{CFADD9B4-229F-42FE-91A2-BDA8B3FD9817}" dt="2023-03-19T00:49:02.001" v="1185" actId="26606"/>
          <ac:picMkLst>
            <pc:docMk/>
            <pc:sldMk cId="2551144823" sldId="264"/>
            <ac:picMk id="24" creationId="{763F313B-C71F-4EE6-85C9-034780BEE7FB}"/>
          </ac:picMkLst>
        </pc:picChg>
        <pc:picChg chg="add">
          <ac:chgData name="Alex Luke" userId="a449a0a259a135c8" providerId="LiveId" clId="{CFADD9B4-229F-42FE-91A2-BDA8B3FD9817}" dt="2023-03-19T00:49:08.006" v="1188" actId="26606"/>
          <ac:picMkLst>
            <pc:docMk/>
            <pc:sldMk cId="2551144823" sldId="264"/>
            <ac:picMk id="46" creationId="{763F313B-C71F-4EE6-85C9-034780BEE7FB}"/>
          </ac:picMkLst>
        </pc:picChg>
        <pc:cxnChg chg="add del">
          <ac:chgData name="Alex Luke" userId="a449a0a259a135c8" providerId="LiveId" clId="{CFADD9B4-229F-42FE-91A2-BDA8B3FD9817}" dt="2023-03-19T00:49:08.006" v="1188" actId="26606"/>
          <ac:cxnSpMkLst>
            <pc:docMk/>
            <pc:sldMk cId="2551144823" sldId="264"/>
            <ac:cxnSpMk id="16" creationId="{56020367-4FD5-4596-8E10-C5F095CD8DBF}"/>
          </ac:cxnSpMkLst>
        </pc:cxnChg>
        <pc:cxnChg chg="add del">
          <ac:chgData name="Alex Luke" userId="a449a0a259a135c8" providerId="LiveId" clId="{CFADD9B4-229F-42FE-91A2-BDA8B3FD9817}" dt="2023-03-19T00:49:02.001" v="1185" actId="26606"/>
          <ac:cxnSpMkLst>
            <pc:docMk/>
            <pc:sldMk cId="2551144823" sldId="264"/>
            <ac:cxnSpMk id="32" creationId="{C49DA8F6-BCC1-4447-B54C-57856834B94B}"/>
          </ac:cxnSpMkLst>
        </pc:cxnChg>
        <pc:cxnChg chg="add del">
          <ac:chgData name="Alex Luke" userId="a449a0a259a135c8" providerId="LiveId" clId="{CFADD9B4-229F-42FE-91A2-BDA8B3FD9817}" dt="2023-03-19T00:49:07.935" v="1187" actId="26606"/>
          <ac:cxnSpMkLst>
            <pc:docMk/>
            <pc:sldMk cId="2551144823" sldId="264"/>
            <ac:cxnSpMk id="42" creationId="{C49DA8F6-BCC1-4447-B54C-57856834B94B}"/>
          </ac:cxnSpMkLst>
        </pc:cxnChg>
        <pc:cxnChg chg="add">
          <ac:chgData name="Alex Luke" userId="a449a0a259a135c8" providerId="LiveId" clId="{CFADD9B4-229F-42FE-91A2-BDA8B3FD9817}" dt="2023-03-19T00:49:08.006" v="1188" actId="26606"/>
          <ac:cxnSpMkLst>
            <pc:docMk/>
            <pc:sldMk cId="2551144823" sldId="264"/>
            <ac:cxnSpMk id="47" creationId="{C49DA8F6-BCC1-4447-B54C-57856834B94B}"/>
          </ac:cxnSpMkLst>
        </pc:cxnChg>
      </pc:sldChg>
      <pc:sldChg chg="addSp delSp modSp new mod setBg modAnim">
        <pc:chgData name="Alex Luke" userId="a449a0a259a135c8" providerId="LiveId" clId="{CFADD9B4-229F-42FE-91A2-BDA8B3FD9817}" dt="2023-03-19T01:09:30.197" v="1700"/>
        <pc:sldMkLst>
          <pc:docMk/>
          <pc:sldMk cId="2009465620" sldId="265"/>
        </pc:sldMkLst>
        <pc:spChg chg="mod">
          <ac:chgData name="Alex Luke" userId="a449a0a259a135c8" providerId="LiveId" clId="{CFADD9B4-229F-42FE-91A2-BDA8B3FD9817}" dt="2023-03-19T01:09:18.666" v="1698" actId="20577"/>
          <ac:spMkLst>
            <pc:docMk/>
            <pc:sldMk cId="2009465620" sldId="265"/>
            <ac:spMk id="2" creationId="{4137B630-F671-F897-0B2E-8BE6D8ED6C77}"/>
          </ac:spMkLst>
        </pc:spChg>
        <pc:spChg chg="del mod">
          <ac:chgData name="Alex Luke" userId="a449a0a259a135c8" providerId="LiveId" clId="{CFADD9B4-229F-42FE-91A2-BDA8B3FD9817}" dt="2023-03-19T00:51:47.369" v="1316" actId="26606"/>
          <ac:spMkLst>
            <pc:docMk/>
            <pc:sldMk cId="2009465620" sldId="265"/>
            <ac:spMk id="3" creationId="{5495E221-1B3B-80D7-A118-416B1CC6639C}"/>
          </ac:spMkLst>
        </pc:spChg>
        <pc:spChg chg="add del">
          <ac:chgData name="Alex Luke" userId="a449a0a259a135c8" providerId="LiveId" clId="{CFADD9B4-229F-42FE-91A2-BDA8B3FD9817}" dt="2023-03-19T00:51:47.328" v="1315" actId="26606"/>
          <ac:spMkLst>
            <pc:docMk/>
            <pc:sldMk cId="2009465620" sldId="265"/>
            <ac:spMk id="9" creationId="{85ED3100-3941-4F9A-9FAB-4A7A9B4A0014}"/>
          </ac:spMkLst>
        </pc:spChg>
        <pc:spChg chg="add del">
          <ac:chgData name="Alex Luke" userId="a449a0a259a135c8" providerId="LiveId" clId="{CFADD9B4-229F-42FE-91A2-BDA8B3FD9817}" dt="2023-03-19T00:51:47.328" v="1315" actId="26606"/>
          <ac:spMkLst>
            <pc:docMk/>
            <pc:sldMk cId="2009465620" sldId="265"/>
            <ac:spMk id="11" creationId="{8CBEFB3C-8BDC-4A1B-94A5-A6A24CBB6A56}"/>
          </ac:spMkLst>
        </pc:spChg>
        <pc:spChg chg="add">
          <ac:chgData name="Alex Luke" userId="a449a0a259a135c8" providerId="LiveId" clId="{CFADD9B4-229F-42FE-91A2-BDA8B3FD9817}" dt="2023-03-19T00:51:47.369" v="1316" actId="26606"/>
          <ac:spMkLst>
            <pc:docMk/>
            <pc:sldMk cId="2009465620" sldId="265"/>
            <ac:spMk id="20" creationId="{35DB3719-6FDC-4E5D-891D-FF40B7300F64}"/>
          </ac:spMkLst>
        </pc:spChg>
        <pc:spChg chg="add">
          <ac:chgData name="Alex Luke" userId="a449a0a259a135c8" providerId="LiveId" clId="{CFADD9B4-229F-42FE-91A2-BDA8B3FD9817}" dt="2023-03-19T00:51:47.369" v="1316" actId="26606"/>
          <ac:spMkLst>
            <pc:docMk/>
            <pc:sldMk cId="2009465620" sldId="265"/>
            <ac:spMk id="21" creationId="{E0CBAC23-2E3F-4A90-BA59-F8299F6A5439}"/>
          </ac:spMkLst>
        </pc:spChg>
        <pc:grpChg chg="add del">
          <ac:chgData name="Alex Luke" userId="a449a0a259a135c8" providerId="LiveId" clId="{CFADD9B4-229F-42FE-91A2-BDA8B3FD9817}" dt="2023-03-19T00:51:47.328" v="1315" actId="26606"/>
          <ac:grpSpMkLst>
            <pc:docMk/>
            <pc:sldMk cId="2009465620" sldId="265"/>
            <ac:grpSpMk id="13" creationId="{7A9648D6-B41B-42D0-A817-AE2607B0B5B8}"/>
          </ac:grpSpMkLst>
        </pc:grpChg>
        <pc:graphicFrameChg chg="add mod">
          <ac:chgData name="Alex Luke" userId="a449a0a259a135c8" providerId="LiveId" clId="{CFADD9B4-229F-42FE-91A2-BDA8B3FD9817}" dt="2023-03-19T00:53:12.682" v="1317"/>
          <ac:graphicFrameMkLst>
            <pc:docMk/>
            <pc:sldMk cId="2009465620" sldId="265"/>
            <ac:graphicFrameMk id="22" creationId="{DEE7F33E-DA9A-E87F-3CD9-3615527CFD6B}"/>
          </ac:graphicFrameMkLst>
        </pc:graphicFrameChg>
        <pc:picChg chg="add del">
          <ac:chgData name="Alex Luke" userId="a449a0a259a135c8" providerId="LiveId" clId="{CFADD9B4-229F-42FE-91A2-BDA8B3FD9817}" dt="2023-03-19T00:51:47.328" v="1315" actId="26606"/>
          <ac:picMkLst>
            <pc:docMk/>
            <pc:sldMk cId="2009465620" sldId="265"/>
            <ac:picMk id="5" creationId="{47829B5F-8B67-EFE9-C452-ABA87CD1A2AE}"/>
          </ac:picMkLst>
        </pc:picChg>
        <pc:cxnChg chg="add del">
          <ac:chgData name="Alex Luke" userId="a449a0a259a135c8" providerId="LiveId" clId="{CFADD9B4-229F-42FE-91A2-BDA8B3FD9817}" dt="2023-03-19T00:51:47.328" v="1315" actId="26606"/>
          <ac:cxnSpMkLst>
            <pc:docMk/>
            <pc:sldMk cId="2009465620" sldId="265"/>
            <ac:cxnSpMk id="18" creationId="{C49DA8F6-BCC1-4447-B54C-57856834B94B}"/>
          </ac:cxnSpMkLst>
        </pc:cxnChg>
      </pc:sldChg>
      <pc:sldChg chg="addSp delSp modSp new mod setBg modAnim">
        <pc:chgData name="Alex Luke" userId="a449a0a259a135c8" providerId="LiveId" clId="{CFADD9B4-229F-42FE-91A2-BDA8B3FD9817}" dt="2023-03-19T01:10:13.304" v="1709"/>
        <pc:sldMkLst>
          <pc:docMk/>
          <pc:sldMk cId="1912471238" sldId="266"/>
        </pc:sldMkLst>
        <pc:spChg chg="mod">
          <ac:chgData name="Alex Luke" userId="a449a0a259a135c8" providerId="LiveId" clId="{CFADD9B4-229F-42FE-91A2-BDA8B3FD9817}" dt="2023-03-19T00:57:00.663" v="1533" actId="26606"/>
          <ac:spMkLst>
            <pc:docMk/>
            <pc:sldMk cId="1912471238" sldId="266"/>
            <ac:spMk id="2" creationId="{D21F14F1-1F1D-AF4F-18EF-8C846B78D818}"/>
          </ac:spMkLst>
        </pc:spChg>
        <pc:spChg chg="add del mod">
          <ac:chgData name="Alex Luke" userId="a449a0a259a135c8" providerId="LiveId" clId="{CFADD9B4-229F-42FE-91A2-BDA8B3FD9817}" dt="2023-03-19T00:57:00.663" v="1533" actId="26606"/>
          <ac:spMkLst>
            <pc:docMk/>
            <pc:sldMk cId="1912471238" sldId="266"/>
            <ac:spMk id="3" creationId="{77BE0977-4F06-CB98-77F5-9DFA927C8E47}"/>
          </ac:spMkLst>
        </pc:spChg>
        <pc:spChg chg="add del">
          <ac:chgData name="Alex Luke" userId="a449a0a259a135c8" providerId="LiveId" clId="{CFADD9B4-229F-42FE-91A2-BDA8B3FD9817}" dt="2023-03-19T00:56:55.157" v="1530" actId="26606"/>
          <ac:spMkLst>
            <pc:docMk/>
            <pc:sldMk cId="1912471238" sldId="266"/>
            <ac:spMk id="8" creationId="{E8A8EAB8-D2FF-444D-B34B-7D32F106AD0E}"/>
          </ac:spMkLst>
        </pc:spChg>
        <pc:spChg chg="add del">
          <ac:chgData name="Alex Luke" userId="a449a0a259a135c8" providerId="LiveId" clId="{CFADD9B4-229F-42FE-91A2-BDA8B3FD9817}" dt="2023-03-19T00:57:00.651" v="1532" actId="26606"/>
          <ac:spMkLst>
            <pc:docMk/>
            <pc:sldMk cId="1912471238" sldId="266"/>
            <ac:spMk id="9" creationId="{2E442304-DDBD-4F7B-8017-36BCC863FB40}"/>
          </ac:spMkLst>
        </pc:spChg>
        <pc:spChg chg="add del">
          <ac:chgData name="Alex Luke" userId="a449a0a259a135c8" providerId="LiveId" clId="{CFADD9B4-229F-42FE-91A2-BDA8B3FD9817}" dt="2023-03-19T00:57:00.651" v="1532" actId="26606"/>
          <ac:spMkLst>
            <pc:docMk/>
            <pc:sldMk cId="1912471238" sldId="266"/>
            <ac:spMk id="11" creationId="{5E107275-3853-46FD-A241-DE4355A42675}"/>
          </ac:spMkLst>
        </pc:spChg>
        <pc:spChg chg="add">
          <ac:chgData name="Alex Luke" userId="a449a0a259a135c8" providerId="LiveId" clId="{CFADD9B4-229F-42FE-91A2-BDA8B3FD9817}" dt="2023-03-19T00:57:00.663" v="1533" actId="26606"/>
          <ac:spMkLst>
            <pc:docMk/>
            <pc:sldMk cId="1912471238" sldId="266"/>
            <ac:spMk id="13" creationId="{E8A8EAB8-D2FF-444D-B34B-7D32F106AD0E}"/>
          </ac:spMkLst>
        </pc:spChg>
        <pc:spChg chg="add">
          <ac:chgData name="Alex Luke" userId="a449a0a259a135c8" providerId="LiveId" clId="{CFADD9B4-229F-42FE-91A2-BDA8B3FD9817}" dt="2023-03-19T00:57:00.663" v="1533" actId="26606"/>
          <ac:spMkLst>
            <pc:docMk/>
            <pc:sldMk cId="1912471238" sldId="266"/>
            <ac:spMk id="16" creationId="{77BE0977-4F06-CB98-77F5-9DFA927C8E47}"/>
          </ac:spMkLst>
        </pc:spChg>
        <pc:graphicFrameChg chg="add del">
          <ac:chgData name="Alex Luke" userId="a449a0a259a135c8" providerId="LiveId" clId="{CFADD9B4-229F-42FE-91A2-BDA8B3FD9817}" dt="2023-03-19T00:57:00.651" v="1532" actId="26606"/>
          <ac:graphicFrameMkLst>
            <pc:docMk/>
            <pc:sldMk cId="1912471238" sldId="266"/>
            <ac:graphicFrameMk id="5" creationId="{CFF6D949-F47B-2741-DDD1-D4AF207A86B1}"/>
          </ac:graphicFrameMkLst>
        </pc:graphicFrameChg>
        <pc:cxnChg chg="add del">
          <ac:chgData name="Alex Luke" userId="a449a0a259a135c8" providerId="LiveId" clId="{CFADD9B4-229F-42FE-91A2-BDA8B3FD9817}" dt="2023-03-19T00:56:55.157" v="1530" actId="26606"/>
          <ac:cxnSpMkLst>
            <pc:docMk/>
            <pc:sldMk cId="1912471238" sldId="266"/>
            <ac:cxnSpMk id="10" creationId="{067633D1-6EE6-4118-B9F0-B363477BEE7A}"/>
          </ac:cxnSpMkLst>
        </pc:cxnChg>
        <pc:cxnChg chg="add del">
          <ac:chgData name="Alex Luke" userId="a449a0a259a135c8" providerId="LiveId" clId="{CFADD9B4-229F-42FE-91A2-BDA8B3FD9817}" dt="2023-03-19T00:56:55.157" v="1530" actId="26606"/>
          <ac:cxnSpMkLst>
            <pc:docMk/>
            <pc:sldMk cId="1912471238" sldId="266"/>
            <ac:cxnSpMk id="12" creationId="{4AD7FFC6-42A9-49CB-B5E9-B3F6B038331B}"/>
          </ac:cxnSpMkLst>
        </pc:cxnChg>
        <pc:cxnChg chg="add">
          <ac:chgData name="Alex Luke" userId="a449a0a259a135c8" providerId="LiveId" clId="{CFADD9B4-229F-42FE-91A2-BDA8B3FD9817}" dt="2023-03-19T00:57:00.663" v="1533" actId="26606"/>
          <ac:cxnSpMkLst>
            <pc:docMk/>
            <pc:sldMk cId="1912471238" sldId="266"/>
            <ac:cxnSpMk id="14" creationId="{067633D1-6EE6-4118-B9F0-B363477BEE7A}"/>
          </ac:cxnSpMkLst>
        </pc:cxnChg>
        <pc:cxnChg chg="add">
          <ac:chgData name="Alex Luke" userId="a449a0a259a135c8" providerId="LiveId" clId="{CFADD9B4-229F-42FE-91A2-BDA8B3FD9817}" dt="2023-03-19T00:57:00.663" v="1533" actId="26606"/>
          <ac:cxnSpMkLst>
            <pc:docMk/>
            <pc:sldMk cId="1912471238" sldId="266"/>
            <ac:cxnSpMk id="15" creationId="{4AD7FFC6-42A9-49CB-B5E9-B3F6B038331B}"/>
          </ac:cxnSpMkLst>
        </pc:cxnChg>
      </pc:sldChg>
      <pc:sldChg chg="addSp delSp modSp new mod setBg modAnim">
        <pc:chgData name="Alex Luke" userId="a449a0a259a135c8" providerId="LiveId" clId="{CFADD9B4-229F-42FE-91A2-BDA8B3FD9817}" dt="2023-03-19T18:05:02.879" v="2593"/>
        <pc:sldMkLst>
          <pc:docMk/>
          <pc:sldMk cId="132720997" sldId="267"/>
        </pc:sldMkLst>
        <pc:spChg chg="mod">
          <ac:chgData name="Alex Luke" userId="a449a0a259a135c8" providerId="LiveId" clId="{CFADD9B4-229F-42FE-91A2-BDA8B3FD9817}" dt="2023-03-19T17:42:09.698" v="2445" actId="26606"/>
          <ac:spMkLst>
            <pc:docMk/>
            <pc:sldMk cId="132720997" sldId="267"/>
            <ac:spMk id="2" creationId="{521AE1E5-B2BA-DAD9-4BEB-F675AEE77963}"/>
          </ac:spMkLst>
        </pc:spChg>
        <pc:spChg chg="mod">
          <ac:chgData name="Alex Luke" userId="a449a0a259a135c8" providerId="LiveId" clId="{CFADD9B4-229F-42FE-91A2-BDA8B3FD9817}" dt="2023-03-19T17:42:09.698" v="2445" actId="26606"/>
          <ac:spMkLst>
            <pc:docMk/>
            <pc:sldMk cId="132720997" sldId="267"/>
            <ac:spMk id="3" creationId="{3D6C7414-ADF3-7ADD-935C-C1BDA0432745}"/>
          </ac:spMkLst>
        </pc:spChg>
        <pc:spChg chg="add del">
          <ac:chgData name="Alex Luke" userId="a449a0a259a135c8" providerId="LiveId" clId="{CFADD9B4-229F-42FE-91A2-BDA8B3FD9817}" dt="2023-03-19T17:42:06.438" v="2442" actId="26606"/>
          <ac:spMkLst>
            <pc:docMk/>
            <pc:sldMk cId="132720997" sldId="267"/>
            <ac:spMk id="9" creationId="{8FC9BE17-9A7B-462D-AE50-3D8777387304}"/>
          </ac:spMkLst>
        </pc:spChg>
        <pc:spChg chg="add del">
          <ac:chgData name="Alex Luke" userId="a449a0a259a135c8" providerId="LiveId" clId="{CFADD9B4-229F-42FE-91A2-BDA8B3FD9817}" dt="2023-03-19T17:42:06.438" v="2442" actId="26606"/>
          <ac:spMkLst>
            <pc:docMk/>
            <pc:sldMk cId="132720997" sldId="267"/>
            <ac:spMk id="11" creationId="{3EBE8569-6AEC-4B8C-8D53-2DE337CDBA65}"/>
          </ac:spMkLst>
        </pc:spChg>
        <pc:spChg chg="add del">
          <ac:chgData name="Alex Luke" userId="a449a0a259a135c8" providerId="LiveId" clId="{CFADD9B4-229F-42FE-91A2-BDA8B3FD9817}" dt="2023-03-19T17:42:06.438" v="2442" actId="26606"/>
          <ac:spMkLst>
            <pc:docMk/>
            <pc:sldMk cId="132720997" sldId="267"/>
            <ac:spMk id="13" creationId="{55D4142C-5077-457F-A6AD-3FECFDB39685}"/>
          </ac:spMkLst>
        </pc:spChg>
        <pc:spChg chg="add del">
          <ac:chgData name="Alex Luke" userId="a449a0a259a135c8" providerId="LiveId" clId="{CFADD9B4-229F-42FE-91A2-BDA8B3FD9817}" dt="2023-03-19T17:42:06.438" v="2442" actId="26606"/>
          <ac:spMkLst>
            <pc:docMk/>
            <pc:sldMk cId="132720997" sldId="267"/>
            <ac:spMk id="15" creationId="{7A5F0580-5EE9-419F-96EE-B6529EF6E7D0}"/>
          </ac:spMkLst>
        </pc:spChg>
        <pc:spChg chg="add del">
          <ac:chgData name="Alex Luke" userId="a449a0a259a135c8" providerId="LiveId" clId="{CFADD9B4-229F-42FE-91A2-BDA8B3FD9817}" dt="2023-03-19T17:42:09.685" v="2444" actId="26606"/>
          <ac:spMkLst>
            <pc:docMk/>
            <pc:sldMk cId="132720997" sldId="267"/>
            <ac:spMk id="17" creationId="{F94AA2BD-2E3F-4B1D-8127-5744B8115311}"/>
          </ac:spMkLst>
        </pc:spChg>
        <pc:spChg chg="add del">
          <ac:chgData name="Alex Luke" userId="a449a0a259a135c8" providerId="LiveId" clId="{CFADD9B4-229F-42FE-91A2-BDA8B3FD9817}" dt="2023-03-19T17:42:09.685" v="2444" actId="26606"/>
          <ac:spMkLst>
            <pc:docMk/>
            <pc:sldMk cId="132720997" sldId="267"/>
            <ac:spMk id="18" creationId="{4BD02261-2DC8-4AA8-9E16-7751AE892445}"/>
          </ac:spMkLst>
        </pc:spChg>
        <pc:spChg chg="add del">
          <ac:chgData name="Alex Luke" userId="a449a0a259a135c8" providerId="LiveId" clId="{CFADD9B4-229F-42FE-91A2-BDA8B3FD9817}" dt="2023-03-19T17:42:09.685" v="2444" actId="26606"/>
          <ac:spMkLst>
            <pc:docMk/>
            <pc:sldMk cId="132720997" sldId="267"/>
            <ac:spMk id="19" creationId="{3D752CF2-2291-40B5-B462-C17B174C10BC}"/>
          </ac:spMkLst>
        </pc:spChg>
        <pc:spChg chg="add">
          <ac:chgData name="Alex Luke" userId="a449a0a259a135c8" providerId="LiveId" clId="{CFADD9B4-229F-42FE-91A2-BDA8B3FD9817}" dt="2023-03-19T17:42:09.698" v="2445" actId="26606"/>
          <ac:spMkLst>
            <pc:docMk/>
            <pc:sldMk cId="132720997" sldId="267"/>
            <ac:spMk id="22" creationId="{F13C74B1-5B17-4795-BED0-7140497B445A}"/>
          </ac:spMkLst>
        </pc:spChg>
        <pc:spChg chg="add">
          <ac:chgData name="Alex Luke" userId="a449a0a259a135c8" providerId="LiveId" clId="{CFADD9B4-229F-42FE-91A2-BDA8B3FD9817}" dt="2023-03-19T17:42:09.698" v="2445" actId="26606"/>
          <ac:spMkLst>
            <pc:docMk/>
            <pc:sldMk cId="132720997" sldId="267"/>
            <ac:spMk id="23" creationId="{D4974D33-8DC5-464E-8C6D-BE58F0669C17}"/>
          </ac:spMkLst>
        </pc:spChg>
        <pc:picChg chg="add del">
          <ac:chgData name="Alex Luke" userId="a449a0a259a135c8" providerId="LiveId" clId="{CFADD9B4-229F-42FE-91A2-BDA8B3FD9817}" dt="2023-03-19T17:42:06.438" v="2442" actId="26606"/>
          <ac:picMkLst>
            <pc:docMk/>
            <pc:sldMk cId="132720997" sldId="267"/>
            <ac:picMk id="5" creationId="{FAE56582-F568-27C2-BC66-AE3F6E2AADDC}"/>
          </ac:picMkLst>
        </pc:picChg>
        <pc:picChg chg="add del">
          <ac:chgData name="Alex Luke" userId="a449a0a259a135c8" providerId="LiveId" clId="{CFADD9B4-229F-42FE-91A2-BDA8B3FD9817}" dt="2023-03-19T17:42:09.685" v="2444" actId="26606"/>
          <ac:picMkLst>
            <pc:docMk/>
            <pc:sldMk cId="132720997" sldId="267"/>
            <ac:picMk id="20" creationId="{99D91A0B-B183-5593-AD4E-31F3A11EDE0F}"/>
          </ac:picMkLst>
        </pc:picChg>
        <pc:picChg chg="add">
          <ac:chgData name="Alex Luke" userId="a449a0a259a135c8" providerId="LiveId" clId="{CFADD9B4-229F-42FE-91A2-BDA8B3FD9817}" dt="2023-03-19T17:42:09.698" v="2445" actId="26606"/>
          <ac:picMkLst>
            <pc:docMk/>
            <pc:sldMk cId="132720997" sldId="267"/>
            <ac:picMk id="24" creationId="{2B5E7989-2613-C3B6-037E-5B1BAB43F5CA}"/>
          </ac:picMkLst>
        </pc:picChg>
      </pc:sldChg>
      <pc:sldChg chg="addSp delSp modSp new mod modAnim">
        <pc:chgData name="Alex Luke" userId="a449a0a259a135c8" providerId="LiveId" clId="{CFADD9B4-229F-42FE-91A2-BDA8B3FD9817}" dt="2023-03-19T17:39:46.764" v="2423" actId="14100"/>
        <pc:sldMkLst>
          <pc:docMk/>
          <pc:sldMk cId="392521049" sldId="268"/>
        </pc:sldMkLst>
        <pc:spChg chg="del mod">
          <ac:chgData name="Alex Luke" userId="a449a0a259a135c8" providerId="LiveId" clId="{CFADD9B4-229F-42FE-91A2-BDA8B3FD9817}" dt="2023-03-19T17:39:29.660" v="2419" actId="478"/>
          <ac:spMkLst>
            <pc:docMk/>
            <pc:sldMk cId="392521049" sldId="268"/>
            <ac:spMk id="2" creationId="{C037C6A5-D978-6543-91AD-E7B262244751}"/>
          </ac:spMkLst>
        </pc:spChg>
        <pc:spChg chg="del">
          <ac:chgData name="Alex Luke" userId="a449a0a259a135c8" providerId="LiveId" clId="{CFADD9B4-229F-42FE-91A2-BDA8B3FD9817}" dt="2023-03-19T17:38:53.014" v="2418"/>
          <ac:spMkLst>
            <pc:docMk/>
            <pc:sldMk cId="392521049" sldId="268"/>
            <ac:spMk id="3" creationId="{05F0ED39-424E-6C71-DD68-DE4A18FC6A95}"/>
          </ac:spMkLst>
        </pc:spChg>
        <pc:spChg chg="add del mod">
          <ac:chgData name="Alex Luke" userId="a449a0a259a135c8" providerId="LiveId" clId="{CFADD9B4-229F-42FE-91A2-BDA8B3FD9817}" dt="2023-03-19T17:39:31.313" v="2420" actId="478"/>
          <ac:spMkLst>
            <pc:docMk/>
            <pc:sldMk cId="392521049" sldId="268"/>
            <ac:spMk id="6" creationId="{DD62C5E4-D7A5-C25C-2326-49C7045E37A5}"/>
          </ac:spMkLst>
        </pc:spChg>
        <pc:picChg chg="add mod">
          <ac:chgData name="Alex Luke" userId="a449a0a259a135c8" providerId="LiveId" clId="{CFADD9B4-229F-42FE-91A2-BDA8B3FD9817}" dt="2023-03-19T17:39:46.764" v="2423" actId="14100"/>
          <ac:picMkLst>
            <pc:docMk/>
            <pc:sldMk cId="392521049" sldId="268"/>
            <ac:picMk id="4" creationId="{79BF0A71-1CC2-1244-22DB-063FD73E4314}"/>
          </ac:picMkLst>
        </pc:picChg>
      </pc:sldChg>
      <pc:sldChg chg="addSp delSp modSp new mod setBg">
        <pc:chgData name="Alex Luke" userId="a449a0a259a135c8" providerId="LiveId" clId="{CFADD9B4-229F-42FE-91A2-BDA8B3FD9817}" dt="2023-03-19T17:31:49.766" v="2412" actId="26606"/>
        <pc:sldMkLst>
          <pc:docMk/>
          <pc:sldMk cId="629528309" sldId="269"/>
        </pc:sldMkLst>
        <pc:spChg chg="mod">
          <ac:chgData name="Alex Luke" userId="a449a0a259a135c8" providerId="LiveId" clId="{CFADD9B4-229F-42FE-91A2-BDA8B3FD9817}" dt="2023-03-19T17:31:49.766" v="2412" actId="26606"/>
          <ac:spMkLst>
            <pc:docMk/>
            <pc:sldMk cId="629528309" sldId="269"/>
            <ac:spMk id="2" creationId="{32E5089B-41E2-46B3-B063-89B1582899A1}"/>
          </ac:spMkLst>
        </pc:spChg>
        <pc:spChg chg="add del mod">
          <ac:chgData name="Alex Luke" userId="a449a0a259a135c8" providerId="LiveId" clId="{CFADD9B4-229F-42FE-91A2-BDA8B3FD9817}" dt="2023-03-19T17:31:49.766" v="2412" actId="26606"/>
          <ac:spMkLst>
            <pc:docMk/>
            <pc:sldMk cId="629528309" sldId="269"/>
            <ac:spMk id="3" creationId="{D4CB40BA-A39B-F408-AEC3-C79B264370D8}"/>
          </ac:spMkLst>
        </pc:spChg>
        <pc:spChg chg="add del">
          <ac:chgData name="Alex Luke" userId="a449a0a259a135c8" providerId="LiveId" clId="{CFADD9B4-229F-42FE-91A2-BDA8B3FD9817}" dt="2023-03-19T17:31:44.384" v="2407" actId="26606"/>
          <ac:spMkLst>
            <pc:docMk/>
            <pc:sldMk cId="629528309" sldId="269"/>
            <ac:spMk id="8" creationId="{CBB2B1F0-0DD6-4744-9A46-7A344FB48E40}"/>
          </ac:spMkLst>
        </pc:spChg>
        <pc:spChg chg="add del">
          <ac:chgData name="Alex Luke" userId="a449a0a259a135c8" providerId="LiveId" clId="{CFADD9B4-229F-42FE-91A2-BDA8B3FD9817}" dt="2023-03-19T17:31:47.428" v="2409" actId="26606"/>
          <ac:spMkLst>
            <pc:docMk/>
            <pc:sldMk cId="629528309" sldId="269"/>
            <ac:spMk id="9" creationId="{35DB3719-6FDC-4E5D-891D-FF40B7300F64}"/>
          </ac:spMkLst>
        </pc:spChg>
        <pc:spChg chg="add del">
          <ac:chgData name="Alex Luke" userId="a449a0a259a135c8" providerId="LiveId" clId="{CFADD9B4-229F-42FE-91A2-BDA8B3FD9817}" dt="2023-03-19T17:31:44.384" v="2407" actId="26606"/>
          <ac:spMkLst>
            <pc:docMk/>
            <pc:sldMk cId="629528309" sldId="269"/>
            <ac:spMk id="10" creationId="{52D502E5-F6B4-4D58-B4AE-FC466FF15EE8}"/>
          </ac:spMkLst>
        </pc:spChg>
        <pc:spChg chg="add del">
          <ac:chgData name="Alex Luke" userId="a449a0a259a135c8" providerId="LiveId" clId="{CFADD9B4-229F-42FE-91A2-BDA8B3FD9817}" dt="2023-03-19T17:31:47.428" v="2409" actId="26606"/>
          <ac:spMkLst>
            <pc:docMk/>
            <pc:sldMk cId="629528309" sldId="269"/>
            <ac:spMk id="11" creationId="{E0CBAC23-2E3F-4A90-BA59-F8299F6A5439}"/>
          </ac:spMkLst>
        </pc:spChg>
        <pc:spChg chg="add del">
          <ac:chgData name="Alex Luke" userId="a449a0a259a135c8" providerId="LiveId" clId="{CFADD9B4-229F-42FE-91A2-BDA8B3FD9817}" dt="2023-03-19T17:31:44.384" v="2407" actId="26606"/>
          <ac:spMkLst>
            <pc:docMk/>
            <pc:sldMk cId="629528309" sldId="269"/>
            <ac:spMk id="12" creationId="{9DECDBF4-02B6-4BB4-B65B-B8107AD6A9E8}"/>
          </ac:spMkLst>
        </pc:spChg>
        <pc:spChg chg="add del">
          <ac:chgData name="Alex Luke" userId="a449a0a259a135c8" providerId="LiveId" clId="{CFADD9B4-229F-42FE-91A2-BDA8B3FD9817}" dt="2023-03-19T17:31:49.743" v="2411" actId="26606"/>
          <ac:spMkLst>
            <pc:docMk/>
            <pc:sldMk cId="629528309" sldId="269"/>
            <ac:spMk id="13" creationId="{35DB3719-6FDC-4E5D-891D-FF40B7300F64}"/>
          </ac:spMkLst>
        </pc:spChg>
        <pc:spChg chg="add del">
          <ac:chgData name="Alex Luke" userId="a449a0a259a135c8" providerId="LiveId" clId="{CFADD9B4-229F-42FE-91A2-BDA8B3FD9817}" dt="2023-03-19T17:31:49.743" v="2411" actId="26606"/>
          <ac:spMkLst>
            <pc:docMk/>
            <pc:sldMk cId="629528309" sldId="269"/>
            <ac:spMk id="14" creationId="{E0CBAC23-2E3F-4A90-BA59-F8299F6A5439}"/>
          </ac:spMkLst>
        </pc:spChg>
        <pc:spChg chg="add">
          <ac:chgData name="Alex Luke" userId="a449a0a259a135c8" providerId="LiveId" clId="{CFADD9B4-229F-42FE-91A2-BDA8B3FD9817}" dt="2023-03-19T17:31:49.766" v="2412" actId="26606"/>
          <ac:spMkLst>
            <pc:docMk/>
            <pc:sldMk cId="629528309" sldId="269"/>
            <ac:spMk id="17" creationId="{35DB3719-6FDC-4E5D-891D-FF40B7300F64}"/>
          </ac:spMkLst>
        </pc:spChg>
        <pc:spChg chg="add">
          <ac:chgData name="Alex Luke" userId="a449a0a259a135c8" providerId="LiveId" clId="{CFADD9B4-229F-42FE-91A2-BDA8B3FD9817}" dt="2023-03-19T17:31:49.766" v="2412" actId="26606"/>
          <ac:spMkLst>
            <pc:docMk/>
            <pc:sldMk cId="629528309" sldId="269"/>
            <ac:spMk id="18" creationId="{E0CBAC23-2E3F-4A90-BA59-F8299F6A5439}"/>
          </ac:spMkLst>
        </pc:spChg>
        <pc:graphicFrameChg chg="add del">
          <ac:chgData name="Alex Luke" userId="a449a0a259a135c8" providerId="LiveId" clId="{CFADD9B4-229F-42FE-91A2-BDA8B3FD9817}" dt="2023-03-19T17:31:47.428" v="2409" actId="26606"/>
          <ac:graphicFrameMkLst>
            <pc:docMk/>
            <pc:sldMk cId="629528309" sldId="269"/>
            <ac:graphicFrameMk id="5" creationId="{9035C0DF-D1EE-62A7-E74B-9F20604E461E}"/>
          </ac:graphicFrameMkLst>
        </pc:graphicFrameChg>
        <pc:graphicFrameChg chg="add del">
          <ac:chgData name="Alex Luke" userId="a449a0a259a135c8" providerId="LiveId" clId="{CFADD9B4-229F-42FE-91A2-BDA8B3FD9817}" dt="2023-03-19T17:31:49.743" v="2411" actId="26606"/>
          <ac:graphicFrameMkLst>
            <pc:docMk/>
            <pc:sldMk cId="629528309" sldId="269"/>
            <ac:graphicFrameMk id="15" creationId="{2E483EE2-E306-8EA6-65EA-6CC5CA340DBF}"/>
          </ac:graphicFrameMkLst>
        </pc:graphicFrameChg>
        <pc:graphicFrameChg chg="add">
          <ac:chgData name="Alex Luke" userId="a449a0a259a135c8" providerId="LiveId" clId="{CFADD9B4-229F-42FE-91A2-BDA8B3FD9817}" dt="2023-03-19T17:31:49.766" v="2412" actId="26606"/>
          <ac:graphicFrameMkLst>
            <pc:docMk/>
            <pc:sldMk cId="629528309" sldId="269"/>
            <ac:graphicFrameMk id="19" creationId="{9035C0DF-D1EE-62A7-E74B-9F20604E461E}"/>
          </ac:graphicFrameMkLst>
        </pc:graphicFrameChg>
      </pc:sldChg>
      <pc:sldChg chg="new del">
        <pc:chgData name="Alex Luke" userId="a449a0a259a135c8" providerId="LiveId" clId="{CFADD9B4-229F-42FE-91A2-BDA8B3FD9817}" dt="2023-03-19T17:20:22.709" v="1858" actId="47"/>
        <pc:sldMkLst>
          <pc:docMk/>
          <pc:sldMk cId="2093295913" sldId="270"/>
        </pc:sldMkLst>
      </pc:sldChg>
      <pc:sldChg chg="addSp modSp new mod setBg modAnim">
        <pc:chgData name="Alex Luke" userId="a449a0a259a135c8" providerId="LiveId" clId="{CFADD9B4-229F-42FE-91A2-BDA8B3FD9817}" dt="2023-03-19T18:03:33.589" v="2578"/>
        <pc:sldMkLst>
          <pc:docMk/>
          <pc:sldMk cId="3685307103" sldId="271"/>
        </pc:sldMkLst>
        <pc:spChg chg="mod">
          <ac:chgData name="Alex Luke" userId="a449a0a259a135c8" providerId="LiveId" clId="{CFADD9B4-229F-42FE-91A2-BDA8B3FD9817}" dt="2023-03-19T17:32:52.211" v="2417" actId="26606"/>
          <ac:spMkLst>
            <pc:docMk/>
            <pc:sldMk cId="3685307103" sldId="271"/>
            <ac:spMk id="2" creationId="{A3DDC593-3BCA-040D-9D11-3BF309265880}"/>
          </ac:spMkLst>
        </pc:spChg>
        <pc:spChg chg="mod">
          <ac:chgData name="Alex Luke" userId="a449a0a259a135c8" providerId="LiveId" clId="{CFADD9B4-229F-42FE-91A2-BDA8B3FD9817}" dt="2023-03-19T17:32:52.211" v="2417" actId="26606"/>
          <ac:spMkLst>
            <pc:docMk/>
            <pc:sldMk cId="3685307103" sldId="271"/>
            <ac:spMk id="3" creationId="{30147B19-B931-ADA1-9F6F-A12C2FF85154}"/>
          </ac:spMkLst>
        </pc:spChg>
        <pc:spChg chg="add">
          <ac:chgData name="Alex Luke" userId="a449a0a259a135c8" providerId="LiveId" clId="{CFADD9B4-229F-42FE-91A2-BDA8B3FD9817}" dt="2023-03-19T17:32:52.211" v="2417" actId="26606"/>
          <ac:spMkLst>
            <pc:docMk/>
            <pc:sldMk cId="3685307103" sldId="271"/>
            <ac:spMk id="8" creationId="{F837543A-6020-4505-A233-C9DB4BF74011}"/>
          </ac:spMkLst>
        </pc:spChg>
        <pc:spChg chg="add">
          <ac:chgData name="Alex Luke" userId="a449a0a259a135c8" providerId="LiveId" clId="{CFADD9B4-229F-42FE-91A2-BDA8B3FD9817}" dt="2023-03-19T17:32:52.211" v="2417" actId="26606"/>
          <ac:spMkLst>
            <pc:docMk/>
            <pc:sldMk cId="3685307103" sldId="271"/>
            <ac:spMk id="10" creationId="{35B16301-FB18-48BA-A6DD-C37CAF6F9A18}"/>
          </ac:spMkLst>
        </pc:spChg>
        <pc:spChg chg="add">
          <ac:chgData name="Alex Luke" userId="a449a0a259a135c8" providerId="LiveId" clId="{CFADD9B4-229F-42FE-91A2-BDA8B3FD9817}" dt="2023-03-19T17:32:52.211" v="2417" actId="26606"/>
          <ac:spMkLst>
            <pc:docMk/>
            <pc:sldMk cId="3685307103" sldId="271"/>
            <ac:spMk id="12" creationId="{C3C0D90E-074A-4F52-9B11-B52BEF4BCBE5}"/>
          </ac:spMkLst>
        </pc:spChg>
        <pc:spChg chg="add">
          <ac:chgData name="Alex Luke" userId="a449a0a259a135c8" providerId="LiveId" clId="{CFADD9B4-229F-42FE-91A2-BDA8B3FD9817}" dt="2023-03-19T17:32:52.211" v="2417" actId="26606"/>
          <ac:spMkLst>
            <pc:docMk/>
            <pc:sldMk cId="3685307103" sldId="271"/>
            <ac:spMk id="14" creationId="{CABBD4C1-E6F8-46F6-8152-A8A97490BF4D}"/>
          </ac:spMkLst>
        </pc:spChg>
        <pc:spChg chg="add">
          <ac:chgData name="Alex Luke" userId="a449a0a259a135c8" providerId="LiveId" clId="{CFADD9B4-229F-42FE-91A2-BDA8B3FD9817}" dt="2023-03-19T17:32:52.211" v="2417" actId="26606"/>
          <ac:spMkLst>
            <pc:docMk/>
            <pc:sldMk cId="3685307103" sldId="271"/>
            <ac:spMk id="16" creationId="{83BA5EF5-1FE9-4BF9-83BB-269BCDDF6156}"/>
          </ac:spMkLst>
        </pc:spChg>
        <pc:spChg chg="add">
          <ac:chgData name="Alex Luke" userId="a449a0a259a135c8" providerId="LiveId" clId="{CFADD9B4-229F-42FE-91A2-BDA8B3FD9817}" dt="2023-03-19T17:32:52.211" v="2417" actId="26606"/>
          <ac:spMkLst>
            <pc:docMk/>
            <pc:sldMk cId="3685307103" sldId="271"/>
            <ac:spMk id="20" creationId="{88853921-7BC9-4BDE-ACAB-133C683C82D6}"/>
          </ac:spMkLst>
        </pc:spChg>
        <pc:spChg chg="add">
          <ac:chgData name="Alex Luke" userId="a449a0a259a135c8" providerId="LiveId" clId="{CFADD9B4-229F-42FE-91A2-BDA8B3FD9817}" dt="2023-03-19T17:32:52.211" v="2417" actId="26606"/>
          <ac:spMkLst>
            <pc:docMk/>
            <pc:sldMk cId="3685307103" sldId="271"/>
            <ac:spMk id="22" creationId="{09192968-3AE7-4470-A61C-97294BB92731}"/>
          </ac:spMkLst>
        </pc:spChg>
        <pc:spChg chg="add">
          <ac:chgData name="Alex Luke" userId="a449a0a259a135c8" providerId="LiveId" clId="{CFADD9B4-229F-42FE-91A2-BDA8B3FD9817}" dt="2023-03-19T17:32:52.211" v="2417" actId="26606"/>
          <ac:spMkLst>
            <pc:docMk/>
            <pc:sldMk cId="3685307103" sldId="271"/>
            <ac:spMk id="24" creationId="{3AB72E55-43E4-4356-BFE8-E2102CB0B505}"/>
          </ac:spMkLst>
        </pc:spChg>
        <pc:cxnChg chg="add">
          <ac:chgData name="Alex Luke" userId="a449a0a259a135c8" providerId="LiveId" clId="{CFADD9B4-229F-42FE-91A2-BDA8B3FD9817}" dt="2023-03-19T17:32:52.211" v="2417" actId="26606"/>
          <ac:cxnSpMkLst>
            <pc:docMk/>
            <pc:sldMk cId="3685307103" sldId="271"/>
            <ac:cxnSpMk id="18" creationId="{4B3BCACB-5880-460B-9606-8C433A9AF99D}"/>
          </ac:cxnSpMkLst>
        </pc:cxnChg>
      </pc:sldChg>
      <pc:sldChg chg="modSp add modAnim">
        <pc:chgData name="Alex Luke" userId="a449a0a259a135c8" providerId="LiveId" clId="{CFADD9B4-229F-42FE-91A2-BDA8B3FD9817}" dt="2023-03-19T17:22:24.637" v="1930" actId="20577"/>
        <pc:sldMkLst>
          <pc:docMk/>
          <pc:sldMk cId="2236035408" sldId="272"/>
        </pc:sldMkLst>
        <pc:spChg chg="mod">
          <ac:chgData name="Alex Luke" userId="a449a0a259a135c8" providerId="LiveId" clId="{CFADD9B4-229F-42FE-91A2-BDA8B3FD9817}" dt="2023-03-19T17:20:41.167" v="1879" actId="20577"/>
          <ac:spMkLst>
            <pc:docMk/>
            <pc:sldMk cId="2236035408" sldId="272"/>
            <ac:spMk id="3" creationId="{C157963C-6591-3E11-B372-FEEBF6590A74}"/>
          </ac:spMkLst>
        </pc:spChg>
        <pc:spChg chg="mod">
          <ac:chgData name="Alex Luke" userId="a449a0a259a135c8" providerId="LiveId" clId="{CFADD9B4-229F-42FE-91A2-BDA8B3FD9817}" dt="2023-03-19T17:22:24.637" v="1930" actId="20577"/>
          <ac:spMkLst>
            <pc:docMk/>
            <pc:sldMk cId="2236035408" sldId="272"/>
            <ac:spMk id="10" creationId="{779293AB-22E9-7D73-DFC8-898E190BA942}"/>
          </ac:spMkLst>
        </pc:spChg>
      </pc:sldChg>
      <pc:sldChg chg="addSp delSp modSp new mod setBg modAnim">
        <pc:chgData name="Alex Luke" userId="a449a0a259a135c8" providerId="LiveId" clId="{CFADD9B4-229F-42FE-91A2-BDA8B3FD9817}" dt="2023-03-19T18:04:24.100" v="2585"/>
        <pc:sldMkLst>
          <pc:docMk/>
          <pc:sldMk cId="145245693" sldId="273"/>
        </pc:sldMkLst>
        <pc:spChg chg="mod">
          <ac:chgData name="Alex Luke" userId="a449a0a259a135c8" providerId="LiveId" clId="{CFADD9B4-229F-42FE-91A2-BDA8B3FD9817}" dt="2023-03-19T17:41:47.069" v="2440" actId="26606"/>
          <ac:spMkLst>
            <pc:docMk/>
            <pc:sldMk cId="145245693" sldId="273"/>
            <ac:spMk id="2" creationId="{27C0526F-00D6-51C3-8CD8-48607D3F9866}"/>
          </ac:spMkLst>
        </pc:spChg>
        <pc:spChg chg="add del mod">
          <ac:chgData name="Alex Luke" userId="a449a0a259a135c8" providerId="LiveId" clId="{CFADD9B4-229F-42FE-91A2-BDA8B3FD9817}" dt="2023-03-19T17:41:47.069" v="2440" actId="26606"/>
          <ac:spMkLst>
            <pc:docMk/>
            <pc:sldMk cId="145245693" sldId="273"/>
            <ac:spMk id="3" creationId="{6B155CCD-3038-51AF-6A0E-AD9F7CAB3545}"/>
          </ac:spMkLst>
        </pc:spChg>
        <pc:spChg chg="add del">
          <ac:chgData name="Alex Luke" userId="a449a0a259a135c8" providerId="LiveId" clId="{CFADD9B4-229F-42FE-91A2-BDA8B3FD9817}" dt="2023-03-19T17:41:23.777" v="2429" actId="26606"/>
          <ac:spMkLst>
            <pc:docMk/>
            <pc:sldMk cId="145245693" sldId="273"/>
            <ac:spMk id="8" creationId="{1C799903-48D5-4A31-A1A2-541072D9771E}"/>
          </ac:spMkLst>
        </pc:spChg>
        <pc:spChg chg="add del">
          <ac:chgData name="Alex Luke" userId="a449a0a259a135c8" providerId="LiveId" clId="{CFADD9B4-229F-42FE-91A2-BDA8B3FD9817}" dt="2023-03-19T17:41:22.137" v="2425" actId="26606"/>
          <ac:spMkLst>
            <pc:docMk/>
            <pc:sldMk cId="145245693" sldId="273"/>
            <ac:spMk id="9" creationId="{35DB3719-6FDC-4E5D-891D-FF40B7300F64}"/>
          </ac:spMkLst>
        </pc:spChg>
        <pc:spChg chg="add del">
          <ac:chgData name="Alex Luke" userId="a449a0a259a135c8" providerId="LiveId" clId="{CFADD9B4-229F-42FE-91A2-BDA8B3FD9817}" dt="2023-03-19T17:41:23.777" v="2429" actId="26606"/>
          <ac:spMkLst>
            <pc:docMk/>
            <pc:sldMk cId="145245693" sldId="273"/>
            <ac:spMk id="10" creationId="{8EFFF109-FC58-4FD3-BE05-9775A1310F55}"/>
          </ac:spMkLst>
        </pc:spChg>
        <pc:spChg chg="add del">
          <ac:chgData name="Alex Luke" userId="a449a0a259a135c8" providerId="LiveId" clId="{CFADD9B4-229F-42FE-91A2-BDA8B3FD9817}" dt="2023-03-19T17:41:22.137" v="2425" actId="26606"/>
          <ac:spMkLst>
            <pc:docMk/>
            <pc:sldMk cId="145245693" sldId="273"/>
            <ac:spMk id="11" creationId="{E0CBAC23-2E3F-4A90-BA59-F8299F6A5439}"/>
          </ac:spMkLst>
        </pc:spChg>
        <pc:spChg chg="add del">
          <ac:chgData name="Alex Luke" userId="a449a0a259a135c8" providerId="LiveId" clId="{CFADD9B4-229F-42FE-91A2-BDA8B3FD9817}" dt="2023-03-19T17:41:23.777" v="2429" actId="26606"/>
          <ac:spMkLst>
            <pc:docMk/>
            <pc:sldMk cId="145245693" sldId="273"/>
            <ac:spMk id="12" creationId="{E1B96AD6-92A9-4273-A62B-96A1C3E0BA95}"/>
          </ac:spMkLst>
        </pc:spChg>
        <pc:spChg chg="add del">
          <ac:chgData name="Alex Luke" userId="a449a0a259a135c8" providerId="LiveId" clId="{CFADD9B4-229F-42FE-91A2-BDA8B3FD9817}" dt="2023-03-19T17:41:22.537" v="2427" actId="26606"/>
          <ac:spMkLst>
            <pc:docMk/>
            <pc:sldMk cId="145245693" sldId="273"/>
            <ac:spMk id="13" creationId="{35DB3719-6FDC-4E5D-891D-FF40B7300F64}"/>
          </ac:spMkLst>
        </pc:spChg>
        <pc:spChg chg="add del">
          <ac:chgData name="Alex Luke" userId="a449a0a259a135c8" providerId="LiveId" clId="{CFADD9B4-229F-42FE-91A2-BDA8B3FD9817}" dt="2023-03-19T17:41:22.537" v="2427" actId="26606"/>
          <ac:spMkLst>
            <pc:docMk/>
            <pc:sldMk cId="145245693" sldId="273"/>
            <ac:spMk id="14" creationId="{E0CBAC23-2E3F-4A90-BA59-F8299F6A5439}"/>
          </ac:spMkLst>
        </pc:spChg>
        <pc:spChg chg="add del">
          <ac:chgData name="Alex Luke" userId="a449a0a259a135c8" providerId="LiveId" clId="{CFADD9B4-229F-42FE-91A2-BDA8B3FD9817}" dt="2023-03-19T17:41:30.584" v="2433" actId="26606"/>
          <ac:spMkLst>
            <pc:docMk/>
            <pc:sldMk cId="145245693" sldId="273"/>
            <ac:spMk id="16" creationId="{E3020543-B24B-4EC4-8FFC-8DD88EEA91A8}"/>
          </ac:spMkLst>
        </pc:spChg>
        <pc:spChg chg="add del">
          <ac:chgData name="Alex Luke" userId="a449a0a259a135c8" providerId="LiveId" clId="{CFADD9B4-229F-42FE-91A2-BDA8B3FD9817}" dt="2023-03-19T17:41:23.777" v="2429" actId="26606"/>
          <ac:spMkLst>
            <pc:docMk/>
            <pc:sldMk cId="145245693" sldId="273"/>
            <ac:spMk id="17" creationId="{463EEC44-1BA3-44ED-81FC-A644B04B2A44}"/>
          </ac:spMkLst>
        </pc:spChg>
        <pc:spChg chg="add del">
          <ac:chgData name="Alex Luke" userId="a449a0a259a135c8" providerId="LiveId" clId="{CFADD9B4-229F-42FE-91A2-BDA8B3FD9817}" dt="2023-03-19T17:41:23.777" v="2429" actId="26606"/>
          <ac:spMkLst>
            <pc:docMk/>
            <pc:sldMk cId="145245693" sldId="273"/>
            <ac:spMk id="18" creationId="{6B155CCD-3038-51AF-6A0E-AD9F7CAB3545}"/>
          </ac:spMkLst>
        </pc:spChg>
        <pc:spChg chg="add del">
          <ac:chgData name="Alex Luke" userId="a449a0a259a135c8" providerId="LiveId" clId="{CFADD9B4-229F-42FE-91A2-BDA8B3FD9817}" dt="2023-03-19T17:41:28.545" v="2431" actId="26606"/>
          <ac:spMkLst>
            <pc:docMk/>
            <pc:sldMk cId="145245693" sldId="273"/>
            <ac:spMk id="20" creationId="{257363FD-7E77-4145-9483-331A807ADF0E}"/>
          </ac:spMkLst>
        </pc:spChg>
        <pc:spChg chg="add del">
          <ac:chgData name="Alex Luke" userId="a449a0a259a135c8" providerId="LiveId" clId="{CFADD9B4-229F-42FE-91A2-BDA8B3FD9817}" dt="2023-03-19T17:41:30.584" v="2433" actId="26606"/>
          <ac:spMkLst>
            <pc:docMk/>
            <pc:sldMk cId="145245693" sldId="273"/>
            <ac:spMk id="23" creationId="{327D73B4-9F5C-4A64-A179-51B9500CB8B5}"/>
          </ac:spMkLst>
        </pc:spChg>
        <pc:spChg chg="add del">
          <ac:chgData name="Alex Luke" userId="a449a0a259a135c8" providerId="LiveId" clId="{CFADD9B4-229F-42FE-91A2-BDA8B3FD9817}" dt="2023-03-19T17:41:30.584" v="2433" actId="26606"/>
          <ac:spMkLst>
            <pc:docMk/>
            <pc:sldMk cId="145245693" sldId="273"/>
            <ac:spMk id="24" creationId="{C1F06963-6374-4B48-844F-071A9BAAAE02}"/>
          </ac:spMkLst>
        </pc:spChg>
        <pc:spChg chg="add del">
          <ac:chgData name="Alex Luke" userId="a449a0a259a135c8" providerId="LiveId" clId="{CFADD9B4-229F-42FE-91A2-BDA8B3FD9817}" dt="2023-03-19T17:41:30.584" v="2433" actId="26606"/>
          <ac:spMkLst>
            <pc:docMk/>
            <pc:sldMk cId="145245693" sldId="273"/>
            <ac:spMk id="25" creationId="{6CB927A4-E432-4310-9CD5-E89FF5063179}"/>
          </ac:spMkLst>
        </pc:spChg>
        <pc:spChg chg="add del">
          <ac:chgData name="Alex Luke" userId="a449a0a259a135c8" providerId="LiveId" clId="{CFADD9B4-229F-42FE-91A2-BDA8B3FD9817}" dt="2023-03-19T17:41:30.584" v="2433" actId="26606"/>
          <ac:spMkLst>
            <pc:docMk/>
            <pc:sldMk cId="145245693" sldId="273"/>
            <ac:spMk id="26" creationId="{1453BF6C-B012-48B7-B4E8-6D7AC7C27D02}"/>
          </ac:spMkLst>
        </pc:spChg>
        <pc:spChg chg="add del">
          <ac:chgData name="Alex Luke" userId="a449a0a259a135c8" providerId="LiveId" clId="{CFADD9B4-229F-42FE-91A2-BDA8B3FD9817}" dt="2023-03-19T17:41:30.584" v="2433" actId="26606"/>
          <ac:spMkLst>
            <pc:docMk/>
            <pc:sldMk cId="145245693" sldId="273"/>
            <ac:spMk id="27" creationId="{6B155CCD-3038-51AF-6A0E-AD9F7CAB3545}"/>
          </ac:spMkLst>
        </pc:spChg>
        <pc:spChg chg="add del">
          <ac:chgData name="Alex Luke" userId="a449a0a259a135c8" providerId="LiveId" clId="{CFADD9B4-229F-42FE-91A2-BDA8B3FD9817}" dt="2023-03-19T17:41:47.063" v="2439" actId="26606"/>
          <ac:spMkLst>
            <pc:docMk/>
            <pc:sldMk cId="145245693" sldId="273"/>
            <ac:spMk id="34" creationId="{C9A36457-A5F4-4103-A443-02581C09185B}"/>
          </ac:spMkLst>
        </pc:spChg>
        <pc:spChg chg="add del">
          <ac:chgData name="Alex Luke" userId="a449a0a259a135c8" providerId="LiveId" clId="{CFADD9B4-229F-42FE-91A2-BDA8B3FD9817}" dt="2023-03-19T17:41:47.063" v="2439" actId="26606"/>
          <ac:spMkLst>
            <pc:docMk/>
            <pc:sldMk cId="145245693" sldId="273"/>
            <ac:spMk id="35" creationId="{AA5CF486-D9E5-4A66-898A-F3D62B81B15E}"/>
          </ac:spMkLst>
        </pc:spChg>
        <pc:spChg chg="add del">
          <ac:chgData name="Alex Luke" userId="a449a0a259a135c8" providerId="LiveId" clId="{CFADD9B4-229F-42FE-91A2-BDA8B3FD9817}" dt="2023-03-19T17:41:47.063" v="2439" actId="26606"/>
          <ac:spMkLst>
            <pc:docMk/>
            <pc:sldMk cId="145245693" sldId="273"/>
            <ac:spMk id="36" creationId="{6B155CCD-3038-51AF-6A0E-AD9F7CAB3545}"/>
          </ac:spMkLst>
        </pc:spChg>
        <pc:spChg chg="add">
          <ac:chgData name="Alex Luke" userId="a449a0a259a135c8" providerId="LiveId" clId="{CFADD9B4-229F-42FE-91A2-BDA8B3FD9817}" dt="2023-03-19T17:41:47.069" v="2440" actId="26606"/>
          <ac:spMkLst>
            <pc:docMk/>
            <pc:sldMk cId="145245693" sldId="273"/>
            <ac:spMk id="38" creationId="{17718681-A12E-49D6-9925-DD7C68176D61}"/>
          </ac:spMkLst>
        </pc:spChg>
        <pc:spChg chg="add">
          <ac:chgData name="Alex Luke" userId="a449a0a259a135c8" providerId="LiveId" clId="{CFADD9B4-229F-42FE-91A2-BDA8B3FD9817}" dt="2023-03-19T17:41:47.069" v="2440" actId="26606"/>
          <ac:spMkLst>
            <pc:docMk/>
            <pc:sldMk cId="145245693" sldId="273"/>
            <ac:spMk id="39" creationId="{FBD77573-9EF2-4C35-8285-A1CF6FBB0EA5}"/>
          </ac:spMkLst>
        </pc:spChg>
        <pc:spChg chg="add">
          <ac:chgData name="Alex Luke" userId="a449a0a259a135c8" providerId="LiveId" clId="{CFADD9B4-229F-42FE-91A2-BDA8B3FD9817}" dt="2023-03-19T17:41:47.069" v="2440" actId="26606"/>
          <ac:spMkLst>
            <pc:docMk/>
            <pc:sldMk cId="145245693" sldId="273"/>
            <ac:spMk id="40" creationId="{6B155CCD-3038-51AF-6A0E-AD9F7CAB3545}"/>
          </ac:spMkLst>
        </pc:spChg>
        <pc:graphicFrameChg chg="add del">
          <ac:chgData name="Alex Luke" userId="a449a0a259a135c8" providerId="LiveId" clId="{CFADD9B4-229F-42FE-91A2-BDA8B3FD9817}" dt="2023-03-19T17:41:22.137" v="2425" actId="26606"/>
          <ac:graphicFrameMkLst>
            <pc:docMk/>
            <pc:sldMk cId="145245693" sldId="273"/>
            <ac:graphicFrameMk id="5" creationId="{241A6ED2-C2B6-1A4B-CA3F-B3CBAD509594}"/>
          </ac:graphicFrameMkLst>
        </pc:graphicFrameChg>
        <pc:graphicFrameChg chg="add del">
          <ac:chgData name="Alex Luke" userId="a449a0a259a135c8" providerId="LiveId" clId="{CFADD9B4-229F-42FE-91A2-BDA8B3FD9817}" dt="2023-03-19T17:41:22.537" v="2427" actId="26606"/>
          <ac:graphicFrameMkLst>
            <pc:docMk/>
            <pc:sldMk cId="145245693" sldId="273"/>
            <ac:graphicFrameMk id="15" creationId="{0018C8E6-4EC1-4631-01C6-6EDB90D067B6}"/>
          </ac:graphicFrameMkLst>
        </pc:graphicFrameChg>
        <pc:graphicFrameChg chg="add del">
          <ac:chgData name="Alex Luke" userId="a449a0a259a135c8" providerId="LiveId" clId="{CFADD9B4-229F-42FE-91A2-BDA8B3FD9817}" dt="2023-03-19T17:41:28.545" v="2431" actId="26606"/>
          <ac:graphicFrameMkLst>
            <pc:docMk/>
            <pc:sldMk cId="145245693" sldId="273"/>
            <ac:graphicFrameMk id="21" creationId="{646B75CA-259C-8F01-D2C0-05A4EA8300E8}"/>
          </ac:graphicFrameMkLst>
        </pc:graphicFrameChg>
        <pc:graphicFrameChg chg="add del">
          <ac:chgData name="Alex Luke" userId="a449a0a259a135c8" providerId="LiveId" clId="{CFADD9B4-229F-42FE-91A2-BDA8B3FD9817}" dt="2023-03-19T17:41:34.084" v="2435" actId="26606"/>
          <ac:graphicFrameMkLst>
            <pc:docMk/>
            <pc:sldMk cId="145245693" sldId="273"/>
            <ac:graphicFrameMk id="30" creationId="{E4BD77F4-35E7-D315-4D58-16D478A1C99E}"/>
          </ac:graphicFrameMkLst>
        </pc:graphicFrameChg>
        <pc:graphicFrameChg chg="add del">
          <ac:chgData name="Alex Luke" userId="a449a0a259a135c8" providerId="LiveId" clId="{CFADD9B4-229F-42FE-91A2-BDA8B3FD9817}" dt="2023-03-19T17:41:40.646" v="2437" actId="26606"/>
          <ac:graphicFrameMkLst>
            <pc:docMk/>
            <pc:sldMk cId="145245693" sldId="273"/>
            <ac:graphicFrameMk id="32" creationId="{308430F8-C2A6-A9ED-7CAE-87561EDEFD31}"/>
          </ac:graphicFrameMkLst>
        </pc:graphicFrameChg>
        <pc:picChg chg="add del">
          <ac:chgData name="Alex Luke" userId="a449a0a259a135c8" providerId="LiveId" clId="{CFADD9B4-229F-42FE-91A2-BDA8B3FD9817}" dt="2023-03-19T17:41:28.545" v="2431" actId="26606"/>
          <ac:picMkLst>
            <pc:docMk/>
            <pc:sldMk cId="145245693" sldId="273"/>
            <ac:picMk id="6" creationId="{58290210-F4AB-93E9-865D-B77199129C6B}"/>
          </ac:picMkLst>
        </pc:picChg>
        <pc:cxnChg chg="add del">
          <ac:chgData name="Alex Luke" userId="a449a0a259a135c8" providerId="LiveId" clId="{CFADD9B4-229F-42FE-91A2-BDA8B3FD9817}" dt="2023-03-19T17:41:30.584" v="2433" actId="26606"/>
          <ac:cxnSpMkLst>
            <pc:docMk/>
            <pc:sldMk cId="145245693" sldId="273"/>
            <ac:cxnSpMk id="28" creationId="{C49DA8F6-BCC1-4447-B54C-57856834B94B}"/>
          </ac:cxnSpMkLst>
        </pc:cxnChg>
      </pc:sldChg>
      <pc:sldChg chg="modSp new mod">
        <pc:chgData name="Alex Luke" userId="a449a0a259a135c8" providerId="LiveId" clId="{CFADD9B4-229F-42FE-91A2-BDA8B3FD9817}" dt="2023-03-19T17:59:44.747" v="2565" actId="404"/>
        <pc:sldMkLst>
          <pc:docMk/>
          <pc:sldMk cId="2898741297" sldId="274"/>
        </pc:sldMkLst>
        <pc:spChg chg="mod">
          <ac:chgData name="Alex Luke" userId="a449a0a259a135c8" providerId="LiveId" clId="{CFADD9B4-229F-42FE-91A2-BDA8B3FD9817}" dt="2023-03-19T17:57:50.528" v="2527" actId="27636"/>
          <ac:spMkLst>
            <pc:docMk/>
            <pc:sldMk cId="2898741297" sldId="274"/>
            <ac:spMk id="2" creationId="{1689D043-43DC-6DF2-927C-D3D8B98AB2B1}"/>
          </ac:spMkLst>
        </pc:spChg>
        <pc:spChg chg="mod">
          <ac:chgData name="Alex Luke" userId="a449a0a259a135c8" providerId="LiveId" clId="{CFADD9B4-229F-42FE-91A2-BDA8B3FD9817}" dt="2023-03-19T17:59:44.747" v="2565" actId="404"/>
          <ac:spMkLst>
            <pc:docMk/>
            <pc:sldMk cId="2898741297" sldId="274"/>
            <ac:spMk id="3" creationId="{D900DE4D-9C30-33EE-E989-12070B593F0E}"/>
          </ac:spMkLst>
        </pc:spChg>
      </pc:sldChg>
      <pc:sldChg chg="delSp modSp new mod">
        <pc:chgData name="Alex Luke" userId="a449a0a259a135c8" providerId="LiveId" clId="{CFADD9B4-229F-42FE-91A2-BDA8B3FD9817}" dt="2023-03-19T18:00:29.368" v="2573" actId="2711"/>
        <pc:sldMkLst>
          <pc:docMk/>
          <pc:sldMk cId="2215415274" sldId="275"/>
        </pc:sldMkLst>
        <pc:spChg chg="del">
          <ac:chgData name="Alex Luke" userId="a449a0a259a135c8" providerId="LiveId" clId="{CFADD9B4-229F-42FE-91A2-BDA8B3FD9817}" dt="2023-03-19T17:59:57.676" v="2567" actId="478"/>
          <ac:spMkLst>
            <pc:docMk/>
            <pc:sldMk cId="2215415274" sldId="275"/>
            <ac:spMk id="2" creationId="{6F8B3F9C-31CA-797E-70CA-C08BDB6DF8D9}"/>
          </ac:spMkLst>
        </pc:spChg>
        <pc:spChg chg="mod">
          <ac:chgData name="Alex Luke" userId="a449a0a259a135c8" providerId="LiveId" clId="{CFADD9B4-229F-42FE-91A2-BDA8B3FD9817}" dt="2023-03-19T18:00:29.368" v="2573" actId="2711"/>
          <ac:spMkLst>
            <pc:docMk/>
            <pc:sldMk cId="2215415274" sldId="275"/>
            <ac:spMk id="3" creationId="{DABE4233-0816-EDB9-CBD8-8CFEEA3908CB}"/>
          </ac:spMkLst>
        </pc:spChg>
      </pc:sldChg>
      <pc:sldChg chg="addSp delSp modSp new mod setBg">
        <pc:chgData name="Alex Luke" userId="a449a0a259a135c8" providerId="LiveId" clId="{CFADD9B4-229F-42FE-91A2-BDA8B3FD9817}" dt="2023-03-19T18:08:09.269" v="2624" actId="26606"/>
        <pc:sldMkLst>
          <pc:docMk/>
          <pc:sldMk cId="1588985260" sldId="276"/>
        </pc:sldMkLst>
        <pc:spChg chg="mod">
          <ac:chgData name="Alex Luke" userId="a449a0a259a135c8" providerId="LiveId" clId="{CFADD9B4-229F-42FE-91A2-BDA8B3FD9817}" dt="2023-03-19T18:08:09.269" v="2624" actId="26606"/>
          <ac:spMkLst>
            <pc:docMk/>
            <pc:sldMk cId="1588985260" sldId="276"/>
            <ac:spMk id="2" creationId="{1BE87988-771A-D7F2-3FF1-3BE1BD13BC65}"/>
          </ac:spMkLst>
        </pc:spChg>
        <pc:spChg chg="del">
          <ac:chgData name="Alex Luke" userId="a449a0a259a135c8" providerId="LiveId" clId="{CFADD9B4-229F-42FE-91A2-BDA8B3FD9817}" dt="2023-03-19T18:07:51.157" v="2595" actId="478"/>
          <ac:spMkLst>
            <pc:docMk/>
            <pc:sldMk cId="1588985260" sldId="276"/>
            <ac:spMk id="3" creationId="{6940EC32-F6DD-7285-3994-D0784B06F34B}"/>
          </ac:spMkLst>
        </pc:spChg>
        <pc:spChg chg="add">
          <ac:chgData name="Alex Luke" userId="a449a0a259a135c8" providerId="LiveId" clId="{CFADD9B4-229F-42FE-91A2-BDA8B3FD9817}" dt="2023-03-19T18:08:09.269" v="2624" actId="26606"/>
          <ac:spMkLst>
            <pc:docMk/>
            <pc:sldMk cId="1588985260" sldId="276"/>
            <ac:spMk id="7" creationId="{FB5B0058-AF13-4859-B429-4EDDE2A26F7F}"/>
          </ac:spMkLst>
        </pc:spChg>
        <pc:spChg chg="add">
          <ac:chgData name="Alex Luke" userId="a449a0a259a135c8" providerId="LiveId" clId="{CFADD9B4-229F-42FE-91A2-BDA8B3FD9817}" dt="2023-03-19T18:08:09.269" v="2624" actId="26606"/>
          <ac:spMkLst>
            <pc:docMk/>
            <pc:sldMk cId="1588985260" sldId="276"/>
            <ac:spMk id="9" creationId="{81BD432D-FAB3-4B5D-BF27-4DA7C75B3238}"/>
          </ac:spMkLst>
        </pc:spChg>
        <pc:cxnChg chg="add">
          <ac:chgData name="Alex Luke" userId="a449a0a259a135c8" providerId="LiveId" clId="{CFADD9B4-229F-42FE-91A2-BDA8B3FD9817}" dt="2023-03-19T18:08:09.269" v="2624" actId="26606"/>
          <ac:cxnSpMkLst>
            <pc:docMk/>
            <pc:sldMk cId="1588985260" sldId="276"/>
            <ac:cxnSpMk id="11" creationId="{E6D6B450-4278-45B8-88C7-C061710E3C7E}"/>
          </ac:cxnSpMkLst>
        </pc:cxnChg>
        <pc:cxnChg chg="add">
          <ac:chgData name="Alex Luke" userId="a449a0a259a135c8" providerId="LiveId" clId="{CFADD9B4-229F-42FE-91A2-BDA8B3FD9817}" dt="2023-03-19T18:08:09.269" v="2624" actId="26606"/>
          <ac:cxnSpMkLst>
            <pc:docMk/>
            <pc:sldMk cId="1588985260" sldId="276"/>
            <ac:cxnSpMk id="13" creationId="{74234A4C-A256-4139-A5F4-27078F0D6796}"/>
          </ac:cxnSpMkLst>
        </pc:cxn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13" Type="http://schemas.openxmlformats.org/officeDocument/2006/relationships/image" Target="../media/image24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Relationship Id="rId14" Type="http://schemas.openxmlformats.org/officeDocument/2006/relationships/image" Target="../media/image25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13" Type="http://schemas.openxmlformats.org/officeDocument/2006/relationships/image" Target="../media/image24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Relationship Id="rId14" Type="http://schemas.openxmlformats.org/officeDocument/2006/relationships/image" Target="../media/image25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B0B8B0-7E58-494E-8706-7084DE26E1A5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86562AE-5C8F-4395-B15E-1B6032B0BB88}">
      <dgm:prSet/>
      <dgm:spPr/>
      <dgm:t>
        <a:bodyPr/>
        <a:lstStyle/>
        <a:p>
          <a:r>
            <a:rPr lang="en-GB"/>
            <a:t>Early Settlers</a:t>
          </a:r>
          <a:endParaRPr lang="en-US"/>
        </a:p>
      </dgm:t>
    </dgm:pt>
    <dgm:pt modelId="{3028B07D-215E-4CF9-A983-CF21DC41160B}" type="parTrans" cxnId="{709D62D7-9528-4C55-A065-6559D4BBD9F1}">
      <dgm:prSet/>
      <dgm:spPr/>
      <dgm:t>
        <a:bodyPr/>
        <a:lstStyle/>
        <a:p>
          <a:endParaRPr lang="en-US"/>
        </a:p>
      </dgm:t>
    </dgm:pt>
    <dgm:pt modelId="{BE387C13-CF16-4446-AC33-5773F93EAE46}" type="sibTrans" cxnId="{709D62D7-9528-4C55-A065-6559D4BBD9F1}">
      <dgm:prSet/>
      <dgm:spPr/>
      <dgm:t>
        <a:bodyPr/>
        <a:lstStyle/>
        <a:p>
          <a:endParaRPr lang="en-US"/>
        </a:p>
      </dgm:t>
    </dgm:pt>
    <dgm:pt modelId="{7F7E3EE7-A6C4-4E80-AA4A-2AE1E95AF4D1}">
      <dgm:prSet/>
      <dgm:spPr/>
      <dgm:t>
        <a:bodyPr/>
        <a:lstStyle/>
        <a:p>
          <a:r>
            <a:rPr lang="en-GB"/>
            <a:t>Loss of nature</a:t>
          </a:r>
          <a:endParaRPr lang="en-US"/>
        </a:p>
      </dgm:t>
    </dgm:pt>
    <dgm:pt modelId="{39A3FCED-378B-41E0-BCFD-C319B7E2DFB9}" type="parTrans" cxnId="{60ACD0CE-F345-43A8-8609-9C16F7C38D24}">
      <dgm:prSet/>
      <dgm:spPr/>
      <dgm:t>
        <a:bodyPr/>
        <a:lstStyle/>
        <a:p>
          <a:endParaRPr lang="en-US"/>
        </a:p>
      </dgm:t>
    </dgm:pt>
    <dgm:pt modelId="{E8A34EDE-3176-466C-9D86-42DE8011D0C1}" type="sibTrans" cxnId="{60ACD0CE-F345-43A8-8609-9C16F7C38D24}">
      <dgm:prSet/>
      <dgm:spPr/>
      <dgm:t>
        <a:bodyPr/>
        <a:lstStyle/>
        <a:p>
          <a:endParaRPr lang="en-US"/>
        </a:p>
      </dgm:t>
    </dgm:pt>
    <dgm:pt modelId="{A3AFB30A-C760-4F08-9EB9-FF2E493E36B4}">
      <dgm:prSet/>
      <dgm:spPr/>
      <dgm:t>
        <a:bodyPr/>
        <a:lstStyle/>
        <a:p>
          <a:r>
            <a:rPr lang="en-GB"/>
            <a:t>Religion</a:t>
          </a:r>
          <a:endParaRPr lang="en-US"/>
        </a:p>
      </dgm:t>
    </dgm:pt>
    <dgm:pt modelId="{DDB323A3-0187-4F3A-82FA-0F422F1C63F4}" type="parTrans" cxnId="{4796E87A-3E1C-4187-898D-E89C08C5D778}">
      <dgm:prSet/>
      <dgm:spPr/>
      <dgm:t>
        <a:bodyPr/>
        <a:lstStyle/>
        <a:p>
          <a:endParaRPr lang="en-US"/>
        </a:p>
      </dgm:t>
    </dgm:pt>
    <dgm:pt modelId="{9A019D55-9F6C-4DF1-AA28-B3C94610F2A7}" type="sibTrans" cxnId="{4796E87A-3E1C-4187-898D-E89C08C5D778}">
      <dgm:prSet/>
      <dgm:spPr/>
      <dgm:t>
        <a:bodyPr/>
        <a:lstStyle/>
        <a:p>
          <a:endParaRPr lang="en-US"/>
        </a:p>
      </dgm:t>
    </dgm:pt>
    <dgm:pt modelId="{EA6B5EE8-EFC2-4E03-9FC6-D293312C5857}">
      <dgm:prSet/>
      <dgm:spPr/>
      <dgm:t>
        <a:bodyPr/>
        <a:lstStyle/>
        <a:p>
          <a:r>
            <a:rPr lang="en-GB"/>
            <a:t>Ásatrúarfélagið</a:t>
          </a:r>
          <a:endParaRPr lang="en-US"/>
        </a:p>
      </dgm:t>
    </dgm:pt>
    <dgm:pt modelId="{125B1377-6D96-4A41-B9E1-28C431F915C8}" type="parTrans" cxnId="{F2C70132-9DEE-47DF-8EAF-D24BE5D4D97A}">
      <dgm:prSet/>
      <dgm:spPr/>
      <dgm:t>
        <a:bodyPr/>
        <a:lstStyle/>
        <a:p>
          <a:endParaRPr lang="en-US"/>
        </a:p>
      </dgm:t>
    </dgm:pt>
    <dgm:pt modelId="{91E095DC-36B8-4364-9DA8-36ACA4A49390}" type="sibTrans" cxnId="{F2C70132-9DEE-47DF-8EAF-D24BE5D4D97A}">
      <dgm:prSet/>
      <dgm:spPr/>
      <dgm:t>
        <a:bodyPr/>
        <a:lstStyle/>
        <a:p>
          <a:endParaRPr lang="en-US"/>
        </a:p>
      </dgm:t>
    </dgm:pt>
    <dgm:pt modelId="{3E5B4E37-B245-433D-9A11-834C647506AE}">
      <dgm:prSet/>
      <dgm:spPr/>
      <dgm:t>
        <a:bodyPr/>
        <a:lstStyle/>
        <a:p>
          <a:r>
            <a:rPr lang="en-GB"/>
            <a:t>Environmental Movement</a:t>
          </a:r>
          <a:endParaRPr lang="en-US"/>
        </a:p>
      </dgm:t>
    </dgm:pt>
    <dgm:pt modelId="{4CB1A98C-6407-4EFE-8DF7-D8CA00162791}" type="parTrans" cxnId="{7BFCE649-3412-46D2-AF00-32E6288E8CDF}">
      <dgm:prSet/>
      <dgm:spPr/>
      <dgm:t>
        <a:bodyPr/>
        <a:lstStyle/>
        <a:p>
          <a:endParaRPr lang="en-US"/>
        </a:p>
      </dgm:t>
    </dgm:pt>
    <dgm:pt modelId="{A321BCF7-A705-4130-B025-212C890EB180}" type="sibTrans" cxnId="{7BFCE649-3412-46D2-AF00-32E6288E8CDF}">
      <dgm:prSet/>
      <dgm:spPr/>
      <dgm:t>
        <a:bodyPr/>
        <a:lstStyle/>
        <a:p>
          <a:endParaRPr lang="en-US"/>
        </a:p>
      </dgm:t>
    </dgm:pt>
    <dgm:pt modelId="{286ECE36-E457-4A8E-B9E3-9F47F4C1773F}">
      <dgm:prSet/>
      <dgm:spPr/>
      <dgm:t>
        <a:bodyPr/>
        <a:lstStyle/>
        <a:p>
          <a:r>
            <a:rPr lang="en-GB"/>
            <a:t>Left-Green party</a:t>
          </a:r>
          <a:endParaRPr lang="en-US"/>
        </a:p>
      </dgm:t>
    </dgm:pt>
    <dgm:pt modelId="{1FAD52A8-858A-404D-9A8B-D5EE8204BB7B}" type="parTrans" cxnId="{8DF9B245-8FA1-4C6E-B6D2-7D8E6BA04098}">
      <dgm:prSet/>
      <dgm:spPr/>
      <dgm:t>
        <a:bodyPr/>
        <a:lstStyle/>
        <a:p>
          <a:endParaRPr lang="en-US"/>
        </a:p>
      </dgm:t>
    </dgm:pt>
    <dgm:pt modelId="{1C1C9346-77C8-4973-B421-E218B60CADF9}" type="sibTrans" cxnId="{8DF9B245-8FA1-4C6E-B6D2-7D8E6BA04098}">
      <dgm:prSet/>
      <dgm:spPr/>
      <dgm:t>
        <a:bodyPr/>
        <a:lstStyle/>
        <a:p>
          <a:endParaRPr lang="en-US"/>
        </a:p>
      </dgm:t>
    </dgm:pt>
    <dgm:pt modelId="{0A3E8DDE-8705-402F-9A59-2691496E606E}" type="pres">
      <dgm:prSet presAssocID="{E7B0B8B0-7E58-494E-8706-7084DE26E1A5}" presName="linear" presStyleCnt="0">
        <dgm:presLayoutVars>
          <dgm:dir/>
          <dgm:animLvl val="lvl"/>
          <dgm:resizeHandles val="exact"/>
        </dgm:presLayoutVars>
      </dgm:prSet>
      <dgm:spPr/>
    </dgm:pt>
    <dgm:pt modelId="{0B10F4DA-6813-4DA8-985C-A82266A33526}" type="pres">
      <dgm:prSet presAssocID="{086562AE-5C8F-4395-B15E-1B6032B0BB88}" presName="parentLin" presStyleCnt="0"/>
      <dgm:spPr/>
    </dgm:pt>
    <dgm:pt modelId="{725CA698-D94D-406D-B395-8E1B7561FB58}" type="pres">
      <dgm:prSet presAssocID="{086562AE-5C8F-4395-B15E-1B6032B0BB88}" presName="parentLeftMargin" presStyleLbl="node1" presStyleIdx="0" presStyleCnt="6"/>
      <dgm:spPr/>
    </dgm:pt>
    <dgm:pt modelId="{D7681B6C-E9FC-4101-86B9-E86E5ADD5F60}" type="pres">
      <dgm:prSet presAssocID="{086562AE-5C8F-4395-B15E-1B6032B0BB88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260335B-8E1E-49F2-BF56-1602E12A5FCB}" type="pres">
      <dgm:prSet presAssocID="{086562AE-5C8F-4395-B15E-1B6032B0BB88}" presName="negativeSpace" presStyleCnt="0"/>
      <dgm:spPr/>
    </dgm:pt>
    <dgm:pt modelId="{CB4AEE8A-CEA4-4BA3-92E2-174996B158A4}" type="pres">
      <dgm:prSet presAssocID="{086562AE-5C8F-4395-B15E-1B6032B0BB88}" presName="childText" presStyleLbl="conFgAcc1" presStyleIdx="0" presStyleCnt="6">
        <dgm:presLayoutVars>
          <dgm:bulletEnabled val="1"/>
        </dgm:presLayoutVars>
      </dgm:prSet>
      <dgm:spPr/>
    </dgm:pt>
    <dgm:pt modelId="{9966E675-49E3-4DCE-BA44-D84AFF8DEBA2}" type="pres">
      <dgm:prSet presAssocID="{BE387C13-CF16-4446-AC33-5773F93EAE46}" presName="spaceBetweenRectangles" presStyleCnt="0"/>
      <dgm:spPr/>
    </dgm:pt>
    <dgm:pt modelId="{66A1BC5A-DC72-4B2B-B978-F02922480616}" type="pres">
      <dgm:prSet presAssocID="{7F7E3EE7-A6C4-4E80-AA4A-2AE1E95AF4D1}" presName="parentLin" presStyleCnt="0"/>
      <dgm:spPr/>
    </dgm:pt>
    <dgm:pt modelId="{BB77FD2C-87CF-4ED5-859E-9D68B3B069EC}" type="pres">
      <dgm:prSet presAssocID="{7F7E3EE7-A6C4-4E80-AA4A-2AE1E95AF4D1}" presName="parentLeftMargin" presStyleLbl="node1" presStyleIdx="0" presStyleCnt="6"/>
      <dgm:spPr/>
    </dgm:pt>
    <dgm:pt modelId="{6BBF8369-3C21-4776-9466-A68D4EED0001}" type="pres">
      <dgm:prSet presAssocID="{7F7E3EE7-A6C4-4E80-AA4A-2AE1E95AF4D1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AB14C992-3FC0-440A-BCF0-512E2D225241}" type="pres">
      <dgm:prSet presAssocID="{7F7E3EE7-A6C4-4E80-AA4A-2AE1E95AF4D1}" presName="negativeSpace" presStyleCnt="0"/>
      <dgm:spPr/>
    </dgm:pt>
    <dgm:pt modelId="{89C3A061-0943-44C0-A498-1E3965B679AA}" type="pres">
      <dgm:prSet presAssocID="{7F7E3EE7-A6C4-4E80-AA4A-2AE1E95AF4D1}" presName="childText" presStyleLbl="conFgAcc1" presStyleIdx="1" presStyleCnt="6">
        <dgm:presLayoutVars>
          <dgm:bulletEnabled val="1"/>
        </dgm:presLayoutVars>
      </dgm:prSet>
      <dgm:spPr/>
    </dgm:pt>
    <dgm:pt modelId="{283B70D3-E83F-4CD3-ACC9-7451E5C04F3A}" type="pres">
      <dgm:prSet presAssocID="{E8A34EDE-3176-466C-9D86-42DE8011D0C1}" presName="spaceBetweenRectangles" presStyleCnt="0"/>
      <dgm:spPr/>
    </dgm:pt>
    <dgm:pt modelId="{258C9A03-C405-4A6A-8079-04D1AA904568}" type="pres">
      <dgm:prSet presAssocID="{A3AFB30A-C760-4F08-9EB9-FF2E493E36B4}" presName="parentLin" presStyleCnt="0"/>
      <dgm:spPr/>
    </dgm:pt>
    <dgm:pt modelId="{F344E671-6C8B-42CF-BA3D-237335724C1F}" type="pres">
      <dgm:prSet presAssocID="{A3AFB30A-C760-4F08-9EB9-FF2E493E36B4}" presName="parentLeftMargin" presStyleLbl="node1" presStyleIdx="1" presStyleCnt="6"/>
      <dgm:spPr/>
    </dgm:pt>
    <dgm:pt modelId="{C465CFF9-1D92-4AA7-85CD-B8FEDD60289A}" type="pres">
      <dgm:prSet presAssocID="{A3AFB30A-C760-4F08-9EB9-FF2E493E36B4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0A430994-29D2-426E-B5AA-710266F24E6A}" type="pres">
      <dgm:prSet presAssocID="{A3AFB30A-C760-4F08-9EB9-FF2E493E36B4}" presName="negativeSpace" presStyleCnt="0"/>
      <dgm:spPr/>
    </dgm:pt>
    <dgm:pt modelId="{99DE526E-6B72-4F37-B6C3-35B68B146F4A}" type="pres">
      <dgm:prSet presAssocID="{A3AFB30A-C760-4F08-9EB9-FF2E493E36B4}" presName="childText" presStyleLbl="conFgAcc1" presStyleIdx="2" presStyleCnt="6">
        <dgm:presLayoutVars>
          <dgm:bulletEnabled val="1"/>
        </dgm:presLayoutVars>
      </dgm:prSet>
      <dgm:spPr/>
    </dgm:pt>
    <dgm:pt modelId="{BB97B890-BCF9-4BA6-A047-4C23336DB0DC}" type="pres">
      <dgm:prSet presAssocID="{9A019D55-9F6C-4DF1-AA28-B3C94610F2A7}" presName="spaceBetweenRectangles" presStyleCnt="0"/>
      <dgm:spPr/>
    </dgm:pt>
    <dgm:pt modelId="{B145B5DF-46C9-4317-9EDF-33AD5F8B69C2}" type="pres">
      <dgm:prSet presAssocID="{EA6B5EE8-EFC2-4E03-9FC6-D293312C5857}" presName="parentLin" presStyleCnt="0"/>
      <dgm:spPr/>
    </dgm:pt>
    <dgm:pt modelId="{CF6A25BD-CF72-4321-8807-97C222CC504B}" type="pres">
      <dgm:prSet presAssocID="{EA6B5EE8-EFC2-4E03-9FC6-D293312C5857}" presName="parentLeftMargin" presStyleLbl="node1" presStyleIdx="2" presStyleCnt="6"/>
      <dgm:spPr/>
    </dgm:pt>
    <dgm:pt modelId="{E5B0EF20-C6EE-4468-B9C5-7492C3635500}" type="pres">
      <dgm:prSet presAssocID="{EA6B5EE8-EFC2-4E03-9FC6-D293312C5857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B5EC16CD-35F9-494D-8503-B6C0F22C7616}" type="pres">
      <dgm:prSet presAssocID="{EA6B5EE8-EFC2-4E03-9FC6-D293312C5857}" presName="negativeSpace" presStyleCnt="0"/>
      <dgm:spPr/>
    </dgm:pt>
    <dgm:pt modelId="{365B5470-47C5-4D61-A757-C880290D143F}" type="pres">
      <dgm:prSet presAssocID="{EA6B5EE8-EFC2-4E03-9FC6-D293312C5857}" presName="childText" presStyleLbl="conFgAcc1" presStyleIdx="3" presStyleCnt="6">
        <dgm:presLayoutVars>
          <dgm:bulletEnabled val="1"/>
        </dgm:presLayoutVars>
      </dgm:prSet>
      <dgm:spPr/>
    </dgm:pt>
    <dgm:pt modelId="{8681E766-3491-43D6-A949-8E6375795C2E}" type="pres">
      <dgm:prSet presAssocID="{91E095DC-36B8-4364-9DA8-36ACA4A49390}" presName="spaceBetweenRectangles" presStyleCnt="0"/>
      <dgm:spPr/>
    </dgm:pt>
    <dgm:pt modelId="{FEECB533-DBDA-4FAE-A5F6-C5101AAD3ED1}" type="pres">
      <dgm:prSet presAssocID="{3E5B4E37-B245-433D-9A11-834C647506AE}" presName="parentLin" presStyleCnt="0"/>
      <dgm:spPr/>
    </dgm:pt>
    <dgm:pt modelId="{0BE1A116-830F-4FA5-BC6D-1D9EE13C921C}" type="pres">
      <dgm:prSet presAssocID="{3E5B4E37-B245-433D-9A11-834C647506AE}" presName="parentLeftMargin" presStyleLbl="node1" presStyleIdx="3" presStyleCnt="6"/>
      <dgm:spPr/>
    </dgm:pt>
    <dgm:pt modelId="{15066903-0075-43D5-A719-7C6779352F4E}" type="pres">
      <dgm:prSet presAssocID="{3E5B4E37-B245-433D-9A11-834C647506AE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E720A736-9926-40BE-8F48-DCECF6A04AD6}" type="pres">
      <dgm:prSet presAssocID="{3E5B4E37-B245-433D-9A11-834C647506AE}" presName="negativeSpace" presStyleCnt="0"/>
      <dgm:spPr/>
    </dgm:pt>
    <dgm:pt modelId="{B0F9407D-80B0-45E1-AA1C-0E254916C059}" type="pres">
      <dgm:prSet presAssocID="{3E5B4E37-B245-433D-9A11-834C647506AE}" presName="childText" presStyleLbl="conFgAcc1" presStyleIdx="4" presStyleCnt="6">
        <dgm:presLayoutVars>
          <dgm:bulletEnabled val="1"/>
        </dgm:presLayoutVars>
      </dgm:prSet>
      <dgm:spPr/>
    </dgm:pt>
    <dgm:pt modelId="{3F4A89E0-6637-4B01-AA0C-EDFA727A879E}" type="pres">
      <dgm:prSet presAssocID="{A321BCF7-A705-4130-B025-212C890EB180}" presName="spaceBetweenRectangles" presStyleCnt="0"/>
      <dgm:spPr/>
    </dgm:pt>
    <dgm:pt modelId="{14A5F193-C331-4963-ACDB-46607BBF65E7}" type="pres">
      <dgm:prSet presAssocID="{286ECE36-E457-4A8E-B9E3-9F47F4C1773F}" presName="parentLin" presStyleCnt="0"/>
      <dgm:spPr/>
    </dgm:pt>
    <dgm:pt modelId="{81B5B0C0-E620-4084-A0EB-B8E4678621BD}" type="pres">
      <dgm:prSet presAssocID="{286ECE36-E457-4A8E-B9E3-9F47F4C1773F}" presName="parentLeftMargin" presStyleLbl="node1" presStyleIdx="4" presStyleCnt="6"/>
      <dgm:spPr/>
    </dgm:pt>
    <dgm:pt modelId="{C6E0AE5C-F1EC-4D7F-984D-EFB12AAFDBF2}" type="pres">
      <dgm:prSet presAssocID="{286ECE36-E457-4A8E-B9E3-9F47F4C1773F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C5CDC26A-D220-4F23-A290-F9AB03AFAB05}" type="pres">
      <dgm:prSet presAssocID="{286ECE36-E457-4A8E-B9E3-9F47F4C1773F}" presName="negativeSpace" presStyleCnt="0"/>
      <dgm:spPr/>
    </dgm:pt>
    <dgm:pt modelId="{350583CD-C62B-4D52-81F7-7461CAFDF36B}" type="pres">
      <dgm:prSet presAssocID="{286ECE36-E457-4A8E-B9E3-9F47F4C1773F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48BDAE12-A3B4-4A4D-9CE9-98DA24E95F30}" type="presOf" srcId="{A3AFB30A-C760-4F08-9EB9-FF2E493E36B4}" destId="{C465CFF9-1D92-4AA7-85CD-B8FEDD60289A}" srcOrd="1" destOrd="0" presId="urn:microsoft.com/office/officeart/2005/8/layout/list1"/>
    <dgm:cxn modelId="{E8816917-1761-43C9-B863-C0BECC25A579}" type="presOf" srcId="{EA6B5EE8-EFC2-4E03-9FC6-D293312C5857}" destId="{E5B0EF20-C6EE-4468-B9C5-7492C3635500}" srcOrd="1" destOrd="0" presId="urn:microsoft.com/office/officeart/2005/8/layout/list1"/>
    <dgm:cxn modelId="{D4A96318-E19B-4CBF-A7EF-E8465441B078}" type="presOf" srcId="{086562AE-5C8F-4395-B15E-1B6032B0BB88}" destId="{D7681B6C-E9FC-4101-86B9-E86E5ADD5F60}" srcOrd="1" destOrd="0" presId="urn:microsoft.com/office/officeart/2005/8/layout/list1"/>
    <dgm:cxn modelId="{7DA9861B-D7F9-4107-96FC-FD7EC6BE67AC}" type="presOf" srcId="{086562AE-5C8F-4395-B15E-1B6032B0BB88}" destId="{725CA698-D94D-406D-B395-8E1B7561FB58}" srcOrd="0" destOrd="0" presId="urn:microsoft.com/office/officeart/2005/8/layout/list1"/>
    <dgm:cxn modelId="{F2C70132-9DEE-47DF-8EAF-D24BE5D4D97A}" srcId="{E7B0B8B0-7E58-494E-8706-7084DE26E1A5}" destId="{EA6B5EE8-EFC2-4E03-9FC6-D293312C5857}" srcOrd="3" destOrd="0" parTransId="{125B1377-6D96-4A41-B9E1-28C431F915C8}" sibTransId="{91E095DC-36B8-4364-9DA8-36ACA4A49390}"/>
    <dgm:cxn modelId="{8DF9B245-8FA1-4C6E-B6D2-7D8E6BA04098}" srcId="{E7B0B8B0-7E58-494E-8706-7084DE26E1A5}" destId="{286ECE36-E457-4A8E-B9E3-9F47F4C1773F}" srcOrd="5" destOrd="0" parTransId="{1FAD52A8-858A-404D-9A8B-D5EE8204BB7B}" sibTransId="{1C1C9346-77C8-4973-B421-E218B60CADF9}"/>
    <dgm:cxn modelId="{7BFCE649-3412-46D2-AF00-32E6288E8CDF}" srcId="{E7B0B8B0-7E58-494E-8706-7084DE26E1A5}" destId="{3E5B4E37-B245-433D-9A11-834C647506AE}" srcOrd="4" destOrd="0" parTransId="{4CB1A98C-6407-4EFE-8DF7-D8CA00162791}" sibTransId="{A321BCF7-A705-4130-B025-212C890EB180}"/>
    <dgm:cxn modelId="{AF671977-CA5B-4BED-A143-F6ED7CA9E6E4}" type="presOf" srcId="{286ECE36-E457-4A8E-B9E3-9F47F4C1773F}" destId="{C6E0AE5C-F1EC-4D7F-984D-EFB12AAFDBF2}" srcOrd="1" destOrd="0" presId="urn:microsoft.com/office/officeart/2005/8/layout/list1"/>
    <dgm:cxn modelId="{4796E87A-3E1C-4187-898D-E89C08C5D778}" srcId="{E7B0B8B0-7E58-494E-8706-7084DE26E1A5}" destId="{A3AFB30A-C760-4F08-9EB9-FF2E493E36B4}" srcOrd="2" destOrd="0" parTransId="{DDB323A3-0187-4F3A-82FA-0F422F1C63F4}" sibTransId="{9A019D55-9F6C-4DF1-AA28-B3C94610F2A7}"/>
    <dgm:cxn modelId="{504DCD7E-328C-47B6-AB27-4ABF4B5555FB}" type="presOf" srcId="{286ECE36-E457-4A8E-B9E3-9F47F4C1773F}" destId="{81B5B0C0-E620-4084-A0EB-B8E4678621BD}" srcOrd="0" destOrd="0" presId="urn:microsoft.com/office/officeart/2005/8/layout/list1"/>
    <dgm:cxn modelId="{5031C38A-28E6-452B-9368-7F32FA6DF15D}" type="presOf" srcId="{7F7E3EE7-A6C4-4E80-AA4A-2AE1E95AF4D1}" destId="{6BBF8369-3C21-4776-9466-A68D4EED0001}" srcOrd="1" destOrd="0" presId="urn:microsoft.com/office/officeart/2005/8/layout/list1"/>
    <dgm:cxn modelId="{B66524AD-3026-46CE-8676-790DAF26E651}" type="presOf" srcId="{3E5B4E37-B245-433D-9A11-834C647506AE}" destId="{15066903-0075-43D5-A719-7C6779352F4E}" srcOrd="1" destOrd="0" presId="urn:microsoft.com/office/officeart/2005/8/layout/list1"/>
    <dgm:cxn modelId="{A98D7EB4-F5C8-40D1-A383-3FAAEB28B28A}" type="presOf" srcId="{EA6B5EE8-EFC2-4E03-9FC6-D293312C5857}" destId="{CF6A25BD-CF72-4321-8807-97C222CC504B}" srcOrd="0" destOrd="0" presId="urn:microsoft.com/office/officeart/2005/8/layout/list1"/>
    <dgm:cxn modelId="{60ACD0CE-F345-43A8-8609-9C16F7C38D24}" srcId="{E7B0B8B0-7E58-494E-8706-7084DE26E1A5}" destId="{7F7E3EE7-A6C4-4E80-AA4A-2AE1E95AF4D1}" srcOrd="1" destOrd="0" parTransId="{39A3FCED-378B-41E0-BCFD-C319B7E2DFB9}" sibTransId="{E8A34EDE-3176-466C-9D86-42DE8011D0C1}"/>
    <dgm:cxn modelId="{709D62D7-9528-4C55-A065-6559D4BBD9F1}" srcId="{E7B0B8B0-7E58-494E-8706-7084DE26E1A5}" destId="{086562AE-5C8F-4395-B15E-1B6032B0BB88}" srcOrd="0" destOrd="0" parTransId="{3028B07D-215E-4CF9-A983-CF21DC41160B}" sibTransId="{BE387C13-CF16-4446-AC33-5773F93EAE46}"/>
    <dgm:cxn modelId="{F1E4EBDD-14BA-4847-9AE1-CFBB540731DB}" type="presOf" srcId="{7F7E3EE7-A6C4-4E80-AA4A-2AE1E95AF4D1}" destId="{BB77FD2C-87CF-4ED5-859E-9D68B3B069EC}" srcOrd="0" destOrd="0" presId="urn:microsoft.com/office/officeart/2005/8/layout/list1"/>
    <dgm:cxn modelId="{FE9815DE-BB30-4291-87F2-7681672A8919}" type="presOf" srcId="{A3AFB30A-C760-4F08-9EB9-FF2E493E36B4}" destId="{F344E671-6C8B-42CF-BA3D-237335724C1F}" srcOrd="0" destOrd="0" presId="urn:microsoft.com/office/officeart/2005/8/layout/list1"/>
    <dgm:cxn modelId="{A3EE47E4-6808-4472-862D-E6B19EA877B7}" type="presOf" srcId="{E7B0B8B0-7E58-494E-8706-7084DE26E1A5}" destId="{0A3E8DDE-8705-402F-9A59-2691496E606E}" srcOrd="0" destOrd="0" presId="urn:microsoft.com/office/officeart/2005/8/layout/list1"/>
    <dgm:cxn modelId="{B00732E7-89F9-4E92-9192-BF810C8E3248}" type="presOf" srcId="{3E5B4E37-B245-433D-9A11-834C647506AE}" destId="{0BE1A116-830F-4FA5-BC6D-1D9EE13C921C}" srcOrd="0" destOrd="0" presId="urn:microsoft.com/office/officeart/2005/8/layout/list1"/>
    <dgm:cxn modelId="{A1693AF7-2515-40AC-84C0-7FDD58963336}" type="presParOf" srcId="{0A3E8DDE-8705-402F-9A59-2691496E606E}" destId="{0B10F4DA-6813-4DA8-985C-A82266A33526}" srcOrd="0" destOrd="0" presId="urn:microsoft.com/office/officeart/2005/8/layout/list1"/>
    <dgm:cxn modelId="{2E77592E-4953-4EEB-96B1-01F531B2D43A}" type="presParOf" srcId="{0B10F4DA-6813-4DA8-985C-A82266A33526}" destId="{725CA698-D94D-406D-B395-8E1B7561FB58}" srcOrd="0" destOrd="0" presId="urn:microsoft.com/office/officeart/2005/8/layout/list1"/>
    <dgm:cxn modelId="{13A1A5F3-0573-46B1-87F9-E349D5DE5697}" type="presParOf" srcId="{0B10F4DA-6813-4DA8-985C-A82266A33526}" destId="{D7681B6C-E9FC-4101-86B9-E86E5ADD5F60}" srcOrd="1" destOrd="0" presId="urn:microsoft.com/office/officeart/2005/8/layout/list1"/>
    <dgm:cxn modelId="{79CADC39-7888-482B-9F55-5B1D20DA4239}" type="presParOf" srcId="{0A3E8DDE-8705-402F-9A59-2691496E606E}" destId="{7260335B-8E1E-49F2-BF56-1602E12A5FCB}" srcOrd="1" destOrd="0" presId="urn:microsoft.com/office/officeart/2005/8/layout/list1"/>
    <dgm:cxn modelId="{9E89502B-38C7-4179-B50C-35BF713FC5A3}" type="presParOf" srcId="{0A3E8DDE-8705-402F-9A59-2691496E606E}" destId="{CB4AEE8A-CEA4-4BA3-92E2-174996B158A4}" srcOrd="2" destOrd="0" presId="urn:microsoft.com/office/officeart/2005/8/layout/list1"/>
    <dgm:cxn modelId="{1694B9BF-8EEF-40A3-B0CC-8AA53CFCCFC9}" type="presParOf" srcId="{0A3E8DDE-8705-402F-9A59-2691496E606E}" destId="{9966E675-49E3-4DCE-BA44-D84AFF8DEBA2}" srcOrd="3" destOrd="0" presId="urn:microsoft.com/office/officeart/2005/8/layout/list1"/>
    <dgm:cxn modelId="{4B592987-53C0-4DBD-B8E1-C8BB8B0479D4}" type="presParOf" srcId="{0A3E8DDE-8705-402F-9A59-2691496E606E}" destId="{66A1BC5A-DC72-4B2B-B978-F02922480616}" srcOrd="4" destOrd="0" presId="urn:microsoft.com/office/officeart/2005/8/layout/list1"/>
    <dgm:cxn modelId="{7A0649D7-A3F2-43F4-94E9-64406665B986}" type="presParOf" srcId="{66A1BC5A-DC72-4B2B-B978-F02922480616}" destId="{BB77FD2C-87CF-4ED5-859E-9D68B3B069EC}" srcOrd="0" destOrd="0" presId="urn:microsoft.com/office/officeart/2005/8/layout/list1"/>
    <dgm:cxn modelId="{24CD23F7-7E32-481C-AA5B-83E767DA144F}" type="presParOf" srcId="{66A1BC5A-DC72-4B2B-B978-F02922480616}" destId="{6BBF8369-3C21-4776-9466-A68D4EED0001}" srcOrd="1" destOrd="0" presId="urn:microsoft.com/office/officeart/2005/8/layout/list1"/>
    <dgm:cxn modelId="{51E77994-819A-446D-BBAC-B78B71F384A4}" type="presParOf" srcId="{0A3E8DDE-8705-402F-9A59-2691496E606E}" destId="{AB14C992-3FC0-440A-BCF0-512E2D225241}" srcOrd="5" destOrd="0" presId="urn:microsoft.com/office/officeart/2005/8/layout/list1"/>
    <dgm:cxn modelId="{FA063882-1537-40E6-A67E-CDD8CE266DB4}" type="presParOf" srcId="{0A3E8DDE-8705-402F-9A59-2691496E606E}" destId="{89C3A061-0943-44C0-A498-1E3965B679AA}" srcOrd="6" destOrd="0" presId="urn:microsoft.com/office/officeart/2005/8/layout/list1"/>
    <dgm:cxn modelId="{7A43A7D4-07BC-4BEB-8AEA-6CCB032E29D3}" type="presParOf" srcId="{0A3E8DDE-8705-402F-9A59-2691496E606E}" destId="{283B70D3-E83F-4CD3-ACC9-7451E5C04F3A}" srcOrd="7" destOrd="0" presId="urn:microsoft.com/office/officeart/2005/8/layout/list1"/>
    <dgm:cxn modelId="{423F252B-E4F8-44F0-BC51-4B41D5F7BC68}" type="presParOf" srcId="{0A3E8DDE-8705-402F-9A59-2691496E606E}" destId="{258C9A03-C405-4A6A-8079-04D1AA904568}" srcOrd="8" destOrd="0" presId="urn:microsoft.com/office/officeart/2005/8/layout/list1"/>
    <dgm:cxn modelId="{1A6D87E1-7199-4A36-847F-941775F12912}" type="presParOf" srcId="{258C9A03-C405-4A6A-8079-04D1AA904568}" destId="{F344E671-6C8B-42CF-BA3D-237335724C1F}" srcOrd="0" destOrd="0" presId="urn:microsoft.com/office/officeart/2005/8/layout/list1"/>
    <dgm:cxn modelId="{3276E950-DA8E-4B83-B83B-95E0DD23364C}" type="presParOf" srcId="{258C9A03-C405-4A6A-8079-04D1AA904568}" destId="{C465CFF9-1D92-4AA7-85CD-B8FEDD60289A}" srcOrd="1" destOrd="0" presId="urn:microsoft.com/office/officeart/2005/8/layout/list1"/>
    <dgm:cxn modelId="{BC05E4D2-4DAC-4E44-B0C3-C137BA797B60}" type="presParOf" srcId="{0A3E8DDE-8705-402F-9A59-2691496E606E}" destId="{0A430994-29D2-426E-B5AA-710266F24E6A}" srcOrd="9" destOrd="0" presId="urn:microsoft.com/office/officeart/2005/8/layout/list1"/>
    <dgm:cxn modelId="{E13D7CF6-8074-4390-A122-8FF2FA9C3066}" type="presParOf" srcId="{0A3E8DDE-8705-402F-9A59-2691496E606E}" destId="{99DE526E-6B72-4F37-B6C3-35B68B146F4A}" srcOrd="10" destOrd="0" presId="urn:microsoft.com/office/officeart/2005/8/layout/list1"/>
    <dgm:cxn modelId="{4B24F387-D305-46D0-B6F9-4DDFF42AEF5A}" type="presParOf" srcId="{0A3E8DDE-8705-402F-9A59-2691496E606E}" destId="{BB97B890-BCF9-4BA6-A047-4C23336DB0DC}" srcOrd="11" destOrd="0" presId="urn:microsoft.com/office/officeart/2005/8/layout/list1"/>
    <dgm:cxn modelId="{862A2F60-5AD7-4DD7-8754-5A6F1A4DED03}" type="presParOf" srcId="{0A3E8DDE-8705-402F-9A59-2691496E606E}" destId="{B145B5DF-46C9-4317-9EDF-33AD5F8B69C2}" srcOrd="12" destOrd="0" presId="urn:microsoft.com/office/officeart/2005/8/layout/list1"/>
    <dgm:cxn modelId="{EC884A5E-E135-4853-9217-E19292ABAD1A}" type="presParOf" srcId="{B145B5DF-46C9-4317-9EDF-33AD5F8B69C2}" destId="{CF6A25BD-CF72-4321-8807-97C222CC504B}" srcOrd="0" destOrd="0" presId="urn:microsoft.com/office/officeart/2005/8/layout/list1"/>
    <dgm:cxn modelId="{0BFE4FB7-DEDB-45A7-9992-071139B68E43}" type="presParOf" srcId="{B145B5DF-46C9-4317-9EDF-33AD5F8B69C2}" destId="{E5B0EF20-C6EE-4468-B9C5-7492C3635500}" srcOrd="1" destOrd="0" presId="urn:microsoft.com/office/officeart/2005/8/layout/list1"/>
    <dgm:cxn modelId="{8F87EB90-FF44-443A-9C0C-1D55F7C3D6F2}" type="presParOf" srcId="{0A3E8DDE-8705-402F-9A59-2691496E606E}" destId="{B5EC16CD-35F9-494D-8503-B6C0F22C7616}" srcOrd="13" destOrd="0" presId="urn:microsoft.com/office/officeart/2005/8/layout/list1"/>
    <dgm:cxn modelId="{5395DE4C-BAB5-4592-BDA8-42F79034B8F6}" type="presParOf" srcId="{0A3E8DDE-8705-402F-9A59-2691496E606E}" destId="{365B5470-47C5-4D61-A757-C880290D143F}" srcOrd="14" destOrd="0" presId="urn:microsoft.com/office/officeart/2005/8/layout/list1"/>
    <dgm:cxn modelId="{9E114951-2F32-444C-99D7-CEFF7C91B235}" type="presParOf" srcId="{0A3E8DDE-8705-402F-9A59-2691496E606E}" destId="{8681E766-3491-43D6-A949-8E6375795C2E}" srcOrd="15" destOrd="0" presId="urn:microsoft.com/office/officeart/2005/8/layout/list1"/>
    <dgm:cxn modelId="{F132B7FC-6BEF-4B8C-837C-8AC8001E7D7B}" type="presParOf" srcId="{0A3E8DDE-8705-402F-9A59-2691496E606E}" destId="{FEECB533-DBDA-4FAE-A5F6-C5101AAD3ED1}" srcOrd="16" destOrd="0" presId="urn:microsoft.com/office/officeart/2005/8/layout/list1"/>
    <dgm:cxn modelId="{08E4EE5A-AB4C-43CF-9D73-BFB1283E09C1}" type="presParOf" srcId="{FEECB533-DBDA-4FAE-A5F6-C5101AAD3ED1}" destId="{0BE1A116-830F-4FA5-BC6D-1D9EE13C921C}" srcOrd="0" destOrd="0" presId="urn:microsoft.com/office/officeart/2005/8/layout/list1"/>
    <dgm:cxn modelId="{B18C9AF6-6591-4ECD-BBC8-4290E966EC96}" type="presParOf" srcId="{FEECB533-DBDA-4FAE-A5F6-C5101AAD3ED1}" destId="{15066903-0075-43D5-A719-7C6779352F4E}" srcOrd="1" destOrd="0" presId="urn:microsoft.com/office/officeart/2005/8/layout/list1"/>
    <dgm:cxn modelId="{A68FC9DB-7008-4CDB-BC95-EBBDC7DDC28F}" type="presParOf" srcId="{0A3E8DDE-8705-402F-9A59-2691496E606E}" destId="{E720A736-9926-40BE-8F48-DCECF6A04AD6}" srcOrd="17" destOrd="0" presId="urn:microsoft.com/office/officeart/2005/8/layout/list1"/>
    <dgm:cxn modelId="{65DD24B3-7B27-4175-AF70-9713A4E7DF73}" type="presParOf" srcId="{0A3E8DDE-8705-402F-9A59-2691496E606E}" destId="{B0F9407D-80B0-45E1-AA1C-0E254916C059}" srcOrd="18" destOrd="0" presId="urn:microsoft.com/office/officeart/2005/8/layout/list1"/>
    <dgm:cxn modelId="{D1B65F9F-B7D3-4DBD-8EB9-5F3DC8A151AB}" type="presParOf" srcId="{0A3E8DDE-8705-402F-9A59-2691496E606E}" destId="{3F4A89E0-6637-4B01-AA0C-EDFA727A879E}" srcOrd="19" destOrd="0" presId="urn:microsoft.com/office/officeart/2005/8/layout/list1"/>
    <dgm:cxn modelId="{2B12701A-99D7-413D-B39D-DCFB08A50947}" type="presParOf" srcId="{0A3E8DDE-8705-402F-9A59-2691496E606E}" destId="{14A5F193-C331-4963-ACDB-46607BBF65E7}" srcOrd="20" destOrd="0" presId="urn:microsoft.com/office/officeart/2005/8/layout/list1"/>
    <dgm:cxn modelId="{124E2B2E-E44B-4D0B-A380-E215E919147F}" type="presParOf" srcId="{14A5F193-C331-4963-ACDB-46607BBF65E7}" destId="{81B5B0C0-E620-4084-A0EB-B8E4678621BD}" srcOrd="0" destOrd="0" presId="urn:microsoft.com/office/officeart/2005/8/layout/list1"/>
    <dgm:cxn modelId="{339139CE-FADC-4CE2-B111-D7C56D7D927B}" type="presParOf" srcId="{14A5F193-C331-4963-ACDB-46607BBF65E7}" destId="{C6E0AE5C-F1EC-4D7F-984D-EFB12AAFDBF2}" srcOrd="1" destOrd="0" presId="urn:microsoft.com/office/officeart/2005/8/layout/list1"/>
    <dgm:cxn modelId="{B84F4B99-9584-42AA-A072-BC89838B1BC6}" type="presParOf" srcId="{0A3E8DDE-8705-402F-9A59-2691496E606E}" destId="{C5CDC26A-D220-4F23-A290-F9AB03AFAB05}" srcOrd="21" destOrd="0" presId="urn:microsoft.com/office/officeart/2005/8/layout/list1"/>
    <dgm:cxn modelId="{8D36E21C-F169-481A-8DF8-417DC2C509CC}" type="presParOf" srcId="{0A3E8DDE-8705-402F-9A59-2691496E606E}" destId="{350583CD-C62B-4D52-81F7-7461CAFDF36B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BD6BB7A-DF6D-4406-9C2D-E67ADE2B92A0}" type="doc">
      <dgm:prSet loTypeId="urn:microsoft.com/office/officeart/2005/8/layout/defaul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322DCA0-A6F5-45CA-88CF-201C2503BFBA}">
      <dgm:prSet/>
      <dgm:spPr/>
      <dgm:t>
        <a:bodyPr/>
        <a:lstStyle/>
        <a:p>
          <a:r>
            <a:rPr lang="en-GB" dirty="0"/>
            <a:t>Landscape</a:t>
          </a:r>
          <a:endParaRPr lang="en-US" dirty="0"/>
        </a:p>
      </dgm:t>
    </dgm:pt>
    <dgm:pt modelId="{A77111C2-1583-4A8A-B328-BE052682DCA2}" type="parTrans" cxnId="{96E40E65-9B89-4E6A-9044-DD229705E0AF}">
      <dgm:prSet/>
      <dgm:spPr/>
      <dgm:t>
        <a:bodyPr/>
        <a:lstStyle/>
        <a:p>
          <a:endParaRPr lang="en-US"/>
        </a:p>
      </dgm:t>
    </dgm:pt>
    <dgm:pt modelId="{0FE7C0CE-E34C-4BE4-8568-451DA9546966}" type="sibTrans" cxnId="{96E40E65-9B89-4E6A-9044-DD229705E0AF}">
      <dgm:prSet/>
      <dgm:spPr/>
      <dgm:t>
        <a:bodyPr/>
        <a:lstStyle/>
        <a:p>
          <a:endParaRPr lang="en-US"/>
        </a:p>
      </dgm:t>
    </dgm:pt>
    <dgm:pt modelId="{18FD6E3A-7455-4B47-B6C7-7BFA91B4347C}">
      <dgm:prSet/>
      <dgm:spPr/>
      <dgm:t>
        <a:bodyPr/>
        <a:lstStyle/>
        <a:p>
          <a:r>
            <a:rPr lang="en-GB" dirty="0"/>
            <a:t>Wildlife</a:t>
          </a:r>
          <a:endParaRPr lang="en-US" dirty="0"/>
        </a:p>
      </dgm:t>
    </dgm:pt>
    <dgm:pt modelId="{8AF569BE-1AD7-4554-A575-A838B343CDB4}" type="parTrans" cxnId="{0A4407F9-4B49-4B0D-AF6D-5FE96381C4EF}">
      <dgm:prSet/>
      <dgm:spPr/>
      <dgm:t>
        <a:bodyPr/>
        <a:lstStyle/>
        <a:p>
          <a:endParaRPr lang="en-US"/>
        </a:p>
      </dgm:t>
    </dgm:pt>
    <dgm:pt modelId="{6DB2BD65-90B6-4431-9165-12A575F9ADD1}" type="sibTrans" cxnId="{0A4407F9-4B49-4B0D-AF6D-5FE96381C4EF}">
      <dgm:prSet/>
      <dgm:spPr/>
      <dgm:t>
        <a:bodyPr/>
        <a:lstStyle/>
        <a:p>
          <a:endParaRPr lang="en-US"/>
        </a:p>
      </dgm:t>
    </dgm:pt>
    <dgm:pt modelId="{29D297B8-4B5E-40BB-A333-3F256E6DC811}">
      <dgm:prSet/>
      <dgm:spPr/>
      <dgm:t>
        <a:bodyPr/>
        <a:lstStyle/>
        <a:p>
          <a:r>
            <a:rPr lang="en-GB"/>
            <a:t>Landslides</a:t>
          </a:r>
          <a:endParaRPr lang="en-US"/>
        </a:p>
      </dgm:t>
    </dgm:pt>
    <dgm:pt modelId="{E8FA4291-CB48-4B1C-A6AE-02DF7B6D6580}" type="parTrans" cxnId="{3CD50A1E-A629-456E-A102-E632686D2FBE}">
      <dgm:prSet/>
      <dgm:spPr/>
      <dgm:t>
        <a:bodyPr/>
        <a:lstStyle/>
        <a:p>
          <a:endParaRPr lang="en-US"/>
        </a:p>
      </dgm:t>
    </dgm:pt>
    <dgm:pt modelId="{1035AE03-2648-40D7-972F-1FC099EEA98E}" type="sibTrans" cxnId="{3CD50A1E-A629-456E-A102-E632686D2FBE}">
      <dgm:prSet/>
      <dgm:spPr/>
      <dgm:t>
        <a:bodyPr/>
        <a:lstStyle/>
        <a:p>
          <a:endParaRPr lang="en-US"/>
        </a:p>
      </dgm:t>
    </dgm:pt>
    <dgm:pt modelId="{CD31945F-681D-489B-8B8C-B3C4ABC6B7B2}">
      <dgm:prSet/>
      <dgm:spPr/>
      <dgm:t>
        <a:bodyPr/>
        <a:lstStyle/>
        <a:p>
          <a:r>
            <a:rPr lang="en-GB"/>
            <a:t>Vegetation</a:t>
          </a:r>
          <a:endParaRPr lang="en-US"/>
        </a:p>
      </dgm:t>
    </dgm:pt>
    <dgm:pt modelId="{4B76E5E8-94DD-4963-A4F7-A111F7B572FE}" type="parTrans" cxnId="{F5640D0B-A7C3-43A1-A95A-4121BE8CC29D}">
      <dgm:prSet/>
      <dgm:spPr/>
      <dgm:t>
        <a:bodyPr/>
        <a:lstStyle/>
        <a:p>
          <a:endParaRPr lang="en-US"/>
        </a:p>
      </dgm:t>
    </dgm:pt>
    <dgm:pt modelId="{B98E57D6-0474-4B29-80D3-FE4AB4B8D6D0}" type="sibTrans" cxnId="{F5640D0B-A7C3-43A1-A95A-4121BE8CC29D}">
      <dgm:prSet/>
      <dgm:spPr/>
      <dgm:t>
        <a:bodyPr/>
        <a:lstStyle/>
        <a:p>
          <a:endParaRPr lang="en-US"/>
        </a:p>
      </dgm:t>
    </dgm:pt>
    <dgm:pt modelId="{836E2261-2606-40B7-8A55-248E8F6F6FA3}">
      <dgm:prSet/>
      <dgm:spPr/>
      <dgm:t>
        <a:bodyPr/>
        <a:lstStyle/>
        <a:p>
          <a:r>
            <a:rPr lang="en-GB"/>
            <a:t>Volcanic formations</a:t>
          </a:r>
          <a:endParaRPr lang="en-US"/>
        </a:p>
      </dgm:t>
    </dgm:pt>
    <dgm:pt modelId="{7E087707-BD13-4825-9901-A5B73E878913}" type="parTrans" cxnId="{847454A6-C3D4-4689-BF63-094825677F0B}">
      <dgm:prSet/>
      <dgm:spPr/>
      <dgm:t>
        <a:bodyPr/>
        <a:lstStyle/>
        <a:p>
          <a:endParaRPr lang="en-US"/>
        </a:p>
      </dgm:t>
    </dgm:pt>
    <dgm:pt modelId="{06A1CBFA-82B1-4CFB-9B63-ED33249B87EC}" type="sibTrans" cxnId="{847454A6-C3D4-4689-BF63-094825677F0B}">
      <dgm:prSet/>
      <dgm:spPr/>
      <dgm:t>
        <a:bodyPr/>
        <a:lstStyle/>
        <a:p>
          <a:endParaRPr lang="en-US"/>
        </a:p>
      </dgm:t>
    </dgm:pt>
    <dgm:pt modelId="{AE06F1D3-CAE5-4AE1-9843-3E50151E6936}" type="pres">
      <dgm:prSet presAssocID="{5BD6BB7A-DF6D-4406-9C2D-E67ADE2B92A0}" presName="diagram" presStyleCnt="0">
        <dgm:presLayoutVars>
          <dgm:dir/>
          <dgm:resizeHandles val="exact"/>
        </dgm:presLayoutVars>
      </dgm:prSet>
      <dgm:spPr/>
    </dgm:pt>
    <dgm:pt modelId="{3B1B75D7-821A-477B-B2B0-EBE9A5675A54}" type="pres">
      <dgm:prSet presAssocID="{0322DCA0-A6F5-45CA-88CF-201C2503BFBA}" presName="node" presStyleLbl="node1" presStyleIdx="0" presStyleCnt="5">
        <dgm:presLayoutVars>
          <dgm:bulletEnabled val="1"/>
        </dgm:presLayoutVars>
      </dgm:prSet>
      <dgm:spPr/>
    </dgm:pt>
    <dgm:pt modelId="{A6BE0B88-6888-43E3-AB91-37C0683DCF75}" type="pres">
      <dgm:prSet presAssocID="{0FE7C0CE-E34C-4BE4-8568-451DA9546966}" presName="sibTrans" presStyleCnt="0"/>
      <dgm:spPr/>
    </dgm:pt>
    <dgm:pt modelId="{A66C27BE-09E6-4BFB-B72A-9117F2C6953A}" type="pres">
      <dgm:prSet presAssocID="{18FD6E3A-7455-4B47-B6C7-7BFA91B4347C}" presName="node" presStyleLbl="node1" presStyleIdx="1" presStyleCnt="5">
        <dgm:presLayoutVars>
          <dgm:bulletEnabled val="1"/>
        </dgm:presLayoutVars>
      </dgm:prSet>
      <dgm:spPr/>
    </dgm:pt>
    <dgm:pt modelId="{AC1CCD3D-32C3-490B-A699-28F7182D8C65}" type="pres">
      <dgm:prSet presAssocID="{6DB2BD65-90B6-4431-9165-12A575F9ADD1}" presName="sibTrans" presStyleCnt="0"/>
      <dgm:spPr/>
    </dgm:pt>
    <dgm:pt modelId="{B2617B74-18BF-4F71-A956-BC16AA5BC54B}" type="pres">
      <dgm:prSet presAssocID="{29D297B8-4B5E-40BB-A333-3F256E6DC811}" presName="node" presStyleLbl="node1" presStyleIdx="2" presStyleCnt="5">
        <dgm:presLayoutVars>
          <dgm:bulletEnabled val="1"/>
        </dgm:presLayoutVars>
      </dgm:prSet>
      <dgm:spPr/>
    </dgm:pt>
    <dgm:pt modelId="{DBB18D76-ABD5-4EE0-A12D-AFF1796B849B}" type="pres">
      <dgm:prSet presAssocID="{1035AE03-2648-40D7-972F-1FC099EEA98E}" presName="sibTrans" presStyleCnt="0"/>
      <dgm:spPr/>
    </dgm:pt>
    <dgm:pt modelId="{A48A9462-EFFA-4288-9AD3-294797B6074E}" type="pres">
      <dgm:prSet presAssocID="{CD31945F-681D-489B-8B8C-B3C4ABC6B7B2}" presName="node" presStyleLbl="node1" presStyleIdx="3" presStyleCnt="5">
        <dgm:presLayoutVars>
          <dgm:bulletEnabled val="1"/>
        </dgm:presLayoutVars>
      </dgm:prSet>
      <dgm:spPr/>
    </dgm:pt>
    <dgm:pt modelId="{3BE35313-BB5D-47B6-A7EE-3E10C98A6B80}" type="pres">
      <dgm:prSet presAssocID="{B98E57D6-0474-4B29-80D3-FE4AB4B8D6D0}" presName="sibTrans" presStyleCnt="0"/>
      <dgm:spPr/>
    </dgm:pt>
    <dgm:pt modelId="{30A44F3F-FE56-43F2-B09D-842CEE31213C}" type="pres">
      <dgm:prSet presAssocID="{836E2261-2606-40B7-8A55-248E8F6F6FA3}" presName="node" presStyleLbl="node1" presStyleIdx="4" presStyleCnt="5">
        <dgm:presLayoutVars>
          <dgm:bulletEnabled val="1"/>
        </dgm:presLayoutVars>
      </dgm:prSet>
      <dgm:spPr/>
    </dgm:pt>
  </dgm:ptLst>
  <dgm:cxnLst>
    <dgm:cxn modelId="{F5640D0B-A7C3-43A1-A95A-4121BE8CC29D}" srcId="{5BD6BB7A-DF6D-4406-9C2D-E67ADE2B92A0}" destId="{CD31945F-681D-489B-8B8C-B3C4ABC6B7B2}" srcOrd="3" destOrd="0" parTransId="{4B76E5E8-94DD-4963-A4F7-A111F7B572FE}" sibTransId="{B98E57D6-0474-4B29-80D3-FE4AB4B8D6D0}"/>
    <dgm:cxn modelId="{3CD50A1E-A629-456E-A102-E632686D2FBE}" srcId="{5BD6BB7A-DF6D-4406-9C2D-E67ADE2B92A0}" destId="{29D297B8-4B5E-40BB-A333-3F256E6DC811}" srcOrd="2" destOrd="0" parTransId="{E8FA4291-CB48-4B1C-A6AE-02DF7B6D6580}" sibTransId="{1035AE03-2648-40D7-972F-1FC099EEA98E}"/>
    <dgm:cxn modelId="{B02FAE26-4756-456A-8912-9B2A36C9A3F0}" type="presOf" srcId="{18FD6E3A-7455-4B47-B6C7-7BFA91B4347C}" destId="{A66C27BE-09E6-4BFB-B72A-9117F2C6953A}" srcOrd="0" destOrd="0" presId="urn:microsoft.com/office/officeart/2005/8/layout/default"/>
    <dgm:cxn modelId="{96E40E65-9B89-4E6A-9044-DD229705E0AF}" srcId="{5BD6BB7A-DF6D-4406-9C2D-E67ADE2B92A0}" destId="{0322DCA0-A6F5-45CA-88CF-201C2503BFBA}" srcOrd="0" destOrd="0" parTransId="{A77111C2-1583-4A8A-B328-BE052682DCA2}" sibTransId="{0FE7C0CE-E34C-4BE4-8568-451DA9546966}"/>
    <dgm:cxn modelId="{847454A6-C3D4-4689-BF63-094825677F0B}" srcId="{5BD6BB7A-DF6D-4406-9C2D-E67ADE2B92A0}" destId="{836E2261-2606-40B7-8A55-248E8F6F6FA3}" srcOrd="4" destOrd="0" parTransId="{7E087707-BD13-4825-9901-A5B73E878913}" sibTransId="{06A1CBFA-82B1-4CFB-9B63-ED33249B87EC}"/>
    <dgm:cxn modelId="{93897DBA-B99E-4EC6-8EBD-F55EC0AEF29C}" type="presOf" srcId="{836E2261-2606-40B7-8A55-248E8F6F6FA3}" destId="{30A44F3F-FE56-43F2-B09D-842CEE31213C}" srcOrd="0" destOrd="0" presId="urn:microsoft.com/office/officeart/2005/8/layout/default"/>
    <dgm:cxn modelId="{FB6743D7-1912-4B0A-B493-68FAEAB24D06}" type="presOf" srcId="{5BD6BB7A-DF6D-4406-9C2D-E67ADE2B92A0}" destId="{AE06F1D3-CAE5-4AE1-9843-3E50151E6936}" srcOrd="0" destOrd="0" presId="urn:microsoft.com/office/officeart/2005/8/layout/default"/>
    <dgm:cxn modelId="{D55411DB-0EAC-40D0-8928-3D16BF9BAA44}" type="presOf" srcId="{CD31945F-681D-489B-8B8C-B3C4ABC6B7B2}" destId="{A48A9462-EFFA-4288-9AD3-294797B6074E}" srcOrd="0" destOrd="0" presId="urn:microsoft.com/office/officeart/2005/8/layout/default"/>
    <dgm:cxn modelId="{602C62DD-FE41-4B63-97EF-72D480C9D885}" type="presOf" srcId="{29D297B8-4B5E-40BB-A333-3F256E6DC811}" destId="{B2617B74-18BF-4F71-A956-BC16AA5BC54B}" srcOrd="0" destOrd="0" presId="urn:microsoft.com/office/officeart/2005/8/layout/default"/>
    <dgm:cxn modelId="{0A4407F9-4B49-4B0D-AF6D-5FE96381C4EF}" srcId="{5BD6BB7A-DF6D-4406-9C2D-E67ADE2B92A0}" destId="{18FD6E3A-7455-4B47-B6C7-7BFA91B4347C}" srcOrd="1" destOrd="0" parTransId="{8AF569BE-1AD7-4554-A575-A838B343CDB4}" sibTransId="{6DB2BD65-90B6-4431-9165-12A575F9ADD1}"/>
    <dgm:cxn modelId="{D48E0AFD-EA1B-434B-971A-A63E89D08AA1}" type="presOf" srcId="{0322DCA0-A6F5-45CA-88CF-201C2503BFBA}" destId="{3B1B75D7-821A-477B-B2B0-EBE9A5675A54}" srcOrd="0" destOrd="0" presId="urn:microsoft.com/office/officeart/2005/8/layout/default"/>
    <dgm:cxn modelId="{581CED71-7548-4E17-A407-80894A18391B}" type="presParOf" srcId="{AE06F1D3-CAE5-4AE1-9843-3E50151E6936}" destId="{3B1B75D7-821A-477B-B2B0-EBE9A5675A54}" srcOrd="0" destOrd="0" presId="urn:microsoft.com/office/officeart/2005/8/layout/default"/>
    <dgm:cxn modelId="{756F14EC-5046-464E-A1FE-0459CB5E2C48}" type="presParOf" srcId="{AE06F1D3-CAE5-4AE1-9843-3E50151E6936}" destId="{A6BE0B88-6888-43E3-AB91-37C0683DCF75}" srcOrd="1" destOrd="0" presId="urn:microsoft.com/office/officeart/2005/8/layout/default"/>
    <dgm:cxn modelId="{F7221A5D-B89F-4E35-9048-7620F699CA82}" type="presParOf" srcId="{AE06F1D3-CAE5-4AE1-9843-3E50151E6936}" destId="{A66C27BE-09E6-4BFB-B72A-9117F2C6953A}" srcOrd="2" destOrd="0" presId="urn:microsoft.com/office/officeart/2005/8/layout/default"/>
    <dgm:cxn modelId="{DFD0E852-3C1A-4950-BEF2-0CA67AADEAA6}" type="presParOf" srcId="{AE06F1D3-CAE5-4AE1-9843-3E50151E6936}" destId="{AC1CCD3D-32C3-490B-A699-28F7182D8C65}" srcOrd="3" destOrd="0" presId="urn:microsoft.com/office/officeart/2005/8/layout/default"/>
    <dgm:cxn modelId="{95114054-F805-41B2-8C9F-CF9765BC0B31}" type="presParOf" srcId="{AE06F1D3-CAE5-4AE1-9843-3E50151E6936}" destId="{B2617B74-18BF-4F71-A956-BC16AA5BC54B}" srcOrd="4" destOrd="0" presId="urn:microsoft.com/office/officeart/2005/8/layout/default"/>
    <dgm:cxn modelId="{34B5102F-BE72-49A2-99AD-8377FF0B47DC}" type="presParOf" srcId="{AE06F1D3-CAE5-4AE1-9843-3E50151E6936}" destId="{DBB18D76-ABD5-4EE0-A12D-AFF1796B849B}" srcOrd="5" destOrd="0" presId="urn:microsoft.com/office/officeart/2005/8/layout/default"/>
    <dgm:cxn modelId="{62CC8A83-F800-451E-AC21-9D18EB4BA197}" type="presParOf" srcId="{AE06F1D3-CAE5-4AE1-9843-3E50151E6936}" destId="{A48A9462-EFFA-4288-9AD3-294797B6074E}" srcOrd="6" destOrd="0" presId="urn:microsoft.com/office/officeart/2005/8/layout/default"/>
    <dgm:cxn modelId="{F96DE278-045E-4112-A113-944030BC0460}" type="presParOf" srcId="{AE06F1D3-CAE5-4AE1-9843-3E50151E6936}" destId="{3BE35313-BB5D-47B6-A7EE-3E10C98A6B80}" srcOrd="7" destOrd="0" presId="urn:microsoft.com/office/officeart/2005/8/layout/default"/>
    <dgm:cxn modelId="{737EC154-581D-494F-8994-0939D6512D38}" type="presParOf" srcId="{AE06F1D3-CAE5-4AE1-9843-3E50151E6936}" destId="{30A44F3F-FE56-43F2-B09D-842CEE31213C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B49E986-38C7-4F01-9F87-E35CFB1F575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BDF4506-D755-40DF-9EC3-E444F8C04AF2}">
      <dgm:prSet/>
      <dgm:spPr/>
      <dgm:t>
        <a:bodyPr/>
        <a:lstStyle/>
        <a:p>
          <a:r>
            <a:rPr lang="en-GB"/>
            <a:t>Offset Carbon emissions</a:t>
          </a:r>
          <a:endParaRPr lang="en-US"/>
        </a:p>
      </dgm:t>
    </dgm:pt>
    <dgm:pt modelId="{5E4C9A1B-635E-4CB6-8AED-2AB2A1452400}" type="parTrans" cxnId="{4E8F8BF2-CDA0-496E-B664-2FFC8BD8EDF1}">
      <dgm:prSet/>
      <dgm:spPr/>
      <dgm:t>
        <a:bodyPr/>
        <a:lstStyle/>
        <a:p>
          <a:endParaRPr lang="en-US"/>
        </a:p>
      </dgm:t>
    </dgm:pt>
    <dgm:pt modelId="{7CEE68CC-F231-4782-A515-03EA8F9A553B}" type="sibTrans" cxnId="{4E8F8BF2-CDA0-496E-B664-2FFC8BD8EDF1}">
      <dgm:prSet/>
      <dgm:spPr/>
      <dgm:t>
        <a:bodyPr/>
        <a:lstStyle/>
        <a:p>
          <a:endParaRPr lang="en-US"/>
        </a:p>
      </dgm:t>
    </dgm:pt>
    <dgm:pt modelId="{23808E4E-065A-4887-BC96-57D1CC1C19BE}">
      <dgm:prSet/>
      <dgm:spPr/>
      <dgm:t>
        <a:bodyPr/>
        <a:lstStyle/>
        <a:p>
          <a:r>
            <a:rPr lang="en-GB"/>
            <a:t>Icelandic Wetland Fund</a:t>
          </a:r>
          <a:endParaRPr lang="en-US"/>
        </a:p>
      </dgm:t>
    </dgm:pt>
    <dgm:pt modelId="{5960E787-70BB-4F82-AD46-1BCBCBEA18E1}" type="parTrans" cxnId="{B7C04E82-B463-41BE-9ECC-00FF4E600885}">
      <dgm:prSet/>
      <dgm:spPr/>
      <dgm:t>
        <a:bodyPr/>
        <a:lstStyle/>
        <a:p>
          <a:endParaRPr lang="en-US"/>
        </a:p>
      </dgm:t>
    </dgm:pt>
    <dgm:pt modelId="{143DD345-7D15-45D7-8553-551981442CA7}" type="sibTrans" cxnId="{B7C04E82-B463-41BE-9ECC-00FF4E600885}">
      <dgm:prSet/>
      <dgm:spPr/>
      <dgm:t>
        <a:bodyPr/>
        <a:lstStyle/>
        <a:p>
          <a:endParaRPr lang="en-US"/>
        </a:p>
      </dgm:t>
    </dgm:pt>
    <dgm:pt modelId="{7021DABA-6BFD-4F4C-B539-BD2FFE944564}">
      <dgm:prSet/>
      <dgm:spPr/>
      <dgm:t>
        <a:bodyPr/>
        <a:lstStyle/>
        <a:p>
          <a:r>
            <a:rPr lang="en-GB"/>
            <a:t>Visit in Offseason</a:t>
          </a:r>
          <a:endParaRPr lang="en-US"/>
        </a:p>
      </dgm:t>
    </dgm:pt>
    <dgm:pt modelId="{CC9060F4-22FD-4E03-BB48-A1E428E62FEC}" type="parTrans" cxnId="{C884F8E3-2E3E-43C8-B2A6-97576BD6D1DC}">
      <dgm:prSet/>
      <dgm:spPr/>
      <dgm:t>
        <a:bodyPr/>
        <a:lstStyle/>
        <a:p>
          <a:endParaRPr lang="en-US"/>
        </a:p>
      </dgm:t>
    </dgm:pt>
    <dgm:pt modelId="{F7D4F382-65DB-472E-9ED6-10EC8BC250A5}" type="sibTrans" cxnId="{C884F8E3-2E3E-43C8-B2A6-97576BD6D1DC}">
      <dgm:prSet/>
      <dgm:spPr/>
      <dgm:t>
        <a:bodyPr/>
        <a:lstStyle/>
        <a:p>
          <a:endParaRPr lang="en-US"/>
        </a:p>
      </dgm:t>
    </dgm:pt>
    <dgm:pt modelId="{A2040555-4E90-4912-8237-CB239D85904A}">
      <dgm:prSet/>
      <dgm:spPr/>
      <dgm:t>
        <a:bodyPr/>
        <a:lstStyle/>
        <a:p>
          <a:r>
            <a:rPr lang="en-GB"/>
            <a:t>Take your time</a:t>
          </a:r>
          <a:endParaRPr lang="en-US"/>
        </a:p>
      </dgm:t>
    </dgm:pt>
    <dgm:pt modelId="{DC1E3915-730C-41AE-A127-2742D2AE0743}" type="parTrans" cxnId="{9D80D98D-001A-4F7D-B321-49D502CCB00B}">
      <dgm:prSet/>
      <dgm:spPr/>
      <dgm:t>
        <a:bodyPr/>
        <a:lstStyle/>
        <a:p>
          <a:endParaRPr lang="en-US"/>
        </a:p>
      </dgm:t>
    </dgm:pt>
    <dgm:pt modelId="{17E74284-EDEE-446B-93F0-3B961F41CA3A}" type="sibTrans" cxnId="{9D80D98D-001A-4F7D-B321-49D502CCB00B}">
      <dgm:prSet/>
      <dgm:spPr/>
      <dgm:t>
        <a:bodyPr/>
        <a:lstStyle/>
        <a:p>
          <a:endParaRPr lang="en-US"/>
        </a:p>
      </dgm:t>
    </dgm:pt>
    <dgm:pt modelId="{E31F2051-9D52-4720-A486-D797D92B79B4}">
      <dgm:prSet/>
      <dgm:spPr/>
      <dgm:t>
        <a:bodyPr/>
        <a:lstStyle/>
        <a:p>
          <a:r>
            <a:rPr lang="en-GB"/>
            <a:t>Consume local produce</a:t>
          </a:r>
          <a:endParaRPr lang="en-US"/>
        </a:p>
      </dgm:t>
    </dgm:pt>
    <dgm:pt modelId="{5D99F1A8-617E-46FC-91AF-E661ED5BA2C0}" type="parTrans" cxnId="{01690D85-2B70-43C2-B184-C3259D9A8B88}">
      <dgm:prSet/>
      <dgm:spPr/>
      <dgm:t>
        <a:bodyPr/>
        <a:lstStyle/>
        <a:p>
          <a:endParaRPr lang="en-US"/>
        </a:p>
      </dgm:t>
    </dgm:pt>
    <dgm:pt modelId="{301FAB8F-60F4-405B-9948-1A70EC3D81BB}" type="sibTrans" cxnId="{01690D85-2B70-43C2-B184-C3259D9A8B88}">
      <dgm:prSet/>
      <dgm:spPr/>
      <dgm:t>
        <a:bodyPr/>
        <a:lstStyle/>
        <a:p>
          <a:endParaRPr lang="en-US"/>
        </a:p>
      </dgm:t>
    </dgm:pt>
    <dgm:pt modelId="{75F66929-D87D-4E30-81C6-6F59C4846DAB}">
      <dgm:prSet/>
      <dgm:spPr/>
      <dgm:t>
        <a:bodyPr/>
        <a:lstStyle/>
        <a:p>
          <a:r>
            <a:rPr lang="en-GB"/>
            <a:t>Enjoy local culture</a:t>
          </a:r>
          <a:endParaRPr lang="en-US"/>
        </a:p>
      </dgm:t>
    </dgm:pt>
    <dgm:pt modelId="{AE6C1769-DB35-4649-ACA5-6AE31E51B5C8}" type="parTrans" cxnId="{FBB022B1-AA2F-4913-9380-CB20E1B6E604}">
      <dgm:prSet/>
      <dgm:spPr/>
      <dgm:t>
        <a:bodyPr/>
        <a:lstStyle/>
        <a:p>
          <a:endParaRPr lang="en-US"/>
        </a:p>
      </dgm:t>
    </dgm:pt>
    <dgm:pt modelId="{6A3FEB59-9E4C-4D9F-8EC6-F267A374EF12}" type="sibTrans" cxnId="{FBB022B1-AA2F-4913-9380-CB20E1B6E604}">
      <dgm:prSet/>
      <dgm:spPr/>
      <dgm:t>
        <a:bodyPr/>
        <a:lstStyle/>
        <a:p>
          <a:endParaRPr lang="en-US"/>
        </a:p>
      </dgm:t>
    </dgm:pt>
    <dgm:pt modelId="{C719C6D9-FE14-40EF-BA8E-AD6E7A679A5C}">
      <dgm:prSet/>
      <dgm:spPr/>
      <dgm:t>
        <a:bodyPr/>
        <a:lstStyle/>
        <a:p>
          <a:r>
            <a:rPr lang="en-GB"/>
            <a:t>Less pressure on communities</a:t>
          </a:r>
          <a:endParaRPr lang="en-US"/>
        </a:p>
      </dgm:t>
    </dgm:pt>
    <dgm:pt modelId="{4B86B154-DD2D-4886-B86C-06547123C108}" type="parTrans" cxnId="{3A92941A-16AF-46CF-873C-B5A4BA8FE465}">
      <dgm:prSet/>
      <dgm:spPr/>
      <dgm:t>
        <a:bodyPr/>
        <a:lstStyle/>
        <a:p>
          <a:endParaRPr lang="en-US"/>
        </a:p>
      </dgm:t>
    </dgm:pt>
    <dgm:pt modelId="{EC217233-546E-4CFD-895D-317DFF2176E4}" type="sibTrans" cxnId="{3A92941A-16AF-46CF-873C-B5A4BA8FE465}">
      <dgm:prSet/>
      <dgm:spPr/>
      <dgm:t>
        <a:bodyPr/>
        <a:lstStyle/>
        <a:p>
          <a:endParaRPr lang="en-US"/>
        </a:p>
      </dgm:t>
    </dgm:pt>
    <dgm:pt modelId="{93930098-76F7-48BD-95E9-1C4989A90886}" type="pres">
      <dgm:prSet presAssocID="{4B49E986-38C7-4F01-9F87-E35CFB1F5759}" presName="root" presStyleCnt="0">
        <dgm:presLayoutVars>
          <dgm:dir/>
          <dgm:resizeHandles val="exact"/>
        </dgm:presLayoutVars>
      </dgm:prSet>
      <dgm:spPr/>
    </dgm:pt>
    <dgm:pt modelId="{58A84962-9E49-4934-9B42-827EBFEF4403}" type="pres">
      <dgm:prSet presAssocID="{0BDF4506-D755-40DF-9EC3-E444F8C04AF2}" presName="compNode" presStyleCnt="0"/>
      <dgm:spPr/>
    </dgm:pt>
    <dgm:pt modelId="{4BB30733-8D42-454E-A874-C9512055CB72}" type="pres">
      <dgm:prSet presAssocID="{0BDF4506-D755-40DF-9EC3-E444F8C04AF2}" presName="bgRect" presStyleLbl="bgShp" presStyleIdx="0" presStyleCnt="7"/>
      <dgm:spPr/>
    </dgm:pt>
    <dgm:pt modelId="{50E01B1C-461B-456E-ADED-CA4BD52814E5}" type="pres">
      <dgm:prSet presAssocID="{0BDF4506-D755-40DF-9EC3-E444F8C04AF2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D4B7F566-3CB0-45F1-B813-9547DC9431FC}" type="pres">
      <dgm:prSet presAssocID="{0BDF4506-D755-40DF-9EC3-E444F8C04AF2}" presName="spaceRect" presStyleCnt="0"/>
      <dgm:spPr/>
    </dgm:pt>
    <dgm:pt modelId="{8EBD071B-C288-4D02-B377-30E8C53E0736}" type="pres">
      <dgm:prSet presAssocID="{0BDF4506-D755-40DF-9EC3-E444F8C04AF2}" presName="parTx" presStyleLbl="revTx" presStyleIdx="0" presStyleCnt="7">
        <dgm:presLayoutVars>
          <dgm:chMax val="0"/>
          <dgm:chPref val="0"/>
        </dgm:presLayoutVars>
      </dgm:prSet>
      <dgm:spPr/>
    </dgm:pt>
    <dgm:pt modelId="{4DBE0129-C2FC-4E71-94CF-33966203C14D}" type="pres">
      <dgm:prSet presAssocID="{7CEE68CC-F231-4782-A515-03EA8F9A553B}" presName="sibTrans" presStyleCnt="0"/>
      <dgm:spPr/>
    </dgm:pt>
    <dgm:pt modelId="{99C1B592-D356-47E9-BBFE-03AB8239EBE7}" type="pres">
      <dgm:prSet presAssocID="{23808E4E-065A-4887-BC96-57D1CC1C19BE}" presName="compNode" presStyleCnt="0"/>
      <dgm:spPr/>
    </dgm:pt>
    <dgm:pt modelId="{860C7AB1-C903-4932-97CD-2DED4D4C7EE8}" type="pres">
      <dgm:prSet presAssocID="{23808E4E-065A-4887-BC96-57D1CC1C19BE}" presName="bgRect" presStyleLbl="bgShp" presStyleIdx="1" presStyleCnt="7"/>
      <dgm:spPr/>
    </dgm:pt>
    <dgm:pt modelId="{CCCBA7FB-BA33-4E54-B237-779D8DEDECE0}" type="pres">
      <dgm:prSet presAssocID="{23808E4E-065A-4887-BC96-57D1CC1C19BE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sh"/>
        </a:ext>
      </dgm:extLst>
    </dgm:pt>
    <dgm:pt modelId="{595A8714-BD8B-4679-A765-BA07154E2AA9}" type="pres">
      <dgm:prSet presAssocID="{23808E4E-065A-4887-BC96-57D1CC1C19BE}" presName="spaceRect" presStyleCnt="0"/>
      <dgm:spPr/>
    </dgm:pt>
    <dgm:pt modelId="{AD458373-3E98-4273-8CD5-468CDA53A629}" type="pres">
      <dgm:prSet presAssocID="{23808E4E-065A-4887-BC96-57D1CC1C19BE}" presName="parTx" presStyleLbl="revTx" presStyleIdx="1" presStyleCnt="7">
        <dgm:presLayoutVars>
          <dgm:chMax val="0"/>
          <dgm:chPref val="0"/>
        </dgm:presLayoutVars>
      </dgm:prSet>
      <dgm:spPr/>
    </dgm:pt>
    <dgm:pt modelId="{6E7B2BF3-975F-4315-A710-EA62A13B994D}" type="pres">
      <dgm:prSet presAssocID="{143DD345-7D15-45D7-8553-551981442CA7}" presName="sibTrans" presStyleCnt="0"/>
      <dgm:spPr/>
    </dgm:pt>
    <dgm:pt modelId="{20CAA234-BB62-48C9-A72C-64993B4D1175}" type="pres">
      <dgm:prSet presAssocID="{7021DABA-6BFD-4F4C-B539-BD2FFE944564}" presName="compNode" presStyleCnt="0"/>
      <dgm:spPr/>
    </dgm:pt>
    <dgm:pt modelId="{1FC03908-038D-4DF5-9D0C-800353CC81F0}" type="pres">
      <dgm:prSet presAssocID="{7021DABA-6BFD-4F4C-B539-BD2FFE944564}" presName="bgRect" presStyleLbl="bgShp" presStyleIdx="2" presStyleCnt="7"/>
      <dgm:spPr/>
    </dgm:pt>
    <dgm:pt modelId="{4CF995D2-F3DF-4C6E-919F-6CD42F808F68}" type="pres">
      <dgm:prSet presAssocID="{7021DABA-6BFD-4F4C-B539-BD2FFE944564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098D298-058C-4C19-9DE0-16DFB0D65D93}" type="pres">
      <dgm:prSet presAssocID="{7021DABA-6BFD-4F4C-B539-BD2FFE944564}" presName="spaceRect" presStyleCnt="0"/>
      <dgm:spPr/>
    </dgm:pt>
    <dgm:pt modelId="{139473D9-30DA-420E-9FF8-787F36F7AD14}" type="pres">
      <dgm:prSet presAssocID="{7021DABA-6BFD-4F4C-B539-BD2FFE944564}" presName="parTx" presStyleLbl="revTx" presStyleIdx="2" presStyleCnt="7">
        <dgm:presLayoutVars>
          <dgm:chMax val="0"/>
          <dgm:chPref val="0"/>
        </dgm:presLayoutVars>
      </dgm:prSet>
      <dgm:spPr/>
    </dgm:pt>
    <dgm:pt modelId="{2B9F8160-F153-4F2F-87FD-43261CD8CBC1}" type="pres">
      <dgm:prSet presAssocID="{F7D4F382-65DB-472E-9ED6-10EC8BC250A5}" presName="sibTrans" presStyleCnt="0"/>
      <dgm:spPr/>
    </dgm:pt>
    <dgm:pt modelId="{4A2092C9-FD35-4059-A076-9437DE2C1234}" type="pres">
      <dgm:prSet presAssocID="{A2040555-4E90-4912-8237-CB239D85904A}" presName="compNode" presStyleCnt="0"/>
      <dgm:spPr/>
    </dgm:pt>
    <dgm:pt modelId="{526A05D9-34CD-461F-9D53-3C7DFE1BAC68}" type="pres">
      <dgm:prSet presAssocID="{A2040555-4E90-4912-8237-CB239D85904A}" presName="bgRect" presStyleLbl="bgShp" presStyleIdx="3" presStyleCnt="7"/>
      <dgm:spPr/>
    </dgm:pt>
    <dgm:pt modelId="{6180693C-6F01-44F8-A82C-CE0E5F382805}" type="pres">
      <dgm:prSet presAssocID="{A2040555-4E90-4912-8237-CB239D85904A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40DE30CC-EE45-4F81-8F81-47A17A599CF9}" type="pres">
      <dgm:prSet presAssocID="{A2040555-4E90-4912-8237-CB239D85904A}" presName="spaceRect" presStyleCnt="0"/>
      <dgm:spPr/>
    </dgm:pt>
    <dgm:pt modelId="{DC64D922-5F04-4C0C-9B70-46C649C9DEE7}" type="pres">
      <dgm:prSet presAssocID="{A2040555-4E90-4912-8237-CB239D85904A}" presName="parTx" presStyleLbl="revTx" presStyleIdx="3" presStyleCnt="7">
        <dgm:presLayoutVars>
          <dgm:chMax val="0"/>
          <dgm:chPref val="0"/>
        </dgm:presLayoutVars>
      </dgm:prSet>
      <dgm:spPr/>
    </dgm:pt>
    <dgm:pt modelId="{11CE99AF-82E4-4DBA-8461-A52E8403F103}" type="pres">
      <dgm:prSet presAssocID="{17E74284-EDEE-446B-93F0-3B961F41CA3A}" presName="sibTrans" presStyleCnt="0"/>
      <dgm:spPr/>
    </dgm:pt>
    <dgm:pt modelId="{1698D019-9C7C-4911-8308-238F70B02465}" type="pres">
      <dgm:prSet presAssocID="{E31F2051-9D52-4720-A486-D797D92B79B4}" presName="compNode" presStyleCnt="0"/>
      <dgm:spPr/>
    </dgm:pt>
    <dgm:pt modelId="{B08D06F7-EBBC-4490-880C-30B2CE6793F3}" type="pres">
      <dgm:prSet presAssocID="{E31F2051-9D52-4720-A486-D797D92B79B4}" presName="bgRect" presStyleLbl="bgShp" presStyleIdx="4" presStyleCnt="7"/>
      <dgm:spPr/>
    </dgm:pt>
    <dgm:pt modelId="{A50630B6-E4BD-4B59-A0D7-47BFF28743A7}" type="pres">
      <dgm:prSet presAssocID="{E31F2051-9D52-4720-A486-D797D92B79B4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54A7AFD4-F0DE-486E-B19C-FDA43C9F1863}" type="pres">
      <dgm:prSet presAssocID="{E31F2051-9D52-4720-A486-D797D92B79B4}" presName="spaceRect" presStyleCnt="0"/>
      <dgm:spPr/>
    </dgm:pt>
    <dgm:pt modelId="{E068B80D-3722-4D27-B035-B8AAEBA0FD33}" type="pres">
      <dgm:prSet presAssocID="{E31F2051-9D52-4720-A486-D797D92B79B4}" presName="parTx" presStyleLbl="revTx" presStyleIdx="4" presStyleCnt="7">
        <dgm:presLayoutVars>
          <dgm:chMax val="0"/>
          <dgm:chPref val="0"/>
        </dgm:presLayoutVars>
      </dgm:prSet>
      <dgm:spPr/>
    </dgm:pt>
    <dgm:pt modelId="{B1B7D1F8-AEEB-4B4B-BC1A-079CFDE5EDC9}" type="pres">
      <dgm:prSet presAssocID="{301FAB8F-60F4-405B-9948-1A70EC3D81BB}" presName="sibTrans" presStyleCnt="0"/>
      <dgm:spPr/>
    </dgm:pt>
    <dgm:pt modelId="{9E003363-7255-4E88-B838-25EBF8779FAF}" type="pres">
      <dgm:prSet presAssocID="{75F66929-D87D-4E30-81C6-6F59C4846DAB}" presName="compNode" presStyleCnt="0"/>
      <dgm:spPr/>
    </dgm:pt>
    <dgm:pt modelId="{D884B200-A78C-48A0-BADE-9652585ACD3D}" type="pres">
      <dgm:prSet presAssocID="{75F66929-D87D-4E30-81C6-6F59C4846DAB}" presName="bgRect" presStyleLbl="bgShp" presStyleIdx="5" presStyleCnt="7"/>
      <dgm:spPr/>
    </dgm:pt>
    <dgm:pt modelId="{D2F74F17-9601-429D-9DDA-55352113EFCF}" type="pres">
      <dgm:prSet presAssocID="{75F66929-D87D-4E30-81C6-6F59C4846DAB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4A008732-A20D-4D64-8A96-8F5503F103D0}" type="pres">
      <dgm:prSet presAssocID="{75F66929-D87D-4E30-81C6-6F59C4846DAB}" presName="spaceRect" presStyleCnt="0"/>
      <dgm:spPr/>
    </dgm:pt>
    <dgm:pt modelId="{487860ED-E5BB-4740-A190-E8BF961DD882}" type="pres">
      <dgm:prSet presAssocID="{75F66929-D87D-4E30-81C6-6F59C4846DAB}" presName="parTx" presStyleLbl="revTx" presStyleIdx="5" presStyleCnt="7">
        <dgm:presLayoutVars>
          <dgm:chMax val="0"/>
          <dgm:chPref val="0"/>
        </dgm:presLayoutVars>
      </dgm:prSet>
      <dgm:spPr/>
    </dgm:pt>
    <dgm:pt modelId="{2F521926-2D45-4B78-88FE-BB1CB99A71CC}" type="pres">
      <dgm:prSet presAssocID="{6A3FEB59-9E4C-4D9F-8EC6-F267A374EF12}" presName="sibTrans" presStyleCnt="0"/>
      <dgm:spPr/>
    </dgm:pt>
    <dgm:pt modelId="{ABF57E43-6BA0-4233-BD41-C8C336ED7BF2}" type="pres">
      <dgm:prSet presAssocID="{C719C6D9-FE14-40EF-BA8E-AD6E7A679A5C}" presName="compNode" presStyleCnt="0"/>
      <dgm:spPr/>
    </dgm:pt>
    <dgm:pt modelId="{F31378C2-639B-4E59-8BF8-589F704E4EE4}" type="pres">
      <dgm:prSet presAssocID="{C719C6D9-FE14-40EF-BA8E-AD6E7A679A5C}" presName="bgRect" presStyleLbl="bgShp" presStyleIdx="6" presStyleCnt="7"/>
      <dgm:spPr/>
    </dgm:pt>
    <dgm:pt modelId="{3C2BE394-EF33-4C31-A638-FB99D84E1132}" type="pres">
      <dgm:prSet presAssocID="{C719C6D9-FE14-40EF-BA8E-AD6E7A679A5C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45226A0E-667E-46B9-AB6F-58DF9F1524AA}" type="pres">
      <dgm:prSet presAssocID="{C719C6D9-FE14-40EF-BA8E-AD6E7A679A5C}" presName="spaceRect" presStyleCnt="0"/>
      <dgm:spPr/>
    </dgm:pt>
    <dgm:pt modelId="{0B3FE723-D8BA-4CAC-906E-C46E1A79F9C5}" type="pres">
      <dgm:prSet presAssocID="{C719C6D9-FE14-40EF-BA8E-AD6E7A679A5C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1A3D5808-8010-4FF4-B68B-7A43D3D9BE22}" type="presOf" srcId="{A2040555-4E90-4912-8237-CB239D85904A}" destId="{DC64D922-5F04-4C0C-9B70-46C649C9DEE7}" srcOrd="0" destOrd="0" presId="urn:microsoft.com/office/officeart/2018/2/layout/IconVerticalSolidList"/>
    <dgm:cxn modelId="{3A92941A-16AF-46CF-873C-B5A4BA8FE465}" srcId="{4B49E986-38C7-4F01-9F87-E35CFB1F5759}" destId="{C719C6D9-FE14-40EF-BA8E-AD6E7A679A5C}" srcOrd="6" destOrd="0" parTransId="{4B86B154-DD2D-4886-B86C-06547123C108}" sibTransId="{EC217233-546E-4CFD-895D-317DFF2176E4}"/>
    <dgm:cxn modelId="{82B7A125-A9CF-4B50-9E8C-22B291759138}" type="presOf" srcId="{4B49E986-38C7-4F01-9F87-E35CFB1F5759}" destId="{93930098-76F7-48BD-95E9-1C4989A90886}" srcOrd="0" destOrd="0" presId="urn:microsoft.com/office/officeart/2018/2/layout/IconVerticalSolidList"/>
    <dgm:cxn modelId="{114A6726-45BD-4BDD-888C-BCA6728C2F88}" type="presOf" srcId="{7021DABA-6BFD-4F4C-B539-BD2FFE944564}" destId="{139473D9-30DA-420E-9FF8-787F36F7AD14}" srcOrd="0" destOrd="0" presId="urn:microsoft.com/office/officeart/2018/2/layout/IconVerticalSolidList"/>
    <dgm:cxn modelId="{AF16382F-BE06-47AD-B99C-5B1F4416D4B0}" type="presOf" srcId="{0BDF4506-D755-40DF-9EC3-E444F8C04AF2}" destId="{8EBD071B-C288-4D02-B377-30E8C53E0736}" srcOrd="0" destOrd="0" presId="urn:microsoft.com/office/officeart/2018/2/layout/IconVerticalSolidList"/>
    <dgm:cxn modelId="{3F4F726B-CE3F-49D1-A8F5-BC7C149852B8}" type="presOf" srcId="{75F66929-D87D-4E30-81C6-6F59C4846DAB}" destId="{487860ED-E5BB-4740-A190-E8BF961DD882}" srcOrd="0" destOrd="0" presId="urn:microsoft.com/office/officeart/2018/2/layout/IconVerticalSolidList"/>
    <dgm:cxn modelId="{B7C04E82-B463-41BE-9ECC-00FF4E600885}" srcId="{4B49E986-38C7-4F01-9F87-E35CFB1F5759}" destId="{23808E4E-065A-4887-BC96-57D1CC1C19BE}" srcOrd="1" destOrd="0" parTransId="{5960E787-70BB-4F82-AD46-1BCBCBEA18E1}" sibTransId="{143DD345-7D15-45D7-8553-551981442CA7}"/>
    <dgm:cxn modelId="{01690D85-2B70-43C2-B184-C3259D9A8B88}" srcId="{4B49E986-38C7-4F01-9F87-E35CFB1F5759}" destId="{E31F2051-9D52-4720-A486-D797D92B79B4}" srcOrd="4" destOrd="0" parTransId="{5D99F1A8-617E-46FC-91AF-E661ED5BA2C0}" sibTransId="{301FAB8F-60F4-405B-9948-1A70EC3D81BB}"/>
    <dgm:cxn modelId="{9D80D98D-001A-4F7D-B321-49D502CCB00B}" srcId="{4B49E986-38C7-4F01-9F87-E35CFB1F5759}" destId="{A2040555-4E90-4912-8237-CB239D85904A}" srcOrd="3" destOrd="0" parTransId="{DC1E3915-730C-41AE-A127-2742D2AE0743}" sibTransId="{17E74284-EDEE-446B-93F0-3B961F41CA3A}"/>
    <dgm:cxn modelId="{C030C7AE-7E67-4490-B80C-AD6847A32DA3}" type="presOf" srcId="{23808E4E-065A-4887-BC96-57D1CC1C19BE}" destId="{AD458373-3E98-4273-8CD5-468CDA53A629}" srcOrd="0" destOrd="0" presId="urn:microsoft.com/office/officeart/2018/2/layout/IconVerticalSolidList"/>
    <dgm:cxn modelId="{FBB022B1-AA2F-4913-9380-CB20E1B6E604}" srcId="{4B49E986-38C7-4F01-9F87-E35CFB1F5759}" destId="{75F66929-D87D-4E30-81C6-6F59C4846DAB}" srcOrd="5" destOrd="0" parTransId="{AE6C1769-DB35-4649-ACA5-6AE31E51B5C8}" sibTransId="{6A3FEB59-9E4C-4D9F-8EC6-F267A374EF12}"/>
    <dgm:cxn modelId="{C884F8E3-2E3E-43C8-B2A6-97576BD6D1DC}" srcId="{4B49E986-38C7-4F01-9F87-E35CFB1F5759}" destId="{7021DABA-6BFD-4F4C-B539-BD2FFE944564}" srcOrd="2" destOrd="0" parTransId="{CC9060F4-22FD-4E03-BB48-A1E428E62FEC}" sibTransId="{F7D4F382-65DB-472E-9ED6-10EC8BC250A5}"/>
    <dgm:cxn modelId="{231A96EC-9AFD-49AD-AE3C-5EE59E1221C7}" type="presOf" srcId="{E31F2051-9D52-4720-A486-D797D92B79B4}" destId="{E068B80D-3722-4D27-B035-B8AAEBA0FD33}" srcOrd="0" destOrd="0" presId="urn:microsoft.com/office/officeart/2018/2/layout/IconVerticalSolidList"/>
    <dgm:cxn modelId="{4E8F8BF2-CDA0-496E-B664-2FFC8BD8EDF1}" srcId="{4B49E986-38C7-4F01-9F87-E35CFB1F5759}" destId="{0BDF4506-D755-40DF-9EC3-E444F8C04AF2}" srcOrd="0" destOrd="0" parTransId="{5E4C9A1B-635E-4CB6-8AED-2AB2A1452400}" sibTransId="{7CEE68CC-F231-4782-A515-03EA8F9A553B}"/>
    <dgm:cxn modelId="{1CE0EDFE-B3A5-4151-AE55-86AA4ADBEF62}" type="presOf" srcId="{C719C6D9-FE14-40EF-BA8E-AD6E7A679A5C}" destId="{0B3FE723-D8BA-4CAC-906E-C46E1A79F9C5}" srcOrd="0" destOrd="0" presId="urn:microsoft.com/office/officeart/2018/2/layout/IconVerticalSolidList"/>
    <dgm:cxn modelId="{822D8239-28CB-4001-B70E-69A6DF5773C6}" type="presParOf" srcId="{93930098-76F7-48BD-95E9-1C4989A90886}" destId="{58A84962-9E49-4934-9B42-827EBFEF4403}" srcOrd="0" destOrd="0" presId="urn:microsoft.com/office/officeart/2018/2/layout/IconVerticalSolidList"/>
    <dgm:cxn modelId="{17578970-F1E2-41EA-A02B-A5B94637CD49}" type="presParOf" srcId="{58A84962-9E49-4934-9B42-827EBFEF4403}" destId="{4BB30733-8D42-454E-A874-C9512055CB72}" srcOrd="0" destOrd="0" presId="urn:microsoft.com/office/officeart/2018/2/layout/IconVerticalSolidList"/>
    <dgm:cxn modelId="{C9925D7F-3F35-4390-9005-6CF6128ADDED}" type="presParOf" srcId="{58A84962-9E49-4934-9B42-827EBFEF4403}" destId="{50E01B1C-461B-456E-ADED-CA4BD52814E5}" srcOrd="1" destOrd="0" presId="urn:microsoft.com/office/officeart/2018/2/layout/IconVerticalSolidList"/>
    <dgm:cxn modelId="{D2FDAC50-3243-4A78-BAD6-2302ECAE3972}" type="presParOf" srcId="{58A84962-9E49-4934-9B42-827EBFEF4403}" destId="{D4B7F566-3CB0-45F1-B813-9547DC9431FC}" srcOrd="2" destOrd="0" presId="urn:microsoft.com/office/officeart/2018/2/layout/IconVerticalSolidList"/>
    <dgm:cxn modelId="{366968A3-10AD-4CE4-9432-392499E2CCFD}" type="presParOf" srcId="{58A84962-9E49-4934-9B42-827EBFEF4403}" destId="{8EBD071B-C288-4D02-B377-30E8C53E0736}" srcOrd="3" destOrd="0" presId="urn:microsoft.com/office/officeart/2018/2/layout/IconVerticalSolidList"/>
    <dgm:cxn modelId="{0FFA1756-1988-4006-8FB0-8357146D33FB}" type="presParOf" srcId="{93930098-76F7-48BD-95E9-1C4989A90886}" destId="{4DBE0129-C2FC-4E71-94CF-33966203C14D}" srcOrd="1" destOrd="0" presId="urn:microsoft.com/office/officeart/2018/2/layout/IconVerticalSolidList"/>
    <dgm:cxn modelId="{D4DE21B3-883F-4186-AC55-CB4CBE2A187A}" type="presParOf" srcId="{93930098-76F7-48BD-95E9-1C4989A90886}" destId="{99C1B592-D356-47E9-BBFE-03AB8239EBE7}" srcOrd="2" destOrd="0" presId="urn:microsoft.com/office/officeart/2018/2/layout/IconVerticalSolidList"/>
    <dgm:cxn modelId="{558344E2-6FB3-419E-9A4D-95E607E9C32D}" type="presParOf" srcId="{99C1B592-D356-47E9-BBFE-03AB8239EBE7}" destId="{860C7AB1-C903-4932-97CD-2DED4D4C7EE8}" srcOrd="0" destOrd="0" presId="urn:microsoft.com/office/officeart/2018/2/layout/IconVerticalSolidList"/>
    <dgm:cxn modelId="{99D330F7-1F6A-4C74-BEB9-5CCF8CBCB664}" type="presParOf" srcId="{99C1B592-D356-47E9-BBFE-03AB8239EBE7}" destId="{CCCBA7FB-BA33-4E54-B237-779D8DEDECE0}" srcOrd="1" destOrd="0" presId="urn:microsoft.com/office/officeart/2018/2/layout/IconVerticalSolidList"/>
    <dgm:cxn modelId="{A188F4A7-E1D0-4C6E-AD2B-236018B6033F}" type="presParOf" srcId="{99C1B592-D356-47E9-BBFE-03AB8239EBE7}" destId="{595A8714-BD8B-4679-A765-BA07154E2AA9}" srcOrd="2" destOrd="0" presId="urn:microsoft.com/office/officeart/2018/2/layout/IconVerticalSolidList"/>
    <dgm:cxn modelId="{AA3C0ECB-32BE-43B9-9449-071B4E4EA250}" type="presParOf" srcId="{99C1B592-D356-47E9-BBFE-03AB8239EBE7}" destId="{AD458373-3E98-4273-8CD5-468CDA53A629}" srcOrd="3" destOrd="0" presId="urn:microsoft.com/office/officeart/2018/2/layout/IconVerticalSolidList"/>
    <dgm:cxn modelId="{CAC8DBC9-008D-4E78-9E29-FB2524E73ACB}" type="presParOf" srcId="{93930098-76F7-48BD-95E9-1C4989A90886}" destId="{6E7B2BF3-975F-4315-A710-EA62A13B994D}" srcOrd="3" destOrd="0" presId="urn:microsoft.com/office/officeart/2018/2/layout/IconVerticalSolidList"/>
    <dgm:cxn modelId="{41816F0A-60BB-4936-BA23-E7B7DA447529}" type="presParOf" srcId="{93930098-76F7-48BD-95E9-1C4989A90886}" destId="{20CAA234-BB62-48C9-A72C-64993B4D1175}" srcOrd="4" destOrd="0" presId="urn:microsoft.com/office/officeart/2018/2/layout/IconVerticalSolidList"/>
    <dgm:cxn modelId="{69D800A2-12F0-4809-AF90-80C46C717B78}" type="presParOf" srcId="{20CAA234-BB62-48C9-A72C-64993B4D1175}" destId="{1FC03908-038D-4DF5-9D0C-800353CC81F0}" srcOrd="0" destOrd="0" presId="urn:microsoft.com/office/officeart/2018/2/layout/IconVerticalSolidList"/>
    <dgm:cxn modelId="{16E16A10-C1B2-4160-9E97-C2F2E62B9EB6}" type="presParOf" srcId="{20CAA234-BB62-48C9-A72C-64993B4D1175}" destId="{4CF995D2-F3DF-4C6E-919F-6CD42F808F68}" srcOrd="1" destOrd="0" presId="urn:microsoft.com/office/officeart/2018/2/layout/IconVerticalSolidList"/>
    <dgm:cxn modelId="{CA0D36A2-877D-49DD-AF3C-1804BC168278}" type="presParOf" srcId="{20CAA234-BB62-48C9-A72C-64993B4D1175}" destId="{7098D298-058C-4C19-9DE0-16DFB0D65D93}" srcOrd="2" destOrd="0" presId="urn:microsoft.com/office/officeart/2018/2/layout/IconVerticalSolidList"/>
    <dgm:cxn modelId="{058B4C28-8DF6-4A2E-AD4F-425833ADF1DB}" type="presParOf" srcId="{20CAA234-BB62-48C9-A72C-64993B4D1175}" destId="{139473D9-30DA-420E-9FF8-787F36F7AD14}" srcOrd="3" destOrd="0" presId="urn:microsoft.com/office/officeart/2018/2/layout/IconVerticalSolidList"/>
    <dgm:cxn modelId="{B1066A42-CDC8-4807-A153-56A09BAD770F}" type="presParOf" srcId="{93930098-76F7-48BD-95E9-1C4989A90886}" destId="{2B9F8160-F153-4F2F-87FD-43261CD8CBC1}" srcOrd="5" destOrd="0" presId="urn:microsoft.com/office/officeart/2018/2/layout/IconVerticalSolidList"/>
    <dgm:cxn modelId="{52BC8F54-B9E6-4C88-8CD1-D9CEA03EC1C7}" type="presParOf" srcId="{93930098-76F7-48BD-95E9-1C4989A90886}" destId="{4A2092C9-FD35-4059-A076-9437DE2C1234}" srcOrd="6" destOrd="0" presId="urn:microsoft.com/office/officeart/2018/2/layout/IconVerticalSolidList"/>
    <dgm:cxn modelId="{45516F3B-6946-4E3E-BEA2-358415B96E4F}" type="presParOf" srcId="{4A2092C9-FD35-4059-A076-9437DE2C1234}" destId="{526A05D9-34CD-461F-9D53-3C7DFE1BAC68}" srcOrd="0" destOrd="0" presId="urn:microsoft.com/office/officeart/2018/2/layout/IconVerticalSolidList"/>
    <dgm:cxn modelId="{885B4E68-0DA6-4034-BA0F-4395C480916D}" type="presParOf" srcId="{4A2092C9-FD35-4059-A076-9437DE2C1234}" destId="{6180693C-6F01-44F8-A82C-CE0E5F382805}" srcOrd="1" destOrd="0" presId="urn:microsoft.com/office/officeart/2018/2/layout/IconVerticalSolidList"/>
    <dgm:cxn modelId="{B9427386-DE8A-4617-BCE0-FACEB3378E25}" type="presParOf" srcId="{4A2092C9-FD35-4059-A076-9437DE2C1234}" destId="{40DE30CC-EE45-4F81-8F81-47A17A599CF9}" srcOrd="2" destOrd="0" presId="urn:microsoft.com/office/officeart/2018/2/layout/IconVerticalSolidList"/>
    <dgm:cxn modelId="{876FCFB6-06F1-4B00-BFFE-C381CA50D6D0}" type="presParOf" srcId="{4A2092C9-FD35-4059-A076-9437DE2C1234}" destId="{DC64D922-5F04-4C0C-9B70-46C649C9DEE7}" srcOrd="3" destOrd="0" presId="urn:microsoft.com/office/officeart/2018/2/layout/IconVerticalSolidList"/>
    <dgm:cxn modelId="{9887386D-56B8-4383-8E63-1BA4B64708C1}" type="presParOf" srcId="{93930098-76F7-48BD-95E9-1C4989A90886}" destId="{11CE99AF-82E4-4DBA-8461-A52E8403F103}" srcOrd="7" destOrd="0" presId="urn:microsoft.com/office/officeart/2018/2/layout/IconVerticalSolidList"/>
    <dgm:cxn modelId="{D6CD7BAD-282D-4F11-B27E-0B74C519DA29}" type="presParOf" srcId="{93930098-76F7-48BD-95E9-1C4989A90886}" destId="{1698D019-9C7C-4911-8308-238F70B02465}" srcOrd="8" destOrd="0" presId="urn:microsoft.com/office/officeart/2018/2/layout/IconVerticalSolidList"/>
    <dgm:cxn modelId="{59D04D89-423D-440B-8F42-F0469C74D00E}" type="presParOf" srcId="{1698D019-9C7C-4911-8308-238F70B02465}" destId="{B08D06F7-EBBC-4490-880C-30B2CE6793F3}" srcOrd="0" destOrd="0" presId="urn:microsoft.com/office/officeart/2018/2/layout/IconVerticalSolidList"/>
    <dgm:cxn modelId="{03E5EEAC-CCA7-4A71-9ECA-DD73B7244003}" type="presParOf" srcId="{1698D019-9C7C-4911-8308-238F70B02465}" destId="{A50630B6-E4BD-4B59-A0D7-47BFF28743A7}" srcOrd="1" destOrd="0" presId="urn:microsoft.com/office/officeart/2018/2/layout/IconVerticalSolidList"/>
    <dgm:cxn modelId="{DCFC20BC-AB64-4F36-B394-15B3AE9EB3C8}" type="presParOf" srcId="{1698D019-9C7C-4911-8308-238F70B02465}" destId="{54A7AFD4-F0DE-486E-B19C-FDA43C9F1863}" srcOrd="2" destOrd="0" presId="urn:microsoft.com/office/officeart/2018/2/layout/IconVerticalSolidList"/>
    <dgm:cxn modelId="{A47E8B08-CB66-4EC7-AA58-46CD538E16EB}" type="presParOf" srcId="{1698D019-9C7C-4911-8308-238F70B02465}" destId="{E068B80D-3722-4D27-B035-B8AAEBA0FD33}" srcOrd="3" destOrd="0" presId="urn:microsoft.com/office/officeart/2018/2/layout/IconVerticalSolidList"/>
    <dgm:cxn modelId="{054E4255-A123-4EC7-A1F5-EBA2BE08C1D6}" type="presParOf" srcId="{93930098-76F7-48BD-95E9-1C4989A90886}" destId="{B1B7D1F8-AEEB-4B4B-BC1A-079CFDE5EDC9}" srcOrd="9" destOrd="0" presId="urn:microsoft.com/office/officeart/2018/2/layout/IconVerticalSolidList"/>
    <dgm:cxn modelId="{B7EFE79C-00D5-4084-971B-ACA1B1EC9B0C}" type="presParOf" srcId="{93930098-76F7-48BD-95E9-1C4989A90886}" destId="{9E003363-7255-4E88-B838-25EBF8779FAF}" srcOrd="10" destOrd="0" presId="urn:microsoft.com/office/officeart/2018/2/layout/IconVerticalSolidList"/>
    <dgm:cxn modelId="{5146F355-FE33-463E-8678-C63080631039}" type="presParOf" srcId="{9E003363-7255-4E88-B838-25EBF8779FAF}" destId="{D884B200-A78C-48A0-BADE-9652585ACD3D}" srcOrd="0" destOrd="0" presId="urn:microsoft.com/office/officeart/2018/2/layout/IconVerticalSolidList"/>
    <dgm:cxn modelId="{4DA0023D-044D-4850-8FF2-FEE2AF15F8A9}" type="presParOf" srcId="{9E003363-7255-4E88-B838-25EBF8779FAF}" destId="{D2F74F17-9601-429D-9DDA-55352113EFCF}" srcOrd="1" destOrd="0" presId="urn:microsoft.com/office/officeart/2018/2/layout/IconVerticalSolidList"/>
    <dgm:cxn modelId="{2DCA5A95-AB5C-4F7A-9A10-057118BB7C8C}" type="presParOf" srcId="{9E003363-7255-4E88-B838-25EBF8779FAF}" destId="{4A008732-A20D-4D64-8A96-8F5503F103D0}" srcOrd="2" destOrd="0" presId="urn:microsoft.com/office/officeart/2018/2/layout/IconVerticalSolidList"/>
    <dgm:cxn modelId="{A9A3B9CA-4F01-4C81-A9B3-A8F45774B723}" type="presParOf" srcId="{9E003363-7255-4E88-B838-25EBF8779FAF}" destId="{487860ED-E5BB-4740-A190-E8BF961DD882}" srcOrd="3" destOrd="0" presId="urn:microsoft.com/office/officeart/2018/2/layout/IconVerticalSolidList"/>
    <dgm:cxn modelId="{07FA06A2-C0BB-41EE-8590-59840EE628C4}" type="presParOf" srcId="{93930098-76F7-48BD-95E9-1C4989A90886}" destId="{2F521926-2D45-4B78-88FE-BB1CB99A71CC}" srcOrd="11" destOrd="0" presId="urn:microsoft.com/office/officeart/2018/2/layout/IconVerticalSolidList"/>
    <dgm:cxn modelId="{FC738A5C-2415-4868-A67A-4D28B082603C}" type="presParOf" srcId="{93930098-76F7-48BD-95E9-1C4989A90886}" destId="{ABF57E43-6BA0-4233-BD41-C8C336ED7BF2}" srcOrd="12" destOrd="0" presId="urn:microsoft.com/office/officeart/2018/2/layout/IconVerticalSolidList"/>
    <dgm:cxn modelId="{2D5AEEF6-C4D0-4EA5-ABF8-ED667B0BECC2}" type="presParOf" srcId="{ABF57E43-6BA0-4233-BD41-C8C336ED7BF2}" destId="{F31378C2-639B-4E59-8BF8-589F704E4EE4}" srcOrd="0" destOrd="0" presId="urn:microsoft.com/office/officeart/2018/2/layout/IconVerticalSolidList"/>
    <dgm:cxn modelId="{80619C4E-7546-4EFA-A2B0-4FF05BE3DAE6}" type="presParOf" srcId="{ABF57E43-6BA0-4233-BD41-C8C336ED7BF2}" destId="{3C2BE394-EF33-4C31-A638-FB99D84E1132}" srcOrd="1" destOrd="0" presId="urn:microsoft.com/office/officeart/2018/2/layout/IconVerticalSolidList"/>
    <dgm:cxn modelId="{151154C1-61EE-4BE8-9EC1-B08EA305E9D9}" type="presParOf" srcId="{ABF57E43-6BA0-4233-BD41-C8C336ED7BF2}" destId="{45226A0E-667E-46B9-AB6F-58DF9F1524AA}" srcOrd="2" destOrd="0" presId="urn:microsoft.com/office/officeart/2018/2/layout/IconVerticalSolidList"/>
    <dgm:cxn modelId="{3D77B230-17CE-41E7-B07D-4C4E4C296D39}" type="presParOf" srcId="{ABF57E43-6BA0-4233-BD41-C8C336ED7BF2}" destId="{0B3FE723-D8BA-4CAC-906E-C46E1A79F9C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FE97626-B948-489E-9689-279E788DAE8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01466CFE-C99D-4CDE-A631-35815DABAF2F}">
      <dgm:prSet/>
      <dgm:spPr/>
      <dgm:t>
        <a:bodyPr/>
        <a:lstStyle/>
        <a:p>
          <a:r>
            <a:rPr lang="en-GB" dirty="0"/>
            <a:t>Job recruitment</a:t>
          </a:r>
          <a:endParaRPr lang="en-US" dirty="0"/>
        </a:p>
      </dgm:t>
    </dgm:pt>
    <dgm:pt modelId="{E02EFBC6-2E64-4A79-8B0B-B1F71EE9728E}" type="parTrans" cxnId="{90EACD32-E5E2-40A0-AE80-6AA64133D375}">
      <dgm:prSet/>
      <dgm:spPr/>
      <dgm:t>
        <a:bodyPr/>
        <a:lstStyle/>
        <a:p>
          <a:endParaRPr lang="en-US"/>
        </a:p>
      </dgm:t>
    </dgm:pt>
    <dgm:pt modelId="{76CA8709-C881-4DC9-B9AF-CD06B56A8733}" type="sibTrans" cxnId="{90EACD32-E5E2-40A0-AE80-6AA64133D375}">
      <dgm:prSet/>
      <dgm:spPr/>
      <dgm:t>
        <a:bodyPr/>
        <a:lstStyle/>
        <a:p>
          <a:endParaRPr lang="en-US"/>
        </a:p>
      </dgm:t>
    </dgm:pt>
    <dgm:pt modelId="{D7DF82C4-3798-4D5D-B443-12F7C1FC569D}">
      <dgm:prSet/>
      <dgm:spPr/>
      <dgm:t>
        <a:bodyPr/>
        <a:lstStyle/>
        <a:p>
          <a:r>
            <a:rPr lang="en-GB"/>
            <a:t>Limited tax payment</a:t>
          </a:r>
          <a:endParaRPr lang="en-US"/>
        </a:p>
      </dgm:t>
    </dgm:pt>
    <dgm:pt modelId="{45B3F3C9-6FEF-4F2F-9951-8DD73E7B9B4E}" type="parTrans" cxnId="{C9982916-9D6C-43AD-8DC9-9B9214976D67}">
      <dgm:prSet/>
      <dgm:spPr/>
      <dgm:t>
        <a:bodyPr/>
        <a:lstStyle/>
        <a:p>
          <a:endParaRPr lang="en-US"/>
        </a:p>
      </dgm:t>
    </dgm:pt>
    <dgm:pt modelId="{E9F55F63-5C6A-49DB-8A6C-C2DCD11AE73B}" type="sibTrans" cxnId="{C9982916-9D6C-43AD-8DC9-9B9214976D67}">
      <dgm:prSet/>
      <dgm:spPr/>
      <dgm:t>
        <a:bodyPr/>
        <a:lstStyle/>
        <a:p>
          <a:endParaRPr lang="en-US"/>
        </a:p>
      </dgm:t>
    </dgm:pt>
    <dgm:pt modelId="{0744E3E9-05CD-49CF-9E1E-BFEFA4F33A66}">
      <dgm:prSet/>
      <dgm:spPr/>
      <dgm:t>
        <a:bodyPr/>
        <a:lstStyle/>
        <a:p>
          <a:r>
            <a:rPr lang="en-GB" dirty="0"/>
            <a:t>No money for local economy</a:t>
          </a:r>
          <a:endParaRPr lang="en-US" dirty="0"/>
        </a:p>
      </dgm:t>
    </dgm:pt>
    <dgm:pt modelId="{D21E538C-BB63-4F3F-8FF5-D462333BA1DB}" type="parTrans" cxnId="{E9C379B1-826B-46FE-8BC2-D03F7356B203}">
      <dgm:prSet/>
      <dgm:spPr/>
      <dgm:t>
        <a:bodyPr/>
        <a:lstStyle/>
        <a:p>
          <a:endParaRPr lang="en-US"/>
        </a:p>
      </dgm:t>
    </dgm:pt>
    <dgm:pt modelId="{CC938E39-1D41-45FA-B404-B981E96B9B9D}" type="sibTrans" cxnId="{E9C379B1-826B-46FE-8BC2-D03F7356B203}">
      <dgm:prSet/>
      <dgm:spPr/>
      <dgm:t>
        <a:bodyPr/>
        <a:lstStyle/>
        <a:p>
          <a:endParaRPr lang="en-US"/>
        </a:p>
      </dgm:t>
    </dgm:pt>
    <dgm:pt modelId="{B335CBC5-94D0-47B4-B77B-DAA63DB8D37C}">
      <dgm:prSet/>
      <dgm:spPr/>
      <dgm:t>
        <a:bodyPr/>
        <a:lstStyle/>
        <a:p>
          <a:r>
            <a:rPr lang="en-GB" dirty="0"/>
            <a:t>Travel through municipalities</a:t>
          </a:r>
          <a:endParaRPr lang="en-US" dirty="0"/>
        </a:p>
      </dgm:t>
    </dgm:pt>
    <dgm:pt modelId="{C478CB86-5D7B-488B-82BD-7D7CB0F4A47F}" type="parTrans" cxnId="{6AD1A8C1-15F4-49BF-9116-F69F0DA403E7}">
      <dgm:prSet/>
      <dgm:spPr/>
      <dgm:t>
        <a:bodyPr/>
        <a:lstStyle/>
        <a:p>
          <a:endParaRPr lang="en-US"/>
        </a:p>
      </dgm:t>
    </dgm:pt>
    <dgm:pt modelId="{03FFAAB7-4921-4474-A459-3136931EA95F}" type="sibTrans" cxnId="{6AD1A8C1-15F4-49BF-9116-F69F0DA403E7}">
      <dgm:prSet/>
      <dgm:spPr/>
      <dgm:t>
        <a:bodyPr/>
        <a:lstStyle/>
        <a:p>
          <a:endParaRPr lang="en-US"/>
        </a:p>
      </dgm:t>
    </dgm:pt>
    <dgm:pt modelId="{CD13A4D6-CDF0-4EB2-B492-9CFA12152CA1}" type="pres">
      <dgm:prSet presAssocID="{0FE97626-B948-489E-9689-279E788DAE8D}" presName="root" presStyleCnt="0">
        <dgm:presLayoutVars>
          <dgm:dir/>
          <dgm:resizeHandles val="exact"/>
        </dgm:presLayoutVars>
      </dgm:prSet>
      <dgm:spPr/>
    </dgm:pt>
    <dgm:pt modelId="{F1E733D1-F807-4375-9F67-D1D6D3BA5B39}" type="pres">
      <dgm:prSet presAssocID="{0FE97626-B948-489E-9689-279E788DAE8D}" presName="container" presStyleCnt="0">
        <dgm:presLayoutVars>
          <dgm:dir/>
          <dgm:resizeHandles val="exact"/>
        </dgm:presLayoutVars>
      </dgm:prSet>
      <dgm:spPr/>
    </dgm:pt>
    <dgm:pt modelId="{3C71C343-3D62-40B1-86A7-96F370CCFE24}" type="pres">
      <dgm:prSet presAssocID="{01466CFE-C99D-4CDE-A631-35815DABAF2F}" presName="compNode" presStyleCnt="0"/>
      <dgm:spPr/>
    </dgm:pt>
    <dgm:pt modelId="{7806EF68-412F-405D-86E0-59E517BA0996}" type="pres">
      <dgm:prSet presAssocID="{01466CFE-C99D-4CDE-A631-35815DABAF2F}" presName="iconBgRect" presStyleLbl="bgShp" presStyleIdx="0" presStyleCnt="4"/>
      <dgm:spPr/>
    </dgm:pt>
    <dgm:pt modelId="{3500DCAD-422A-4265-9437-002A7B652CF2}" type="pres">
      <dgm:prSet presAssocID="{01466CFE-C99D-4CDE-A631-35815DABAF2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6741C01-7575-485F-B76A-301C30396D68}" type="pres">
      <dgm:prSet presAssocID="{01466CFE-C99D-4CDE-A631-35815DABAF2F}" presName="spaceRect" presStyleCnt="0"/>
      <dgm:spPr/>
    </dgm:pt>
    <dgm:pt modelId="{DBDED77B-600D-49E5-A739-47BD852DD1A9}" type="pres">
      <dgm:prSet presAssocID="{01466CFE-C99D-4CDE-A631-35815DABAF2F}" presName="textRect" presStyleLbl="revTx" presStyleIdx="0" presStyleCnt="4">
        <dgm:presLayoutVars>
          <dgm:chMax val="1"/>
          <dgm:chPref val="1"/>
        </dgm:presLayoutVars>
      </dgm:prSet>
      <dgm:spPr/>
    </dgm:pt>
    <dgm:pt modelId="{078E52CE-1599-48B3-B670-887ACE026F0E}" type="pres">
      <dgm:prSet presAssocID="{76CA8709-C881-4DC9-B9AF-CD06B56A8733}" presName="sibTrans" presStyleLbl="sibTrans2D1" presStyleIdx="0" presStyleCnt="0"/>
      <dgm:spPr/>
    </dgm:pt>
    <dgm:pt modelId="{19EF3E3F-0927-4D35-A314-6D1DFDB041CC}" type="pres">
      <dgm:prSet presAssocID="{D7DF82C4-3798-4D5D-B443-12F7C1FC569D}" presName="compNode" presStyleCnt="0"/>
      <dgm:spPr/>
    </dgm:pt>
    <dgm:pt modelId="{5E270FE9-7605-432F-AA5E-394FCC4ED748}" type="pres">
      <dgm:prSet presAssocID="{D7DF82C4-3798-4D5D-B443-12F7C1FC569D}" presName="iconBgRect" presStyleLbl="bgShp" presStyleIdx="1" presStyleCnt="4"/>
      <dgm:spPr/>
    </dgm:pt>
    <dgm:pt modelId="{35CF9116-3020-4BD2-B18F-6DAFFB5E4908}" type="pres">
      <dgm:prSet presAssocID="{D7DF82C4-3798-4D5D-B443-12F7C1FC569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0881756B-0B2A-4CA4-BBA2-4D17205D927C}" type="pres">
      <dgm:prSet presAssocID="{D7DF82C4-3798-4D5D-B443-12F7C1FC569D}" presName="spaceRect" presStyleCnt="0"/>
      <dgm:spPr/>
    </dgm:pt>
    <dgm:pt modelId="{943E23AF-F585-44F3-9876-317E30A61F2A}" type="pres">
      <dgm:prSet presAssocID="{D7DF82C4-3798-4D5D-B443-12F7C1FC569D}" presName="textRect" presStyleLbl="revTx" presStyleIdx="1" presStyleCnt="4">
        <dgm:presLayoutVars>
          <dgm:chMax val="1"/>
          <dgm:chPref val="1"/>
        </dgm:presLayoutVars>
      </dgm:prSet>
      <dgm:spPr/>
    </dgm:pt>
    <dgm:pt modelId="{B36C0995-EF21-448D-AAAD-C1E6297D5457}" type="pres">
      <dgm:prSet presAssocID="{E9F55F63-5C6A-49DB-8A6C-C2DCD11AE73B}" presName="sibTrans" presStyleLbl="sibTrans2D1" presStyleIdx="0" presStyleCnt="0"/>
      <dgm:spPr/>
    </dgm:pt>
    <dgm:pt modelId="{04503FC5-3F80-4624-B6E2-99BA6C5114F8}" type="pres">
      <dgm:prSet presAssocID="{0744E3E9-05CD-49CF-9E1E-BFEFA4F33A66}" presName="compNode" presStyleCnt="0"/>
      <dgm:spPr/>
    </dgm:pt>
    <dgm:pt modelId="{D21E142D-EF89-461B-9AF9-6485FB2AC1F5}" type="pres">
      <dgm:prSet presAssocID="{0744E3E9-05CD-49CF-9E1E-BFEFA4F33A66}" presName="iconBgRect" presStyleLbl="bgShp" presStyleIdx="2" presStyleCnt="4"/>
      <dgm:spPr/>
    </dgm:pt>
    <dgm:pt modelId="{BB98D236-E165-47C1-B320-CA7E84E88160}" type="pres">
      <dgm:prSet presAssocID="{0744E3E9-05CD-49CF-9E1E-BFEFA4F33A6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3CE44BAB-43DA-4D2F-BEA0-F69D9720A2A0}" type="pres">
      <dgm:prSet presAssocID="{0744E3E9-05CD-49CF-9E1E-BFEFA4F33A66}" presName="spaceRect" presStyleCnt="0"/>
      <dgm:spPr/>
    </dgm:pt>
    <dgm:pt modelId="{0EE04AA6-929B-48CB-B165-D751CBF867F5}" type="pres">
      <dgm:prSet presAssocID="{0744E3E9-05CD-49CF-9E1E-BFEFA4F33A66}" presName="textRect" presStyleLbl="revTx" presStyleIdx="2" presStyleCnt="4">
        <dgm:presLayoutVars>
          <dgm:chMax val="1"/>
          <dgm:chPref val="1"/>
        </dgm:presLayoutVars>
      </dgm:prSet>
      <dgm:spPr/>
    </dgm:pt>
    <dgm:pt modelId="{6EE7DB6F-3922-4579-98A7-811BDBA725A3}" type="pres">
      <dgm:prSet presAssocID="{CC938E39-1D41-45FA-B404-B981E96B9B9D}" presName="sibTrans" presStyleLbl="sibTrans2D1" presStyleIdx="0" presStyleCnt="0"/>
      <dgm:spPr/>
    </dgm:pt>
    <dgm:pt modelId="{087C1A35-97D3-4E51-B30F-B417D38B6894}" type="pres">
      <dgm:prSet presAssocID="{B335CBC5-94D0-47B4-B77B-DAA63DB8D37C}" presName="compNode" presStyleCnt="0"/>
      <dgm:spPr/>
    </dgm:pt>
    <dgm:pt modelId="{75A65230-250F-4D65-B87B-8808137FFCDC}" type="pres">
      <dgm:prSet presAssocID="{B335CBC5-94D0-47B4-B77B-DAA63DB8D37C}" presName="iconBgRect" presStyleLbl="bgShp" presStyleIdx="3" presStyleCnt="4"/>
      <dgm:spPr/>
    </dgm:pt>
    <dgm:pt modelId="{67E13DA0-23DF-4D7C-8B6B-7C117DB2641B}" type="pres">
      <dgm:prSet presAssocID="{B335CBC5-94D0-47B4-B77B-DAA63DB8D37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 with solid fill"/>
        </a:ext>
      </dgm:extLst>
    </dgm:pt>
    <dgm:pt modelId="{AC840922-E402-4F35-B659-70F6C9BE4F19}" type="pres">
      <dgm:prSet presAssocID="{B335CBC5-94D0-47B4-B77B-DAA63DB8D37C}" presName="spaceRect" presStyleCnt="0"/>
      <dgm:spPr/>
    </dgm:pt>
    <dgm:pt modelId="{1F09AFD2-1D5C-4B83-836B-553EBCDC1FE4}" type="pres">
      <dgm:prSet presAssocID="{B335CBC5-94D0-47B4-B77B-DAA63DB8D37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9982916-9D6C-43AD-8DC9-9B9214976D67}" srcId="{0FE97626-B948-489E-9689-279E788DAE8D}" destId="{D7DF82C4-3798-4D5D-B443-12F7C1FC569D}" srcOrd="1" destOrd="0" parTransId="{45B3F3C9-6FEF-4F2F-9951-8DD73E7B9B4E}" sibTransId="{E9F55F63-5C6A-49DB-8A6C-C2DCD11AE73B}"/>
    <dgm:cxn modelId="{483CC016-9AFA-4DB4-8E1B-0901B60FA37D}" type="presOf" srcId="{E9F55F63-5C6A-49DB-8A6C-C2DCD11AE73B}" destId="{B36C0995-EF21-448D-AAAD-C1E6297D5457}" srcOrd="0" destOrd="0" presId="urn:microsoft.com/office/officeart/2018/2/layout/IconCircleList"/>
    <dgm:cxn modelId="{90EACD32-E5E2-40A0-AE80-6AA64133D375}" srcId="{0FE97626-B948-489E-9689-279E788DAE8D}" destId="{01466CFE-C99D-4CDE-A631-35815DABAF2F}" srcOrd="0" destOrd="0" parTransId="{E02EFBC6-2E64-4A79-8B0B-B1F71EE9728E}" sibTransId="{76CA8709-C881-4DC9-B9AF-CD06B56A8733}"/>
    <dgm:cxn modelId="{D6D3A76E-73BF-4DD9-9F0E-CC58A1CA4B96}" type="presOf" srcId="{76CA8709-C881-4DC9-B9AF-CD06B56A8733}" destId="{078E52CE-1599-48B3-B670-887ACE026F0E}" srcOrd="0" destOrd="0" presId="urn:microsoft.com/office/officeart/2018/2/layout/IconCircleList"/>
    <dgm:cxn modelId="{FAEAFF84-3F9A-4201-87BB-4A2FBD94D515}" type="presOf" srcId="{B335CBC5-94D0-47B4-B77B-DAA63DB8D37C}" destId="{1F09AFD2-1D5C-4B83-836B-553EBCDC1FE4}" srcOrd="0" destOrd="0" presId="urn:microsoft.com/office/officeart/2018/2/layout/IconCircleList"/>
    <dgm:cxn modelId="{26FEA697-0D9C-4D68-90FE-62397A05183C}" type="presOf" srcId="{01466CFE-C99D-4CDE-A631-35815DABAF2F}" destId="{DBDED77B-600D-49E5-A739-47BD852DD1A9}" srcOrd="0" destOrd="0" presId="urn:microsoft.com/office/officeart/2018/2/layout/IconCircleList"/>
    <dgm:cxn modelId="{E9C379B1-826B-46FE-8BC2-D03F7356B203}" srcId="{0FE97626-B948-489E-9689-279E788DAE8D}" destId="{0744E3E9-05CD-49CF-9E1E-BFEFA4F33A66}" srcOrd="2" destOrd="0" parTransId="{D21E538C-BB63-4F3F-8FF5-D462333BA1DB}" sibTransId="{CC938E39-1D41-45FA-B404-B981E96B9B9D}"/>
    <dgm:cxn modelId="{F3910EBF-AF4E-42F9-8EC6-0969067FF473}" type="presOf" srcId="{0744E3E9-05CD-49CF-9E1E-BFEFA4F33A66}" destId="{0EE04AA6-929B-48CB-B165-D751CBF867F5}" srcOrd="0" destOrd="0" presId="urn:microsoft.com/office/officeart/2018/2/layout/IconCircleList"/>
    <dgm:cxn modelId="{6AD1A8C1-15F4-49BF-9116-F69F0DA403E7}" srcId="{0FE97626-B948-489E-9689-279E788DAE8D}" destId="{B335CBC5-94D0-47B4-B77B-DAA63DB8D37C}" srcOrd="3" destOrd="0" parTransId="{C478CB86-5D7B-488B-82BD-7D7CB0F4A47F}" sibTransId="{03FFAAB7-4921-4474-A459-3136931EA95F}"/>
    <dgm:cxn modelId="{2E9C41C3-F643-4560-914F-A0A81EB0E39C}" type="presOf" srcId="{D7DF82C4-3798-4D5D-B443-12F7C1FC569D}" destId="{943E23AF-F585-44F3-9876-317E30A61F2A}" srcOrd="0" destOrd="0" presId="urn:microsoft.com/office/officeart/2018/2/layout/IconCircleList"/>
    <dgm:cxn modelId="{547EE3DD-2B33-4C23-9E65-25B74110F513}" type="presOf" srcId="{0FE97626-B948-489E-9689-279E788DAE8D}" destId="{CD13A4D6-CDF0-4EB2-B492-9CFA12152CA1}" srcOrd="0" destOrd="0" presId="urn:microsoft.com/office/officeart/2018/2/layout/IconCircleList"/>
    <dgm:cxn modelId="{5420FCFE-F59D-40F0-9EE9-1DCBE7AC1931}" type="presOf" srcId="{CC938E39-1D41-45FA-B404-B981E96B9B9D}" destId="{6EE7DB6F-3922-4579-98A7-811BDBA725A3}" srcOrd="0" destOrd="0" presId="urn:microsoft.com/office/officeart/2018/2/layout/IconCircleList"/>
    <dgm:cxn modelId="{4217A6CC-A805-48B2-BB4D-D767C8B82068}" type="presParOf" srcId="{CD13A4D6-CDF0-4EB2-B492-9CFA12152CA1}" destId="{F1E733D1-F807-4375-9F67-D1D6D3BA5B39}" srcOrd="0" destOrd="0" presId="urn:microsoft.com/office/officeart/2018/2/layout/IconCircleList"/>
    <dgm:cxn modelId="{CA865263-22E7-4159-B9B0-BCDC53C55B78}" type="presParOf" srcId="{F1E733D1-F807-4375-9F67-D1D6D3BA5B39}" destId="{3C71C343-3D62-40B1-86A7-96F370CCFE24}" srcOrd="0" destOrd="0" presId="urn:microsoft.com/office/officeart/2018/2/layout/IconCircleList"/>
    <dgm:cxn modelId="{1A04B243-67A2-423D-BD11-34A63A287F16}" type="presParOf" srcId="{3C71C343-3D62-40B1-86A7-96F370CCFE24}" destId="{7806EF68-412F-405D-86E0-59E517BA0996}" srcOrd="0" destOrd="0" presId="urn:microsoft.com/office/officeart/2018/2/layout/IconCircleList"/>
    <dgm:cxn modelId="{4661B0D7-0B91-4F31-8B64-F8D5393182DC}" type="presParOf" srcId="{3C71C343-3D62-40B1-86A7-96F370CCFE24}" destId="{3500DCAD-422A-4265-9437-002A7B652CF2}" srcOrd="1" destOrd="0" presId="urn:microsoft.com/office/officeart/2018/2/layout/IconCircleList"/>
    <dgm:cxn modelId="{6E1D41A2-B914-463C-8442-B00E9DFB947A}" type="presParOf" srcId="{3C71C343-3D62-40B1-86A7-96F370CCFE24}" destId="{E6741C01-7575-485F-B76A-301C30396D68}" srcOrd="2" destOrd="0" presId="urn:microsoft.com/office/officeart/2018/2/layout/IconCircleList"/>
    <dgm:cxn modelId="{1919E6F8-AC4C-411D-A188-BE500F1D8ADE}" type="presParOf" srcId="{3C71C343-3D62-40B1-86A7-96F370CCFE24}" destId="{DBDED77B-600D-49E5-A739-47BD852DD1A9}" srcOrd="3" destOrd="0" presId="urn:microsoft.com/office/officeart/2018/2/layout/IconCircleList"/>
    <dgm:cxn modelId="{0D96A39D-7BA0-4874-A7DC-71FA48807402}" type="presParOf" srcId="{F1E733D1-F807-4375-9F67-D1D6D3BA5B39}" destId="{078E52CE-1599-48B3-B670-887ACE026F0E}" srcOrd="1" destOrd="0" presId="urn:microsoft.com/office/officeart/2018/2/layout/IconCircleList"/>
    <dgm:cxn modelId="{99668427-F2AC-4B37-AA00-DD009711F6B6}" type="presParOf" srcId="{F1E733D1-F807-4375-9F67-D1D6D3BA5B39}" destId="{19EF3E3F-0927-4D35-A314-6D1DFDB041CC}" srcOrd="2" destOrd="0" presId="urn:microsoft.com/office/officeart/2018/2/layout/IconCircleList"/>
    <dgm:cxn modelId="{97BC8BC2-3874-4AA2-ACA8-38CF0CF8EBAB}" type="presParOf" srcId="{19EF3E3F-0927-4D35-A314-6D1DFDB041CC}" destId="{5E270FE9-7605-432F-AA5E-394FCC4ED748}" srcOrd="0" destOrd="0" presId="urn:microsoft.com/office/officeart/2018/2/layout/IconCircleList"/>
    <dgm:cxn modelId="{7BC038AF-AB5A-491A-A75F-F814B7BD0F2B}" type="presParOf" srcId="{19EF3E3F-0927-4D35-A314-6D1DFDB041CC}" destId="{35CF9116-3020-4BD2-B18F-6DAFFB5E4908}" srcOrd="1" destOrd="0" presId="urn:microsoft.com/office/officeart/2018/2/layout/IconCircleList"/>
    <dgm:cxn modelId="{BCFEEA63-C3B1-494C-8E3E-894DCB8A0E3A}" type="presParOf" srcId="{19EF3E3F-0927-4D35-A314-6D1DFDB041CC}" destId="{0881756B-0B2A-4CA4-BBA2-4D17205D927C}" srcOrd="2" destOrd="0" presId="urn:microsoft.com/office/officeart/2018/2/layout/IconCircleList"/>
    <dgm:cxn modelId="{E071AAE0-1A55-4FCF-835A-C707D457177A}" type="presParOf" srcId="{19EF3E3F-0927-4D35-A314-6D1DFDB041CC}" destId="{943E23AF-F585-44F3-9876-317E30A61F2A}" srcOrd="3" destOrd="0" presId="urn:microsoft.com/office/officeart/2018/2/layout/IconCircleList"/>
    <dgm:cxn modelId="{2F539668-3F45-42A1-801C-1AD6861616D0}" type="presParOf" srcId="{F1E733D1-F807-4375-9F67-D1D6D3BA5B39}" destId="{B36C0995-EF21-448D-AAAD-C1E6297D5457}" srcOrd="3" destOrd="0" presId="urn:microsoft.com/office/officeart/2018/2/layout/IconCircleList"/>
    <dgm:cxn modelId="{A2CB59CD-B16E-4B14-BACF-119AE106C1A7}" type="presParOf" srcId="{F1E733D1-F807-4375-9F67-D1D6D3BA5B39}" destId="{04503FC5-3F80-4624-B6E2-99BA6C5114F8}" srcOrd="4" destOrd="0" presId="urn:microsoft.com/office/officeart/2018/2/layout/IconCircleList"/>
    <dgm:cxn modelId="{3305E0BD-A810-474E-833C-8F38AA87552E}" type="presParOf" srcId="{04503FC5-3F80-4624-B6E2-99BA6C5114F8}" destId="{D21E142D-EF89-461B-9AF9-6485FB2AC1F5}" srcOrd="0" destOrd="0" presId="urn:microsoft.com/office/officeart/2018/2/layout/IconCircleList"/>
    <dgm:cxn modelId="{3E2D6A76-DDFC-4963-B2C6-1648B5ABC318}" type="presParOf" srcId="{04503FC5-3F80-4624-B6E2-99BA6C5114F8}" destId="{BB98D236-E165-47C1-B320-CA7E84E88160}" srcOrd="1" destOrd="0" presId="urn:microsoft.com/office/officeart/2018/2/layout/IconCircleList"/>
    <dgm:cxn modelId="{C20DE21C-026D-4FFB-9927-5F78B3D3B4AA}" type="presParOf" srcId="{04503FC5-3F80-4624-B6E2-99BA6C5114F8}" destId="{3CE44BAB-43DA-4D2F-BEA0-F69D9720A2A0}" srcOrd="2" destOrd="0" presId="urn:microsoft.com/office/officeart/2018/2/layout/IconCircleList"/>
    <dgm:cxn modelId="{C7A60AE4-4F1A-40C9-A0A2-296337DA0FEA}" type="presParOf" srcId="{04503FC5-3F80-4624-B6E2-99BA6C5114F8}" destId="{0EE04AA6-929B-48CB-B165-D751CBF867F5}" srcOrd="3" destOrd="0" presId="urn:microsoft.com/office/officeart/2018/2/layout/IconCircleList"/>
    <dgm:cxn modelId="{F4F54603-8388-44F0-BCE8-4F0B0C6B31C2}" type="presParOf" srcId="{F1E733D1-F807-4375-9F67-D1D6D3BA5B39}" destId="{6EE7DB6F-3922-4579-98A7-811BDBA725A3}" srcOrd="5" destOrd="0" presId="urn:microsoft.com/office/officeart/2018/2/layout/IconCircleList"/>
    <dgm:cxn modelId="{8F3A2DE7-186B-40AF-A787-B760C5D35959}" type="presParOf" srcId="{F1E733D1-F807-4375-9F67-D1D6D3BA5B39}" destId="{087C1A35-97D3-4E51-B30F-B417D38B6894}" srcOrd="6" destOrd="0" presId="urn:microsoft.com/office/officeart/2018/2/layout/IconCircleList"/>
    <dgm:cxn modelId="{2255EB6A-4CEF-4AA7-BF18-B9863992E03D}" type="presParOf" srcId="{087C1A35-97D3-4E51-B30F-B417D38B6894}" destId="{75A65230-250F-4D65-B87B-8808137FFCDC}" srcOrd="0" destOrd="0" presId="urn:microsoft.com/office/officeart/2018/2/layout/IconCircleList"/>
    <dgm:cxn modelId="{D699DDAE-B857-4695-AE04-6F6E21EE5E52}" type="presParOf" srcId="{087C1A35-97D3-4E51-B30F-B417D38B6894}" destId="{67E13DA0-23DF-4D7C-8B6B-7C117DB2641B}" srcOrd="1" destOrd="0" presId="urn:microsoft.com/office/officeart/2018/2/layout/IconCircleList"/>
    <dgm:cxn modelId="{BF8C29CF-D9E6-4714-AE03-3750CCF6CD08}" type="presParOf" srcId="{087C1A35-97D3-4E51-B30F-B417D38B6894}" destId="{AC840922-E402-4F35-B659-70F6C9BE4F19}" srcOrd="2" destOrd="0" presId="urn:microsoft.com/office/officeart/2018/2/layout/IconCircleList"/>
    <dgm:cxn modelId="{E03A0B7A-F473-48BD-BC39-07904B8160E5}" type="presParOf" srcId="{087C1A35-97D3-4E51-B30F-B417D38B6894}" destId="{1F09AFD2-1D5C-4B83-836B-553EBCDC1FE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4AEE8A-CEA4-4BA3-92E2-174996B158A4}">
      <dsp:nvSpPr>
        <dsp:cNvPr id="0" name=""/>
        <dsp:cNvSpPr/>
      </dsp:nvSpPr>
      <dsp:spPr>
        <a:xfrm>
          <a:off x="0" y="313757"/>
          <a:ext cx="10515600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681B6C-E9FC-4101-86B9-E86E5ADD5F60}">
      <dsp:nvSpPr>
        <dsp:cNvPr id="0" name=""/>
        <dsp:cNvSpPr/>
      </dsp:nvSpPr>
      <dsp:spPr>
        <a:xfrm>
          <a:off x="525780" y="107117"/>
          <a:ext cx="7360920" cy="413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Early Settlers</a:t>
          </a:r>
          <a:endParaRPr lang="en-US" sz="1400" kern="1200"/>
        </a:p>
      </dsp:txBody>
      <dsp:txXfrm>
        <a:off x="545955" y="127292"/>
        <a:ext cx="7320570" cy="372930"/>
      </dsp:txXfrm>
    </dsp:sp>
    <dsp:sp modelId="{89C3A061-0943-44C0-A498-1E3965B679AA}">
      <dsp:nvSpPr>
        <dsp:cNvPr id="0" name=""/>
        <dsp:cNvSpPr/>
      </dsp:nvSpPr>
      <dsp:spPr>
        <a:xfrm>
          <a:off x="0" y="948798"/>
          <a:ext cx="10515600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BF8369-3C21-4776-9466-A68D4EED0001}">
      <dsp:nvSpPr>
        <dsp:cNvPr id="0" name=""/>
        <dsp:cNvSpPr/>
      </dsp:nvSpPr>
      <dsp:spPr>
        <a:xfrm>
          <a:off x="525780" y="742157"/>
          <a:ext cx="7360920" cy="4132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Loss of nature</a:t>
          </a:r>
          <a:endParaRPr lang="en-US" sz="1400" kern="1200"/>
        </a:p>
      </dsp:txBody>
      <dsp:txXfrm>
        <a:off x="545955" y="762332"/>
        <a:ext cx="7320570" cy="372930"/>
      </dsp:txXfrm>
    </dsp:sp>
    <dsp:sp modelId="{99DE526E-6B72-4F37-B6C3-35B68B146F4A}">
      <dsp:nvSpPr>
        <dsp:cNvPr id="0" name=""/>
        <dsp:cNvSpPr/>
      </dsp:nvSpPr>
      <dsp:spPr>
        <a:xfrm>
          <a:off x="0" y="1583838"/>
          <a:ext cx="10515600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65CFF9-1D92-4AA7-85CD-B8FEDD60289A}">
      <dsp:nvSpPr>
        <dsp:cNvPr id="0" name=""/>
        <dsp:cNvSpPr/>
      </dsp:nvSpPr>
      <dsp:spPr>
        <a:xfrm>
          <a:off x="525780" y="1377198"/>
          <a:ext cx="7360920" cy="41328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Religion</a:t>
          </a:r>
          <a:endParaRPr lang="en-US" sz="1400" kern="1200"/>
        </a:p>
      </dsp:txBody>
      <dsp:txXfrm>
        <a:off x="545955" y="1397373"/>
        <a:ext cx="7320570" cy="372930"/>
      </dsp:txXfrm>
    </dsp:sp>
    <dsp:sp modelId="{365B5470-47C5-4D61-A757-C880290D143F}">
      <dsp:nvSpPr>
        <dsp:cNvPr id="0" name=""/>
        <dsp:cNvSpPr/>
      </dsp:nvSpPr>
      <dsp:spPr>
        <a:xfrm>
          <a:off x="0" y="2218878"/>
          <a:ext cx="10515600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B0EF20-C6EE-4468-B9C5-7492C3635500}">
      <dsp:nvSpPr>
        <dsp:cNvPr id="0" name=""/>
        <dsp:cNvSpPr/>
      </dsp:nvSpPr>
      <dsp:spPr>
        <a:xfrm>
          <a:off x="525780" y="2012238"/>
          <a:ext cx="7360920" cy="4132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Ásatrúarfélagið</a:t>
          </a:r>
          <a:endParaRPr lang="en-US" sz="1400" kern="1200"/>
        </a:p>
      </dsp:txBody>
      <dsp:txXfrm>
        <a:off x="545955" y="2032413"/>
        <a:ext cx="7320570" cy="372930"/>
      </dsp:txXfrm>
    </dsp:sp>
    <dsp:sp modelId="{B0F9407D-80B0-45E1-AA1C-0E254916C059}">
      <dsp:nvSpPr>
        <dsp:cNvPr id="0" name=""/>
        <dsp:cNvSpPr/>
      </dsp:nvSpPr>
      <dsp:spPr>
        <a:xfrm>
          <a:off x="0" y="2853918"/>
          <a:ext cx="10515600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066903-0075-43D5-A719-7C6779352F4E}">
      <dsp:nvSpPr>
        <dsp:cNvPr id="0" name=""/>
        <dsp:cNvSpPr/>
      </dsp:nvSpPr>
      <dsp:spPr>
        <a:xfrm>
          <a:off x="525780" y="2647278"/>
          <a:ext cx="7360920" cy="41328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Environmental Movement</a:t>
          </a:r>
          <a:endParaRPr lang="en-US" sz="1400" kern="1200"/>
        </a:p>
      </dsp:txBody>
      <dsp:txXfrm>
        <a:off x="545955" y="2667453"/>
        <a:ext cx="7320570" cy="372930"/>
      </dsp:txXfrm>
    </dsp:sp>
    <dsp:sp modelId="{350583CD-C62B-4D52-81F7-7461CAFDF36B}">
      <dsp:nvSpPr>
        <dsp:cNvPr id="0" name=""/>
        <dsp:cNvSpPr/>
      </dsp:nvSpPr>
      <dsp:spPr>
        <a:xfrm>
          <a:off x="0" y="3488958"/>
          <a:ext cx="10515600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E0AE5C-F1EC-4D7F-984D-EFB12AAFDBF2}">
      <dsp:nvSpPr>
        <dsp:cNvPr id="0" name=""/>
        <dsp:cNvSpPr/>
      </dsp:nvSpPr>
      <dsp:spPr>
        <a:xfrm>
          <a:off x="525780" y="3282318"/>
          <a:ext cx="7360920" cy="413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Left-Green party</a:t>
          </a:r>
          <a:endParaRPr lang="en-US" sz="1400" kern="1200"/>
        </a:p>
      </dsp:txBody>
      <dsp:txXfrm>
        <a:off x="545955" y="3302493"/>
        <a:ext cx="7320570" cy="3729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1B75D7-821A-477B-B2B0-EBE9A5675A54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 dirty="0"/>
            <a:t>Landscape</a:t>
          </a:r>
          <a:endParaRPr lang="en-US" sz="5100" kern="1200" dirty="0"/>
        </a:p>
      </dsp:txBody>
      <dsp:txXfrm>
        <a:off x="0" y="39687"/>
        <a:ext cx="3286125" cy="1971675"/>
      </dsp:txXfrm>
    </dsp:sp>
    <dsp:sp modelId="{A66C27BE-09E6-4BFB-B72A-9117F2C6953A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 dirty="0"/>
            <a:t>Wildlife</a:t>
          </a:r>
          <a:endParaRPr lang="en-US" sz="5100" kern="1200" dirty="0"/>
        </a:p>
      </dsp:txBody>
      <dsp:txXfrm>
        <a:off x="3614737" y="39687"/>
        <a:ext cx="3286125" cy="1971675"/>
      </dsp:txXfrm>
    </dsp:sp>
    <dsp:sp modelId="{B2617B74-18BF-4F71-A956-BC16AA5BC54B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Landslides</a:t>
          </a:r>
          <a:endParaRPr lang="en-US" sz="5100" kern="1200"/>
        </a:p>
      </dsp:txBody>
      <dsp:txXfrm>
        <a:off x="7229475" y="39687"/>
        <a:ext cx="3286125" cy="1971675"/>
      </dsp:txXfrm>
    </dsp:sp>
    <dsp:sp modelId="{A48A9462-EFFA-4288-9AD3-294797B6074E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Vegetation</a:t>
          </a:r>
          <a:endParaRPr lang="en-US" sz="5100" kern="1200"/>
        </a:p>
      </dsp:txBody>
      <dsp:txXfrm>
        <a:off x="1807368" y="2339975"/>
        <a:ext cx="3286125" cy="1971675"/>
      </dsp:txXfrm>
    </dsp:sp>
    <dsp:sp modelId="{30A44F3F-FE56-43F2-B09D-842CEE31213C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Volcanic formations</a:t>
          </a:r>
          <a:endParaRPr lang="en-US" sz="5100" kern="1200"/>
        </a:p>
      </dsp:txBody>
      <dsp:txXfrm>
        <a:off x="5422106" y="2339975"/>
        <a:ext cx="3286125" cy="19716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B30733-8D42-454E-A874-C9512055CB72}">
      <dsp:nvSpPr>
        <dsp:cNvPr id="0" name=""/>
        <dsp:cNvSpPr/>
      </dsp:nvSpPr>
      <dsp:spPr>
        <a:xfrm>
          <a:off x="0" y="477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E01B1C-461B-456E-ADED-CA4BD52814E5}">
      <dsp:nvSpPr>
        <dsp:cNvPr id="0" name=""/>
        <dsp:cNvSpPr/>
      </dsp:nvSpPr>
      <dsp:spPr>
        <a:xfrm>
          <a:off x="198881" y="148405"/>
          <a:ext cx="361601" cy="3616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BD071B-C288-4D02-B377-30E8C53E0736}">
      <dsp:nvSpPr>
        <dsp:cNvPr id="0" name=""/>
        <dsp:cNvSpPr/>
      </dsp:nvSpPr>
      <dsp:spPr>
        <a:xfrm>
          <a:off x="759363" y="477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Offset Carbon emissions</a:t>
          </a:r>
          <a:endParaRPr lang="en-US" sz="1600" kern="1200"/>
        </a:p>
      </dsp:txBody>
      <dsp:txXfrm>
        <a:off x="759363" y="477"/>
        <a:ext cx="5485901" cy="657457"/>
      </dsp:txXfrm>
    </dsp:sp>
    <dsp:sp modelId="{860C7AB1-C903-4932-97CD-2DED4D4C7EE8}">
      <dsp:nvSpPr>
        <dsp:cNvPr id="0" name=""/>
        <dsp:cNvSpPr/>
      </dsp:nvSpPr>
      <dsp:spPr>
        <a:xfrm>
          <a:off x="0" y="822299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CBA7FB-BA33-4E54-B237-779D8DEDECE0}">
      <dsp:nvSpPr>
        <dsp:cNvPr id="0" name=""/>
        <dsp:cNvSpPr/>
      </dsp:nvSpPr>
      <dsp:spPr>
        <a:xfrm>
          <a:off x="198881" y="970227"/>
          <a:ext cx="361601" cy="3616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458373-3E98-4273-8CD5-468CDA53A629}">
      <dsp:nvSpPr>
        <dsp:cNvPr id="0" name=""/>
        <dsp:cNvSpPr/>
      </dsp:nvSpPr>
      <dsp:spPr>
        <a:xfrm>
          <a:off x="759363" y="822299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Icelandic Wetland Fund</a:t>
          </a:r>
          <a:endParaRPr lang="en-US" sz="1600" kern="1200"/>
        </a:p>
      </dsp:txBody>
      <dsp:txXfrm>
        <a:off x="759363" y="822299"/>
        <a:ext cx="5485901" cy="657457"/>
      </dsp:txXfrm>
    </dsp:sp>
    <dsp:sp modelId="{1FC03908-038D-4DF5-9D0C-800353CC81F0}">
      <dsp:nvSpPr>
        <dsp:cNvPr id="0" name=""/>
        <dsp:cNvSpPr/>
      </dsp:nvSpPr>
      <dsp:spPr>
        <a:xfrm>
          <a:off x="0" y="1644122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F995D2-F3DF-4C6E-919F-6CD42F808F68}">
      <dsp:nvSpPr>
        <dsp:cNvPr id="0" name=""/>
        <dsp:cNvSpPr/>
      </dsp:nvSpPr>
      <dsp:spPr>
        <a:xfrm>
          <a:off x="198881" y="1792050"/>
          <a:ext cx="361601" cy="3616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9473D9-30DA-420E-9FF8-787F36F7AD14}">
      <dsp:nvSpPr>
        <dsp:cNvPr id="0" name=""/>
        <dsp:cNvSpPr/>
      </dsp:nvSpPr>
      <dsp:spPr>
        <a:xfrm>
          <a:off x="759363" y="1644122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Visit in Offseason</a:t>
          </a:r>
          <a:endParaRPr lang="en-US" sz="1600" kern="1200"/>
        </a:p>
      </dsp:txBody>
      <dsp:txXfrm>
        <a:off x="759363" y="1644122"/>
        <a:ext cx="5485901" cy="657457"/>
      </dsp:txXfrm>
    </dsp:sp>
    <dsp:sp modelId="{526A05D9-34CD-461F-9D53-3C7DFE1BAC68}">
      <dsp:nvSpPr>
        <dsp:cNvPr id="0" name=""/>
        <dsp:cNvSpPr/>
      </dsp:nvSpPr>
      <dsp:spPr>
        <a:xfrm>
          <a:off x="0" y="2465944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80693C-6F01-44F8-A82C-CE0E5F382805}">
      <dsp:nvSpPr>
        <dsp:cNvPr id="0" name=""/>
        <dsp:cNvSpPr/>
      </dsp:nvSpPr>
      <dsp:spPr>
        <a:xfrm>
          <a:off x="198881" y="2613872"/>
          <a:ext cx="361601" cy="36160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64D922-5F04-4C0C-9B70-46C649C9DEE7}">
      <dsp:nvSpPr>
        <dsp:cNvPr id="0" name=""/>
        <dsp:cNvSpPr/>
      </dsp:nvSpPr>
      <dsp:spPr>
        <a:xfrm>
          <a:off x="759363" y="2465944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Take your time</a:t>
          </a:r>
          <a:endParaRPr lang="en-US" sz="1600" kern="1200"/>
        </a:p>
      </dsp:txBody>
      <dsp:txXfrm>
        <a:off x="759363" y="2465944"/>
        <a:ext cx="5485901" cy="657457"/>
      </dsp:txXfrm>
    </dsp:sp>
    <dsp:sp modelId="{B08D06F7-EBBC-4490-880C-30B2CE6793F3}">
      <dsp:nvSpPr>
        <dsp:cNvPr id="0" name=""/>
        <dsp:cNvSpPr/>
      </dsp:nvSpPr>
      <dsp:spPr>
        <a:xfrm>
          <a:off x="0" y="3287766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0630B6-E4BD-4B59-A0D7-47BFF28743A7}">
      <dsp:nvSpPr>
        <dsp:cNvPr id="0" name=""/>
        <dsp:cNvSpPr/>
      </dsp:nvSpPr>
      <dsp:spPr>
        <a:xfrm>
          <a:off x="198881" y="3435694"/>
          <a:ext cx="361601" cy="36160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68B80D-3722-4D27-B035-B8AAEBA0FD33}">
      <dsp:nvSpPr>
        <dsp:cNvPr id="0" name=""/>
        <dsp:cNvSpPr/>
      </dsp:nvSpPr>
      <dsp:spPr>
        <a:xfrm>
          <a:off x="759363" y="3287766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Consume local produce</a:t>
          </a:r>
          <a:endParaRPr lang="en-US" sz="1600" kern="1200"/>
        </a:p>
      </dsp:txBody>
      <dsp:txXfrm>
        <a:off x="759363" y="3287766"/>
        <a:ext cx="5485901" cy="657457"/>
      </dsp:txXfrm>
    </dsp:sp>
    <dsp:sp modelId="{D884B200-A78C-48A0-BADE-9652585ACD3D}">
      <dsp:nvSpPr>
        <dsp:cNvPr id="0" name=""/>
        <dsp:cNvSpPr/>
      </dsp:nvSpPr>
      <dsp:spPr>
        <a:xfrm>
          <a:off x="0" y="4109589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F74F17-9601-429D-9DDA-55352113EFCF}">
      <dsp:nvSpPr>
        <dsp:cNvPr id="0" name=""/>
        <dsp:cNvSpPr/>
      </dsp:nvSpPr>
      <dsp:spPr>
        <a:xfrm>
          <a:off x="198881" y="4257517"/>
          <a:ext cx="361601" cy="36160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7860ED-E5BB-4740-A190-E8BF961DD882}">
      <dsp:nvSpPr>
        <dsp:cNvPr id="0" name=""/>
        <dsp:cNvSpPr/>
      </dsp:nvSpPr>
      <dsp:spPr>
        <a:xfrm>
          <a:off x="759363" y="4109589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Enjoy local culture</a:t>
          </a:r>
          <a:endParaRPr lang="en-US" sz="1600" kern="1200"/>
        </a:p>
      </dsp:txBody>
      <dsp:txXfrm>
        <a:off x="759363" y="4109589"/>
        <a:ext cx="5485901" cy="657457"/>
      </dsp:txXfrm>
    </dsp:sp>
    <dsp:sp modelId="{F31378C2-639B-4E59-8BF8-589F704E4EE4}">
      <dsp:nvSpPr>
        <dsp:cNvPr id="0" name=""/>
        <dsp:cNvSpPr/>
      </dsp:nvSpPr>
      <dsp:spPr>
        <a:xfrm>
          <a:off x="0" y="4931411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2BE394-EF33-4C31-A638-FB99D84E1132}">
      <dsp:nvSpPr>
        <dsp:cNvPr id="0" name=""/>
        <dsp:cNvSpPr/>
      </dsp:nvSpPr>
      <dsp:spPr>
        <a:xfrm>
          <a:off x="198881" y="5079339"/>
          <a:ext cx="361601" cy="36160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3FE723-D8BA-4CAC-906E-C46E1A79F9C5}">
      <dsp:nvSpPr>
        <dsp:cNvPr id="0" name=""/>
        <dsp:cNvSpPr/>
      </dsp:nvSpPr>
      <dsp:spPr>
        <a:xfrm>
          <a:off x="759363" y="4931411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Less pressure on communities</a:t>
          </a:r>
          <a:endParaRPr lang="en-US" sz="1600" kern="1200"/>
        </a:p>
      </dsp:txBody>
      <dsp:txXfrm>
        <a:off x="759363" y="4931411"/>
        <a:ext cx="5485901" cy="65745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06EF68-412F-405D-86E0-59E517BA0996}">
      <dsp:nvSpPr>
        <dsp:cNvPr id="0" name=""/>
        <dsp:cNvSpPr/>
      </dsp:nvSpPr>
      <dsp:spPr>
        <a:xfrm>
          <a:off x="212335" y="302868"/>
          <a:ext cx="1335915" cy="13359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00DCAD-422A-4265-9437-002A7B652CF2}">
      <dsp:nvSpPr>
        <dsp:cNvPr id="0" name=""/>
        <dsp:cNvSpPr/>
      </dsp:nvSpPr>
      <dsp:spPr>
        <a:xfrm>
          <a:off x="492877" y="583410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DED77B-600D-49E5-A739-47BD852DD1A9}">
      <dsp:nvSpPr>
        <dsp:cNvPr id="0" name=""/>
        <dsp:cNvSpPr/>
      </dsp:nvSpPr>
      <dsp:spPr>
        <a:xfrm>
          <a:off x="1834517" y="302868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Job recruitment</a:t>
          </a:r>
          <a:endParaRPr lang="en-US" sz="2400" kern="1200" dirty="0"/>
        </a:p>
      </dsp:txBody>
      <dsp:txXfrm>
        <a:off x="1834517" y="302868"/>
        <a:ext cx="3148942" cy="1335915"/>
      </dsp:txXfrm>
    </dsp:sp>
    <dsp:sp modelId="{5E270FE9-7605-432F-AA5E-394FCC4ED748}">
      <dsp:nvSpPr>
        <dsp:cNvPr id="0" name=""/>
        <dsp:cNvSpPr/>
      </dsp:nvSpPr>
      <dsp:spPr>
        <a:xfrm>
          <a:off x="5532139" y="302868"/>
          <a:ext cx="1335915" cy="133591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CF9116-3020-4BD2-B18F-6DAFFB5E4908}">
      <dsp:nvSpPr>
        <dsp:cNvPr id="0" name=""/>
        <dsp:cNvSpPr/>
      </dsp:nvSpPr>
      <dsp:spPr>
        <a:xfrm>
          <a:off x="5812681" y="583410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3E23AF-F585-44F3-9876-317E30A61F2A}">
      <dsp:nvSpPr>
        <dsp:cNvPr id="0" name=""/>
        <dsp:cNvSpPr/>
      </dsp:nvSpPr>
      <dsp:spPr>
        <a:xfrm>
          <a:off x="7154322" y="302868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Limited tax payment</a:t>
          </a:r>
          <a:endParaRPr lang="en-US" sz="2400" kern="1200"/>
        </a:p>
      </dsp:txBody>
      <dsp:txXfrm>
        <a:off x="7154322" y="302868"/>
        <a:ext cx="3148942" cy="1335915"/>
      </dsp:txXfrm>
    </dsp:sp>
    <dsp:sp modelId="{D21E142D-EF89-461B-9AF9-6485FB2AC1F5}">
      <dsp:nvSpPr>
        <dsp:cNvPr id="0" name=""/>
        <dsp:cNvSpPr/>
      </dsp:nvSpPr>
      <dsp:spPr>
        <a:xfrm>
          <a:off x="212335" y="2310092"/>
          <a:ext cx="1335915" cy="133591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98D236-E165-47C1-B320-CA7E84E88160}">
      <dsp:nvSpPr>
        <dsp:cNvPr id="0" name=""/>
        <dsp:cNvSpPr/>
      </dsp:nvSpPr>
      <dsp:spPr>
        <a:xfrm>
          <a:off x="492877" y="259063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E04AA6-929B-48CB-B165-D751CBF867F5}">
      <dsp:nvSpPr>
        <dsp:cNvPr id="0" name=""/>
        <dsp:cNvSpPr/>
      </dsp:nvSpPr>
      <dsp:spPr>
        <a:xfrm>
          <a:off x="1834517" y="231009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No money for local economy</a:t>
          </a:r>
          <a:endParaRPr lang="en-US" sz="2400" kern="1200" dirty="0"/>
        </a:p>
      </dsp:txBody>
      <dsp:txXfrm>
        <a:off x="1834517" y="2310092"/>
        <a:ext cx="3148942" cy="1335915"/>
      </dsp:txXfrm>
    </dsp:sp>
    <dsp:sp modelId="{75A65230-250F-4D65-B87B-8808137FFCDC}">
      <dsp:nvSpPr>
        <dsp:cNvPr id="0" name=""/>
        <dsp:cNvSpPr/>
      </dsp:nvSpPr>
      <dsp:spPr>
        <a:xfrm>
          <a:off x="5532139" y="2310092"/>
          <a:ext cx="1335915" cy="133591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E13DA0-23DF-4D7C-8B6B-7C117DB2641B}">
      <dsp:nvSpPr>
        <dsp:cNvPr id="0" name=""/>
        <dsp:cNvSpPr/>
      </dsp:nvSpPr>
      <dsp:spPr>
        <a:xfrm>
          <a:off x="5812681" y="259063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09AFD2-1D5C-4B83-836B-553EBCDC1FE4}">
      <dsp:nvSpPr>
        <dsp:cNvPr id="0" name=""/>
        <dsp:cNvSpPr/>
      </dsp:nvSpPr>
      <dsp:spPr>
        <a:xfrm>
          <a:off x="7154322" y="231009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Travel through municipalities</a:t>
          </a:r>
          <a:endParaRPr lang="en-US" sz="2400" kern="1200" dirty="0"/>
        </a:p>
      </dsp:txBody>
      <dsp:txXfrm>
        <a:off x="7154322" y="2310092"/>
        <a:ext cx="3148942" cy="13359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BEEA4A-34A8-B726-E117-022B967658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EBB588-CBB4-7C6C-4EB4-DA65146C08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D95222-A2D3-655B-790A-ADD416611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A2CEE-890C-4F2F-B1BD-2D684AF9E39D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25227A-6AB9-9168-D2F4-2E522F3951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7F43B5-AE16-26F8-E9FF-93D2213600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BA869-CBC0-4123-8AE9-21DAC4CDD1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5196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7E64F-9D30-2729-0C52-D6769607DC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3B6CAC-B4C0-2D02-98CD-8CB27A091B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B04346-B129-AD1B-DA2C-B9A95F5B35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A2CEE-890C-4F2F-B1BD-2D684AF9E39D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1BFC6E-9CA0-BD5E-585B-43EB886EE3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069A96-1A2E-A26D-9B9C-CB55BB848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BA869-CBC0-4123-8AE9-21DAC4CDD1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912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52D93-18D0-BB2E-3928-41B9A377D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5B0B57-A339-FBB9-521C-E9CB7F58F3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25410C-F4DD-FB6B-685C-C15C64F938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A2CEE-890C-4F2F-B1BD-2D684AF9E39D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5CA83E-AADB-9FA6-D3D9-06F7C65ADB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43ED36-4809-40BC-C55A-C3FFB4F96A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BA869-CBC0-4123-8AE9-21DAC4CDD1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5924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2D302-350A-9200-CB34-514B7316D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C268DC-C45E-1E24-EFBD-0423E4C57A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806A13-7679-B33A-412C-3E7F88C463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C1C26E-8247-2608-8FB8-4FFCD28793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A2CEE-890C-4F2F-B1BD-2D684AF9E39D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25EB0B-CCB5-E243-A544-BD941EC51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AE1407-2682-3D42-B2FD-54C953F03A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BA869-CBC0-4123-8AE9-21DAC4CDD1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8875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19481-327C-AD69-0592-943233337E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9F9778-601D-092A-99AD-4E264E7666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B4F9F5-5A59-5C27-BAB5-E8B21FDA1A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3EA359-4AB2-2571-6CA0-71E0103A19B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870141-1D2B-5BEA-0274-777AB7F696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0FE1E3-7EC2-AC07-19B5-B29E81AAA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A2CEE-890C-4F2F-B1BD-2D684AF9E39D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35948A5-CF0F-09AE-03ED-87BA92674F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2A0403-54CB-91FE-49E9-D39E055AAB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BA869-CBC0-4123-8AE9-21DAC4CDD1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116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4F1E9-0CF3-D7A8-6206-815A054A6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CEFD12-0F16-48E9-2BFF-42860FFB5B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A2CEE-890C-4F2F-B1BD-2D684AF9E39D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8CB4FB-1845-74C1-38CB-50D07381D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21E44B-8C54-E7F3-AF44-7C34C5F39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BA869-CBC0-4123-8AE9-21DAC4CDD1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5804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74D3FE-B7A1-0DC1-569C-6EE7BD549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A2CEE-890C-4F2F-B1BD-2D684AF9E39D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ADC462-ACB8-96D6-713D-F8D0B53D74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377FC4-4129-671D-424B-2B53FED155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BA869-CBC0-4123-8AE9-21DAC4CDD1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3704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26661-2B36-90D2-0CF2-5BE971D68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0FF05-6A48-BF4E-F493-26C3CE0FF1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34F264-1CEF-F372-B02F-BE3CB22E70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B66BA4-BD87-9D6F-BA45-CC0C47B306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A2CEE-890C-4F2F-B1BD-2D684AF9E39D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0D50AF-543E-EACB-35F5-004A6C5956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527211-6753-3392-7422-E7FF316784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BA869-CBC0-4123-8AE9-21DAC4CDD1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8802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307A9-B72E-A287-F63E-DB4688A4D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B6734C3-4906-8CED-2DDE-871C5A46F7B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57061C-44FF-5797-EB99-61869BD754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F3EECE-EF8C-16CA-56B7-A2A35449E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A2CEE-890C-4F2F-B1BD-2D684AF9E39D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AFB760-0074-0212-8896-4D0951AEC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993367-07AD-FA07-FD07-6E20D4A85E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BA869-CBC0-4123-8AE9-21DAC4CDD1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3494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40A1F-D5B7-B86D-1A9E-C1353550A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FEE21B-8EFD-8554-43D1-6D9C6DBB4F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99C036-2C75-78F9-58E3-CC1CBBD0AA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A2CEE-890C-4F2F-B1BD-2D684AF9E39D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F0DD7B-EAD8-F710-7471-3A8CF1A5B8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641E8-58D0-67A4-BDD4-AE421DCFE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BA869-CBC0-4123-8AE9-21DAC4CDD1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133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C33669-3B6F-43BB-4AFA-2C81CBC4E70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41C81C-715E-8853-1EAF-D538C329B3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36788B-9F11-4D17-A0AB-ED022FBE47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A2CEE-890C-4F2F-B1BD-2D684AF9E39D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A654A9-F67D-59FC-2127-4E0D8D66A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83BE0E-AD1B-BA85-9CB1-EB95DF5709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BA869-CBC0-4123-8AE9-21DAC4CDD1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9254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AF8D6E-5B16-6A69-9087-877B3D5AD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299A6F-B2AF-C5A4-A41B-DF8EAD38E8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7E646E-07B6-3E70-F925-BFA102053E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DA2CEE-890C-4F2F-B1BD-2D684AF9E39D}" type="datetimeFigureOut">
              <a:rPr lang="en-GB" smtClean="0"/>
              <a:t>16/03/2023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CD6291-A5BD-3F1B-C131-553FABE400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0006C-71C8-C8D0-8D06-527CA68D11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CBA869-CBC0-4123-8AE9-21DAC4CDD1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4971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6thOslw9lk?feature=oembed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ernment.is/topics/environment-climate-and-nature-protection/climate-change/" TargetMode="External"/><Relationship Id="rId13" Type="http://schemas.openxmlformats.org/officeDocument/2006/relationships/hyperlink" Target="https://www.responsibletravel.com/holidays/iceland/travel-guide/overtourism-in-iceland" TargetMode="External"/><Relationship Id="rId3" Type="http://schemas.openxmlformats.org/officeDocument/2006/relationships/hyperlink" Target="https://commons.wikimedia.org/wiki/User:Chensiyuan" TargetMode="External"/><Relationship Id="rId7" Type="http://schemas.openxmlformats.org/officeDocument/2006/relationships/hyperlink" Target="https://grapevine.is/mag/2021/01/18/the-high-cost-of-living-renting-and-being-foreign-in-reykjavik/" TargetMode="External"/><Relationship Id="rId12" Type="http://schemas.openxmlformats.org/officeDocument/2006/relationships/hyperlink" Target="https://www.visiticeland.com/article/weather-and-climate" TargetMode="External"/><Relationship Id="rId2" Type="http://schemas.openxmlformats.org/officeDocument/2006/relationships/hyperlink" Target="https://www.savingiceland.org/2017/08/icelands-troubled-environmen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jupivogur.is/Stjornsysla/Hagnytt/English/Cittaslow/" TargetMode="External"/><Relationship Id="rId11" Type="http://schemas.openxmlformats.org/officeDocument/2006/relationships/hyperlink" Target="https://www.ferdamalastofa.is/en/recearch-and-statistics/visitor-surveys/international-visitors-to-iceland-2022" TargetMode="External"/><Relationship Id="rId5" Type="http://schemas.openxmlformats.org/officeDocument/2006/relationships/hyperlink" Target="https://www.cittaslow.org/" TargetMode="External"/><Relationship Id="rId10" Type="http://schemas.openxmlformats.org/officeDocument/2006/relationships/hyperlink" Target="https://www.ferdamalastofa.is/en/recearch-and-statistics/numbers-of-foreign-visitors" TargetMode="External"/><Relationship Id="rId4" Type="http://schemas.openxmlformats.org/officeDocument/2006/relationships/hyperlink" Target="https://en.wikipedia.org/wiki/Dj%C3%BApivogur#/media/File:1_aerial_pano_Dj%C3%BApivogur_2017.jpg" TargetMode="External"/><Relationship Id="rId9" Type="http://schemas.openxmlformats.org/officeDocument/2006/relationships/hyperlink" Target="https://icelandmonitor.mbl.is/news/news/2015/07/16/tourists_piss_and_shit_at_gullfoss/" TargetMode="External"/><Relationship Id="rId14" Type="http://schemas.openxmlformats.org/officeDocument/2006/relationships/hyperlink" Target="https://statice.is/publications/news-archive/tourism/overnight-stays-in-january-2023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.org/en/academic-impact/sustainability#:~:text=In%201987%2C%20the%20United%20Nations,to%20meet%20their%20own%20needs.%E2%80%9D" TargetMode="External"/><Relationship Id="rId7" Type="http://schemas.openxmlformats.org/officeDocument/2006/relationships/hyperlink" Target="https://www.visiticeland.com/sustainable-travel/#:~:text=Iceland%20has%20set%20ambitious%20goals,high%20sustainability%20and%20quality%20standards." TargetMode="External"/><Relationship Id="rId2" Type="http://schemas.openxmlformats.org/officeDocument/2006/relationships/hyperlink" Target="https://www.statice.is/statistics/economy/external-trade/trade-in-good-and-servic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vakinn.is/en/about-vakinn/logos-and-regulations" TargetMode="External"/><Relationship Id="rId5" Type="http://schemas.openxmlformats.org/officeDocument/2006/relationships/hyperlink" Target="https://www.unwto.org/tourism-in-2030-agenda" TargetMode="External"/><Relationship Id="rId4" Type="http://schemas.openxmlformats.org/officeDocument/2006/relationships/hyperlink" Target="https://sdgs.un.org/goa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" name="Picture 4" descr="World map formed by people united">
            <a:extLst>
              <a:ext uri="{FF2B5EF4-FFF2-40B4-BE49-F238E27FC236}">
                <a16:creationId xmlns:a16="http://schemas.microsoft.com/office/drawing/2014/main" id="{F47163AE-3FD1-2D39-2594-A8847EA7DB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697" r="32203" b="1393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03D159-20D1-538C-99CC-5FBE645F05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/>
              <a:t>Sustainable Global Tourism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742A2F-40A4-51FB-7CAD-67E3A7F9E4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2000" b="1"/>
              <a:t>Iceland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681846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26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F7264AA-F515-3BF5-6322-A17E2B2FB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0412" y="642634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 b="1" u="sng" dirty="0"/>
              <a:t>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78DDDC-97E4-F4D3-E8CD-5071280F5C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124384"/>
            <a:ext cx="7089268" cy="4642176"/>
          </a:xfrm>
        </p:spPr>
        <p:txBody>
          <a:bodyPr anchor="t">
            <a:normAutofit/>
          </a:bodyPr>
          <a:lstStyle/>
          <a:p>
            <a:r>
              <a:rPr lang="en-GB" sz="2000" b="0" i="0" dirty="0">
                <a:effectLst/>
                <a:latin typeface="Roboto" panose="02000000000000000000" pitchFamily="2" charset="0"/>
              </a:rPr>
              <a:t>“In 1987, the </a:t>
            </a:r>
            <a:r>
              <a:rPr lang="en-GB" sz="2000" b="0" i="0" u="none" strike="noStrike" dirty="0">
                <a:effectLst/>
                <a:latin typeface="Roboto" panose="02000000000000000000" pitchFamily="2" charset="0"/>
              </a:rPr>
              <a:t>United Nations Brundtland Commission</a:t>
            </a:r>
            <a:r>
              <a:rPr lang="en-GB" sz="2000" b="0" i="0" dirty="0">
                <a:effectLst/>
                <a:latin typeface="Roboto" panose="02000000000000000000" pitchFamily="2" charset="0"/>
              </a:rPr>
              <a:t> defined sustainability as “meeting the needs of the present without compromising the ability of future generations to meet their own needs.”</a:t>
            </a:r>
          </a:p>
          <a:p>
            <a:endParaRPr lang="en-GB" sz="2000" dirty="0">
              <a:latin typeface="Roboto" panose="02000000000000000000" pitchFamily="2" charset="0"/>
            </a:endParaRPr>
          </a:p>
          <a:p>
            <a:r>
              <a:rPr lang="en-GB" sz="2000" dirty="0">
                <a:latin typeface="Roboto" panose="02000000000000000000" pitchFamily="2" charset="0"/>
              </a:rPr>
              <a:t>Sustainable Tourism – striking a balance between “tourism related economic development, environmental protection , and the satisfaction of the needs and desired of tourists and local residents” </a:t>
            </a:r>
            <a:r>
              <a:rPr lang="en-GB" sz="1600" dirty="0">
                <a:latin typeface="Roboto" panose="02000000000000000000" pitchFamily="2" charset="0"/>
              </a:rPr>
              <a:t>Hunter (2002, p.3).</a:t>
            </a:r>
            <a:endParaRPr lang="en-GB" sz="2000" dirty="0">
              <a:latin typeface="Roboto" panose="02000000000000000000" pitchFamily="2" charset="0"/>
            </a:endParaRPr>
          </a:p>
          <a:p>
            <a:endParaRPr lang="en-GB" sz="2000" dirty="0">
              <a:latin typeface="Roboto" panose="02000000000000000000" pitchFamily="2" charset="0"/>
            </a:endParaRPr>
          </a:p>
          <a:p>
            <a:r>
              <a:rPr lang="en-GB" sz="2000" dirty="0">
                <a:latin typeface="Roboto" panose="02000000000000000000" pitchFamily="2" charset="0"/>
              </a:rPr>
              <a:t>UN sustainable development goals.</a:t>
            </a:r>
          </a:p>
          <a:p>
            <a:endParaRPr lang="en-GB" sz="2000" dirty="0">
              <a:latin typeface="Roboto" panose="02000000000000000000" pitchFamily="2" charset="0"/>
            </a:endParaRPr>
          </a:p>
          <a:p>
            <a:r>
              <a:rPr lang="en-GB" sz="2000" dirty="0">
                <a:latin typeface="Roboto" panose="02000000000000000000" pitchFamily="2" charset="0"/>
              </a:rPr>
              <a:t>Three Pillars</a:t>
            </a:r>
            <a:endParaRPr lang="en-GB" sz="2000" dirty="0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552456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7">
            <a:extLst>
              <a:ext uri="{FF2B5EF4-FFF2-40B4-BE49-F238E27FC236}">
                <a16:creationId xmlns:a16="http://schemas.microsoft.com/office/drawing/2014/main" id="{787F4F1C-8D3D-4EC1-B72D-A0470A5A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9">
            <a:extLst>
              <a:ext uri="{FF2B5EF4-FFF2-40B4-BE49-F238E27FC236}">
                <a16:creationId xmlns:a16="http://schemas.microsoft.com/office/drawing/2014/main" id="{D1E3DD61-64DB-46AD-B249-E273CD86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D7053D3-590A-4E94-B092-C96EAF744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2EB67199-6FF0-4DED-89D1-BAEA95F9F5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1" name="Freeform: Shape 15">
                <a:extLst>
                  <a:ext uri="{FF2B5EF4-FFF2-40B4-BE49-F238E27FC236}">
                    <a16:creationId xmlns:a16="http://schemas.microsoft.com/office/drawing/2014/main" id="{D1A0BEEB-C008-4150-A935-C6AAF537DA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2" name="Group 11">
              <a:extLst>
                <a:ext uri="{FF2B5EF4-FFF2-40B4-BE49-F238E27FC236}">
                  <a16:creationId xmlns:a16="http://schemas.microsoft.com/office/drawing/2014/main" id="{05148B0F-801C-45A1-80C1-EEC25A22A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E7715ED9-C8CE-4651-82AA-1C4B5F14A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3" name="Freeform: Shape 13">
                <a:extLst>
                  <a:ext uri="{FF2B5EF4-FFF2-40B4-BE49-F238E27FC236}">
                    <a16:creationId xmlns:a16="http://schemas.microsoft.com/office/drawing/2014/main" id="{B911230A-EF3B-4760-9087-E4FBE05BD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E71484B-B7A8-719C-A3C6-D5646F340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20676"/>
            <a:ext cx="7021513" cy="230832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Iceland</a:t>
            </a:r>
          </a:p>
        </p:txBody>
      </p:sp>
    </p:spTree>
    <p:extLst>
      <p:ext uri="{BB962C8B-B14F-4D97-AF65-F5344CB8AC3E}">
        <p14:creationId xmlns:p14="http://schemas.microsoft.com/office/powerpoint/2010/main" val="374199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E5089B-41E2-46B3-B063-89B158289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History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9035C0DF-D1EE-62A7-E74B-9F20604E46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0018620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95283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erial view of icebergs in Antarctica">
            <a:extLst>
              <a:ext uri="{FF2B5EF4-FFF2-40B4-BE49-F238E27FC236}">
                <a16:creationId xmlns:a16="http://schemas.microsoft.com/office/drawing/2014/main" id="{CFD0B4F1-7942-3E62-1712-EF78B6B623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237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57963C-6591-3E11-B372-FEEBF6590A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2458" y="1757194"/>
            <a:ext cx="3822189" cy="3742762"/>
          </a:xfrm>
        </p:spPr>
        <p:txBody>
          <a:bodyPr>
            <a:normAutofit/>
          </a:bodyPr>
          <a:lstStyle/>
          <a:p>
            <a:r>
              <a:rPr lang="en-GB" sz="2400" dirty="0"/>
              <a:t>Climate Plan Goals</a:t>
            </a:r>
          </a:p>
          <a:p>
            <a:endParaRPr lang="en-GB" sz="2400" dirty="0"/>
          </a:p>
          <a:p>
            <a:r>
              <a:rPr lang="en-GB" sz="2400" dirty="0"/>
              <a:t>Renewable Energy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79293AB-22E9-7D73-DFC8-898E190BA942}"/>
              </a:ext>
            </a:extLst>
          </p:cNvPr>
          <p:cNvSpPr txBox="1"/>
          <p:nvPr/>
        </p:nvSpPr>
        <p:spPr>
          <a:xfrm>
            <a:off x="7040880" y="701674"/>
            <a:ext cx="50353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/>
              <a:t>Climate Plans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1242633-C564-EB6C-D556-74ECCF2EBD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3076" y="4295972"/>
            <a:ext cx="4275829" cy="240796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99D1B70-D889-DD95-96AB-2336DCABDA98}"/>
              </a:ext>
            </a:extLst>
          </p:cNvPr>
          <p:cNvSpPr txBox="1"/>
          <p:nvPr/>
        </p:nvSpPr>
        <p:spPr>
          <a:xfrm>
            <a:off x="5897906" y="6411638"/>
            <a:ext cx="2092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0" i="0" dirty="0">
                <a:solidFill>
                  <a:srgbClr val="0D0D0D"/>
                </a:solidFill>
                <a:effectLst/>
                <a:latin typeface="Founders"/>
              </a:rPr>
              <a:t>Modified Copernicus Sentinel data (2020), processed by ESA.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90355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DDC593-3BCA-040D-9D11-3BF309265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dirty="0"/>
              <a:t>How Sustainable is Iceland?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147B19-B931-ADA1-9F6F-A12C2FF851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r>
              <a:rPr lang="en-GB" dirty="0"/>
              <a:t>Greenest country in the world?</a:t>
            </a:r>
          </a:p>
          <a:p>
            <a:r>
              <a:rPr lang="en-GB" dirty="0"/>
              <a:t>High ecological footprint</a:t>
            </a:r>
          </a:p>
          <a:p>
            <a:r>
              <a:rPr lang="en-GB" dirty="0"/>
              <a:t>Fossil Fuels</a:t>
            </a:r>
          </a:p>
          <a:p>
            <a:r>
              <a:rPr lang="en-GB" dirty="0"/>
              <a:t>Greenwashing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307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erial view of icebergs in Antarctica">
            <a:extLst>
              <a:ext uri="{FF2B5EF4-FFF2-40B4-BE49-F238E27FC236}">
                <a16:creationId xmlns:a16="http://schemas.microsoft.com/office/drawing/2014/main" id="{CFD0B4F1-7942-3E62-1712-EF78B6B623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237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57963C-6591-3E11-B372-FEEBF6590A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2458" y="1757194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Tourism Industry</a:t>
            </a:r>
          </a:p>
          <a:p>
            <a:r>
              <a:rPr lang="en-GB" sz="2400" dirty="0"/>
              <a:t>Certifications</a:t>
            </a:r>
          </a:p>
          <a:p>
            <a:r>
              <a:rPr lang="en-GB" sz="2400" dirty="0"/>
              <a:t>‘</a:t>
            </a:r>
            <a:r>
              <a:rPr lang="en-GB" sz="2400" dirty="0" err="1"/>
              <a:t>Vakinn</a:t>
            </a:r>
            <a:r>
              <a:rPr lang="en-GB" sz="2400" dirty="0"/>
              <a:t>’</a:t>
            </a:r>
          </a:p>
          <a:p>
            <a:r>
              <a:rPr lang="en-GB" sz="2400" dirty="0"/>
              <a:t>‘</a:t>
            </a:r>
            <a:r>
              <a:rPr lang="en-GB" sz="2400" dirty="0" err="1"/>
              <a:t>Cittaslow</a:t>
            </a:r>
            <a:r>
              <a:rPr lang="en-GB" sz="2400" dirty="0"/>
              <a:t>’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55A2EA-F402-8D24-12D2-04FCA2EBEB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00764" y="5100319"/>
            <a:ext cx="1575470" cy="16287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D443026-83F7-BE58-D709-4C57CAB35F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39681" y="5100318"/>
            <a:ext cx="964595" cy="162877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D997867-F01F-78D3-5DE1-A310CDAD9E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73860" y="5100318"/>
            <a:ext cx="965328" cy="162877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0B8733B-29EE-F953-7683-2741D596C4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68761" y="5100806"/>
            <a:ext cx="965328" cy="162828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79293AB-22E9-7D73-DFC8-898E190BA942}"/>
              </a:ext>
            </a:extLst>
          </p:cNvPr>
          <p:cNvSpPr txBox="1"/>
          <p:nvPr/>
        </p:nvSpPr>
        <p:spPr>
          <a:xfrm>
            <a:off x="7040880" y="701674"/>
            <a:ext cx="50353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Sustainability and certifications</a:t>
            </a:r>
          </a:p>
        </p:txBody>
      </p:sp>
    </p:spTree>
    <p:extLst>
      <p:ext uri="{BB962C8B-B14F-4D97-AF65-F5344CB8AC3E}">
        <p14:creationId xmlns:p14="http://schemas.microsoft.com/office/powerpoint/2010/main" val="2236035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33FF30-BD27-6791-99AF-35640BE1BE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407" r="26267" b="1"/>
          <a:stretch/>
        </p:blipFill>
        <p:spPr>
          <a:xfrm>
            <a:off x="0" y="10"/>
            <a:ext cx="9669642" cy="6857990"/>
          </a:xfrm>
          <a:prstGeom prst="rect">
            <a:avLst/>
          </a:prstGeom>
        </p:spPr>
      </p:pic>
      <p:sp>
        <p:nvSpPr>
          <p:cNvPr id="75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8FAC62-5A5A-6EA8-5053-4BB8713469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u="sng" dirty="0" err="1"/>
              <a:t>Cittaslow</a:t>
            </a:r>
            <a:endParaRPr lang="en-GB" sz="40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39998-1990-77CD-4B0B-2FB8335BED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dirty="0"/>
              <a:t>To Improve quality of life</a:t>
            </a:r>
          </a:p>
          <a:p>
            <a:r>
              <a:rPr lang="en-GB" sz="2000" dirty="0"/>
              <a:t>Slow down the pace of life</a:t>
            </a:r>
          </a:p>
          <a:p>
            <a:r>
              <a:rPr lang="en-GB" sz="2000" dirty="0" err="1"/>
              <a:t>Djupavogshreppur</a:t>
            </a:r>
            <a:endParaRPr lang="en-GB" sz="2000" dirty="0"/>
          </a:p>
          <a:p>
            <a:r>
              <a:rPr lang="en-GB" sz="2000" dirty="0"/>
              <a:t>Preserve local uniqueness</a:t>
            </a:r>
          </a:p>
          <a:p>
            <a:r>
              <a:rPr lang="en-GB" sz="2000" dirty="0"/>
              <a:t>Conserve Nature</a:t>
            </a:r>
          </a:p>
          <a:p>
            <a:r>
              <a:rPr lang="en-GB" sz="2000" dirty="0"/>
              <a:t>Interesting place to visit</a:t>
            </a:r>
          </a:p>
          <a:p>
            <a:endParaRPr lang="en-GB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72AC5C-BD6E-C70A-F3C3-F2B412E76688}"/>
              </a:ext>
            </a:extLst>
          </p:cNvPr>
          <p:cNvSpPr txBox="1"/>
          <p:nvPr/>
        </p:nvSpPr>
        <p:spPr>
          <a:xfrm>
            <a:off x="-3047" y="71735"/>
            <a:ext cx="95808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err="1">
                <a:solidFill>
                  <a:schemeClr val="bg1"/>
                </a:solidFill>
              </a:rPr>
              <a:t>Chensiyuan</a:t>
            </a:r>
            <a:r>
              <a:rPr lang="en-GB" sz="1050" dirty="0">
                <a:solidFill>
                  <a:schemeClr val="bg1"/>
                </a:solidFill>
              </a:rPr>
              <a:t> (2017)</a:t>
            </a:r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CEF85211-0A0C-A7B3-649C-9FA99E5A9A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46147" y="4913539"/>
            <a:ext cx="1930086" cy="1766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741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8122944-A8FC-36A2-DECB-4E6DAA3F30E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41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708D72-8FAE-7666-B1A9-47FC36909B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800" b="1" u="sng" dirty="0"/>
              <a:t>Climate change threats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3CAAA1-1DA3-C909-F8E1-D06E62CA2E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617299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80300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2FFEE4-E7BC-F4E1-6C46-0FBE8DDDD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8000" dirty="0"/>
              <a:t>What Tourists can do</a:t>
            </a:r>
          </a:p>
        </p:txBody>
      </p:sp>
      <p:cxnSp>
        <p:nvCxnSpPr>
          <p:cNvPr id="24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4CC31AE0-2C35-826E-8C2D-409288384A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1233624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97232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25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Sustainable Energy | The A-Ö of Iceland | LIVING">
            <a:hlinkClick r:id="" action="ppaction://media"/>
            <a:extLst>
              <a:ext uri="{FF2B5EF4-FFF2-40B4-BE49-F238E27FC236}">
                <a16:creationId xmlns:a16="http://schemas.microsoft.com/office/drawing/2014/main" id="{79BF0A71-1CC2-1244-22DB-063FD73E431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30946"/>
            <a:ext cx="12192000" cy="6888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21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8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4" descr="Thermal power station">
            <a:extLst>
              <a:ext uri="{FF2B5EF4-FFF2-40B4-BE49-F238E27FC236}">
                <a16:creationId xmlns:a16="http://schemas.microsoft.com/office/drawing/2014/main" id="{BDC26647-9004-9F8D-37B5-A5D17693C4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200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9" name="Rectangle 10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531344-A688-B4AD-657E-7B8ACD25D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3600" b="1" u="sng" dirty="0"/>
              <a:t>Industry and Environment</a:t>
            </a:r>
          </a:p>
        </p:txBody>
      </p:sp>
      <p:sp>
        <p:nvSpPr>
          <p:cNvPr id="30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1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C3F34-6C4A-DC93-7451-52929B4654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4139936"/>
          </a:xfrm>
        </p:spPr>
        <p:txBody>
          <a:bodyPr anchor="t">
            <a:normAutofit/>
          </a:bodyPr>
          <a:lstStyle/>
          <a:p>
            <a:r>
              <a:rPr lang="en-GB" sz="2000" dirty="0"/>
              <a:t>Change in industries</a:t>
            </a:r>
          </a:p>
          <a:p>
            <a:r>
              <a:rPr lang="en-GB" sz="2000" dirty="0"/>
              <a:t>Questions and problems</a:t>
            </a:r>
          </a:p>
          <a:p>
            <a:r>
              <a:rPr lang="en-GB" sz="2000" dirty="0"/>
              <a:t>Renewable energy</a:t>
            </a:r>
          </a:p>
          <a:p>
            <a:r>
              <a:rPr lang="en-GB" sz="2000" dirty="0"/>
              <a:t>Nature Conservation/Tourism</a:t>
            </a:r>
          </a:p>
          <a:p>
            <a:r>
              <a:rPr lang="en-GB" sz="2000" dirty="0"/>
              <a:t>Shared Infrastructure</a:t>
            </a:r>
          </a:p>
          <a:p>
            <a:r>
              <a:rPr lang="en-GB" sz="2000" dirty="0"/>
              <a:t>Complex situation</a:t>
            </a:r>
          </a:p>
          <a:p>
            <a:r>
              <a:rPr lang="en-GB" sz="2000" dirty="0"/>
              <a:t>Debate over sustainability</a:t>
            </a:r>
          </a:p>
          <a:p>
            <a:r>
              <a:rPr lang="en-GB" sz="2000" dirty="0"/>
              <a:t>Tourist Impact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031790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C0526F-00D6-51C3-8CD8-48607D3F98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GB" dirty="0"/>
              <a:t>Aluminium Smelting</a:t>
            </a:r>
          </a:p>
        </p:txBody>
      </p:sp>
      <p:sp>
        <p:nvSpPr>
          <p:cNvPr id="40" name="Content Placeholder 2">
            <a:extLst>
              <a:ext uri="{FF2B5EF4-FFF2-40B4-BE49-F238E27FC236}">
                <a16:creationId xmlns:a16="http://schemas.microsoft.com/office/drawing/2014/main" id="{6B155CCD-3038-51AF-6A0E-AD9F7CAB35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r>
              <a:rPr lang="en-GB" sz="2000" dirty="0"/>
              <a:t>Material Imports</a:t>
            </a:r>
          </a:p>
          <a:p>
            <a:r>
              <a:rPr lang="en-GB" sz="2000" dirty="0"/>
              <a:t>Government claims</a:t>
            </a:r>
          </a:p>
          <a:p>
            <a:r>
              <a:rPr lang="en-GB" sz="2000" dirty="0"/>
              <a:t>Heavy industry</a:t>
            </a:r>
          </a:p>
          <a:p>
            <a:r>
              <a:rPr lang="en-GB" sz="2000" dirty="0"/>
              <a:t>Threat to wildlife</a:t>
            </a:r>
          </a:p>
          <a:p>
            <a:r>
              <a:rPr lang="en-GB" sz="2000" dirty="0"/>
              <a:t>Pollution levels</a:t>
            </a:r>
          </a:p>
          <a:p>
            <a:r>
              <a:rPr lang="en-GB" sz="2000" dirty="0"/>
              <a:t>Carbon emissions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45245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27">
            <a:extLst>
              <a:ext uri="{FF2B5EF4-FFF2-40B4-BE49-F238E27FC236}">
                <a16:creationId xmlns:a16="http://schemas.microsoft.com/office/drawing/2014/main" id="{09CFCDAF-46CE-4056-866C-5EE9122FDC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!!Rectangle">
            <a:extLst>
              <a:ext uri="{FF2B5EF4-FFF2-40B4-BE49-F238E27FC236}">
                <a16:creationId xmlns:a16="http://schemas.microsoft.com/office/drawing/2014/main" id="{9F587EB1-1674-4B8B-88AD-2A81FFFB5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89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6" name="Picture 23" descr="Hot air balloon taking off in desert under Milky Way">
            <a:extLst>
              <a:ext uri="{FF2B5EF4-FFF2-40B4-BE49-F238E27FC236}">
                <a16:creationId xmlns:a16="http://schemas.microsoft.com/office/drawing/2014/main" id="{763F313B-C71F-4EE6-85C9-034780BEE7F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b="16357"/>
          <a:stretch/>
        </p:blipFill>
        <p:spPr>
          <a:xfrm>
            <a:off x="20" y="10"/>
            <a:ext cx="12191981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E250138-F9B8-6E0B-03E2-BA9BA5877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81934"/>
            <a:ext cx="5257801" cy="518152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dirty="0">
                <a:solidFill>
                  <a:srgbClr val="FFFFFF"/>
                </a:solidFill>
              </a:rPr>
              <a:t>Tourism Stats</a:t>
            </a:r>
          </a:p>
        </p:txBody>
      </p:sp>
      <p:cxnSp>
        <p:nvCxnSpPr>
          <p:cNvPr id="47" name="Straight Connector 3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73056"/>
            <a:ext cx="0" cy="6476066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2814" y="74031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9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1594" y="969611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7274" y="1484755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8883A0-52C8-BC5B-9B5D-866864B9686F}"/>
              </a:ext>
            </a:extLst>
          </p:cNvPr>
          <p:cNvSpPr txBox="1"/>
          <p:nvPr/>
        </p:nvSpPr>
        <p:spPr>
          <a:xfrm>
            <a:off x="7229042" y="698643"/>
            <a:ext cx="4124758" cy="530146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30% of total exports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700,00 overnight stays in 2021 - up 44%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Vast Majority travel into Keflavik airport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2022 – 67.2% visitors satisfied with sustainability and environmental performance. </a:t>
            </a:r>
            <a:r>
              <a:rPr lang="en-GB" sz="1000" dirty="0">
                <a:solidFill>
                  <a:schemeClr val="bg1"/>
                </a:solidFill>
              </a:rPr>
              <a:t>Iceland Tourist Board (2022).</a:t>
            </a:r>
            <a:endParaRPr lang="en-US" sz="2000" dirty="0">
              <a:solidFill>
                <a:srgbClr val="FFFFFF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Jan 2023 , total overnight stays - 449,800. Most ever.</a:t>
            </a:r>
            <a:r>
              <a:rPr lang="en-GB" sz="1050" dirty="0">
                <a:solidFill>
                  <a:schemeClr val="bg1"/>
                </a:solidFill>
              </a:rPr>
              <a:t>Statistics Iceland (2023)</a:t>
            </a:r>
            <a:endParaRPr lang="en-US" sz="2000" dirty="0">
              <a:solidFill>
                <a:schemeClr val="bg1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Shows growing popularity</a:t>
            </a:r>
          </a:p>
        </p:txBody>
      </p:sp>
    </p:spTree>
    <p:extLst>
      <p:ext uri="{BB962C8B-B14F-4D97-AF65-F5344CB8AC3E}">
        <p14:creationId xmlns:p14="http://schemas.microsoft.com/office/powerpoint/2010/main" val="2551144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37B630-F671-F897-0B2E-8BE6D8ED6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 u="sng" dirty="0"/>
              <a:t>Problems Faced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DEE7F33E-DA9A-E87F-3CD9-3615527CFD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688858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09465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22" grpId="0">
        <p:bldAsOne/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1F14F1-1F1D-AF4F-18EF-8C846B78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8000" dirty="0">
                <a:solidFill>
                  <a:schemeClr val="bg1"/>
                </a:solidFill>
              </a:rPr>
              <a:t>Housing Issues</a:t>
            </a:r>
          </a:p>
        </p:txBody>
      </p:sp>
      <p:cxnSp>
        <p:nvCxnSpPr>
          <p:cNvPr id="14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77BE0977-4F06-CB98-77F5-9DFA927C8E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Lack of housing available</a:t>
            </a:r>
          </a:p>
          <a:p>
            <a:r>
              <a:rPr lang="en-GB" sz="2000" dirty="0">
                <a:solidFill>
                  <a:schemeClr val="bg1"/>
                </a:solidFill>
              </a:rPr>
              <a:t>Increased Prices</a:t>
            </a:r>
          </a:p>
          <a:p>
            <a:r>
              <a:rPr lang="en-GB" sz="2000" dirty="0">
                <a:solidFill>
                  <a:schemeClr val="bg1"/>
                </a:solidFill>
              </a:rPr>
              <a:t>Partly due to tourists</a:t>
            </a:r>
          </a:p>
          <a:p>
            <a:r>
              <a:rPr lang="en-GB" sz="2000" dirty="0">
                <a:solidFill>
                  <a:schemeClr val="bg1"/>
                </a:solidFill>
              </a:rPr>
              <a:t>Wider social issue</a:t>
            </a:r>
          </a:p>
          <a:p>
            <a:r>
              <a:rPr lang="en-GB" sz="2000" dirty="0">
                <a:solidFill>
                  <a:schemeClr val="bg1"/>
                </a:solidFill>
              </a:rPr>
              <a:t>Poor citizens affected most</a:t>
            </a:r>
          </a:p>
          <a:p>
            <a:r>
              <a:rPr lang="en-GB" sz="2000" dirty="0">
                <a:solidFill>
                  <a:schemeClr val="bg1"/>
                </a:solidFill>
              </a:rPr>
              <a:t>Vicious Cycle</a:t>
            </a:r>
          </a:p>
          <a:p>
            <a:r>
              <a:rPr lang="en-GB" sz="2000" dirty="0">
                <a:solidFill>
                  <a:schemeClr val="bg1"/>
                </a:solidFill>
              </a:rPr>
              <a:t>Employer rent</a:t>
            </a:r>
          </a:p>
          <a:p>
            <a:r>
              <a:rPr lang="en-GB" sz="2000" dirty="0" err="1">
                <a:solidFill>
                  <a:schemeClr val="bg1"/>
                </a:solidFill>
              </a:rPr>
              <a:t>AirBnb</a:t>
            </a:r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Social Housing</a:t>
            </a:r>
          </a:p>
          <a:p>
            <a:r>
              <a:rPr lang="en-GB" sz="2000" dirty="0">
                <a:solidFill>
                  <a:schemeClr val="bg1"/>
                </a:solidFill>
              </a:rPr>
              <a:t>Black Market</a:t>
            </a:r>
          </a:p>
        </p:txBody>
      </p:sp>
    </p:spTree>
    <p:extLst>
      <p:ext uri="{BB962C8B-B14F-4D97-AF65-F5344CB8AC3E}">
        <p14:creationId xmlns:p14="http://schemas.microsoft.com/office/powerpoint/2010/main" val="1912471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1AE1E5-B2BA-DAD9-4BEB-F675AEE77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/>
              <a:t>Tourist Issues</a:t>
            </a:r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C7414-ADF3-7ADD-935C-C1BDA04327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700" dirty="0"/>
              <a:t>Damage to moss</a:t>
            </a:r>
          </a:p>
          <a:p>
            <a:r>
              <a:rPr lang="en-GB" sz="1700" dirty="0"/>
              <a:t>Hiking trails </a:t>
            </a:r>
          </a:p>
          <a:p>
            <a:r>
              <a:rPr lang="en-GB" sz="1700" dirty="0"/>
              <a:t>Off-roading</a:t>
            </a:r>
          </a:p>
          <a:p>
            <a:r>
              <a:rPr lang="en-GB" sz="1700" dirty="0" err="1"/>
              <a:t>Overtourism</a:t>
            </a:r>
            <a:endParaRPr lang="en-GB" sz="1700" dirty="0"/>
          </a:p>
          <a:p>
            <a:r>
              <a:rPr lang="en-GB" sz="1700" dirty="0"/>
              <a:t>Economic crisis</a:t>
            </a:r>
          </a:p>
          <a:p>
            <a:r>
              <a:rPr lang="en-GB" sz="1700" dirty="0"/>
              <a:t>Tourism recovery</a:t>
            </a:r>
          </a:p>
          <a:p>
            <a:r>
              <a:rPr lang="en-GB" sz="1700" dirty="0"/>
              <a:t>Infrastructure damage</a:t>
            </a:r>
          </a:p>
          <a:p>
            <a:r>
              <a:rPr lang="en-GB" sz="1700" dirty="0"/>
              <a:t>Toilet facilities overwhelmed</a:t>
            </a:r>
          </a:p>
          <a:p>
            <a:r>
              <a:rPr lang="en-GB" sz="1700" dirty="0"/>
              <a:t>Cruise ships</a:t>
            </a:r>
          </a:p>
          <a:p>
            <a:endParaRPr lang="en-GB" sz="1700" dirty="0"/>
          </a:p>
        </p:txBody>
      </p:sp>
      <p:pic>
        <p:nvPicPr>
          <p:cNvPr id="24" name="Picture 4" descr="Aerial view of icebergs in Antarctica">
            <a:extLst>
              <a:ext uri="{FF2B5EF4-FFF2-40B4-BE49-F238E27FC236}">
                <a16:creationId xmlns:a16="http://schemas.microsoft.com/office/drawing/2014/main" id="{2B5E7989-2613-C3B6-037E-5B1BAB43F5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299" r="22999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2720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E87988-771A-D7F2-3FF1-3BE1BD13B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9234" y="2073715"/>
            <a:ext cx="6935759" cy="299304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8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Thank You for Listening!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1BD432D-FAB3-4B5D-BF27-4DA7C75B3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6D6B450-4278-45B8-88C7-C061710E3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399233" y="1883640"/>
            <a:ext cx="69357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4234A4C-A256-4139-A5F4-27078F0D6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399233" y="5066757"/>
            <a:ext cx="69357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89852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9D043-43DC-6DF2-927C-D3D8B98AB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6"/>
            <a:ext cx="10515600" cy="662782"/>
          </a:xfrm>
        </p:spPr>
        <p:txBody>
          <a:bodyPr>
            <a:normAutofit fontScale="90000"/>
          </a:bodyPr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00DE4D-9C30-33EE-E989-12070B593F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600" y="681038"/>
            <a:ext cx="12090400" cy="6176962"/>
          </a:xfrm>
        </p:spPr>
        <p:txBody>
          <a:bodyPr>
            <a:normAutofit fontScale="25000" lnSpcReduction="20000"/>
          </a:bodyPr>
          <a:lstStyle/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44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Bruntland</a:t>
            </a:r>
            <a:r>
              <a:rPr lang="en-GB" sz="4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, G.H., 1987. Our common future. </a:t>
            </a:r>
            <a:r>
              <a:rPr lang="en-GB" sz="44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World Commission on Environment 1 and Development</a:t>
            </a:r>
            <a:r>
              <a:rPr lang="en-GB" sz="4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pp.45-65.</a:t>
            </a: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4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CHAPMAN, M., Aug 07, 2017-last update, Iceland’s Troubled Environment. Available: </a:t>
            </a:r>
            <a:r>
              <a:rPr lang="en-GB" sz="4400" u="sng" dirty="0">
                <a:effectLst/>
                <a:ea typeface="Calibri" panose="020F0502020204030204" pitchFamily="34" charset="0"/>
                <a:cs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https://www.savingiceland.org/2017/08/icelands-troubled-environment/</a:t>
            </a:r>
            <a:r>
              <a:rPr lang="en-GB" sz="4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 Accessed: [19/03/23]. </a:t>
            </a:r>
            <a:endParaRPr lang="en-GB" sz="4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4400" u="none" strike="noStrike" dirty="0" err="1">
                <a:effectLst/>
                <a:ea typeface="Calibri" panose="020F0502020204030204" pitchFamily="34" charset="0"/>
                <a:cs typeface="Calibri" panose="020F0502020204030204" pitchFamily="34" charset="0"/>
                <a:hlinkClick r:id="rId3" tooltip="User:Chensiyua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Chensiyuan</a:t>
            </a:r>
            <a:r>
              <a:rPr lang="en-GB" sz="4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, (2017) aerial panorama </a:t>
            </a:r>
            <a:r>
              <a:rPr lang="en-GB" sz="44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Djúpivogur</a:t>
            </a:r>
            <a:r>
              <a:rPr lang="en-GB" sz="4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Iceland. [Photograph] Available: </a:t>
            </a:r>
            <a:r>
              <a:rPr lang="en-GB" sz="4400" u="none" strike="noStrike" dirty="0">
                <a:effectLst/>
                <a:ea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https://en.wikipedia.org/wiki/Dj%C3%BApivogur#/media/File:1_aerial_pano_Dj%C3%BApivogur_2017.jpg</a:t>
            </a:r>
            <a:r>
              <a:rPr lang="en-GB" sz="4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Accessed: [18/03/2023].</a:t>
            </a:r>
            <a:endParaRPr lang="en-GB" sz="4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65"/>
              </a:spcAft>
              <a:buFont typeface="Arial" panose="020B0604020202020204" pitchFamily="34" charset="0"/>
              <a:buChar char="•"/>
            </a:pPr>
            <a:r>
              <a:rPr lang="en-GB" sz="4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CITTASLOW, 2016-last update, INTERNATIONAL NETWORK OF CITIES WHERE LIVING IS GOOD. Available: </a:t>
            </a:r>
            <a:r>
              <a:rPr lang="en-GB" sz="4400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https://www.cittaslow.org/</a:t>
            </a:r>
            <a:r>
              <a:rPr lang="en-GB" sz="4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Accessed: [18/03/23].</a:t>
            </a:r>
          </a:p>
          <a:p>
            <a:pPr marL="342900" lvl="0" indent="-342900" algn="l">
              <a:spcAft>
                <a:spcPts val="865"/>
              </a:spcAft>
              <a:buFont typeface="Arial" panose="020B0604020202020204" pitchFamily="34" charset="0"/>
              <a:buChar char="•"/>
            </a:pPr>
            <a:r>
              <a:rPr lang="en-GB" sz="4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DJÚPIVOGUR, No Date, CITTASLOW. Available: </a:t>
            </a:r>
            <a:r>
              <a:rPr lang="en-GB" sz="4400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https://djupivogur.is/Stjornsysla/Hagnytt/English/Cittaslow/</a:t>
            </a:r>
            <a:r>
              <a:rPr lang="en-GB" sz="4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Accessed: [16/03/23].</a:t>
            </a:r>
          </a:p>
          <a:p>
            <a:pPr marL="342900" lvl="0" indent="-342900" algn="l">
              <a:spcAft>
                <a:spcPts val="865"/>
              </a:spcAft>
              <a:buFont typeface="Arial" panose="020B0604020202020204" pitchFamily="34" charset="0"/>
              <a:buChar char="•"/>
            </a:pPr>
            <a:r>
              <a:rPr lang="en-GB" sz="4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FONTAINE, A.S., Jan 18, 2021-last update, The High Cost Of Living: Renting And Being Foreign In Reykjavik. Available: </a:t>
            </a:r>
            <a:r>
              <a:rPr lang="en-GB" sz="4400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https://grapevine.is/mag/2021/01/18/the-high-cost-of-living-renting-and-being-foreign-in-reykjavik/</a:t>
            </a:r>
            <a:r>
              <a:rPr lang="en-GB" sz="4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Accessed: [17/03/23].</a:t>
            </a:r>
          </a:p>
          <a:p>
            <a:pPr marL="342900" lvl="0" indent="-342900" algn="l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4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GOVERNMENT OF ICELAND, No Date, Climate Change. Available: </a:t>
            </a:r>
            <a:r>
              <a:rPr lang="en-GB" sz="4400" u="sng" dirty="0">
                <a:effectLst/>
                <a:ea typeface="Calibri" panose="020F0502020204030204" pitchFamily="34" charset="0"/>
                <a:cs typeface="Calibri" panose="020F050202020403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https://www.government.is/topics/environment-climate-and-nature-protection/climate-change/</a:t>
            </a:r>
            <a:r>
              <a:rPr lang="en-GB" sz="4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 Accessed: [17/03/23].</a:t>
            </a:r>
            <a:endParaRPr lang="en-GB" sz="4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4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HUNTER, C., 2002. Sustainable Tourism and the Touristic Ecological Footprint. </a:t>
            </a:r>
            <a:r>
              <a:rPr lang="en-GB" sz="44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Environment, Development and Sustainability, </a:t>
            </a:r>
            <a:r>
              <a:rPr lang="en-GB" sz="44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4</a:t>
            </a:r>
            <a:r>
              <a:rPr lang="en-GB" sz="4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(1), pp. 7.</a:t>
            </a:r>
          </a:p>
          <a:p>
            <a:pPr marL="342900" lvl="0" indent="-342900">
              <a:spcAft>
                <a:spcPts val="865"/>
              </a:spcAft>
              <a:buFont typeface="Arial" panose="020B0604020202020204" pitchFamily="34" charset="0"/>
              <a:buChar char="•"/>
            </a:pPr>
            <a:r>
              <a:rPr lang="en-GB" sz="4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ICELAND MONITOR, Jul 16, 2015-last update, "Tourists piss and shit at </a:t>
            </a:r>
            <a:r>
              <a:rPr lang="en-GB" sz="44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Gullfoss</a:t>
            </a:r>
            <a:r>
              <a:rPr lang="en-GB" sz="4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". Available: </a:t>
            </a:r>
            <a:r>
              <a:rPr lang="en-GB" sz="4400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https://icelandmonitor.mbl.is/news/news/2015/07/16/tourists_piss_and_shit_at_gullfoss/</a:t>
            </a:r>
            <a:r>
              <a:rPr lang="en-GB" sz="4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Accessed: [19/03/23].</a:t>
            </a:r>
          </a:p>
          <a:p>
            <a:pPr marL="342900" lvl="0" indent="-342900" algn="l">
              <a:spcAft>
                <a:spcPts val="865"/>
              </a:spcAft>
              <a:buFont typeface="Arial" panose="020B0604020202020204" pitchFamily="34" charset="0"/>
              <a:buChar char="•"/>
            </a:pPr>
            <a:r>
              <a:rPr lang="en-GB" sz="4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ICELANDIC TOURIST BOARD, No Date, Numbers of foreign visitors. Available: </a:t>
            </a:r>
            <a:r>
              <a:rPr lang="en-GB" sz="4400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https://www.ferdamalastofa.is/en/recearch-and-statistics/numbers-of-foreign-visitors</a:t>
            </a:r>
            <a:r>
              <a:rPr lang="en-GB" sz="4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Accessed: [17/03/23].</a:t>
            </a:r>
          </a:p>
          <a:p>
            <a:pPr marL="342900" lvl="0" indent="-342900" algn="l">
              <a:spcAft>
                <a:spcPts val="865"/>
              </a:spcAft>
              <a:buFont typeface="Arial" panose="020B0604020202020204" pitchFamily="34" charset="0"/>
              <a:buChar char="•"/>
            </a:pPr>
            <a:r>
              <a:rPr lang="en-GB" sz="4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ICELANDIC TOURIST BOARD, 2022-last update, International visitors to Iceland - 2022. Available: </a:t>
            </a:r>
            <a:r>
              <a:rPr lang="en-GB" sz="4400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https://www.ferdamalastofa.is/en/recearch-and-statistics/visitor-surveys/international-visitors-to-iceland-2022</a:t>
            </a:r>
            <a:r>
              <a:rPr lang="en-GB" sz="4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Accessed: [17/03/23].</a:t>
            </a:r>
          </a:p>
          <a:p>
            <a:pPr marL="342900" lvl="0" indent="-342900" algn="l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4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Karlsson, V., </a:t>
            </a:r>
            <a:r>
              <a:rPr lang="en-GB" sz="44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Jóhannesson</a:t>
            </a:r>
            <a:r>
              <a:rPr lang="en-GB" sz="4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, H. and </a:t>
            </a:r>
            <a:r>
              <a:rPr lang="en-GB" sz="44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Pétursson</a:t>
            </a:r>
            <a:r>
              <a:rPr lang="en-GB" sz="4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, J.Ó., 2017. </a:t>
            </a:r>
            <a:r>
              <a:rPr lang="en-GB" sz="44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Fjöldi</a:t>
            </a:r>
            <a:r>
              <a:rPr lang="en-GB" sz="4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44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ferðamanna</a:t>
            </a:r>
            <a:r>
              <a:rPr lang="en-GB" sz="4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44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og</a:t>
            </a:r>
            <a:r>
              <a:rPr lang="en-GB" sz="4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44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tekjur</a:t>
            </a:r>
            <a:r>
              <a:rPr lang="en-GB" sz="4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44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og</a:t>
            </a:r>
            <a:r>
              <a:rPr lang="en-GB" sz="4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44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kostnaður</a:t>
            </a:r>
            <a:r>
              <a:rPr lang="en-GB" sz="4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44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íslenskra</a:t>
            </a:r>
            <a:r>
              <a:rPr lang="en-GB" sz="4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44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sveitarfélaga</a:t>
            </a:r>
            <a:r>
              <a:rPr lang="en-GB" sz="4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 </a:t>
            </a:r>
            <a:r>
              <a:rPr lang="en-GB" sz="44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Icelandic Review on Politics &amp; Administration</a:t>
            </a:r>
            <a:r>
              <a:rPr lang="en-GB" sz="4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44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13</a:t>
            </a:r>
            <a:r>
              <a:rPr lang="en-GB" sz="4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(2).</a:t>
            </a: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4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Modified Copernicus Sentinel data (2020)</a:t>
            </a:r>
            <a:r>
              <a:rPr lang="en-GB" sz="4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processed by ESA. [photograph] Available at: </a:t>
            </a:r>
            <a:r>
              <a:rPr lang="en-GB" sz="4400" u="sng" dirty="0">
                <a:effectLst/>
                <a:ea typeface="Calibri" panose="020F0502020204030204" pitchFamily="34" charset="0"/>
                <a:cs typeface="Calibri" panose="020F050202020403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https://www.visiticeland.com/article/weather-and-climate</a:t>
            </a:r>
            <a:r>
              <a:rPr lang="en-GB" sz="4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Accessed: [19/03/2023].</a:t>
            </a:r>
            <a:endParaRPr lang="en-GB" sz="4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4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PURVIS, B., MAO, Y. and ROBINSON, D., 2019. Three pillars of sustainability: in search of conceptual origins. </a:t>
            </a:r>
            <a:r>
              <a:rPr lang="en-GB" sz="44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Sustainability Science, </a:t>
            </a:r>
            <a:r>
              <a:rPr lang="en-GB" sz="44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14</a:t>
            </a:r>
            <a:r>
              <a:rPr lang="en-GB" sz="4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(3), pp. 681-695.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44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Sæþórsdóttir</a:t>
            </a:r>
            <a:r>
              <a:rPr lang="en-GB" sz="4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, A.D. and Hall, C.M., 2019. Contested Development Paths and Rural communities: Sustainable Energy or Sustainable Tourism in Iceland? </a:t>
            </a:r>
            <a:r>
              <a:rPr lang="en-GB" sz="44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Sustainability</a:t>
            </a:r>
            <a:r>
              <a:rPr lang="en-GB" sz="4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11 (13), 3642.</a:t>
            </a:r>
          </a:p>
          <a:p>
            <a:pPr marL="342900" lvl="0" indent="-342900">
              <a:spcAft>
                <a:spcPts val="865"/>
              </a:spcAft>
              <a:buFont typeface="Arial" panose="020B0604020202020204" pitchFamily="34" charset="0"/>
              <a:buChar char="•"/>
            </a:pPr>
            <a:r>
              <a:rPr lang="en-GB" sz="4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SIMMONS, J., No Date, OVERTOURISM IN ICELAND. Available: </a:t>
            </a:r>
            <a:r>
              <a:rPr lang="en-GB" sz="4400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https://www.responsibletravel.com/holidays/iceland/travel-guide/overtourism-in-iceland</a:t>
            </a:r>
            <a:r>
              <a:rPr lang="en-GB" sz="4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Accessed: [19/03/23].</a:t>
            </a:r>
          </a:p>
          <a:p>
            <a:pPr marL="342900" lvl="0" indent="-342900" algn="l">
              <a:spcAft>
                <a:spcPts val="865"/>
              </a:spcAft>
              <a:buFont typeface="Arial" panose="020B0604020202020204" pitchFamily="34" charset="0"/>
              <a:buChar char="•"/>
            </a:pPr>
            <a:r>
              <a:rPr lang="en-GB" sz="4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STATISTICS ICELAND, Feb 28, 2023-last update, Overnight stays in January exceeded all previous years. Available: </a:t>
            </a:r>
            <a:r>
              <a:rPr lang="en-GB" sz="4400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https://statice.is/publications/news-archive/tourism/overnight-stays-in-january-2023/</a:t>
            </a:r>
            <a:r>
              <a:rPr lang="en-GB" sz="4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[17/03/23].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87412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E4233-0816-EDB9-CBD8-8CFEEA3908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120" y="142240"/>
            <a:ext cx="11978640" cy="6644640"/>
          </a:xfrm>
        </p:spPr>
        <p:txBody>
          <a:bodyPr/>
          <a:lstStyle/>
          <a:p>
            <a:pPr marL="342900" lvl="0" indent="-342900">
              <a:spcAft>
                <a:spcPts val="865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STATISTICS ICELAND, 2022-last update, Trade in goods and services. Available: </a:t>
            </a:r>
            <a:r>
              <a:rPr lang="en-GB" sz="1800" u="none" strike="noStrike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https://www.statice.is/statistics/economy/external-trade/trade-in-good-and-services/</a:t>
            </a:r>
            <a:r>
              <a:rPr lang="en-GB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Accessed: [17/03/23].</a:t>
            </a:r>
          </a:p>
          <a:p>
            <a:pPr marL="342900" lvl="0" indent="-342900" algn="l">
              <a:spcAft>
                <a:spcPts val="865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UNITED NATIONS, 2023-last update, Sustainability. Available: </a:t>
            </a:r>
            <a:r>
              <a:rPr lang="en-GB" sz="1800" u="none" strike="noStrike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https://www.un.org/en/academic-impact/sustainability#:~:text=In%201987%2C%20the%20United%20Nations,to%20meet%20their%20own%20needs.%E2%80%9D</a:t>
            </a:r>
            <a:r>
              <a:rPr lang="en-GB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Accessed: [16/03/23].</a:t>
            </a:r>
          </a:p>
          <a:p>
            <a:pPr marL="342900" lvl="0" indent="-342900" algn="l">
              <a:spcAft>
                <a:spcPts val="865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UNITED NATIONS, , THE 17 GOALS . Available: </a:t>
            </a:r>
            <a:r>
              <a:rPr lang="en-GB" sz="1800" u="none" strike="noStrike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https://sdgs.un.org/goals</a:t>
            </a:r>
            <a:r>
              <a:rPr lang="en-GB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[16/03/23].</a:t>
            </a:r>
          </a:p>
          <a:p>
            <a:pPr marL="342900" lvl="0" indent="-342900" algn="l">
              <a:spcAft>
                <a:spcPts val="865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UNWTO, , TOURISM IN THE 2030 AGENDA. Available: </a:t>
            </a:r>
            <a:r>
              <a:rPr lang="en-GB" sz="1800" u="none" strike="noStrike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https://www.unwto.org/tourism-in-2030-agenda</a:t>
            </a:r>
            <a:r>
              <a:rPr lang="en-GB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Accessed: [16/03/23].</a:t>
            </a:r>
          </a:p>
          <a:p>
            <a:pPr marL="342900" lvl="0" indent="-342900" algn="l">
              <a:spcAft>
                <a:spcPts val="865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VAKINN, No Date, VAKINN LOGOS. Available: </a:t>
            </a:r>
            <a:r>
              <a:rPr lang="en-GB" sz="1800" u="none" strike="noStrike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https://www.vakinn.is/en/about-vakinn/logos-and-regulations</a:t>
            </a:r>
            <a:r>
              <a:rPr lang="en-GB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Accessed: [18/03/23, .</a:t>
            </a:r>
          </a:p>
          <a:p>
            <a:pPr marL="342900" lvl="0" indent="-342900" algn="l">
              <a:spcAft>
                <a:spcPts val="865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VISITICELAND, 2023-last update, SUSTAINABLE TRAVEL IN ICELAND. Available: </a:t>
            </a:r>
            <a:r>
              <a:rPr lang="en-GB" sz="1800" u="none" strike="noStrike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https://www.visiticeland.com/sustainable-travel/#:~:text=Iceland%20has%20set%20ambitious%20goals,high%20sustainability%20and%20quality%20standards.</a:t>
            </a:r>
            <a:r>
              <a:rPr lang="en-GB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Accessed: [16/03/23].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54152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4553</TotalTime>
  <Words>1185</Words>
  <Application>Microsoft Office PowerPoint</Application>
  <PresentationFormat>Widescreen</PresentationFormat>
  <Paragraphs>130</Paragraphs>
  <Slides>20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Calibri Light</vt:lpstr>
      <vt:lpstr>Founders</vt:lpstr>
      <vt:lpstr>Roboto</vt:lpstr>
      <vt:lpstr>Office Theme</vt:lpstr>
      <vt:lpstr>Sustainable Global Tourism Presentation</vt:lpstr>
      <vt:lpstr>Sustainability</vt:lpstr>
      <vt:lpstr>Iceland</vt:lpstr>
      <vt:lpstr>History</vt:lpstr>
      <vt:lpstr>PowerPoint Presentation</vt:lpstr>
      <vt:lpstr>How Sustainable is Iceland?</vt:lpstr>
      <vt:lpstr>PowerPoint Presentation</vt:lpstr>
      <vt:lpstr>Cittaslow</vt:lpstr>
      <vt:lpstr>Climate change threats</vt:lpstr>
      <vt:lpstr>What Tourists can do</vt:lpstr>
      <vt:lpstr>PowerPoint Presentation</vt:lpstr>
      <vt:lpstr>Industry and Environment</vt:lpstr>
      <vt:lpstr>Aluminium Smelting</vt:lpstr>
      <vt:lpstr>Tourism Stats</vt:lpstr>
      <vt:lpstr>Problems Faced</vt:lpstr>
      <vt:lpstr>Housing Issues</vt:lpstr>
      <vt:lpstr>Tourist Issues</vt:lpstr>
      <vt:lpstr>Thank You for Listening!</vt:lpstr>
      <vt:lpstr>Bibliography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 Luke</dc:creator>
  <cp:lastModifiedBy>Alex Luke</cp:lastModifiedBy>
  <cp:revision>1</cp:revision>
  <dcterms:created xsi:type="dcterms:W3CDTF">2023-03-16T14:14:22Z</dcterms:created>
  <dcterms:modified xsi:type="dcterms:W3CDTF">2023-03-19T18:08:15Z</dcterms:modified>
</cp:coreProperties>
</file>