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2" r:id="rId7"/>
    <p:sldId id="263" r:id="rId8"/>
    <p:sldId id="261"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59" d="100"/>
          <a:sy n="59" d="100"/>
        </p:scale>
        <p:origin x="8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80856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38291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677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18362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99055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66212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91836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15808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91905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58856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12/12/2025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540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12/12/2025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9251897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help.open.ac.uk/understanding-the-questio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6" name="Subtitle 5">
            <a:extLst>
              <a:ext uri="{FF2B5EF4-FFF2-40B4-BE49-F238E27FC236}">
                <a16:creationId xmlns:a16="http://schemas.microsoft.com/office/drawing/2014/main" id="{0B4C9A81-B6D4-98DB-F691-D3F1C36163A2}"/>
              </a:ext>
            </a:extLst>
          </p:cNvPr>
          <p:cNvSpPr>
            <a:spLocks noGrp="1"/>
          </p:cNvSpPr>
          <p:nvPr>
            <p:ph type="subTitle" idx="1"/>
          </p:nvPr>
        </p:nvSpPr>
        <p:spPr>
          <a:xfrm>
            <a:off x="2338991" y="2519558"/>
            <a:ext cx="7104888" cy="1399032"/>
          </a:xfrm>
        </p:spPr>
        <p:txBody>
          <a:bodyPr>
            <a:noAutofit/>
          </a:bodyPr>
          <a:lstStyle/>
          <a:p>
            <a:pPr algn="ctr"/>
            <a:r>
              <a:rPr lang="en-GB" sz="4400" dirty="0"/>
              <a:t>Engagement with feedback </a:t>
            </a:r>
          </a:p>
          <a:p>
            <a:pPr algn="ctr"/>
            <a:r>
              <a:rPr lang="en-GB" sz="4400" dirty="0"/>
              <a:t>by Rebecca Thomas </a:t>
            </a:r>
          </a:p>
        </p:txBody>
      </p:sp>
    </p:spTree>
    <p:extLst>
      <p:ext uri="{BB962C8B-B14F-4D97-AF65-F5344CB8AC3E}">
        <p14:creationId xmlns:p14="http://schemas.microsoft.com/office/powerpoint/2010/main" val="25852517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958"/>
    </mc:Choice>
    <mc:Fallback xmlns="">
      <p:transition spd="slow" advTm="395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66200-C18D-FA22-94E9-C7B377874AF7}"/>
              </a:ext>
            </a:extLst>
          </p:cNvPr>
          <p:cNvSpPr>
            <a:spLocks noGrp="1"/>
          </p:cNvSpPr>
          <p:nvPr>
            <p:ph type="title"/>
          </p:nvPr>
        </p:nvSpPr>
        <p:spPr/>
        <p:txBody>
          <a:bodyPr/>
          <a:lstStyle/>
          <a:p>
            <a:r>
              <a:rPr lang="en-GB" dirty="0"/>
              <a:t>Content Page</a:t>
            </a:r>
          </a:p>
        </p:txBody>
      </p:sp>
      <p:sp>
        <p:nvSpPr>
          <p:cNvPr id="3" name="Content Placeholder 2">
            <a:extLst>
              <a:ext uri="{FF2B5EF4-FFF2-40B4-BE49-F238E27FC236}">
                <a16:creationId xmlns:a16="http://schemas.microsoft.com/office/drawing/2014/main" id="{A29821B6-7653-8F5F-8DBC-DE2F12E1A77E}"/>
              </a:ext>
            </a:extLst>
          </p:cNvPr>
          <p:cNvSpPr>
            <a:spLocks noGrp="1"/>
          </p:cNvSpPr>
          <p:nvPr>
            <p:ph idx="1"/>
          </p:nvPr>
        </p:nvSpPr>
        <p:spPr/>
        <p:txBody>
          <a:bodyPr/>
          <a:lstStyle/>
          <a:p>
            <a:r>
              <a:rPr lang="en-GB" dirty="0"/>
              <a:t>Strengths </a:t>
            </a:r>
          </a:p>
          <a:p>
            <a:r>
              <a:rPr lang="en-GB" dirty="0"/>
              <a:t>weaknesses </a:t>
            </a:r>
          </a:p>
          <a:p>
            <a:r>
              <a:rPr lang="en-GB" dirty="0"/>
              <a:t>Summary </a:t>
            </a:r>
          </a:p>
          <a:p>
            <a:r>
              <a:rPr lang="en-GB" dirty="0"/>
              <a:t>Introduction </a:t>
            </a:r>
          </a:p>
          <a:p>
            <a:r>
              <a:rPr lang="en-GB" dirty="0"/>
              <a:t>Evidence of engaging with feedback </a:t>
            </a:r>
          </a:p>
          <a:p>
            <a:r>
              <a:rPr lang="en-GB" dirty="0"/>
              <a:t>Action plan </a:t>
            </a:r>
          </a:p>
          <a:p>
            <a:r>
              <a:rPr lang="en-GB" dirty="0"/>
              <a:t>References </a:t>
            </a:r>
          </a:p>
          <a:p>
            <a:r>
              <a:rPr lang="en-GB" dirty="0"/>
              <a:t> video link </a:t>
            </a:r>
          </a:p>
          <a:p>
            <a:endParaRPr lang="en-GB" dirty="0"/>
          </a:p>
        </p:txBody>
      </p:sp>
    </p:spTree>
    <p:extLst>
      <p:ext uri="{BB962C8B-B14F-4D97-AF65-F5344CB8AC3E}">
        <p14:creationId xmlns:p14="http://schemas.microsoft.com/office/powerpoint/2010/main" val="1357296233"/>
      </p:ext>
    </p:extLst>
  </p:cSld>
  <p:clrMapOvr>
    <a:masterClrMapping/>
  </p:clrMapOvr>
  <mc:AlternateContent xmlns:mc="http://schemas.openxmlformats.org/markup-compatibility/2006" xmlns:p14="http://schemas.microsoft.com/office/powerpoint/2010/main">
    <mc:Choice Requires="p14">
      <p:transition spd="slow" p14:dur="2000" advTm="13205"/>
    </mc:Choice>
    <mc:Fallback xmlns="">
      <p:transition spd="slow" advTm="1320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0D79-DB10-56DC-87CA-649A2AA76BA4}"/>
              </a:ext>
            </a:extLst>
          </p:cNvPr>
          <p:cNvSpPr>
            <a:spLocks noGrp="1"/>
          </p:cNvSpPr>
          <p:nvPr>
            <p:ph type="title"/>
          </p:nvPr>
        </p:nvSpPr>
        <p:spPr/>
        <p:txBody>
          <a:bodyPr/>
          <a:lstStyle/>
          <a:p>
            <a:r>
              <a:rPr lang="en-GB" dirty="0"/>
              <a:t>Introduction </a:t>
            </a:r>
          </a:p>
        </p:txBody>
      </p:sp>
      <p:sp>
        <p:nvSpPr>
          <p:cNvPr id="5" name="Content Placeholder 4">
            <a:extLst>
              <a:ext uri="{FF2B5EF4-FFF2-40B4-BE49-F238E27FC236}">
                <a16:creationId xmlns:a16="http://schemas.microsoft.com/office/drawing/2014/main" id="{49DE9822-BF86-4DE9-9253-8E34B918D12C}"/>
              </a:ext>
            </a:extLst>
          </p:cNvPr>
          <p:cNvSpPr>
            <a:spLocks noGrp="1"/>
          </p:cNvSpPr>
          <p:nvPr>
            <p:ph idx="1"/>
          </p:nvPr>
        </p:nvSpPr>
        <p:spPr/>
        <p:txBody>
          <a:bodyPr/>
          <a:lstStyle/>
          <a:p>
            <a:r>
              <a:rPr lang="en-GB" dirty="0"/>
              <a:t>This presentation will include my own Reflection on feedback that I have received from my lectures From previous assignments I have done the feedback I will be given is from the lecturers my presentation will explore my strengths on areas for improvement and will also include an action plan for the next assignment </a:t>
            </a:r>
          </a:p>
        </p:txBody>
      </p:sp>
    </p:spTree>
    <p:extLst>
      <p:ext uri="{BB962C8B-B14F-4D97-AF65-F5344CB8AC3E}">
        <p14:creationId xmlns:p14="http://schemas.microsoft.com/office/powerpoint/2010/main" val="211815699"/>
      </p:ext>
    </p:extLst>
  </p:cSld>
  <p:clrMapOvr>
    <a:masterClrMapping/>
  </p:clrMapOvr>
  <mc:AlternateContent xmlns:mc="http://schemas.openxmlformats.org/markup-compatibility/2006" xmlns:p14="http://schemas.microsoft.com/office/powerpoint/2010/main">
    <mc:Choice Requires="p14">
      <p:transition spd="slow" p14:dur="2000" advTm="29703"/>
    </mc:Choice>
    <mc:Fallback xmlns="">
      <p:transition spd="slow" advTm="2970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D7AD522-B7E4-C323-1A72-465A39C34690}"/>
              </a:ext>
            </a:extLst>
          </p:cNvPr>
          <p:cNvSpPr>
            <a:spLocks noGrp="1"/>
          </p:cNvSpPr>
          <p:nvPr>
            <p:ph idx="1"/>
          </p:nvPr>
        </p:nvSpPr>
        <p:spPr>
          <a:xfrm>
            <a:off x="433073" y="2655726"/>
            <a:ext cx="11155680" cy="3767328"/>
          </a:xfrm>
        </p:spPr>
        <p:txBody>
          <a:bodyPr/>
          <a:lstStyle/>
          <a:p>
            <a:r>
              <a:rPr lang="en-GB" dirty="0"/>
              <a:t>I have shown a very good understanding of the use of AI within AI quiz </a:t>
            </a:r>
          </a:p>
          <a:p>
            <a:r>
              <a:rPr lang="en-GB" dirty="0"/>
              <a:t>I have shown sound  knowledge and understanding </a:t>
            </a:r>
          </a:p>
          <a:p>
            <a:r>
              <a:rPr lang="en-GB" dirty="0"/>
              <a:t>I have also shown a good level of digital skills problem solving and organisation with the creation off my academic planner</a:t>
            </a:r>
          </a:p>
          <a:p>
            <a:r>
              <a:rPr lang="en-GB" dirty="0"/>
              <a:t>Open University says  most important thing to do is pay close attention to what the module assignment guide says you have to do. It gives you the assignment question and extra things that might help such as notes on the writing style and the format you should adopt.</a:t>
            </a:r>
          </a:p>
          <a:p>
            <a:endParaRPr lang="en-GB" dirty="0"/>
          </a:p>
          <a:p>
            <a:endParaRPr lang="en-GB" dirty="0"/>
          </a:p>
        </p:txBody>
      </p:sp>
      <p:sp>
        <p:nvSpPr>
          <p:cNvPr id="7" name="Title 6">
            <a:extLst>
              <a:ext uri="{FF2B5EF4-FFF2-40B4-BE49-F238E27FC236}">
                <a16:creationId xmlns:a16="http://schemas.microsoft.com/office/drawing/2014/main" id="{04661889-1BB1-68D1-FC6F-106C0B194E3B}"/>
              </a:ext>
            </a:extLst>
          </p:cNvPr>
          <p:cNvSpPr>
            <a:spLocks noGrp="1"/>
          </p:cNvSpPr>
          <p:nvPr>
            <p:ph type="title"/>
          </p:nvPr>
        </p:nvSpPr>
        <p:spPr/>
        <p:txBody>
          <a:bodyPr/>
          <a:lstStyle/>
          <a:p>
            <a:r>
              <a:rPr lang="en-GB" dirty="0" err="1"/>
              <a:t>strenghs</a:t>
            </a:r>
            <a:endParaRPr lang="en-GB" dirty="0"/>
          </a:p>
        </p:txBody>
      </p:sp>
    </p:spTree>
    <p:extLst>
      <p:ext uri="{BB962C8B-B14F-4D97-AF65-F5344CB8AC3E}">
        <p14:creationId xmlns:p14="http://schemas.microsoft.com/office/powerpoint/2010/main" val="3266893084"/>
      </p:ext>
    </p:extLst>
  </p:cSld>
  <p:clrMapOvr>
    <a:masterClrMapping/>
  </p:clrMapOvr>
  <mc:AlternateContent xmlns:mc="http://schemas.openxmlformats.org/markup-compatibility/2006" xmlns:p14="http://schemas.microsoft.com/office/powerpoint/2010/main">
    <mc:Choice Requires="p14">
      <p:transition spd="slow" p14:dur="2000" advTm="60781"/>
    </mc:Choice>
    <mc:Fallback xmlns="">
      <p:transition spd="slow" advTm="6078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337214-2952-9B17-AE28-E5B8DA03B69C}"/>
              </a:ext>
            </a:extLst>
          </p:cNvPr>
          <p:cNvSpPr>
            <a:spLocks noGrp="1"/>
          </p:cNvSpPr>
          <p:nvPr>
            <p:ph type="title"/>
          </p:nvPr>
        </p:nvSpPr>
        <p:spPr/>
        <p:txBody>
          <a:bodyPr/>
          <a:lstStyle/>
          <a:p>
            <a:r>
              <a:rPr lang="en-GB" dirty="0"/>
              <a:t>Weaknesses </a:t>
            </a:r>
          </a:p>
        </p:txBody>
      </p:sp>
      <p:sp>
        <p:nvSpPr>
          <p:cNvPr id="7" name="Content Placeholder 6">
            <a:extLst>
              <a:ext uri="{FF2B5EF4-FFF2-40B4-BE49-F238E27FC236}">
                <a16:creationId xmlns:a16="http://schemas.microsoft.com/office/drawing/2014/main" id="{0E1D43D2-BADF-A99C-EA40-B9C7F268D905}"/>
              </a:ext>
            </a:extLst>
          </p:cNvPr>
          <p:cNvSpPr>
            <a:spLocks noGrp="1"/>
          </p:cNvSpPr>
          <p:nvPr>
            <p:ph idx="1"/>
          </p:nvPr>
        </p:nvSpPr>
        <p:spPr/>
        <p:txBody>
          <a:bodyPr/>
          <a:lstStyle/>
          <a:p>
            <a:r>
              <a:rPr lang="en-GB" dirty="0"/>
              <a:t>Harvard reference </a:t>
            </a:r>
          </a:p>
          <a:p>
            <a:r>
              <a:rPr lang="en-GB" dirty="0"/>
              <a:t>Academic writing </a:t>
            </a:r>
          </a:p>
          <a:p>
            <a:r>
              <a:rPr lang="en-GB" dirty="0"/>
              <a:t>Keeping positive mindset for Assignments </a:t>
            </a:r>
          </a:p>
          <a:p>
            <a:r>
              <a:rPr lang="en-GB" dirty="0"/>
              <a:t>Understanding assignment guidance to avoid missing out marks </a:t>
            </a:r>
          </a:p>
          <a:p>
            <a:endParaRPr lang="en-GB" dirty="0"/>
          </a:p>
        </p:txBody>
      </p:sp>
    </p:spTree>
    <p:extLst>
      <p:ext uri="{BB962C8B-B14F-4D97-AF65-F5344CB8AC3E}">
        <p14:creationId xmlns:p14="http://schemas.microsoft.com/office/powerpoint/2010/main" val="1231678118"/>
      </p:ext>
    </p:extLst>
  </p:cSld>
  <p:clrMapOvr>
    <a:masterClrMapping/>
  </p:clrMapOvr>
  <mc:AlternateContent xmlns:mc="http://schemas.openxmlformats.org/markup-compatibility/2006" xmlns:p14="http://schemas.microsoft.com/office/powerpoint/2010/main">
    <mc:Choice Requires="p14">
      <p:transition spd="slow" p14:dur="2000" advTm="17662"/>
    </mc:Choice>
    <mc:Fallback xmlns="">
      <p:transition spd="slow" advTm="1766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9377912-662D-B666-7CBF-49E164E26A7E}"/>
              </a:ext>
            </a:extLst>
          </p:cNvPr>
          <p:cNvSpPr>
            <a:spLocks noGrp="1"/>
          </p:cNvSpPr>
          <p:nvPr>
            <p:ph type="title"/>
          </p:nvPr>
        </p:nvSpPr>
        <p:spPr/>
        <p:txBody>
          <a:bodyPr/>
          <a:lstStyle/>
          <a:p>
            <a:r>
              <a:rPr lang="en-GB" dirty="0"/>
              <a:t>Action plan </a:t>
            </a:r>
          </a:p>
        </p:txBody>
      </p:sp>
      <p:sp>
        <p:nvSpPr>
          <p:cNvPr id="7" name="Content Placeholder 6">
            <a:extLst>
              <a:ext uri="{FF2B5EF4-FFF2-40B4-BE49-F238E27FC236}">
                <a16:creationId xmlns:a16="http://schemas.microsoft.com/office/drawing/2014/main" id="{B44FEDB4-ED73-2FB2-158C-261C1BBAD8CD}"/>
              </a:ext>
            </a:extLst>
          </p:cNvPr>
          <p:cNvSpPr>
            <a:spLocks noGrp="1"/>
          </p:cNvSpPr>
          <p:nvPr>
            <p:ph idx="1"/>
          </p:nvPr>
        </p:nvSpPr>
        <p:spPr/>
        <p:txBody>
          <a:bodyPr/>
          <a:lstStyle/>
          <a:p>
            <a:r>
              <a:rPr lang="en-GB" dirty="0"/>
              <a:t>Going forward based on my strengths I will approach the task by making sure To keep showing knowledge and understanding on study skills for higher education.</a:t>
            </a:r>
          </a:p>
          <a:p>
            <a:r>
              <a:rPr lang="en-GB" dirty="0"/>
              <a:t>To further improvement I will make myself familiar with the support services that the university is offering  I would also engage with literature when Struggling with my Assignments.</a:t>
            </a:r>
          </a:p>
          <a:p>
            <a:r>
              <a:rPr lang="en-GB" dirty="0"/>
              <a:t>Making sure I understanding assignment guidance to get the best marks I can.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59119836"/>
      </p:ext>
    </p:extLst>
  </p:cSld>
  <p:clrMapOvr>
    <a:masterClrMapping/>
  </p:clrMapOvr>
  <mc:AlternateContent xmlns:mc="http://schemas.openxmlformats.org/markup-compatibility/2006" xmlns:p14="http://schemas.microsoft.com/office/powerpoint/2010/main">
    <mc:Choice Requires="p14">
      <p:transition spd="slow" p14:dur="2000" advTm="36662"/>
    </mc:Choice>
    <mc:Fallback xmlns="">
      <p:transition spd="slow" advTm="3666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1B650-5014-A57D-6DB4-D77D9386672B}"/>
              </a:ext>
            </a:extLst>
          </p:cNvPr>
          <p:cNvSpPr>
            <a:spLocks noGrp="1"/>
          </p:cNvSpPr>
          <p:nvPr>
            <p:ph type="title"/>
          </p:nvPr>
        </p:nvSpPr>
        <p:spPr/>
        <p:txBody>
          <a:bodyPr/>
          <a:lstStyle/>
          <a:p>
            <a:r>
              <a:rPr lang="en-GB" dirty="0"/>
              <a:t>Supporting Evidence</a:t>
            </a:r>
          </a:p>
        </p:txBody>
      </p:sp>
      <p:pic>
        <p:nvPicPr>
          <p:cNvPr id="4" name="Picture 3">
            <a:extLst>
              <a:ext uri="{FF2B5EF4-FFF2-40B4-BE49-F238E27FC236}">
                <a16:creationId xmlns:a16="http://schemas.microsoft.com/office/drawing/2014/main" id="{DF0ADD86-CF50-D793-4C2D-7EF7670F20FB}"/>
              </a:ext>
            </a:extLst>
          </p:cNvPr>
          <p:cNvPicPr>
            <a:picLocks noChangeAspect="1"/>
          </p:cNvPicPr>
          <p:nvPr/>
        </p:nvPicPr>
        <p:blipFill>
          <a:blip r:embed="rId2"/>
          <a:stretch>
            <a:fillRect/>
          </a:stretch>
        </p:blipFill>
        <p:spPr>
          <a:xfrm>
            <a:off x="7022105" y="1090669"/>
            <a:ext cx="3838001" cy="5117335"/>
          </a:xfrm>
          <a:prstGeom prst="rect">
            <a:avLst/>
          </a:prstGeom>
        </p:spPr>
      </p:pic>
      <p:sp>
        <p:nvSpPr>
          <p:cNvPr id="6" name="Content Placeholder 5">
            <a:extLst>
              <a:ext uri="{FF2B5EF4-FFF2-40B4-BE49-F238E27FC236}">
                <a16:creationId xmlns:a16="http://schemas.microsoft.com/office/drawing/2014/main" id="{5F59B81D-CDB4-0DD5-252B-AC1F08906678}"/>
              </a:ext>
            </a:extLst>
          </p:cNvPr>
          <p:cNvSpPr>
            <a:spLocks noGrp="1"/>
          </p:cNvSpPr>
          <p:nvPr>
            <p:ph idx="1"/>
          </p:nvPr>
        </p:nvSpPr>
        <p:spPr>
          <a:xfrm>
            <a:off x="521208" y="2578608"/>
            <a:ext cx="5890609" cy="3767328"/>
          </a:xfrm>
        </p:spPr>
        <p:txBody>
          <a:bodyPr/>
          <a:lstStyle/>
          <a:p>
            <a:r>
              <a:rPr lang="en-GB" dirty="0"/>
              <a:t>My feedback says I have good understanding and knowledge and I have good level of digital skills and problem solving I just need to improve on academic writing.</a:t>
            </a:r>
          </a:p>
        </p:txBody>
      </p:sp>
    </p:spTree>
    <p:extLst>
      <p:ext uri="{BB962C8B-B14F-4D97-AF65-F5344CB8AC3E}">
        <p14:creationId xmlns:p14="http://schemas.microsoft.com/office/powerpoint/2010/main" val="1487379733"/>
      </p:ext>
    </p:extLst>
  </p:cSld>
  <p:clrMapOvr>
    <a:masterClrMapping/>
  </p:clrMapOvr>
  <mc:AlternateContent xmlns:mc="http://schemas.openxmlformats.org/markup-compatibility/2006" xmlns:p14="http://schemas.microsoft.com/office/powerpoint/2010/main">
    <mc:Choice Requires="p14">
      <p:transition spd="slow" p14:dur="2000" advTm="15028"/>
    </mc:Choice>
    <mc:Fallback xmlns="">
      <p:transition spd="slow" advTm="1502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1A63A-541E-24DB-0577-7F6F479DA79C}"/>
              </a:ext>
            </a:extLst>
          </p:cNvPr>
          <p:cNvSpPr>
            <a:spLocks noGrp="1"/>
          </p:cNvSpPr>
          <p:nvPr>
            <p:ph type="title"/>
          </p:nvPr>
        </p:nvSpPr>
        <p:spPr/>
        <p:txBody>
          <a:bodyPr/>
          <a:lstStyle/>
          <a:p>
            <a:r>
              <a:rPr lang="en-GB" dirty="0"/>
              <a:t>Action Plan </a:t>
            </a:r>
          </a:p>
        </p:txBody>
      </p:sp>
      <p:sp>
        <p:nvSpPr>
          <p:cNvPr id="5" name="Content Placeholder 4">
            <a:extLst>
              <a:ext uri="{FF2B5EF4-FFF2-40B4-BE49-F238E27FC236}">
                <a16:creationId xmlns:a16="http://schemas.microsoft.com/office/drawing/2014/main" id="{5F04A13D-0AA0-A06E-70BB-80B901391BA7}"/>
              </a:ext>
            </a:extLst>
          </p:cNvPr>
          <p:cNvSpPr>
            <a:spLocks noGrp="1"/>
          </p:cNvSpPr>
          <p:nvPr>
            <p:ph idx="1"/>
          </p:nvPr>
        </p:nvSpPr>
        <p:spPr/>
        <p:txBody>
          <a:bodyPr/>
          <a:lstStyle/>
          <a:p>
            <a:r>
              <a:rPr lang="en-GB" dirty="0"/>
              <a:t>Next semester I will make sure to ask my lecturers to help me understand my Assignments so I'm not stressing about how to do them and leave them last minute.</a:t>
            </a:r>
          </a:p>
          <a:p>
            <a:r>
              <a:rPr lang="en-GB" dirty="0"/>
              <a:t>Making a plan before starting my assignments.</a:t>
            </a:r>
          </a:p>
          <a:p>
            <a:r>
              <a:rPr lang="en-GB" dirty="0"/>
              <a:t>Making sure my work is proofread before give it in.</a:t>
            </a:r>
          </a:p>
          <a:p>
            <a:r>
              <a:rPr lang="en-GB" dirty="0"/>
              <a:t>Giving myself plenty off time to do the assignments.</a:t>
            </a:r>
          </a:p>
          <a:p>
            <a:endParaRPr lang="en-GB" dirty="0"/>
          </a:p>
        </p:txBody>
      </p:sp>
    </p:spTree>
    <p:extLst>
      <p:ext uri="{BB962C8B-B14F-4D97-AF65-F5344CB8AC3E}">
        <p14:creationId xmlns:p14="http://schemas.microsoft.com/office/powerpoint/2010/main" val="1924485236"/>
      </p:ext>
    </p:extLst>
  </p:cSld>
  <p:clrMapOvr>
    <a:masterClrMapping/>
  </p:clrMapOvr>
  <mc:AlternateContent xmlns:mc="http://schemas.openxmlformats.org/markup-compatibility/2006" xmlns:p14="http://schemas.microsoft.com/office/powerpoint/2010/main">
    <mc:Choice Requires="p14">
      <p:transition spd="slow" p14:dur="2000" advTm="30932"/>
    </mc:Choice>
    <mc:Fallback xmlns="">
      <p:transition spd="slow" advTm="3093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B3E6-693A-951B-AFCF-D72690653AF8}"/>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B5C72BBA-9CAD-EAC1-767B-53A16567B2B5}"/>
              </a:ext>
            </a:extLst>
          </p:cNvPr>
          <p:cNvSpPr>
            <a:spLocks noGrp="1"/>
          </p:cNvSpPr>
          <p:nvPr>
            <p:ph idx="1"/>
          </p:nvPr>
        </p:nvSpPr>
        <p:spPr/>
        <p:txBody>
          <a:bodyPr/>
          <a:lstStyle/>
          <a:p>
            <a:r>
              <a:rPr lang="en-GB" dirty="0"/>
              <a:t>Overall I feel like this has help me understand what I do good and where I go wrong. This show me what I need do to help with my assignments and understand what I have got to do. </a:t>
            </a:r>
          </a:p>
        </p:txBody>
      </p:sp>
    </p:spTree>
    <p:extLst>
      <p:ext uri="{BB962C8B-B14F-4D97-AF65-F5344CB8AC3E}">
        <p14:creationId xmlns:p14="http://schemas.microsoft.com/office/powerpoint/2010/main" val="4244934633"/>
      </p:ext>
    </p:extLst>
  </p:cSld>
  <p:clrMapOvr>
    <a:masterClrMapping/>
  </p:clrMapOvr>
  <mc:AlternateContent xmlns:mc="http://schemas.openxmlformats.org/markup-compatibility/2006" xmlns:p14="http://schemas.microsoft.com/office/powerpoint/2010/main">
    <mc:Choice Requires="p14">
      <p:transition spd="slow" p14:dur="2000" advTm="21431"/>
    </mc:Choice>
    <mc:Fallback xmlns="">
      <p:transition spd="slow" advTm="2143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B1654-7F5D-80D0-E346-A358D6375F8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E0439455-A693-0269-BE23-69558D57D687}"/>
              </a:ext>
            </a:extLst>
          </p:cNvPr>
          <p:cNvSpPr>
            <a:spLocks noGrp="1"/>
          </p:cNvSpPr>
          <p:nvPr>
            <p:ph idx="1"/>
          </p:nvPr>
        </p:nvSpPr>
        <p:spPr/>
        <p:txBody>
          <a:bodyPr/>
          <a:lstStyle/>
          <a:p>
            <a:r>
              <a:rPr lang="en-GB" dirty="0"/>
              <a:t>The open university(2022)understanding the questions(11/12/2025) </a:t>
            </a:r>
            <a:r>
              <a:rPr lang="en-GB" dirty="0">
                <a:hlinkClick r:id="rId2"/>
              </a:rPr>
              <a:t>https://help.open.ac.uk/understanding-the-question</a:t>
            </a:r>
            <a:r>
              <a:rPr lang="en-GB" dirty="0"/>
              <a:t> </a:t>
            </a:r>
          </a:p>
          <a:p>
            <a:endParaRPr lang="en-GB" dirty="0"/>
          </a:p>
        </p:txBody>
      </p:sp>
    </p:spTree>
    <p:extLst>
      <p:ext uri="{BB962C8B-B14F-4D97-AF65-F5344CB8AC3E}">
        <p14:creationId xmlns:p14="http://schemas.microsoft.com/office/powerpoint/2010/main" val="1577973140"/>
      </p:ext>
    </p:extLst>
  </p:cSld>
  <p:clrMapOvr>
    <a:masterClrMapping/>
  </p:clrMapOvr>
  <mc:AlternateContent xmlns:mc="http://schemas.openxmlformats.org/markup-compatibility/2006" xmlns:p14="http://schemas.microsoft.com/office/powerpoint/2010/main">
    <mc:Choice Requires="p14">
      <p:transition spd="slow" p14:dur="2000" advTm="4197"/>
    </mc:Choice>
    <mc:Fallback xmlns="">
      <p:transition spd="slow" advTm="419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03D40-4184-6EF4-6CAD-948D0CE4D79E}"/>
              </a:ext>
            </a:extLst>
          </p:cNvPr>
          <p:cNvSpPr>
            <a:spLocks noGrp="1"/>
          </p:cNvSpPr>
          <p:nvPr>
            <p:ph type="title"/>
          </p:nvPr>
        </p:nvSpPr>
        <p:spPr/>
        <p:txBody>
          <a:bodyPr/>
          <a:lstStyle/>
          <a:p>
            <a:r>
              <a:rPr lang="en-GB" dirty="0"/>
              <a:t>Video Link </a:t>
            </a:r>
          </a:p>
        </p:txBody>
      </p:sp>
      <p:sp>
        <p:nvSpPr>
          <p:cNvPr id="3" name="Content Placeholder 2">
            <a:extLst>
              <a:ext uri="{FF2B5EF4-FFF2-40B4-BE49-F238E27FC236}">
                <a16:creationId xmlns:a16="http://schemas.microsoft.com/office/drawing/2014/main" id="{4884ADAD-50F3-E709-B75A-735E1B87F98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380158704"/>
      </p:ext>
    </p:extLst>
  </p:cSld>
  <p:clrMapOvr>
    <a:masterClrMapping/>
  </p:clrMapOvr>
  <mc:AlternateContent xmlns:mc="http://schemas.openxmlformats.org/markup-compatibility/2006" xmlns:p14="http://schemas.microsoft.com/office/powerpoint/2010/main">
    <mc:Choice Requires="p14">
      <p:transition spd="slow" p14:dur="2000" advTm="4278"/>
    </mc:Choice>
    <mc:Fallback xmlns="">
      <p:transition spd="slow" advTm="4278"/>
    </mc:Fallback>
  </mc:AlternateContent>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1849</TotalTime>
  <Words>422</Words>
  <Application>Microsoft Office PowerPoint</Application>
  <PresentationFormat>Widescreen</PresentationFormat>
  <Paragraphs>41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Bierstadt</vt:lpstr>
      <vt:lpstr>Neue Haas Grotesk Text Pro</vt:lpstr>
      <vt:lpstr>GestaltVTI</vt:lpstr>
      <vt:lpstr>PowerPoint Presentation</vt:lpstr>
      <vt:lpstr>Content Page</vt:lpstr>
      <vt:lpstr>Introduction </vt:lpstr>
      <vt:lpstr>strenghs</vt:lpstr>
      <vt:lpstr>Weaknesses </vt:lpstr>
      <vt:lpstr>Action plan </vt:lpstr>
      <vt:lpstr>Supporting Evidence</vt:lpstr>
      <vt:lpstr>Action Plan </vt:lpstr>
      <vt:lpstr>Summary </vt:lpstr>
      <vt:lpstr>Reference List </vt:lpstr>
      <vt:lpstr>Video Link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Rebecca Thomas</cp:lastModifiedBy>
  <cp:revision>4</cp:revision>
  <dcterms:created xsi:type="dcterms:W3CDTF">2025-12-09T13:30:24Z</dcterms:created>
  <dcterms:modified xsi:type="dcterms:W3CDTF">2025-12-12T19:31:27Z</dcterms:modified>
</cp:coreProperties>
</file>