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F3342F-F649-412C-92CC-905FBBB46D87}" v="2" dt="2026-06-17T12:09:57.5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94660"/>
  </p:normalViewPr>
  <p:slideViewPr>
    <p:cSldViewPr snapToGrid="0">
      <p:cViewPr>
        <p:scale>
          <a:sx n="50" d="100"/>
          <a:sy n="50" d="100"/>
        </p:scale>
        <p:origin x="1410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sha begum" userId="066b1a962154a849" providerId="LiveId" clId="{0E9837F3-835E-4D4D-B801-4AB6D16DA321}"/>
    <pc:docChg chg="undo custSel addSld modSld">
      <pc:chgData name="aisha begum" userId="066b1a962154a849" providerId="LiveId" clId="{0E9837F3-835E-4D4D-B801-4AB6D16DA321}" dt="2026-06-17T12:17:03.961" v="542" actId="255"/>
      <pc:docMkLst>
        <pc:docMk/>
      </pc:docMkLst>
      <pc:sldChg chg="addSp delSp modSp mod setBg modNotesTx">
        <pc:chgData name="aisha begum" userId="066b1a962154a849" providerId="LiveId" clId="{0E9837F3-835E-4D4D-B801-4AB6D16DA321}" dt="2026-06-17T11:31:40.723" v="114" actId="255"/>
        <pc:sldMkLst>
          <pc:docMk/>
          <pc:sldMk cId="2740281324" sldId="256"/>
        </pc:sldMkLst>
        <pc:spChg chg="mod">
          <ac:chgData name="aisha begum" userId="066b1a962154a849" providerId="LiveId" clId="{0E9837F3-835E-4D4D-B801-4AB6D16DA321}" dt="2026-06-17T11:31:40.723" v="114" actId="255"/>
          <ac:spMkLst>
            <pc:docMk/>
            <pc:sldMk cId="2740281324" sldId="256"/>
            <ac:spMk id="2" creationId="{8D3B436D-3718-8B07-C8B1-130A5C7582DA}"/>
          </ac:spMkLst>
        </pc:spChg>
      </pc:sldChg>
      <pc:sldChg chg="modSp mod">
        <pc:chgData name="aisha begum" userId="066b1a962154a849" providerId="LiveId" clId="{0E9837F3-835E-4D4D-B801-4AB6D16DA321}" dt="2026-06-17T11:34:46.194" v="160" actId="20577"/>
        <pc:sldMkLst>
          <pc:docMk/>
          <pc:sldMk cId="2285928887" sldId="257"/>
        </pc:sldMkLst>
        <pc:spChg chg="mod">
          <ac:chgData name="aisha begum" userId="066b1a962154a849" providerId="LiveId" clId="{0E9837F3-835E-4D4D-B801-4AB6D16DA321}" dt="2026-06-17T11:33:57.317" v="138" actId="20577"/>
          <ac:spMkLst>
            <pc:docMk/>
            <pc:sldMk cId="2285928887" sldId="257"/>
            <ac:spMk id="2" creationId="{26616D25-B12F-3EDE-1FD1-AAD16EE2F05D}"/>
          </ac:spMkLst>
        </pc:spChg>
        <pc:spChg chg="mod">
          <ac:chgData name="aisha begum" userId="066b1a962154a849" providerId="LiveId" clId="{0E9837F3-835E-4D4D-B801-4AB6D16DA321}" dt="2026-06-17T11:34:46.194" v="160" actId="20577"/>
          <ac:spMkLst>
            <pc:docMk/>
            <pc:sldMk cId="2285928887" sldId="257"/>
            <ac:spMk id="3" creationId="{90E2357D-BD71-2232-27E1-E8DD1C6E61AA}"/>
          </ac:spMkLst>
        </pc:spChg>
      </pc:sldChg>
      <pc:sldChg chg="modSp mod">
        <pc:chgData name="aisha begum" userId="066b1a962154a849" providerId="LiveId" clId="{0E9837F3-835E-4D4D-B801-4AB6D16DA321}" dt="2026-06-17T12:13:34.785" v="516" actId="27636"/>
        <pc:sldMkLst>
          <pc:docMk/>
          <pc:sldMk cId="1748203309" sldId="258"/>
        </pc:sldMkLst>
        <pc:spChg chg="mod">
          <ac:chgData name="aisha begum" userId="066b1a962154a849" providerId="LiveId" clId="{0E9837F3-835E-4D4D-B801-4AB6D16DA321}" dt="2026-06-17T11:39:09.361" v="163"/>
          <ac:spMkLst>
            <pc:docMk/>
            <pc:sldMk cId="1748203309" sldId="258"/>
            <ac:spMk id="2" creationId="{4CBB637A-E402-3387-099E-5F79FA74C74F}"/>
          </ac:spMkLst>
        </pc:spChg>
        <pc:spChg chg="mod">
          <ac:chgData name="aisha begum" userId="066b1a962154a849" providerId="LiveId" clId="{0E9837F3-835E-4D4D-B801-4AB6D16DA321}" dt="2026-06-17T12:13:34.785" v="516" actId="27636"/>
          <ac:spMkLst>
            <pc:docMk/>
            <pc:sldMk cId="1748203309" sldId="258"/>
            <ac:spMk id="3" creationId="{D7FBA603-6E3A-ADE7-56E7-6A2A893FBF77}"/>
          </ac:spMkLst>
        </pc:spChg>
      </pc:sldChg>
      <pc:sldChg chg="modSp mod">
        <pc:chgData name="aisha begum" userId="066b1a962154a849" providerId="LiveId" clId="{0E9837F3-835E-4D4D-B801-4AB6D16DA321}" dt="2026-06-17T12:13:17.124" v="512" actId="2710"/>
        <pc:sldMkLst>
          <pc:docMk/>
          <pc:sldMk cId="3331720496" sldId="259"/>
        </pc:sldMkLst>
        <pc:spChg chg="mod">
          <ac:chgData name="aisha begum" userId="066b1a962154a849" providerId="LiveId" clId="{0E9837F3-835E-4D4D-B801-4AB6D16DA321}" dt="2026-06-17T11:43:35.158" v="206"/>
          <ac:spMkLst>
            <pc:docMk/>
            <pc:sldMk cId="3331720496" sldId="259"/>
            <ac:spMk id="2" creationId="{CED21267-9281-5DE3-E666-0B22DB056B90}"/>
          </ac:spMkLst>
        </pc:spChg>
        <pc:spChg chg="mod">
          <ac:chgData name="aisha begum" userId="066b1a962154a849" providerId="LiveId" clId="{0E9837F3-835E-4D4D-B801-4AB6D16DA321}" dt="2026-06-17T12:13:17.124" v="512" actId="2710"/>
          <ac:spMkLst>
            <pc:docMk/>
            <pc:sldMk cId="3331720496" sldId="259"/>
            <ac:spMk id="3" creationId="{E64BE52A-E17A-1017-1D05-B82ACD7B81D2}"/>
          </ac:spMkLst>
        </pc:spChg>
      </pc:sldChg>
      <pc:sldChg chg="modSp mod">
        <pc:chgData name="aisha begum" userId="066b1a962154a849" providerId="LiveId" clId="{0E9837F3-835E-4D4D-B801-4AB6D16DA321}" dt="2026-06-17T12:12:45.813" v="508" actId="27636"/>
        <pc:sldMkLst>
          <pc:docMk/>
          <pc:sldMk cId="2418923367" sldId="260"/>
        </pc:sldMkLst>
        <pc:spChg chg="mod">
          <ac:chgData name="aisha begum" userId="066b1a962154a849" providerId="LiveId" clId="{0E9837F3-835E-4D4D-B801-4AB6D16DA321}" dt="2026-06-17T11:47:04.322" v="230"/>
          <ac:spMkLst>
            <pc:docMk/>
            <pc:sldMk cId="2418923367" sldId="260"/>
            <ac:spMk id="2" creationId="{8DC1E54E-61A3-1027-A7A7-0FD37EFB9214}"/>
          </ac:spMkLst>
        </pc:spChg>
        <pc:spChg chg="mod">
          <ac:chgData name="aisha begum" userId="066b1a962154a849" providerId="LiveId" clId="{0E9837F3-835E-4D4D-B801-4AB6D16DA321}" dt="2026-06-17T12:12:45.813" v="508" actId="27636"/>
          <ac:spMkLst>
            <pc:docMk/>
            <pc:sldMk cId="2418923367" sldId="260"/>
            <ac:spMk id="3" creationId="{90DC6E80-8520-FFF7-358D-04F5B4943749}"/>
          </ac:spMkLst>
        </pc:spChg>
      </pc:sldChg>
      <pc:sldChg chg="modSp mod">
        <pc:chgData name="aisha begum" userId="066b1a962154a849" providerId="LiveId" clId="{0E9837F3-835E-4D4D-B801-4AB6D16DA321}" dt="2026-06-17T12:12:18.138" v="504" actId="2710"/>
        <pc:sldMkLst>
          <pc:docMk/>
          <pc:sldMk cId="1994718711" sldId="261"/>
        </pc:sldMkLst>
        <pc:spChg chg="mod">
          <ac:chgData name="aisha begum" userId="066b1a962154a849" providerId="LiveId" clId="{0E9837F3-835E-4D4D-B801-4AB6D16DA321}" dt="2026-06-17T11:49:13.743" v="259"/>
          <ac:spMkLst>
            <pc:docMk/>
            <pc:sldMk cId="1994718711" sldId="261"/>
            <ac:spMk id="2" creationId="{232AEC1A-C827-4BFD-F19B-0B1E229C2DBB}"/>
          </ac:spMkLst>
        </pc:spChg>
        <pc:spChg chg="mod">
          <ac:chgData name="aisha begum" userId="066b1a962154a849" providerId="LiveId" clId="{0E9837F3-835E-4D4D-B801-4AB6D16DA321}" dt="2026-06-17T12:12:18.138" v="504" actId="2710"/>
          <ac:spMkLst>
            <pc:docMk/>
            <pc:sldMk cId="1994718711" sldId="261"/>
            <ac:spMk id="3" creationId="{1345D483-43E7-3C2C-E4F4-E6C1D4941349}"/>
          </ac:spMkLst>
        </pc:spChg>
      </pc:sldChg>
      <pc:sldChg chg="modSp mod">
        <pc:chgData name="aisha begum" userId="066b1a962154a849" providerId="LiveId" clId="{0E9837F3-835E-4D4D-B801-4AB6D16DA321}" dt="2026-06-17T12:12:00.318" v="500" actId="27636"/>
        <pc:sldMkLst>
          <pc:docMk/>
          <pc:sldMk cId="705271968" sldId="262"/>
        </pc:sldMkLst>
        <pc:spChg chg="mod">
          <ac:chgData name="aisha begum" userId="066b1a962154a849" providerId="LiveId" clId="{0E9837F3-835E-4D4D-B801-4AB6D16DA321}" dt="2026-06-17T11:53:38.615" v="298"/>
          <ac:spMkLst>
            <pc:docMk/>
            <pc:sldMk cId="705271968" sldId="262"/>
            <ac:spMk id="2" creationId="{FEEC2B65-9367-9EB5-7DDD-3CE29B267E82}"/>
          </ac:spMkLst>
        </pc:spChg>
        <pc:spChg chg="mod">
          <ac:chgData name="aisha begum" userId="066b1a962154a849" providerId="LiveId" clId="{0E9837F3-835E-4D4D-B801-4AB6D16DA321}" dt="2026-06-17T12:12:00.318" v="500" actId="27636"/>
          <ac:spMkLst>
            <pc:docMk/>
            <pc:sldMk cId="705271968" sldId="262"/>
            <ac:spMk id="3" creationId="{ABED183E-D47B-BB16-2305-1C3B89BAE29A}"/>
          </ac:spMkLst>
        </pc:spChg>
      </pc:sldChg>
      <pc:sldChg chg="modSp mod">
        <pc:chgData name="aisha begum" userId="066b1a962154a849" providerId="LiveId" clId="{0E9837F3-835E-4D4D-B801-4AB6D16DA321}" dt="2026-06-17T12:11:41.905" v="497" actId="2710"/>
        <pc:sldMkLst>
          <pc:docMk/>
          <pc:sldMk cId="4220973307" sldId="263"/>
        </pc:sldMkLst>
        <pc:spChg chg="mod">
          <ac:chgData name="aisha begum" userId="066b1a962154a849" providerId="LiveId" clId="{0E9837F3-835E-4D4D-B801-4AB6D16DA321}" dt="2026-06-17T11:56:09.716" v="321"/>
          <ac:spMkLst>
            <pc:docMk/>
            <pc:sldMk cId="4220973307" sldId="263"/>
            <ac:spMk id="2" creationId="{7DEB5667-674A-B20D-1BB8-0BD599636A9B}"/>
          </ac:spMkLst>
        </pc:spChg>
        <pc:spChg chg="mod">
          <ac:chgData name="aisha begum" userId="066b1a962154a849" providerId="LiveId" clId="{0E9837F3-835E-4D4D-B801-4AB6D16DA321}" dt="2026-06-17T12:11:41.905" v="497" actId="2710"/>
          <ac:spMkLst>
            <pc:docMk/>
            <pc:sldMk cId="4220973307" sldId="263"/>
            <ac:spMk id="3" creationId="{E20C1FF9-4D28-DAE5-6065-404D160F2112}"/>
          </ac:spMkLst>
        </pc:spChg>
      </pc:sldChg>
      <pc:sldChg chg="modSp mod">
        <pc:chgData name="aisha begum" userId="066b1a962154a849" providerId="LiveId" clId="{0E9837F3-835E-4D4D-B801-4AB6D16DA321}" dt="2026-06-17T11:59:37.993" v="367" actId="27636"/>
        <pc:sldMkLst>
          <pc:docMk/>
          <pc:sldMk cId="859837894" sldId="264"/>
        </pc:sldMkLst>
        <pc:spChg chg="mod">
          <ac:chgData name="aisha begum" userId="066b1a962154a849" providerId="LiveId" clId="{0E9837F3-835E-4D4D-B801-4AB6D16DA321}" dt="2026-06-17T11:57:55.989" v="343"/>
          <ac:spMkLst>
            <pc:docMk/>
            <pc:sldMk cId="859837894" sldId="264"/>
            <ac:spMk id="2" creationId="{ACB6AE66-DA57-A202-FED2-5470B2960301}"/>
          </ac:spMkLst>
        </pc:spChg>
        <pc:spChg chg="mod">
          <ac:chgData name="aisha begum" userId="066b1a962154a849" providerId="LiveId" clId="{0E9837F3-835E-4D4D-B801-4AB6D16DA321}" dt="2026-06-17T11:59:37.993" v="367" actId="27636"/>
          <ac:spMkLst>
            <pc:docMk/>
            <pc:sldMk cId="859837894" sldId="264"/>
            <ac:spMk id="3" creationId="{EFF369BB-5A3D-92ED-8AE1-C40959CAA33F}"/>
          </ac:spMkLst>
        </pc:spChg>
      </pc:sldChg>
      <pc:sldChg chg="modSp mod">
        <pc:chgData name="aisha begum" userId="066b1a962154a849" providerId="LiveId" clId="{0E9837F3-835E-4D4D-B801-4AB6D16DA321}" dt="2026-06-17T12:11:08.233" v="493" actId="27636"/>
        <pc:sldMkLst>
          <pc:docMk/>
          <pc:sldMk cId="2935956848" sldId="265"/>
        </pc:sldMkLst>
        <pc:spChg chg="mod">
          <ac:chgData name="aisha begum" userId="066b1a962154a849" providerId="LiveId" clId="{0E9837F3-835E-4D4D-B801-4AB6D16DA321}" dt="2026-06-17T12:00:12.292" v="369"/>
          <ac:spMkLst>
            <pc:docMk/>
            <pc:sldMk cId="2935956848" sldId="265"/>
            <ac:spMk id="2" creationId="{ACFA9505-9F98-26B1-0DEC-41BE29B751A4}"/>
          </ac:spMkLst>
        </pc:spChg>
        <pc:spChg chg="mod">
          <ac:chgData name="aisha begum" userId="066b1a962154a849" providerId="LiveId" clId="{0E9837F3-835E-4D4D-B801-4AB6D16DA321}" dt="2026-06-17T12:11:08.233" v="493" actId="27636"/>
          <ac:spMkLst>
            <pc:docMk/>
            <pc:sldMk cId="2935956848" sldId="265"/>
            <ac:spMk id="3" creationId="{3F009905-D30E-FE7A-8C35-19772436EB4D}"/>
          </ac:spMkLst>
        </pc:spChg>
      </pc:sldChg>
      <pc:sldChg chg="addSp delSp modSp mod">
        <pc:chgData name="aisha begum" userId="066b1a962154a849" providerId="LiveId" clId="{0E9837F3-835E-4D4D-B801-4AB6D16DA321}" dt="2026-06-17T12:04:30.449" v="418" actId="113"/>
        <pc:sldMkLst>
          <pc:docMk/>
          <pc:sldMk cId="2455177478" sldId="266"/>
        </pc:sldMkLst>
        <pc:spChg chg="mod">
          <ac:chgData name="aisha begum" userId="066b1a962154a849" providerId="LiveId" clId="{0E9837F3-835E-4D4D-B801-4AB6D16DA321}" dt="2026-06-17T12:02:28.953" v="398" actId="20577"/>
          <ac:spMkLst>
            <pc:docMk/>
            <pc:sldMk cId="2455177478" sldId="266"/>
            <ac:spMk id="2" creationId="{208DFABA-FF0E-84A0-570B-262C3C9425E6}"/>
          </ac:spMkLst>
        </pc:spChg>
        <pc:spChg chg="del mod">
          <ac:chgData name="aisha begum" userId="066b1a962154a849" providerId="LiveId" clId="{0E9837F3-835E-4D4D-B801-4AB6D16DA321}" dt="2026-06-17T12:02:54.982" v="403"/>
          <ac:spMkLst>
            <pc:docMk/>
            <pc:sldMk cId="2455177478" sldId="266"/>
            <ac:spMk id="3" creationId="{DD061E8D-6DD8-4D88-5C91-CE59348520BC}"/>
          </ac:spMkLst>
        </pc:spChg>
        <pc:spChg chg="add mod">
          <ac:chgData name="aisha begum" userId="066b1a962154a849" providerId="LiveId" clId="{0E9837F3-835E-4D4D-B801-4AB6D16DA321}" dt="2026-06-17T12:03:06.003" v="405" actId="1076"/>
          <ac:spMkLst>
            <pc:docMk/>
            <pc:sldMk cId="2455177478" sldId="266"/>
            <ac:spMk id="7" creationId="{2BDBB39D-6846-9376-95C5-DFFC339597F3}"/>
          </ac:spMkLst>
        </pc:spChg>
        <pc:graphicFrameChg chg="add mod modGraphic">
          <ac:chgData name="aisha begum" userId="066b1a962154a849" providerId="LiveId" clId="{0E9837F3-835E-4D4D-B801-4AB6D16DA321}" dt="2026-06-17T12:04:03.259" v="412" actId="113"/>
          <ac:graphicFrameMkLst>
            <pc:docMk/>
            <pc:sldMk cId="2455177478" sldId="266"/>
            <ac:graphicFrameMk id="4" creationId="{A736D1A5-2AA1-B48E-C41F-347E673A3B59}"/>
          </ac:graphicFrameMkLst>
        </pc:graphicFrameChg>
        <pc:graphicFrameChg chg="add mod modGraphic">
          <ac:chgData name="aisha begum" userId="066b1a962154a849" providerId="LiveId" clId="{0E9837F3-835E-4D4D-B801-4AB6D16DA321}" dt="2026-06-17T12:04:30.449" v="418" actId="113"/>
          <ac:graphicFrameMkLst>
            <pc:docMk/>
            <pc:sldMk cId="2455177478" sldId="266"/>
            <ac:graphicFrameMk id="5" creationId="{3CFC53C2-2BDC-1111-4587-151B2B673457}"/>
          </ac:graphicFrameMkLst>
        </pc:graphicFrameChg>
      </pc:sldChg>
      <pc:sldChg chg="modSp mod">
        <pc:chgData name="aisha begum" userId="066b1a962154a849" providerId="LiveId" clId="{0E9837F3-835E-4D4D-B801-4AB6D16DA321}" dt="2026-06-17T12:07:01.753" v="454" actId="255"/>
        <pc:sldMkLst>
          <pc:docMk/>
          <pc:sldMk cId="377171202" sldId="267"/>
        </pc:sldMkLst>
        <pc:spChg chg="mod">
          <ac:chgData name="aisha begum" userId="066b1a962154a849" providerId="LiveId" clId="{0E9837F3-835E-4D4D-B801-4AB6D16DA321}" dt="2026-06-17T12:05:49.686" v="443" actId="255"/>
          <ac:spMkLst>
            <pc:docMk/>
            <pc:sldMk cId="377171202" sldId="267"/>
            <ac:spMk id="2" creationId="{B6277413-55B7-CF75-288F-E44AD486FC88}"/>
          </ac:spMkLst>
        </pc:spChg>
        <pc:spChg chg="mod">
          <ac:chgData name="aisha begum" userId="066b1a962154a849" providerId="LiveId" clId="{0E9837F3-835E-4D4D-B801-4AB6D16DA321}" dt="2026-06-17T12:07:01.753" v="454" actId="255"/>
          <ac:spMkLst>
            <pc:docMk/>
            <pc:sldMk cId="377171202" sldId="267"/>
            <ac:spMk id="3" creationId="{51F11D6C-4413-54AC-B704-A9D1F1218042}"/>
          </ac:spMkLst>
        </pc:spChg>
      </pc:sldChg>
      <pc:sldChg chg="modSp mod">
        <pc:chgData name="aisha begum" userId="066b1a962154a849" providerId="LiveId" clId="{0E9837F3-835E-4D4D-B801-4AB6D16DA321}" dt="2026-06-17T12:08:17.589" v="460" actId="2710"/>
        <pc:sldMkLst>
          <pc:docMk/>
          <pc:sldMk cId="1592142718" sldId="268"/>
        </pc:sldMkLst>
        <pc:spChg chg="mod">
          <ac:chgData name="aisha begum" userId="066b1a962154a849" providerId="LiveId" clId="{0E9837F3-835E-4D4D-B801-4AB6D16DA321}" dt="2026-06-17T12:07:41.427" v="455"/>
          <ac:spMkLst>
            <pc:docMk/>
            <pc:sldMk cId="1592142718" sldId="268"/>
            <ac:spMk id="2" creationId="{66C98498-CCF1-D1B5-C4C0-C828798C63BC}"/>
          </ac:spMkLst>
        </pc:spChg>
        <pc:spChg chg="mod">
          <ac:chgData name="aisha begum" userId="066b1a962154a849" providerId="LiveId" clId="{0E9837F3-835E-4D4D-B801-4AB6D16DA321}" dt="2026-06-17T12:08:17.589" v="460" actId="2710"/>
          <ac:spMkLst>
            <pc:docMk/>
            <pc:sldMk cId="1592142718" sldId="268"/>
            <ac:spMk id="3" creationId="{0837553E-71B7-AAFB-7415-356072DBDF2A}"/>
          </ac:spMkLst>
        </pc:spChg>
      </pc:sldChg>
      <pc:sldChg chg="addSp delSp modSp new mod setBg">
        <pc:chgData name="aisha begum" userId="066b1a962154a849" providerId="LiveId" clId="{0E9837F3-835E-4D4D-B801-4AB6D16DA321}" dt="2026-06-17T12:10:22.834" v="481" actId="1076"/>
        <pc:sldMkLst>
          <pc:docMk/>
          <pc:sldMk cId="2972060865" sldId="269"/>
        </pc:sldMkLst>
        <pc:spChg chg="mod">
          <ac:chgData name="aisha begum" userId="066b1a962154a849" providerId="LiveId" clId="{0E9837F3-835E-4D4D-B801-4AB6D16DA321}" dt="2026-06-17T12:09:37.212" v="475" actId="2711"/>
          <ac:spMkLst>
            <pc:docMk/>
            <pc:sldMk cId="2972060865" sldId="269"/>
            <ac:spMk id="2" creationId="{E464944E-1C28-5102-4DA6-92CCDBBC7866}"/>
          </ac:spMkLst>
        </pc:spChg>
        <pc:spChg chg="del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3" creationId="{DF7EAFD9-E626-5BB8-048E-CE100D3BE420}"/>
          </ac:spMkLst>
        </pc:spChg>
        <pc:spChg chg="add mod">
          <ac:chgData name="aisha begum" userId="066b1a962154a849" providerId="LiveId" clId="{0E9837F3-835E-4D4D-B801-4AB6D16DA321}" dt="2026-06-17T12:10:22.834" v="481" actId="1076"/>
          <ac:spMkLst>
            <pc:docMk/>
            <pc:sldMk cId="2972060865" sldId="269"/>
            <ac:spMk id="4" creationId="{EFDA4FC1-CFD5-9F5E-440D-0D6197093784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8" creationId="{1A3C89F8-0D2F-47FF-B903-151248265F47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10" creationId="{C5CB530E-515E-412C-9DF1-5F8FFBD6F383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12" creationId="{712D4376-A578-4FF1-94FC-245E7A6A489F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14" creationId="{AEA7509D-F04F-40CB-A0B3-EEF16499CC9F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18" creationId="{508BEF50-7B1E-49A4-BC19-5F4F1D755E64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20" creationId="{3FBAD350-5664-4811-A208-657FB882D350}"/>
          </ac:spMkLst>
        </pc:spChg>
        <pc:spChg chg="add">
          <ac:chgData name="aisha begum" userId="066b1a962154a849" providerId="LiveId" clId="{0E9837F3-835E-4D4D-B801-4AB6D16DA321}" dt="2026-06-17T12:09:18.989" v="462" actId="26606"/>
          <ac:spMkLst>
            <pc:docMk/>
            <pc:sldMk cId="2972060865" sldId="269"/>
            <ac:spMk id="22" creationId="{C39ADB8F-D187-49D7-BDCF-C1B6DC727068}"/>
          </ac:spMkLst>
        </pc:spChg>
        <pc:cxnChg chg="add">
          <ac:chgData name="aisha begum" userId="066b1a962154a849" providerId="LiveId" clId="{0E9837F3-835E-4D4D-B801-4AB6D16DA321}" dt="2026-06-17T12:09:18.989" v="462" actId="26606"/>
          <ac:cxnSpMkLst>
            <pc:docMk/>
            <pc:sldMk cId="2972060865" sldId="269"/>
            <ac:cxnSpMk id="16" creationId="{56020367-4FD5-4596-8E10-C5F095CD8DBF}"/>
          </ac:cxnSpMkLst>
        </pc:cxnChg>
      </pc:sldChg>
      <pc:sldChg chg="modSp new mod">
        <pc:chgData name="aisha begum" userId="066b1a962154a849" providerId="LiveId" clId="{0E9837F3-835E-4D4D-B801-4AB6D16DA321}" dt="2026-06-17T12:17:03.961" v="542" actId="255"/>
        <pc:sldMkLst>
          <pc:docMk/>
          <pc:sldMk cId="233757089" sldId="270"/>
        </pc:sldMkLst>
        <pc:spChg chg="mod">
          <ac:chgData name="aisha begum" userId="066b1a962154a849" providerId="LiveId" clId="{0E9837F3-835E-4D4D-B801-4AB6D16DA321}" dt="2026-06-17T12:14:15.738" v="528" actId="20577"/>
          <ac:spMkLst>
            <pc:docMk/>
            <pc:sldMk cId="233757089" sldId="270"/>
            <ac:spMk id="2" creationId="{93EAAC1F-1AB4-0665-BA70-CFEA0F12BBA2}"/>
          </ac:spMkLst>
        </pc:spChg>
        <pc:spChg chg="mod">
          <ac:chgData name="aisha begum" userId="066b1a962154a849" providerId="LiveId" clId="{0E9837F3-835E-4D4D-B801-4AB6D16DA321}" dt="2026-06-17T12:17:03.961" v="542" actId="255"/>
          <ac:spMkLst>
            <pc:docMk/>
            <pc:sldMk cId="233757089" sldId="270"/>
            <ac:spMk id="3" creationId="{16F5769E-A1BE-1FE0-BCEA-B3B72A5A8FA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C5E5B-8D29-43A8-B6E2-92E6491E53E7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0FEEC-B52E-44CB-BF58-FD85B376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327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90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801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11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923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034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08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715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60FEEC-B52E-44CB-BF58-FD85B3766CC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45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E30D1-F582-5AA1-8E41-9EDBD00220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9ECEDC-B542-C956-5DC9-43640BEBDB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43663-9F42-5413-1127-EE2D09753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7DE72-9DFA-E260-90D0-7E4191FA8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4404E-9D18-8628-D9FD-42402ECEA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082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3D8D0-B018-1FE4-60DE-122A27803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3B540-BA04-583D-3AB7-7F65EBEAF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5EF12-F722-CB46-967E-FC5FF7027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7B49F-F582-9015-54A7-6FA8B3313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04B97-E927-58EE-ECFD-478068937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972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D9FD6-88D1-FBA3-9301-C3A056CD8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55F71-1955-ECB2-3DE9-93D6EF9EBE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C5E98-7B35-55D0-BEE8-39E7F4D41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7FB83-E3E3-DFDC-DC68-1BF3931B1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7447A-ECAA-E080-4AB1-FF63ED21B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419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6D648-918B-C0D9-6858-81F8B885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685343-EEAC-F99B-B7F4-0765CA47A4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71B0C5-4858-1878-A840-B821349D9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503E0-D26E-134C-B0AD-2170FEF43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F4506A-EEA2-81E6-4577-1408B47AE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4C85AE-8A83-B4DF-5C2E-6624753FB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67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7F906-B12B-8451-6565-73EE1FA4B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BAFA6-6444-8A64-37FF-3B9132CD6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DA2BF7-4BEF-6A12-4359-92EC00C82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46776-278F-A7AD-CA83-40BF00EE26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536916-0068-9F4C-F890-9CF9E96AAD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86ABC9-F0AF-2019-8A1A-517952466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AD0BCB-5337-6757-1A25-A066DFB03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E3BB67-A340-A4BF-854B-5CE9154DD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73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35EDB-E71A-05B5-6E8B-A8BECC422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3069DE-1DC2-8CEF-9A9E-7A30FA136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DAA5B-D617-6490-7FFC-F176B1126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EA1F7-C240-7169-61D7-40D408AF0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92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23C529-27F2-8D6B-4726-450AD16F1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143A2A-21E0-DBBD-997B-B61880ABB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D0D573-746D-1137-2018-E47BC537E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8834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8B064-2AB9-DEC3-AFC0-FAE09ACC4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07088-CE15-2AF2-4DEB-F4300AF61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5E9C12-CD94-CC5F-4EDC-D4097AB16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9C47BD-C759-B1A7-5FB6-07606262D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09AC5C-38F3-8C28-E79B-64F67D444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C87E4E-80EB-8E58-EC78-899CDC1A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610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A932C-3F5E-7A66-10AD-DA0AC7C90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9DC454-7BE4-19F8-E6DC-F679CC3FA4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5FD0B1-890E-E831-8728-ACFD9FCF8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F5D160-41EB-3F6E-EA9F-3A53A6F93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6846CA-98FD-4B38-053C-90162DA2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8D93C4-F809-9A57-3919-39A0A1750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49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51008-36CA-0789-240A-81BB75FED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CA273B-D96A-B4BE-D7A5-43FC15135E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9A4F1-D228-897A-CFFB-B4B1BB5B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16C26-27D5-8759-5622-51DD458DD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D8972-F51C-1C33-C91A-0F4C4C216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88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BDF8D5-F9EB-9128-156E-A71FAB0B87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59AF6F-C45B-5690-AE9F-B9CAC414FB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3B784-802E-BE73-115F-15BFDFB69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20F5D-DED3-A38C-1F9F-897B4A89A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CE4A0-3425-A547-0D29-354BC7363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34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05985A-EA5C-EEAC-D4FA-BC5A705F2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169BD5-8D01-3C96-D5AB-3C29B7618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3662D-9886-0F11-8719-F1824868A2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EBDF22-05C2-40C5-AF02-55A96C74F1CD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9250B-8504-155D-02A9-EABB3AA1A0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D920E-6910-2B18-56D2-5A8852DC56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892570-C426-4B45-BE81-F26E0FD8A4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230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topol.hee.nhs.uk/" TargetMode="External"/><Relationship Id="rId3" Type="http://schemas.openxmlformats.org/officeDocument/2006/relationships/hyperlink" Target="https://www.nao.org.uk/" TargetMode="External"/><Relationship Id="rId7" Type="http://schemas.openxmlformats.org/officeDocument/2006/relationships/hyperlink" Target="https://www.nuffieldtrust.org.uk/" TargetMode="External"/><Relationship Id="rId2" Type="http://schemas.openxmlformats.org/officeDocument/2006/relationships/hyperlink" Target="https://www.gov.uk/government/publications/a-plan-for-digital-health-and-social-ca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hs.uk/nhs-app" TargetMode="External"/><Relationship Id="rId5" Type="http://schemas.openxmlformats.org/officeDocument/2006/relationships/hyperlink" Target="https://www.england.nhs.uk/" TargetMode="External"/><Relationship Id="rId4" Type="http://schemas.openxmlformats.org/officeDocument/2006/relationships/hyperlink" Target="https://www.ncsc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3B436D-3718-8B07-C8B1-130A5C758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834" y="591344"/>
            <a:ext cx="3200400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NHS App: Evaluating a Digital Innovation in UK Health and Social Care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Critical Evaluation of its Impact on Service Delivery and Patients/Service Users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/>
            </a:b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F0DE06-0914-CD49-E099-F255829A43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Viva Voice Presentation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Aisha Begum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2321254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BMHP6026_BIRM</a:t>
            </a:r>
          </a:p>
        </p:txBody>
      </p:sp>
    </p:spTree>
    <p:extLst>
      <p:ext uri="{BB962C8B-B14F-4D97-AF65-F5344CB8AC3E}">
        <p14:creationId xmlns:p14="http://schemas.microsoft.com/office/powerpoint/2010/main" val="2740281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616D25-B12F-3EDE-1FD1-AAD16EE2F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Presentation Overview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2357D-BD71-2232-27E1-E8DD1C6E6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</a:p>
          <a:p>
            <a:pPr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What is the NHS App?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Why was it introduced?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NHS App case study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Impact on Service Delivery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Impact on Patients/Service Users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Challenges and limitations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Policy and legal considerations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  <a:p>
            <a:pPr marL="0" marR="0" lvl="0" indent="0" defTabSz="4572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928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BB637A-E402-3387-099E-5F79FA74C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– Why Digital Transformation Matters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FBA603-6E3A-ADE7-56E7-6A2A893FB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Need for Digital Healthcare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Problems facing the NHS: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Growing demand for services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Staff shortages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Long waiting times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Administrative burden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Need for more patient-centred care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transformation aims to: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Improve efficiency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Increase accessibility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Empower patients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(Department of Health and Social Care, 2022)</a:t>
            </a:r>
          </a:p>
        </p:txBody>
      </p:sp>
    </p:spTree>
    <p:extLst>
      <p:ext uri="{BB962C8B-B14F-4D97-AF65-F5344CB8AC3E}">
        <p14:creationId xmlns:p14="http://schemas.microsoft.com/office/powerpoint/2010/main" val="1748203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D21267-9281-5DE3-E666-0B22DB056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NHS App?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BE52A-E17A-1017-1D05-B82ACD7B8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NHS App Overview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Launched: 2019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Functions include: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Book GP appointments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Order repeat prescriptions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Access health records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NHS 111 online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View test results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COVID Pass services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Current usage: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Over 35 million registered users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(NHS England, 2024)</a:t>
            </a:r>
          </a:p>
        </p:txBody>
      </p:sp>
    </p:spTree>
    <p:extLst>
      <p:ext uri="{BB962C8B-B14F-4D97-AF65-F5344CB8AC3E}">
        <p14:creationId xmlns:p14="http://schemas.microsoft.com/office/powerpoint/2010/main" val="3331720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1E54E-61A3-1027-A7A7-0FD37EFB9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App Case Study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C6E80-8520-FFF7-358D-04F5B4943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62500" lnSpcReduction="20000"/>
          </a:bodyPr>
          <a:lstStyle/>
          <a:p>
            <a:pPr marL="0" marR="0" lvl="0" indent="0" defTabSz="4572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GB" dirty="0">
              <a:latin typeface="Calibri"/>
            </a:endParaRP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Real-World Implementation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During COVID-19: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NHS App used for vaccination records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Digital COVID Pass integrated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Millions accessed health information remotely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Outcome: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Reduced face-to-face administrative demands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Supported national public health response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(NHS England, 2024)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Success accelerated adoption but highlighted digital inequality.</a:t>
            </a:r>
          </a:p>
        </p:txBody>
      </p:sp>
    </p:spTree>
    <p:extLst>
      <p:ext uri="{BB962C8B-B14F-4D97-AF65-F5344CB8AC3E}">
        <p14:creationId xmlns:p14="http://schemas.microsoft.com/office/powerpoint/2010/main" val="2418923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2AEC1A-C827-4BFD-F19B-0B1E229C2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Service Delivery – Benefits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5D483-43E7-3C2C-E4F4-E6C1D4941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Positive Impact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Improved Efficiency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Reduced phone calls to GP practices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Automated appointment booking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Faster prescription management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Better Communication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Appointment reminders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Health notifications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Improved information sharing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Evidence: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services reduce administrative workload (Murray et al., 2023).</a:t>
            </a:r>
          </a:p>
        </p:txBody>
      </p:sp>
    </p:spTree>
    <p:extLst>
      <p:ext uri="{BB962C8B-B14F-4D97-AF65-F5344CB8AC3E}">
        <p14:creationId xmlns:p14="http://schemas.microsoft.com/office/powerpoint/2010/main" val="1994718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EC2B65-9367-9EB5-7DDD-3CE29B267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Service Delivery – Critical Evaluation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D183E-D47B-BB16-2305-1C3B89BAE2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Challenges and Limitations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Interoperability Issues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Different NHS systems do not always integrate effectively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Financial Costs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Infrastructure investment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Maintenance costs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Staff training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Workforce Resistance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Change management challenges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Critical evaluation: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Efficiency gains are significant but uneven across NHS organisations.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(Greenhalgh et al., 2022)</a:t>
            </a:r>
          </a:p>
        </p:txBody>
      </p:sp>
    </p:spTree>
    <p:extLst>
      <p:ext uri="{BB962C8B-B14F-4D97-AF65-F5344CB8AC3E}">
        <p14:creationId xmlns:p14="http://schemas.microsoft.com/office/powerpoint/2010/main" val="705271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EB5667-674A-B20D-1BB8-0BD599636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Patients – Benefits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C1FF9-4D28-DAE5-6065-404D160F2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Improved Patient Experience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Greater Convenience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24/7 access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Reduced travel requirements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Increased Patient Empowerment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Access to personal records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Better understanding of health conditions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Improved Self-Management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Particularly beneficial for: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Long-term conditions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Chronic disease management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(Topol, 2019)</a:t>
            </a:r>
          </a:p>
        </p:txBody>
      </p:sp>
    </p:spTree>
    <p:extLst>
      <p:ext uri="{BB962C8B-B14F-4D97-AF65-F5344CB8AC3E}">
        <p14:creationId xmlns:p14="http://schemas.microsoft.com/office/powerpoint/2010/main" val="4220973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6AE66-DA57-A202-FED2-5470B2960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Patients – Critical Evaluation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369BB-5A3D-92ED-8AE1-C40959CAA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pPr defTabSz="457200">
              <a:spcBef>
                <a:spcPct val="20000"/>
              </a:spcBef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Risks and Challenges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Digital Exclusion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Affected groups: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Older adults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Low-income households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People with disabilities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Digital Literacy Barriers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Not everyone has the skills required.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Privacy Concerns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Health data sensitivity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 Cybersecurity threats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Critical question: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Does digital healthcare improve access for everyone? </a:t>
            </a:r>
          </a:p>
          <a:p>
            <a:pPr marL="0" indent="0" defTabSz="457200">
              <a:spcBef>
                <a:spcPct val="20000"/>
              </a:spcBef>
              <a:buNone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(Nuffield Trust, 2023)</a:t>
            </a:r>
          </a:p>
          <a:p>
            <a:pPr marL="0" marR="0" lvl="0" indent="0" defTabSz="4572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837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FA9505-9F98-26B1-0DEC-41BE29B75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rgbClr val="FFFFFF"/>
                </a:solidFill>
              </a:rPr>
              <a:t>Policy and Legal Framework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09905-D30E-FE7A-8C35-19772436E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0000" lnSpcReduction="20000"/>
          </a:bodyPr>
          <a:lstStyle/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Supporting NHS Digital Transformation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Plan for Digital Health and Social Care (2022)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Promotes digital-first healthcare.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Good Looks Like Framework (2021)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Guidance for NHS digital maturity.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UK GDPR &amp; Data Protection Act 2018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Protect patient confidentiality and information security.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Critical point:</a:t>
            </a:r>
          </a:p>
          <a:p>
            <a:pPr marL="0" marR="0" lvl="0" indent="0" defTabSz="4572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Policy supports innovation but requires robust governance.</a:t>
            </a:r>
          </a:p>
        </p:txBody>
      </p:sp>
    </p:spTree>
    <p:extLst>
      <p:ext uri="{BB962C8B-B14F-4D97-AF65-F5344CB8AC3E}">
        <p14:creationId xmlns:p14="http://schemas.microsoft.com/office/powerpoint/2010/main" val="2935956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8DFABA-FF0E-84A0-570B-262C3C942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Swot Analysis</a:t>
            </a:r>
            <a:endParaRPr lang="en-GB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736D1A5-2AA1-B48E-C41F-347E673A3B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465034"/>
              </p:ext>
            </p:extLst>
          </p:nvPr>
        </p:nvGraphicFramePr>
        <p:xfrm>
          <a:off x="4167272" y="1029723"/>
          <a:ext cx="7186528" cy="1843244"/>
        </p:xfrm>
        <a:graphic>
          <a:graphicData uri="http://schemas.openxmlformats.org/drawingml/2006/table">
            <a:tbl>
              <a:tblPr/>
              <a:tblGrid>
                <a:gridCol w="3593264">
                  <a:extLst>
                    <a:ext uri="{9D8B030D-6E8A-4147-A177-3AD203B41FA5}">
                      <a16:colId xmlns:a16="http://schemas.microsoft.com/office/drawing/2014/main" val="3292317364"/>
                    </a:ext>
                  </a:extLst>
                </a:gridCol>
                <a:gridCol w="3593264">
                  <a:extLst>
                    <a:ext uri="{9D8B030D-6E8A-4147-A177-3AD203B41FA5}">
                      <a16:colId xmlns:a16="http://schemas.microsoft.com/office/drawing/2014/main" val="3801843527"/>
                    </a:ext>
                  </a:extLst>
                </a:gridCol>
              </a:tblGrid>
              <a:tr h="3303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Strengths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Weaknesses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591463"/>
                  </a:ext>
                </a:extLst>
              </a:tr>
              <a:tr h="3303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Convenience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exclusion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3553110"/>
                  </a:ext>
                </a:extLst>
              </a:tr>
              <a:tr h="3303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Efficiency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Interoperability issues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9077051"/>
                  </a:ext>
                </a:extLst>
              </a:tr>
              <a:tr h="3303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Patient empowerment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Training needs</a:t>
                      </a:r>
                    </a:p>
                  </a:txBody>
                  <a:tcPr marL="60063" marR="60063" marT="30031" marB="300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25611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CFC53C2-2BDC-1111-4587-151B2B6734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983217"/>
              </p:ext>
            </p:extLst>
          </p:nvPr>
        </p:nvGraphicFramePr>
        <p:xfrm>
          <a:off x="4167272" y="3567203"/>
          <a:ext cx="10515600" cy="1968756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92617837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7917057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Opportunities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493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 integration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Cybersecurity risks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73113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Wider NHS integration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 mistrust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601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Improved preventive care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inequalities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27104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BDBB39D-6846-9376-95C5-DFFC339597F3}"/>
              </a:ext>
            </a:extLst>
          </p:cNvPr>
          <p:cNvSpPr txBox="1"/>
          <p:nvPr/>
        </p:nvSpPr>
        <p:spPr>
          <a:xfrm>
            <a:off x="5131636" y="41839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SWOT Analysis of the NHS App</a:t>
            </a:r>
          </a:p>
        </p:txBody>
      </p:sp>
    </p:spTree>
    <p:extLst>
      <p:ext uri="{BB962C8B-B14F-4D97-AF65-F5344CB8AC3E}">
        <p14:creationId xmlns:p14="http://schemas.microsoft.com/office/powerpoint/2010/main" val="2455177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277413-55B7-CF75-288F-E44AD486F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1D6C-4413-54AC-B704-A9D1F1218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1058" y="857250"/>
            <a:ext cx="6502741" cy="5319713"/>
          </a:xfrm>
        </p:spPr>
        <p:txBody>
          <a:bodyPr anchor="ctr">
            <a:normAutofit fontScale="25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 1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Expand digital literacy programmes.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Barrier: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Funding and engagement.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Community-based support and training.</a:t>
            </a:r>
          </a:p>
          <a:p>
            <a:pPr>
              <a:lnSpc>
                <a:spcPct val="170000"/>
              </a:lnSpc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 2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Improve interoperability.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Barrier: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Legacy IT systems.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National standardisation strategy.</a:t>
            </a:r>
          </a:p>
          <a:p>
            <a:pPr>
              <a:lnSpc>
                <a:spcPct val="170000"/>
              </a:lnSpc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 3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Maintain alternative access routes.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Barrier: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Resource pressures.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Hybrid digital and traditional services.</a:t>
            </a: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377171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C98498-CCF1-D1B5-C4C0-C828798C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Future of the NHS App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7553E-71B7-AAFB-7415-356072DBD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Future Development Opportunities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Potential innovations: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AI-assisted health support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Remote monitoring integration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Wearable technology links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Personalised healthcare pathways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However:</a:t>
            </a:r>
          </a:p>
          <a:p>
            <a:pPr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Future developments must prioritise equity, privacy and accessibility.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92142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64944E-1C28-5102-4DA6-92CCDBBC7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430" y="583345"/>
            <a:ext cx="7160357" cy="41648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8000" kern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10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2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DA4FC1-CFD5-9F5E-440D-0D6197093784}"/>
              </a:ext>
            </a:extLst>
          </p:cNvPr>
          <p:cNvSpPr txBox="1"/>
          <p:nvPr/>
        </p:nvSpPr>
        <p:spPr>
          <a:xfrm>
            <a:off x="952477" y="1133073"/>
            <a:ext cx="5943600" cy="557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✓ NHS App has transformed healthcare access.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✓ Improved service delivery efficiency.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✓ Increased patient empowerment.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✓ Supported national healthcare priorities.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However: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✗ Digital exclusion remains a major challenge.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✗ Cybersecurity and integration issues persist.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Final message: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NHS App demonstrates the value of digital innovation, but successful implementation requires investment, inclusion and strong governance.</a:t>
            </a:r>
          </a:p>
        </p:txBody>
      </p:sp>
    </p:spTree>
    <p:extLst>
      <p:ext uri="{BB962C8B-B14F-4D97-AF65-F5344CB8AC3E}">
        <p14:creationId xmlns:p14="http://schemas.microsoft.com/office/powerpoint/2010/main" val="2972060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AAC1F-1AB4-0665-BA70-CFEA0F12B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5769E-A1BE-1FE0-BCEA-B3B72A5A8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(2022) A Plan for Digital Health and Social Care.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https://www.gov.uk/government/publications/a-plan-for-digital-health-and-social-care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Greenhalgh, T., </a:t>
            </a:r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Wherton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, J., Shaw, S. and Morrison, C. (2022) Video consultations for covid-19. BMJ, 368.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Murray, E. et al. (2023) Digital technologies and primary care transformation. British Journal of General Practice, 73(728), pp.120-125.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National Audit Office (2023) Digital Transformation in the NHS.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https://www.nao.org.uk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National Cyber Security Centre (2024) Cyber Security Guidance for Health and Care Organisations.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https://www.ncsc.gov.uk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NHS England (2021) What Good Looks Like Framework.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NHS England (2024) NHS App.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https://www.nhs.uk/nhs-app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Nuffield Trust (2023) Digital Exclusion and Health Inequalities.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https://www.nuffieldtrust.org.uk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Robertson, R. et al. (2021) Understanding NHS Digital Transformation. London: The King's Fund.</a:t>
            </a: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Topol, E. (2019) The Topol Review. Available at: 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https://topol.hee.nhs.uk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None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Wachter, R. (2016) Making IT Work. London: Department of Health.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57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15931</TotalTime>
  <Words>1017</Words>
  <Application>Microsoft Office PowerPoint</Application>
  <PresentationFormat>Widescreen</PresentationFormat>
  <Paragraphs>189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The NHS App: Evaluating a Digital Innovation in UK Health and Social Care Critical Evaluation of its Impact on Service Delivery and Patients/Service Users  </vt:lpstr>
      <vt:lpstr>Presentation Overview</vt:lpstr>
      <vt:lpstr>Background – Why Digital Transformation Matters</vt:lpstr>
      <vt:lpstr>What is the NHS App?</vt:lpstr>
      <vt:lpstr>NHS App Case Study</vt:lpstr>
      <vt:lpstr>Impact on Service Delivery – Benefits</vt:lpstr>
      <vt:lpstr>Impact on Service Delivery – Critical Evaluation</vt:lpstr>
      <vt:lpstr>Impact on Patients – Benefits</vt:lpstr>
      <vt:lpstr>Impact on Patients – Critical Evaluation</vt:lpstr>
      <vt:lpstr>Policy and Legal Framework</vt:lpstr>
      <vt:lpstr>Swot Analysis</vt:lpstr>
      <vt:lpstr>Recommendations</vt:lpstr>
      <vt:lpstr>Future of the NHS App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aisha begum</dc:creator>
  <cp:lastModifiedBy>aisha begum</cp:lastModifiedBy>
  <cp:revision>1</cp:revision>
  <dcterms:created xsi:type="dcterms:W3CDTF">2026-03-03T10:12:27Z</dcterms:created>
  <dcterms:modified xsi:type="dcterms:W3CDTF">2026-06-17T12:17:08Z</dcterms:modified>
</cp:coreProperties>
</file>