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9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530"/>
    <p:restoredTop sz="94689"/>
  </p:normalViewPr>
  <p:slideViewPr>
    <p:cSldViewPr snapToGrid="0" showGuides="1">
      <p:cViewPr varScale="1">
        <p:scale>
          <a:sx n="106" d="100"/>
          <a:sy n="106" d="100"/>
        </p:scale>
        <p:origin x="52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E0CC42-808F-2CCD-A3B7-D5749DD322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3865A4-408E-074B-699E-C114C7C7A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DCF238-6C45-67D1-3BDB-70F722450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ECEACF-7E31-E59F-D3C0-E3920B0A3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84EB35-8398-C701-BD34-A4600B20C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02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29ADA0-752E-5085-9260-CD957E82B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4DEF25-9036-5029-2C69-FE82F33128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DB7DD5-7256-2038-1257-85238511B8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56E32C-5AFC-65E6-B9CA-6E4153CF65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AB0160-E0A3-EA39-496C-B480A8D696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274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90656-9002-7BE6-D578-58CBBF1EF8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24E418-0697-21BE-4EF9-57E1D9F8DB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5A3436-85AC-9998-8432-E23D910F3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B3B488-D143-DA76-81A4-409ABCF51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5A72BA-F43C-F1D7-3905-207B5CA47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3597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6A984-410A-E89F-251C-E0D1EE75ED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60A796-B2A1-9BBB-E151-640BBB0CF8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D9EE35-E278-28BB-DED7-DE30A0246E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DE36BA-70E3-CFC8-5A31-9F3751722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8C244D-0519-6904-4D07-8EF185EF41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CE7DB-F670-B5E1-6E0D-70E8A7AAF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488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AAF91-9F4E-6142-AC9C-2E5BD01065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07E359-D523-43F7-FECC-270EB0F91B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EE4E04-F4B4-9AE6-1AE4-7115D5287A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E4068F-12E8-73B7-85CA-E960E4E5B4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06D68F7-B4F6-00F7-C366-5507CF6488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F61EA94-3C5E-8B16-8A72-6F8B331768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E5227C-80C1-11AE-21C0-21F5EF8A3E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EB22750-F746-BCB5-5249-51ADB17AC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029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DE5072-A408-62B9-5309-75C2D09980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E7167D-45E0-9D81-866A-3DB9A40FE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62D9CC-B3D3-370B-C5A9-207C0C6DF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1ADE64-0020-C37F-E98A-89794398B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294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5785793-17BA-9612-1E2C-1BADC5C9C2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7FC386E-BE0D-0D19-F082-D30B2BA5B2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1364C6-71D2-EB16-D321-A203CA416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64223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F3028-E3AA-12F5-00B3-724937C06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21DDAB-441E-08B3-C88B-2850D31B87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3FA943-9CEE-C9A1-3A4D-4BAEB93F80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3DCA1C-D700-1D67-1F52-14A61CCBE4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5700BC-80FE-B0FC-270D-C73B6BDAA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02D6B9-4A44-8428-FCE2-D22276126E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891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67B0A3-5D8F-88AD-D47A-8C1547864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14F7AD5-C927-8428-97FD-6532B00153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D7BD74-8CD3-58FD-B9D6-994B172563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0D7F4C-DC3A-D7CF-4F5A-6B2C955AAF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98141B-1421-001F-BEF3-5D7DF9F1D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6E85ED-1DCB-75AE-777A-4CC33436DC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322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B3BF90-F186-952D-8720-DEE297566E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0278E0-4BC9-CC19-2A3B-F31F746679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456413-F833-C7E3-B991-852522984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EEC61E-BE6A-758B-D5B3-BD7E13FA9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A57092-7AB0-C3B8-3583-79FED627C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402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4A1B76D-1F2B-5518-E691-D94AD19146A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0E8209C-2120-B9D2-8EFE-69C0B09496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F7C464-5685-7CDE-FFC3-B35E5AA4B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F16323-D7B8-5EB0-0272-C030A2690D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7D3419-8297-82BB-75E2-1B82B11AF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330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A5478A-C627-90F6-FF0F-5FDD1A1DE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AC349D-231F-1D2B-8BB1-404088F6BB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84E9BD-F54C-A39C-46F7-6F07EDB272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E69F914-F75C-DF4A-8E3D-0EE1CE742B98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CB274E-F41A-6412-79FF-240E070353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2CD336-E469-A974-392B-2B502DF00C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592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2D9CAF-62E4-A56C-BC72-03583E71A0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68237" y="2371241"/>
            <a:ext cx="8539079" cy="967524"/>
          </a:xfrm>
        </p:spPr>
        <p:txBody>
          <a:bodyPr>
            <a:normAutofit fontScale="90000"/>
          </a:bodyPr>
          <a:lstStyle/>
          <a:p>
            <a:pPr algn="l"/>
            <a:br>
              <a:rPr lang="en-GB" sz="667" b="1" dirty="0">
                <a:ea typeface="Aptos" panose="020B0004020202020204" pitchFamily="34" charset="0"/>
              </a:rPr>
            </a:br>
            <a:br>
              <a:rPr lang="en-GB" sz="1800" dirty="0"/>
            </a:b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Student name </a:t>
            </a:r>
            <a:b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Student number</a:t>
            </a:r>
            <a:b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200">
                <a:latin typeface="Arial" panose="020B0604020202020204" pitchFamily="34" charset="0"/>
                <a:cs typeface="Arial" panose="020B0604020202020204" pitchFamily="34" charset="0"/>
              </a:rPr>
              <a:t>Lecturer’s name </a:t>
            </a:r>
            <a:br>
              <a:rPr lang="en-GB" sz="1125" dirty="0"/>
            </a:br>
            <a:endParaRPr lang="en-GB" sz="1125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C115E9-2559-9124-E2DA-727C7D7E63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0446" y="3519236"/>
            <a:ext cx="11313763" cy="3098539"/>
          </a:xfrm>
        </p:spPr>
        <p:txBody>
          <a:bodyPr>
            <a:noAutofit/>
          </a:bodyPr>
          <a:lstStyle/>
          <a:p>
            <a:pPr algn="l"/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Acknowledgement of the use of AI tools (</a:t>
            </a:r>
            <a:r>
              <a:rPr lang="en-GB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 the statements below and delete/amend as appropriate</a:t>
            </a: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l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 confirm that I have </a:t>
            </a: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not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used any AI tools in the research and creation of this assignment. I confirm that I have not presented any AI generated materials as my own work. 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</a:p>
          <a:p>
            <a:pPr algn="l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 confirm that I have used AI tools to source images and/or for proofreading this work (</a:t>
            </a:r>
            <a:r>
              <a:rPr lang="en-GB" sz="1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STATE AI TOOL USED HERE, SUCH AS GRAMMARLY AND DATE OF USE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). I confirm that I have not presented any AI generated materials as my own work. </a:t>
            </a:r>
            <a:endParaRPr lang="en-GB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 confirm I have copies of my drafts, notes, and other resources I used, which I may be asked to provide in evidence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DB5D689-0DBF-6610-F166-1771F1505D35}"/>
              </a:ext>
            </a:extLst>
          </p:cNvPr>
          <p:cNvSpPr txBox="1"/>
          <p:nvPr/>
        </p:nvSpPr>
        <p:spPr>
          <a:xfrm>
            <a:off x="3253361" y="1363899"/>
            <a:ext cx="60492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LCHS4010</a:t>
            </a:r>
          </a:p>
          <a:p>
            <a:pPr algn="ctr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Psychology in Health and Social Care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UWTSD logo | Discover Dylan Thomas">
            <a:extLst>
              <a:ext uri="{FF2B5EF4-FFF2-40B4-BE49-F238E27FC236}">
                <a16:creationId xmlns:a16="http://schemas.microsoft.com/office/drawing/2014/main" id="{DB4E5486-661A-3A58-C6BA-CF20E456C3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237" y="-22125"/>
            <a:ext cx="3272089" cy="130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55103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A3F0F3-A943-03FA-BD6B-E6E6B03FEB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MAIN CONTENT (roughly 10 to 12 slides)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CC80CE-C6BC-E51E-E1D5-3DFFE4C38F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dirty="0"/>
              <a:t>See brief and checklist for what to include…</a:t>
            </a:r>
          </a:p>
        </p:txBody>
      </p:sp>
    </p:spTree>
    <p:extLst>
      <p:ext uri="{BB962C8B-B14F-4D97-AF65-F5344CB8AC3E}">
        <p14:creationId xmlns:p14="http://schemas.microsoft.com/office/powerpoint/2010/main" val="23901173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4AD9C4-2521-DCB7-1E6E-1EC3A3E54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0A1F15-2B6F-3DC4-0A13-B27D439F2F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List these using the </a:t>
            </a:r>
            <a:r>
              <a:rPr lang="en-GB" b="1" dirty="0"/>
              <a:t>UWTSD Harvard style - </a:t>
            </a:r>
            <a:r>
              <a:rPr lang="en-GB" dirty="0"/>
              <a:t>see the Harvard handbook and Cite Them Right for guidance</a:t>
            </a:r>
          </a:p>
        </p:txBody>
      </p:sp>
    </p:spTree>
    <p:extLst>
      <p:ext uri="{BB962C8B-B14F-4D97-AF65-F5344CB8AC3E}">
        <p14:creationId xmlns:p14="http://schemas.microsoft.com/office/powerpoint/2010/main" val="41163888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185</Words>
  <Application>Microsoft Office PowerPoint</Application>
  <PresentationFormat>Widescreen</PresentationFormat>
  <Paragraphs>12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Aptos</vt:lpstr>
      <vt:lpstr>Aptos Display</vt:lpstr>
      <vt:lpstr>Arial</vt:lpstr>
      <vt:lpstr>Office Theme</vt:lpstr>
      <vt:lpstr>  Student name  Student number Lecturer’s name  </vt:lpstr>
      <vt:lpstr>MAIN CONTENT (roughly 10 to 12 slides)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Farah Wiita</dc:creator>
  <cp:lastModifiedBy>Farah Wiita</cp:lastModifiedBy>
  <cp:revision>3</cp:revision>
  <dcterms:created xsi:type="dcterms:W3CDTF">2025-10-14T20:52:47Z</dcterms:created>
  <dcterms:modified xsi:type="dcterms:W3CDTF">2025-10-27T17:18:37Z</dcterms:modified>
</cp:coreProperties>
</file>