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bat Laura Bamidele (2513925)" userId="21dfb41e-6013-4945-b666-e2d33cb19217" providerId="ADAL" clId="{BCF43E4F-5336-485D-822B-7B29DB3271F7}"/>
    <pc:docChg chg="undo custSel addSld modSld">
      <pc:chgData name="Abibat Laura Bamidele (2513925)" userId="21dfb41e-6013-4945-b666-e2d33cb19217" providerId="ADAL" clId="{BCF43E4F-5336-485D-822B-7B29DB3271F7}" dt="2026-06-20T20:25:04.849" v="368" actId="26606"/>
      <pc:docMkLst>
        <pc:docMk/>
      </pc:docMkLst>
      <pc:sldChg chg="modSp mod">
        <pc:chgData name="Abibat Laura Bamidele (2513925)" userId="21dfb41e-6013-4945-b666-e2d33cb19217" providerId="ADAL" clId="{BCF43E4F-5336-485D-822B-7B29DB3271F7}" dt="2026-06-20T09:08:59.930" v="359" actId="20577"/>
        <pc:sldMkLst>
          <pc:docMk/>
          <pc:sldMk cId="1879036924" sldId="256"/>
        </pc:sldMkLst>
        <pc:spChg chg="mod">
          <ac:chgData name="Abibat Laura Bamidele (2513925)" userId="21dfb41e-6013-4945-b666-e2d33cb19217" providerId="ADAL" clId="{BCF43E4F-5336-485D-822B-7B29DB3271F7}" dt="2026-06-20T09:08:59.930" v="359" actId="20577"/>
          <ac:spMkLst>
            <pc:docMk/>
            <pc:sldMk cId="1879036924" sldId="256"/>
            <ac:spMk id="3" creationId="{1CD03191-A3C2-46E7-6767-05E4F3111E97}"/>
          </ac:spMkLst>
        </pc:spChg>
      </pc:sldChg>
      <pc:sldChg chg="addSp modSp mod setBg">
        <pc:chgData name="Abibat Laura Bamidele (2513925)" userId="21dfb41e-6013-4945-b666-e2d33cb19217" providerId="ADAL" clId="{BCF43E4F-5336-485D-822B-7B29DB3271F7}" dt="2026-06-20T08:58:57.261" v="321" actId="26606"/>
        <pc:sldMkLst>
          <pc:docMk/>
          <pc:sldMk cId="4278848914" sldId="257"/>
        </pc:sldMkLst>
        <pc:spChg chg="mo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2" creationId="{9865AC53-F69C-B8FB-71A3-87267E815775}"/>
          </ac:spMkLst>
        </pc:spChg>
        <pc:spChg chg="mo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3" creationId="{CE60C869-FB9D-328A-5915-5ECD7F2A50A0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11" creationId="{C4285719-470E-454C-AF62-8323075F1F5B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13" creationId="{CD9FE4EF-C4D8-49A0-B2FF-81D8DB7D8A24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15" creationId="{4300840D-0A0B-4512-BACA-B439D5B9C57C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17" creationId="{D2B78728-A580-49A7-84F9-6EF6F583ADE0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19" creationId="{38FAA1A1-D861-433F-88FA-1E9D6FD31D11}"/>
          </ac:spMkLst>
        </pc:spChg>
        <pc:spChg chg="add">
          <ac:chgData name="Abibat Laura Bamidele (2513925)" userId="21dfb41e-6013-4945-b666-e2d33cb19217" providerId="ADAL" clId="{BCF43E4F-5336-485D-822B-7B29DB3271F7}" dt="2026-06-20T08:58:57.261" v="321" actId="26606"/>
          <ac:spMkLst>
            <pc:docMk/>
            <pc:sldMk cId="4278848914" sldId="257"/>
            <ac:spMk id="21" creationId="{8D71EDA1-87BF-4D5D-AB79-F346FD19278A}"/>
          </ac:spMkLst>
        </pc:spChg>
        <pc:picChg chg="add mod">
          <ac:chgData name="Abibat Laura Bamidele (2513925)" userId="21dfb41e-6013-4945-b666-e2d33cb19217" providerId="ADAL" clId="{BCF43E4F-5336-485D-822B-7B29DB3271F7}" dt="2026-06-20T08:58:57.261" v="321" actId="26606"/>
          <ac:picMkLst>
            <pc:docMk/>
            <pc:sldMk cId="4278848914" sldId="257"/>
            <ac:picMk id="6" creationId="{572924F8-7CF0-3165-546E-2C90BF3700A2}"/>
          </ac:picMkLst>
        </pc:picChg>
      </pc:sldChg>
      <pc:sldChg chg="addSp modSp mod setBg">
        <pc:chgData name="Abibat Laura Bamidele (2513925)" userId="21dfb41e-6013-4945-b666-e2d33cb19217" providerId="ADAL" clId="{BCF43E4F-5336-485D-822B-7B29DB3271F7}" dt="2026-06-20T20:24:19.522" v="364" actId="26606"/>
        <pc:sldMkLst>
          <pc:docMk/>
          <pc:sldMk cId="4251799847" sldId="258"/>
        </pc:sldMkLst>
        <pc:spChg chg="mod">
          <ac:chgData name="Abibat Laura Bamidele (2513925)" userId="21dfb41e-6013-4945-b666-e2d33cb19217" providerId="ADAL" clId="{BCF43E4F-5336-485D-822B-7B29DB3271F7}" dt="2026-06-20T20:24:19.522" v="364" actId="26606"/>
          <ac:spMkLst>
            <pc:docMk/>
            <pc:sldMk cId="4251799847" sldId="258"/>
            <ac:spMk id="2" creationId="{86B4DBEF-DD1D-D02F-4147-3CFF7A97FFEB}"/>
          </ac:spMkLst>
        </pc:spChg>
        <pc:spChg chg="mod">
          <ac:chgData name="Abibat Laura Bamidele (2513925)" userId="21dfb41e-6013-4945-b666-e2d33cb19217" providerId="ADAL" clId="{BCF43E4F-5336-485D-822B-7B29DB3271F7}" dt="2026-06-20T20:24:19.522" v="364" actId="26606"/>
          <ac:spMkLst>
            <pc:docMk/>
            <pc:sldMk cId="4251799847" sldId="258"/>
            <ac:spMk id="3" creationId="{643EBD49-7375-BC1C-D4E1-9E14F18AC6C9}"/>
          </ac:spMkLst>
        </pc:spChg>
        <pc:spChg chg="add">
          <ac:chgData name="Abibat Laura Bamidele (2513925)" userId="21dfb41e-6013-4945-b666-e2d33cb19217" providerId="ADAL" clId="{BCF43E4F-5336-485D-822B-7B29DB3271F7}" dt="2026-06-20T20:24:19.522" v="364" actId="26606"/>
          <ac:spMkLst>
            <pc:docMk/>
            <pc:sldMk cId="4251799847" sldId="258"/>
            <ac:spMk id="11" creationId="{2E17E911-875F-4DE5-8699-99D9F1805A5D}"/>
          </ac:spMkLst>
        </pc:spChg>
        <pc:spChg chg="add">
          <ac:chgData name="Abibat Laura Bamidele (2513925)" userId="21dfb41e-6013-4945-b666-e2d33cb19217" providerId="ADAL" clId="{BCF43E4F-5336-485D-822B-7B29DB3271F7}" dt="2026-06-20T20:24:19.522" v="364" actId="26606"/>
          <ac:spMkLst>
            <pc:docMk/>
            <pc:sldMk cId="4251799847" sldId="258"/>
            <ac:spMk id="13" creationId="{CD9FE4EF-C4D8-49A0-B2FF-81D8DB7D8A24}"/>
          </ac:spMkLst>
        </pc:spChg>
        <pc:spChg chg="add">
          <ac:chgData name="Abibat Laura Bamidele (2513925)" userId="21dfb41e-6013-4945-b666-e2d33cb19217" providerId="ADAL" clId="{BCF43E4F-5336-485D-822B-7B29DB3271F7}" dt="2026-06-20T20:24:19.522" v="364" actId="26606"/>
          <ac:spMkLst>
            <pc:docMk/>
            <pc:sldMk cId="4251799847" sldId="258"/>
            <ac:spMk id="15" creationId="{4300840D-0A0B-4512-BACA-B439D5B9C57C}"/>
          </ac:spMkLst>
        </pc:spChg>
        <pc:spChg chg="add">
          <ac:chgData name="Abibat Laura Bamidele (2513925)" userId="21dfb41e-6013-4945-b666-e2d33cb19217" providerId="ADAL" clId="{BCF43E4F-5336-485D-822B-7B29DB3271F7}" dt="2026-06-20T20:24:19.522" v="364" actId="26606"/>
          <ac:spMkLst>
            <pc:docMk/>
            <pc:sldMk cId="4251799847" sldId="258"/>
            <ac:spMk id="17" creationId="{D2B78728-A580-49A7-84F9-6EF6F583ADE0}"/>
          </ac:spMkLst>
        </pc:spChg>
        <pc:spChg chg="add">
          <ac:chgData name="Abibat Laura Bamidele (2513925)" userId="21dfb41e-6013-4945-b666-e2d33cb19217" providerId="ADAL" clId="{BCF43E4F-5336-485D-822B-7B29DB3271F7}" dt="2026-06-20T20:24:19.522" v="364" actId="26606"/>
          <ac:spMkLst>
            <pc:docMk/>
            <pc:sldMk cId="4251799847" sldId="258"/>
            <ac:spMk id="19" creationId="{38FAA1A1-D861-433F-88FA-1E9D6FD31D11}"/>
          </ac:spMkLst>
        </pc:spChg>
        <pc:spChg chg="add">
          <ac:chgData name="Abibat Laura Bamidele (2513925)" userId="21dfb41e-6013-4945-b666-e2d33cb19217" providerId="ADAL" clId="{BCF43E4F-5336-485D-822B-7B29DB3271F7}" dt="2026-06-20T20:24:19.522" v="364" actId="26606"/>
          <ac:spMkLst>
            <pc:docMk/>
            <pc:sldMk cId="4251799847" sldId="258"/>
            <ac:spMk id="21" creationId="{8D71EDA1-87BF-4D5D-AB79-F346FD19278A}"/>
          </ac:spMkLst>
        </pc:spChg>
        <pc:picChg chg="add mod">
          <ac:chgData name="Abibat Laura Bamidele (2513925)" userId="21dfb41e-6013-4945-b666-e2d33cb19217" providerId="ADAL" clId="{BCF43E4F-5336-485D-822B-7B29DB3271F7}" dt="2026-06-20T20:24:19.522" v="364" actId="26606"/>
          <ac:picMkLst>
            <pc:docMk/>
            <pc:sldMk cId="4251799847" sldId="258"/>
            <ac:picMk id="6" creationId="{5FEE792E-CABB-0363-AEB3-D0F7A4719BC5}"/>
          </ac:picMkLst>
        </pc:picChg>
      </pc:sldChg>
      <pc:sldChg chg="addSp delSp modSp new mod setBg">
        <pc:chgData name="Abibat Laura Bamidele (2513925)" userId="21dfb41e-6013-4945-b666-e2d33cb19217" providerId="ADAL" clId="{BCF43E4F-5336-485D-822B-7B29DB3271F7}" dt="2026-06-20T20:25:04.849" v="368" actId="26606"/>
        <pc:sldMkLst>
          <pc:docMk/>
          <pc:sldMk cId="1674835074" sldId="259"/>
        </pc:sldMkLst>
        <pc:spChg chg="mod">
          <ac:chgData name="Abibat Laura Bamidele (2513925)" userId="21dfb41e-6013-4945-b666-e2d33cb19217" providerId="ADAL" clId="{BCF43E4F-5336-485D-822B-7B29DB3271F7}" dt="2026-06-20T20:25:04.849" v="368" actId="26606"/>
          <ac:spMkLst>
            <pc:docMk/>
            <pc:sldMk cId="1674835074" sldId="259"/>
            <ac:spMk id="2" creationId="{AFE39E28-31AE-F104-764F-9C652AF7B52B}"/>
          </ac:spMkLst>
        </pc:spChg>
        <pc:spChg chg="mod">
          <ac:chgData name="Abibat Laura Bamidele (2513925)" userId="21dfb41e-6013-4945-b666-e2d33cb19217" providerId="ADAL" clId="{BCF43E4F-5336-485D-822B-7B29DB3271F7}" dt="2026-06-20T20:25:04.849" v="368" actId="26606"/>
          <ac:spMkLst>
            <pc:docMk/>
            <pc:sldMk cId="1674835074" sldId="259"/>
            <ac:spMk id="3" creationId="{9F11C2CD-9509-B216-7835-E7FCC343FA85}"/>
          </ac:spMkLst>
        </pc:spChg>
        <pc:spChg chg="add">
          <ac:chgData name="Abibat Laura Bamidele (2513925)" userId="21dfb41e-6013-4945-b666-e2d33cb19217" providerId="ADAL" clId="{BCF43E4F-5336-485D-822B-7B29DB3271F7}" dt="2026-06-20T20:25:04.849" v="368" actId="26606"/>
          <ac:spMkLst>
            <pc:docMk/>
            <pc:sldMk cId="1674835074" sldId="259"/>
            <ac:spMk id="14" creationId="{C4285719-470E-454C-AF62-8323075F1F5B}"/>
          </ac:spMkLst>
        </pc:spChg>
        <pc:spChg chg="add">
          <ac:chgData name="Abibat Laura Bamidele (2513925)" userId="21dfb41e-6013-4945-b666-e2d33cb19217" providerId="ADAL" clId="{BCF43E4F-5336-485D-822B-7B29DB3271F7}" dt="2026-06-20T20:25:04.849" v="368" actId="26606"/>
          <ac:spMkLst>
            <pc:docMk/>
            <pc:sldMk cId="1674835074" sldId="259"/>
            <ac:spMk id="16" creationId="{CD9FE4EF-C4D8-49A0-B2FF-81D8DB7D8A24}"/>
          </ac:spMkLst>
        </pc:spChg>
        <pc:spChg chg="add">
          <ac:chgData name="Abibat Laura Bamidele (2513925)" userId="21dfb41e-6013-4945-b666-e2d33cb19217" providerId="ADAL" clId="{BCF43E4F-5336-485D-822B-7B29DB3271F7}" dt="2026-06-20T20:25:04.849" v="368" actId="26606"/>
          <ac:spMkLst>
            <pc:docMk/>
            <pc:sldMk cId="1674835074" sldId="259"/>
            <ac:spMk id="18" creationId="{4300840D-0A0B-4512-BACA-B439D5B9C57C}"/>
          </ac:spMkLst>
        </pc:spChg>
        <pc:spChg chg="add">
          <ac:chgData name="Abibat Laura Bamidele (2513925)" userId="21dfb41e-6013-4945-b666-e2d33cb19217" providerId="ADAL" clId="{BCF43E4F-5336-485D-822B-7B29DB3271F7}" dt="2026-06-20T20:25:04.849" v="368" actId="26606"/>
          <ac:spMkLst>
            <pc:docMk/>
            <pc:sldMk cId="1674835074" sldId="259"/>
            <ac:spMk id="20" creationId="{D2B78728-A580-49A7-84F9-6EF6F583ADE0}"/>
          </ac:spMkLst>
        </pc:spChg>
        <pc:spChg chg="add">
          <ac:chgData name="Abibat Laura Bamidele (2513925)" userId="21dfb41e-6013-4945-b666-e2d33cb19217" providerId="ADAL" clId="{BCF43E4F-5336-485D-822B-7B29DB3271F7}" dt="2026-06-20T20:25:04.849" v="368" actId="26606"/>
          <ac:spMkLst>
            <pc:docMk/>
            <pc:sldMk cId="1674835074" sldId="259"/>
            <ac:spMk id="22" creationId="{38FAA1A1-D861-433F-88FA-1E9D6FD31D11}"/>
          </ac:spMkLst>
        </pc:spChg>
        <pc:spChg chg="add">
          <ac:chgData name="Abibat Laura Bamidele (2513925)" userId="21dfb41e-6013-4945-b666-e2d33cb19217" providerId="ADAL" clId="{BCF43E4F-5336-485D-822B-7B29DB3271F7}" dt="2026-06-20T20:25:04.849" v="368" actId="26606"/>
          <ac:spMkLst>
            <pc:docMk/>
            <pc:sldMk cId="1674835074" sldId="259"/>
            <ac:spMk id="24" creationId="{8D71EDA1-87BF-4D5D-AB79-F346FD19278A}"/>
          </ac:spMkLst>
        </pc:spChg>
        <pc:picChg chg="add del">
          <ac:chgData name="Abibat Laura Bamidele (2513925)" userId="21dfb41e-6013-4945-b666-e2d33cb19217" providerId="ADAL" clId="{BCF43E4F-5336-485D-822B-7B29DB3271F7}" dt="2026-06-20T20:24:40.930" v="366" actId="22"/>
          <ac:picMkLst>
            <pc:docMk/>
            <pc:sldMk cId="1674835074" sldId="259"/>
            <ac:picMk id="6" creationId="{6F1581CC-E4D6-77F4-347B-769B78AB5C77}"/>
          </ac:picMkLst>
        </pc:picChg>
        <pc:picChg chg="add mod">
          <ac:chgData name="Abibat Laura Bamidele (2513925)" userId="21dfb41e-6013-4945-b666-e2d33cb19217" providerId="ADAL" clId="{BCF43E4F-5336-485D-822B-7B29DB3271F7}" dt="2026-06-20T20:25:04.849" v="368" actId="26606"/>
          <ac:picMkLst>
            <pc:docMk/>
            <pc:sldMk cId="1674835074" sldId="259"/>
            <ac:picMk id="9" creationId="{A96A4E5F-A9C3-B5D1-EF9A-1F665CBBB79F}"/>
          </ac:picMkLst>
        </pc:picChg>
      </pc:sldChg>
      <pc:sldChg chg="addSp delSp modSp new mod setBg">
        <pc:chgData name="Abibat Laura Bamidele (2513925)" userId="21dfb41e-6013-4945-b666-e2d33cb19217" providerId="ADAL" clId="{BCF43E4F-5336-485D-822B-7B29DB3271F7}" dt="2026-06-20T09:06:00.705" v="352" actId="26606"/>
        <pc:sldMkLst>
          <pc:docMk/>
          <pc:sldMk cId="735669359" sldId="260"/>
        </pc:sldMkLst>
        <pc:spChg chg="mo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2" creationId="{ADBB322E-2C45-03AB-AD80-39DB20833502}"/>
          </ac:spMkLst>
        </pc:spChg>
        <pc:spChg chg="mo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3" creationId="{727F8634-2563-D72E-1707-F114A85667F7}"/>
          </ac:spMkLst>
        </pc:spChg>
        <pc:spChg chg="add del">
          <ac:chgData name="Abibat Laura Bamidele (2513925)" userId="21dfb41e-6013-4945-b666-e2d33cb19217" providerId="ADAL" clId="{BCF43E4F-5336-485D-822B-7B29DB3271F7}" dt="2026-06-20T08:42:57.831" v="268" actId="22"/>
          <ac:spMkLst>
            <pc:docMk/>
            <pc:sldMk cId="735669359" sldId="260"/>
            <ac:spMk id="5" creationId="{53555EE2-D278-6354-7CB3-A5C2E927F90F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11" creationId="{C4285719-470E-454C-AF62-8323075F1F5B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13" creationId="{CD9FE4EF-C4D8-49A0-B2FF-81D8DB7D8A24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15" creationId="{4300840D-0A0B-4512-BACA-B439D5B9C57C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17" creationId="{D2B78728-A580-49A7-84F9-6EF6F583ADE0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19" creationId="{38FAA1A1-D861-433F-88FA-1E9D6FD31D11}"/>
          </ac:spMkLst>
        </pc:spChg>
        <pc:spChg chg="add">
          <ac:chgData name="Abibat Laura Bamidele (2513925)" userId="21dfb41e-6013-4945-b666-e2d33cb19217" providerId="ADAL" clId="{BCF43E4F-5336-485D-822B-7B29DB3271F7}" dt="2026-06-20T09:06:00.705" v="352" actId="26606"/>
          <ac:spMkLst>
            <pc:docMk/>
            <pc:sldMk cId="735669359" sldId="260"/>
            <ac:spMk id="21" creationId="{8D71EDA1-87BF-4D5D-AB79-F346FD19278A}"/>
          </ac:spMkLst>
        </pc:spChg>
        <pc:picChg chg="add mod">
          <ac:chgData name="Abibat Laura Bamidele (2513925)" userId="21dfb41e-6013-4945-b666-e2d33cb19217" providerId="ADAL" clId="{BCF43E4F-5336-485D-822B-7B29DB3271F7}" dt="2026-06-20T09:06:00.705" v="352" actId="26606"/>
          <ac:picMkLst>
            <pc:docMk/>
            <pc:sldMk cId="735669359" sldId="260"/>
            <ac:picMk id="6" creationId="{0BE9667D-DF47-D624-8119-61C7FBBC31A5}"/>
          </ac:picMkLst>
        </pc:picChg>
      </pc:sldChg>
      <pc:sldChg chg="modSp new mod">
        <pc:chgData name="Abibat Laura Bamidele (2513925)" userId="21dfb41e-6013-4945-b666-e2d33cb19217" providerId="ADAL" clId="{BCF43E4F-5336-485D-822B-7B29DB3271F7}" dt="2026-06-20T20:20:16.881" v="362" actId="12"/>
        <pc:sldMkLst>
          <pc:docMk/>
          <pc:sldMk cId="4266203661" sldId="261"/>
        </pc:sldMkLst>
        <pc:spChg chg="mod">
          <ac:chgData name="Abibat Laura Bamidele (2513925)" userId="21dfb41e-6013-4945-b666-e2d33cb19217" providerId="ADAL" clId="{BCF43E4F-5336-485D-822B-7B29DB3271F7}" dt="2026-06-19T15:11:41.815" v="149" actId="20577"/>
          <ac:spMkLst>
            <pc:docMk/>
            <pc:sldMk cId="4266203661" sldId="261"/>
            <ac:spMk id="2" creationId="{B3023D21-5472-F190-59FE-569070E19E37}"/>
          </ac:spMkLst>
        </pc:spChg>
        <pc:spChg chg="mod">
          <ac:chgData name="Abibat Laura Bamidele (2513925)" userId="21dfb41e-6013-4945-b666-e2d33cb19217" providerId="ADAL" clId="{BCF43E4F-5336-485D-822B-7B29DB3271F7}" dt="2026-06-20T20:20:16.881" v="362" actId="12"/>
          <ac:spMkLst>
            <pc:docMk/>
            <pc:sldMk cId="4266203661" sldId="261"/>
            <ac:spMk id="3" creationId="{88706AE5-A384-6122-A16B-2D76256275D0}"/>
          </ac:spMkLst>
        </pc:spChg>
      </pc:sldChg>
      <pc:sldChg chg="modSp new mod">
        <pc:chgData name="Abibat Laura Bamidele (2513925)" userId="21dfb41e-6013-4945-b666-e2d33cb19217" providerId="ADAL" clId="{BCF43E4F-5336-485D-822B-7B29DB3271F7}" dt="2026-06-20T08:45:42.044" v="303" actId="20577"/>
        <pc:sldMkLst>
          <pc:docMk/>
          <pc:sldMk cId="3286282414" sldId="262"/>
        </pc:sldMkLst>
        <pc:spChg chg="mod">
          <ac:chgData name="Abibat Laura Bamidele (2513925)" userId="21dfb41e-6013-4945-b666-e2d33cb19217" providerId="ADAL" clId="{BCF43E4F-5336-485D-822B-7B29DB3271F7}" dt="2026-06-20T08:45:42.044" v="303" actId="20577"/>
          <ac:spMkLst>
            <pc:docMk/>
            <pc:sldMk cId="3286282414" sldId="262"/>
            <ac:spMk id="2" creationId="{BABDB2FA-3B0C-5B4E-4505-59F436397DDC}"/>
          </ac:spMkLst>
        </pc:spChg>
        <pc:spChg chg="mod">
          <ac:chgData name="Abibat Laura Bamidele (2513925)" userId="21dfb41e-6013-4945-b666-e2d33cb19217" providerId="ADAL" clId="{BCF43E4F-5336-485D-822B-7B29DB3271F7}" dt="2026-06-20T08:45:16.091" v="295" actId="12"/>
          <ac:spMkLst>
            <pc:docMk/>
            <pc:sldMk cId="3286282414" sldId="262"/>
            <ac:spMk id="3" creationId="{180ACBDC-EC86-80A3-2CEA-F622846FF32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06142-DB98-CDE0-44B1-1348254EB5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77119-7D44-F96B-5254-6891B97BB0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AC0E9E-9FC5-22D7-D797-C8A712156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6989F-D6DC-9944-9AB2-1C7EEE23A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DAAAA-A06E-40B3-02FF-D248CB1BD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372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0AD4C-9360-E804-7B0C-CB537A4C26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508DA-954C-629E-7F5C-E46B8DF2DA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6047A-FA56-6F09-095F-C53F2CDD90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AC363-C6BE-AAD3-497D-AA4325219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349217-99D4-9095-877B-FCF5B0AC0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957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6A206-F967-8C63-1D90-0685D6709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373124-2EB5-FF1B-CFEA-A8ABF018E4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6EBE2-1FE5-4B99-9826-8B92D7B6B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217B0-FEF9-E6B8-6059-66F270350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04437C-A549-5F93-2E19-50C85887E8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924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AFFC4-8CA0-DB2F-9E54-0CB4CA285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0ED97-3D2D-31DE-5D31-FEF687E4B7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775256-DEA0-92C0-E03A-8680999E28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F75D3C-B183-321C-3BA1-E2AC8F165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BCCC1A-05C1-70FB-A526-AB13D884E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7339DD-942C-C0E7-D679-913AB2C64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5144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179DB-7627-0EC1-0350-2723D53CC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0E4FD1-1A8E-5DC8-B30A-991ACDE72C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ADFB04-09AA-6E2B-C145-232282EAF1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88FFD1-D036-A194-8E5B-F7CB9D818E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B3B4-9CA3-C580-564B-135ECA6AA1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B43BFC-5A33-D898-06C4-EC695CE6D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783E29-CFF2-B60C-B4CC-A6D36B197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5F212F-398C-DFC1-794B-F51F452D9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403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0184C-5E47-D373-869F-7D59AC2D0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2FAF31-0BBA-DD09-B31B-73972B522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7E6EE3-EB2B-AC28-1A9C-9F0E097DE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7EEDE5-6089-C7A2-E714-5F7F0CBEA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529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0212F2-B3AE-48F9-F43D-B974DE2684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1961B0-2CCE-2171-0042-35A7A084A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5C5A71-5123-23F4-AF27-6D0762A2F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994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1E807-45C5-0955-0333-2C8212654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786D7-31A6-ED8E-BE98-C01810FA2F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67E11C-AAF1-2E1B-7ABE-1F62C34EC6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F3D861-84AD-47B9-19A4-FB5BAE0F3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33961D-FC8D-70BA-DA35-AAB8B20A2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703F4B-8B7E-A0F9-9EBE-85DE935CD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7405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F18BD-BA62-0E52-0213-185E04AC3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85AD03-33CB-9568-89E5-B3462C502E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DFAC92-AE53-B58E-70B5-FEBADC6556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F3F7B-98F3-0485-461F-31B68AD83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889FDC-A965-2CBF-1B03-6E504F2F3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12F2E1-9C26-B5D1-F499-2F6466F8C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243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EFFA4-35F1-4FCB-75E3-3F0370797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F14324-ADD3-800B-6B3A-F3287E9D2B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A30D6-5E7A-5AB3-6DC4-5EE2E5DF7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65F3EA-80C9-A912-0909-951CBC0F2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C695E-700F-E86B-D62A-A316E256A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35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F9F7C00-2492-CEF3-7ED5-7F682431D9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084A2F-5D85-3F3A-2617-1AFF6F098C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D5BA69-7101-5838-F252-7B9BAC6C9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DEF67-2712-036C-6293-A2732D341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BD8C3-E6BE-C3F0-2C30-AAF66BBA4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011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E9EB2D-AC3A-BF5B-9392-0BB0089B5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013D90-74FC-7418-EB7C-EF83993334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F0653-C3C0-C81D-A2B9-35196307F4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B49CED-C9E6-3043-9265-F8B78522B656}" type="datetimeFigureOut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3B15B0-A5D0-A2D4-71C8-ECA6A5BE05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AA0FE6-FDD2-F0B4-E854-08AD63A2C6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9CF04BD-82DB-5A43-8417-11439E249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482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unsplash.co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unsplash.co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unsplash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F0169-6159-F5BA-B578-95A65F0488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Critical Thinking in Health and Social care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D03191-A3C2-46E7-6767-05E4F3111E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Name: Abibat Bamidele </a:t>
            </a:r>
          </a:p>
          <a:p>
            <a:r>
              <a:rPr lang="en-GB" dirty="0"/>
              <a:t>Student number</a:t>
            </a:r>
            <a:r>
              <a:rPr lang="en-GB"/>
              <a:t>: 2513925</a:t>
            </a:r>
            <a:endParaRPr lang="en-GB" dirty="0"/>
          </a:p>
          <a:p>
            <a:r>
              <a:rPr lang="en-GB" dirty="0"/>
              <a:t>Module: Professional development within health and social care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036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5AC53-F69C-B8FB-71A3-87267E815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is Critical thinking ?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0C869-FB9D-328A-5915-5ECD7F2A5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/>
              <a:t>Critical thinking is the ability to analyse information, evaluate evidence, identify problems and make informed decisions(Cottrell,2017).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/>
              <a:t>In health and social care, professionals use critical thinking to:</a:t>
            </a:r>
          </a:p>
          <a:p>
            <a:r>
              <a:rPr lang="en-GB" sz="1400"/>
              <a:t>Assess situations accurately</a:t>
            </a:r>
          </a:p>
          <a:p>
            <a:r>
              <a:rPr lang="en-GB" sz="1400"/>
              <a:t>Make safe decisions</a:t>
            </a:r>
          </a:p>
          <a:p>
            <a:r>
              <a:rPr lang="en-GB" sz="1400"/>
              <a:t>Consider different perspectives</a:t>
            </a:r>
          </a:p>
          <a:p>
            <a:r>
              <a:rPr lang="en-GB" sz="1400"/>
              <a:t>Improve patient outcomes (HCPC, 2024).</a:t>
            </a:r>
          </a:p>
          <a:p>
            <a:pPr marL="0" indent="0">
              <a:buNone/>
            </a:pPr>
            <a:endParaRPr lang="en-GB" sz="1400"/>
          </a:p>
          <a:p>
            <a:r>
              <a:rPr lang="en-GB" sz="1400"/>
              <a:t>Image source: Unsplash (2026). Healthcare professional reviewing patient records. Available at: </a:t>
            </a:r>
            <a:r>
              <a:rPr lang="en-GB" sz="1400">
                <a:hlinkClick r:id="rId2"/>
              </a:rPr>
              <a:t>https://unsplash.com</a:t>
            </a:r>
            <a:endParaRPr lang="en-GB" sz="1400"/>
          </a:p>
          <a:p>
            <a:endParaRPr lang="en-GB" sz="1400"/>
          </a:p>
          <a:p>
            <a:endParaRPr lang="en-US" sz="14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2924F8-7CF0-3165-546E-2C90BF3700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7796" y="473654"/>
            <a:ext cx="2739187" cy="592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848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B4DBEF-DD1D-D02F-4147-3CFF7A97F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Why is critical thinking important?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EBD49-7375-BC1C-D4E1-9E14F18AC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b="1"/>
              <a:t>Importance in Professional Practice</a:t>
            </a:r>
          </a:p>
          <a:p>
            <a:endParaRPr lang="en-GB" sz="1400"/>
          </a:p>
          <a:p>
            <a:pPr marL="0" indent="0">
              <a:buNone/>
            </a:pPr>
            <a:r>
              <a:rPr lang="en-GB" sz="1400"/>
              <a:t>Critical thinking helps professionals:</a:t>
            </a:r>
          </a:p>
          <a:p>
            <a:pPr marL="0" indent="0">
              <a:buNone/>
            </a:pPr>
            <a:endParaRPr lang="en-GB" sz="1400"/>
          </a:p>
          <a:p>
            <a:r>
              <a:rPr lang="en-GB" sz="1400"/>
              <a:t>Deliver safe and effective care</a:t>
            </a:r>
          </a:p>
          <a:p>
            <a:r>
              <a:rPr lang="en-GB" sz="1400"/>
              <a:t>Recognise risks and safeguarding concerns</a:t>
            </a:r>
          </a:p>
          <a:p>
            <a:r>
              <a:rPr lang="en-GB" sz="1400"/>
              <a:t>Make evidence-based decisions</a:t>
            </a:r>
          </a:p>
          <a:p>
            <a:r>
              <a:rPr lang="en-GB" sz="1400"/>
              <a:t>Adapt to changing situations</a:t>
            </a:r>
          </a:p>
          <a:p>
            <a:r>
              <a:rPr lang="en-GB" sz="1400"/>
              <a:t>Improve service quality(Skills for Care,2024).</a:t>
            </a:r>
          </a:p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/>
              <a:t>Without critical thinking, mistakes may occur that could affect patient safety(HCPC, 2024).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FEE792E-CABB-0363-AEB3-D0F7A4719B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567" r="2" b="8742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799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E39E28-31AE-F104-764F-9C652AF7B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Critical Thinking in practice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1C2CD-9509-B216-7835-E7FCC343F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300" b="1"/>
              <a:t>Practical Example</a:t>
            </a:r>
          </a:p>
          <a:p>
            <a:pPr marL="0" indent="0">
              <a:buNone/>
            </a:pPr>
            <a:endParaRPr lang="en-GB" sz="1300"/>
          </a:p>
          <a:p>
            <a:pPr marL="0" indent="0">
              <a:buNone/>
            </a:pPr>
            <a:r>
              <a:rPr lang="en-GB" sz="1300"/>
              <a:t>A support worker notices that an elderly service user has become unusually confused and withdrawn.</a:t>
            </a:r>
          </a:p>
          <a:p>
            <a:pPr marL="0" indent="0">
              <a:buNone/>
            </a:pPr>
            <a:endParaRPr lang="en-GB" sz="1300"/>
          </a:p>
          <a:p>
            <a:pPr marL="0" indent="0">
              <a:buNone/>
            </a:pPr>
            <a:r>
              <a:rPr lang="en-GB" sz="1300"/>
              <a:t>Instead of assuming this is normal ageing, the worker: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300"/>
              <a:t>Observes and records the changes.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300"/>
              <a:t>Reviews previous observations.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300"/>
              <a:t>Reports concerns to senior staff.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300"/>
              <a:t>Supports further assessment.</a:t>
            </a:r>
          </a:p>
          <a:p>
            <a:r>
              <a:rPr lang="en-GB" sz="1300"/>
              <a:t>The individual is later diagnosed with a urinary tract infection (UTI), allowing treatment to begin quickly.</a:t>
            </a:r>
          </a:p>
          <a:p>
            <a:pPr marL="0" indent="0">
              <a:buNone/>
            </a:pPr>
            <a:r>
              <a:rPr lang="en-GB" sz="1300"/>
              <a:t>This demonstrates how critical thinking supports evidence-based decision making and protects service users from harm (Cottrell, 2017; HCPC, 2024).</a:t>
            </a:r>
          </a:p>
          <a:p>
            <a:endParaRPr lang="en-US" sz="130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96A4E5F-A9C3-B5D1-EF9A-1F665CBBB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7796" y="473654"/>
            <a:ext cx="2739187" cy="592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835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B322E-2C45-03AB-AD80-39DB20833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Benefits for service users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F8634-2563-D72E-1707-F114A85667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100"/>
          </a:p>
          <a:p>
            <a:pPr marL="0" indent="0">
              <a:buNone/>
            </a:pPr>
            <a:r>
              <a:rPr lang="en-GB" sz="1100" b="1"/>
              <a:t>Practical Example</a:t>
            </a:r>
          </a:p>
          <a:p>
            <a:pPr marL="0" indent="0">
              <a:buNone/>
            </a:pPr>
            <a:endParaRPr lang="en-GB" sz="1100"/>
          </a:p>
          <a:p>
            <a:pPr marL="0" indent="0">
              <a:buNone/>
            </a:pPr>
            <a:r>
              <a:rPr lang="en-GB" sz="1100"/>
              <a:t>A support worker notices that an elderly service user has become unusually confused and withdrawn.</a:t>
            </a:r>
          </a:p>
          <a:p>
            <a:pPr marL="0" indent="0">
              <a:buNone/>
            </a:pPr>
            <a:r>
              <a:rPr lang="en-GB" sz="1100"/>
              <a:t>Rather than assuming this is normal ageing, the worker: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/>
              <a:t>Observes and records the changes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/>
              <a:t>Reviews previous observations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/>
              <a:t>Reports concerns to senior staff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/>
              <a:t>Supports further assessment</a:t>
            </a:r>
          </a:p>
          <a:p>
            <a:pPr marL="0" indent="0">
              <a:buNone/>
            </a:pPr>
            <a:r>
              <a:rPr lang="en-GB" sz="1100"/>
              <a:t>The individual is later diagnosed with a urinary tract infection UTI, allowing prompt treatment. </a:t>
            </a:r>
          </a:p>
          <a:p>
            <a:pPr marL="0" indent="0">
              <a:buNone/>
            </a:pPr>
            <a:r>
              <a:rPr lang="en-GB" sz="1100"/>
              <a:t>This example shows how critical thinking helps professionals use evidence, avoid assumptions, and protect service users from harm Cottrell, 2017; HCPC, 2024. </a:t>
            </a:r>
          </a:p>
          <a:p>
            <a:pPr marL="0" indent="0">
              <a:buNone/>
            </a:pPr>
            <a:endParaRPr lang="en-GB" sz="1100"/>
          </a:p>
          <a:p>
            <a:pPr marL="0" indent="0">
              <a:buNone/>
            </a:pPr>
            <a:endParaRPr lang="en-GB" sz="1100"/>
          </a:p>
          <a:p>
            <a:r>
              <a:rPr lang="en-GB" sz="1100"/>
              <a:t>Image source: Unsplash (2026). Person-centred care discussion. Available at: </a:t>
            </a:r>
            <a:r>
              <a:rPr lang="en-GB" sz="1100">
                <a:hlinkClick r:id="rId2"/>
              </a:rPr>
              <a:t>https://unsplash.com</a:t>
            </a:r>
            <a:endParaRPr lang="en-GB" sz="11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E9667D-DF47-D624-8119-61C7FBBC31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7796" y="473654"/>
            <a:ext cx="2739187" cy="5922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6693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DB2FA-3B0C-5B4E-4505-59F436397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ACBDC-EC86-80A3-2CEA-F622846FF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Summary</a:t>
            </a:r>
          </a:p>
          <a:p>
            <a:pPr marL="0" indent="0">
              <a:buNone/>
            </a:pPr>
            <a:r>
              <a:rPr lang="en-GB" dirty="0"/>
              <a:t>Critical thinking is an essential skill in health and social care because it helps professionals:</a:t>
            </a:r>
          </a:p>
          <a:p>
            <a:r>
              <a:rPr lang="en-GB" dirty="0"/>
              <a:t>Analyse information effectively</a:t>
            </a:r>
          </a:p>
          <a:p>
            <a:r>
              <a:rPr lang="en-GB" dirty="0"/>
              <a:t>Make informed decisions</a:t>
            </a:r>
          </a:p>
          <a:p>
            <a:r>
              <a:rPr lang="en-GB" dirty="0"/>
              <a:t>Improve patient outcomes</a:t>
            </a:r>
          </a:p>
          <a:p>
            <a:r>
              <a:rPr lang="en-GB" dirty="0"/>
              <a:t>Maintain safe and high-quality care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Developing strong critical thinking skills supports professional practice and helps ensure the best possible outcomes for service users (Cottrell, 2017; Skills for Care, 2024).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282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23D21-5472-F190-59FE-569070E19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06AE5-A384-6122-A16B-2D76256275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Cottrell, S. (2017) Critical Thinking Skills: Effective Analysis, Argument and Reflection. 3rd </a:t>
            </a:r>
            <a:r>
              <a:rPr lang="en-US" dirty="0" err="1"/>
              <a:t>edn</a:t>
            </a:r>
            <a:r>
              <a:rPr lang="en-US" dirty="0"/>
              <a:t>. London: </a:t>
            </a:r>
            <a:r>
              <a:rPr lang="en-US" dirty="0" err="1"/>
              <a:t>Palgrave</a:t>
            </a:r>
            <a:r>
              <a:rPr lang="en-US" dirty="0"/>
              <a:t> Macmillan.</a:t>
            </a:r>
            <a:endParaRPr lang="en-GB" dirty="0"/>
          </a:p>
          <a:p>
            <a:r>
              <a:rPr lang="en-US" dirty="0"/>
              <a:t>Health and Care Professions Council (HCPC) (2024) Standards of Conduct, Performance and Ethics. Available at: https://</a:t>
            </a:r>
            <a:r>
              <a:rPr lang="en-US" dirty="0" err="1"/>
              <a:t>www.hcpc-uk.org</a:t>
            </a:r>
            <a:r>
              <a:rPr lang="en-US" dirty="0"/>
              <a:t> (Accessed: 20 June 2026).</a:t>
            </a:r>
            <a:endParaRPr lang="en-GB" dirty="0"/>
          </a:p>
          <a:p>
            <a:r>
              <a:rPr lang="en-US" dirty="0"/>
              <a:t>Skills for Care (2024) Developing Critical Thinking in Adult Social Care. Available at: https://</a:t>
            </a:r>
            <a:r>
              <a:rPr lang="en-US" dirty="0" err="1"/>
              <a:t>www.skillsforcare.org.uk</a:t>
            </a:r>
            <a:r>
              <a:rPr lang="en-US" dirty="0"/>
              <a:t> (Accessed: 20 June 2026).</a:t>
            </a:r>
            <a:endParaRPr lang="en-GB" dirty="0"/>
          </a:p>
          <a:p>
            <a:r>
              <a:rPr lang="en-GB" dirty="0" err="1"/>
              <a:t>Unsplash</a:t>
            </a:r>
            <a:r>
              <a:rPr lang="en-GB" dirty="0"/>
              <a:t> (2026) Healthcare images. 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unsplash.com</a:t>
            </a:r>
            <a:r>
              <a:rPr lang="en-GB" dirty="0"/>
              <a:t> (Accessed: 20 June 2026).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2036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Critical Thinking in Health and Social care</vt:lpstr>
      <vt:lpstr>What is Critical thinking ?</vt:lpstr>
      <vt:lpstr>Why is critical thinking important?</vt:lpstr>
      <vt:lpstr>Critical Thinking in practice </vt:lpstr>
      <vt:lpstr>Benefits for service users 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 in Health and Social care</dc:title>
  <dc:creator>Abibat Laura Bamidele (2513925)</dc:creator>
  <cp:lastModifiedBy>Abibat Laura Bamidele (2513925)</cp:lastModifiedBy>
  <cp:revision>6</cp:revision>
  <dcterms:created xsi:type="dcterms:W3CDTF">2026-06-19T15:02:32Z</dcterms:created>
  <dcterms:modified xsi:type="dcterms:W3CDTF">2026-06-20T20:25:12Z</dcterms:modified>
</cp:coreProperties>
</file>