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64" r:id="rId4"/>
    <p:sldId id="257" r:id="rId5"/>
    <p:sldId id="267" r:id="rId6"/>
    <p:sldId id="258" r:id="rId7"/>
    <p:sldId id="268" r:id="rId8"/>
    <p:sldId id="259" r:id="rId9"/>
    <p:sldId id="269" r:id="rId10"/>
    <p:sldId id="260" r:id="rId11"/>
    <p:sldId id="270" r:id="rId12"/>
    <p:sldId id="265" r:id="rId13"/>
    <p:sldId id="261" r:id="rId14"/>
    <p:sldId id="262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>
        <p:scale>
          <a:sx n="100" d="100"/>
          <a:sy n="100" d="100"/>
        </p:scale>
        <p:origin x="-632" y="-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DD37A-E752-F047-0D77-33D42B8D78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AB7AC8-056C-1DEC-D535-1435B0CE48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32FC6C-2EC6-CD7B-535D-B1022F426C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4EF4E-64DC-45A8-846B-1219599D0200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FA85EA-92D3-8292-A00C-653640ED6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A8450F-3F2D-BCA4-D7ED-0F3C42B20B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048CC0-0CA9-45B8-849D-CDE889075D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7135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7C13FA-D557-1596-2D62-E9EDB9B80A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00B56E-88BA-BA33-6D61-CCB49D9845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B29FF-04C4-6D01-A8FE-8CE67BD39A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4EF4E-64DC-45A8-846B-1219599D0200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1705AB-ED27-655A-CA62-E1DB5BD516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82D6B1-6D16-DE1A-3F55-39A95CD093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048CC0-0CA9-45B8-849D-CDE889075D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15024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648C38-7608-D03E-0115-0F725BF468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925A2E-A781-BCB4-B9D3-0E08507933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369AB5-6123-0DCB-E253-B01FD9D8C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4EF4E-64DC-45A8-846B-1219599D0200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72843C-ECC0-B4CE-7740-1FEAED844D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1CC9D3-ED7C-35B4-4D57-2157958AF5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048CC0-0CA9-45B8-849D-CDE889075D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11014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57DE61-96F2-4DE9-A95C-50856BADA2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CCECA4-5D18-57AF-B054-D5B2F925BB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53EBC6-D395-AD45-D999-5A0543F04D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F5F2E1-4D1F-F321-3DD0-FB6A79A1A6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4EF4E-64DC-45A8-846B-1219599D0200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BBF266-019F-5173-C0EF-CE242559ED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76A1FF-D4A4-2A86-8752-6D36694CE3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048CC0-0CA9-45B8-849D-CDE889075D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48504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38BEA1-ACC6-3300-A54B-D8F3355E5F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49C0BB-5AD9-DB36-34DD-4DD85FA037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88561C-9CDE-2CE0-2462-BBC3F6FC33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EC84417-7964-9CAB-C4F5-AD6552AA3BF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3FB8523-1D75-E243-3F48-67F81C8DDF6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4E7D5BD-FF0B-3C76-35A0-9DA0362DE0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4EF4E-64DC-45A8-846B-1219599D0200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4911FB6-1959-EF1D-12DE-DE5C9A8395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EDBEC4-808F-2673-EE87-6994BBF0E9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048CC0-0CA9-45B8-849D-CDE889075D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44364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72DAF-A4BB-2424-EF0B-57A1F560EE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D7ADF41-C0E8-086F-D810-CBEEED7072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4EF4E-64DC-45A8-846B-1219599D0200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9515578-CEEC-EA90-DA61-99B4BD6CB2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DB6BCE-BF56-B650-2450-5D924F9CA9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048CC0-0CA9-45B8-849D-CDE889075D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16561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F00E50C-F6CE-B795-157B-F9575170D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4EF4E-64DC-45A8-846B-1219599D0200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CDE255A-9E08-D4F7-713B-3CD9D4CF73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E9E274-5D59-1731-5532-D0D74AC637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048CC0-0CA9-45B8-849D-CDE889075D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59423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EC224-8C03-5C65-C7EE-B2BEDC578B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7F6558-E4A4-DFC0-1650-BF9B81D436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B2CCFE1-A840-9434-C77A-DCA209DFBE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F3807C-55F4-FBAA-FFDB-E960D52078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4EF4E-64DC-45A8-846B-1219599D0200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4C27FA-40F5-E1F3-9988-C5EEF587C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46D273-7D87-4E5F-E926-EC1D490BC0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048CC0-0CA9-45B8-849D-CDE889075D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3924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D5ABE6-14CB-E86B-99B8-D85ECEC8D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139A52-8B30-AA64-6868-05FB7F31B2C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32CF81-CF53-FA88-A29D-793F4F39A41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4C1688-4244-D57C-3BD7-3C39A6E25F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4EF4E-64DC-45A8-846B-1219599D0200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BECA81-9D31-63E3-4126-CC2DED1DA4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D7727B-1E93-9B2F-6F94-EA7F384CB0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048CC0-0CA9-45B8-849D-CDE889075D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21776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71B70-1ED2-90D8-5923-E0AFF5E74C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097050-09B3-1D2C-2972-CA3FB51B91E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676BFF-2F4C-BADA-354C-5A26BAEF57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4EF4E-64DC-45A8-846B-1219599D0200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A09569-1103-5723-FEF1-89A99D665C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5B2E46-DBFB-C60A-D4E3-401AFFDDF8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048CC0-0CA9-45B8-849D-CDE889075D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59530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3C51930-11A7-EACC-16EA-20701555166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61931BF-C1DB-888F-A98D-F4B26CF015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F7A418-45C4-EA98-4522-9823C53257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4EF4E-64DC-45A8-846B-1219599D0200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90DE4D-B8EF-A6A9-C744-992D24D703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06C894-3DF1-455A-43A9-3CBB445DF8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048CC0-0CA9-45B8-849D-CDE889075D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78399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3BE94DA-9722-C7EE-60D3-850F7D3FF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B5A756-1E34-0304-DB68-EE10932D5B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C8F013-9F55-872E-CFEB-B724725D566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F24EF4E-64DC-45A8-846B-1219599D0200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51D477-ECDB-EC11-8B26-6D4EE124440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36D157-731A-F7FA-7F86-38E41A67785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B048CC0-0CA9-45B8-849D-CDE889075D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6003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colourworks.com/" TargetMode="External"/><Relationship Id="rId2" Type="http://schemas.openxmlformats.org/officeDocument/2006/relationships/hyperlink" Target="https://www.changeformation.co.uk/insights-discovery-the-science-behind-the-colour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oogle.com/search?q=Carl+Jung&amp;sca_esv=dc45e1216515a3e4&amp;rlz=1C1CHBF_enGB895GB895&amp;ei=d8mBacmzJ9LUi-gPiPPd8AM&amp;biw=1280&amp;bih=551&amp;aic=0&amp;ved=2ahUKEwjuofqyjL2SAxUIQEEAHUgXB24QgK4QegQIARAG&amp;uact=5&amp;oq=colour+works+personality+created+by&amp;gs_lp=Egxnd3Mtd2l6LXNlcnAiI2NvbG91ciB3b3JrcyBwZXJzb25hbGl0eSBjcmVhdGVkIGJ5MgUQIRigATIFECEYnwVIsSZQ2gxY0SNwAngBkAEAmAHUAaABpQiqAQU3LjIuMbgBA8gBAPgBAZgCDKACpAnCAgoQABiwAxjWBBhHwgIHECEYoAEYCpgDAIgGAZAGCJIHBTguMy4xoAeJJrIHBTYuMy4xuAeECcIHCTAuMi42LjMuMcgHUIAIAA&amp;sclient=gws-wiz-serp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6E9745-9AA0-230D-7B2F-B4E7C6F349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36862" y="1317804"/>
            <a:ext cx="4805996" cy="1297115"/>
          </a:xfrm>
        </p:spPr>
        <p:txBody>
          <a:bodyPr anchor="t">
            <a:normAutofit/>
          </a:bodyPr>
          <a:lstStyle/>
          <a:p>
            <a:pPr algn="l"/>
            <a:r>
              <a:rPr lang="en-GB" sz="4000" b="1" dirty="0">
                <a:solidFill>
                  <a:schemeClr val="tx2"/>
                </a:solidFill>
              </a:rPr>
              <a:t>Colour Works Personality types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433C76B-0028-CE48-29CD-2AC2C7E691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470" y="2378210"/>
            <a:ext cx="4141760" cy="301598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5368871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F84FBC-F08B-1E24-2C62-24D39C7ABD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 </a:t>
            </a:r>
            <a:r>
              <a:rPr lang="en-US" dirty="0">
                <a:solidFill>
                  <a:schemeClr val="accent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Insights Discovery</a:t>
            </a:r>
            <a:r>
              <a:rPr lang="en-US" dirty="0">
                <a:solidFill>
                  <a:schemeClr val="accent1"/>
                </a:solidFill>
              </a:rPr>
              <a:t> </a:t>
            </a:r>
            <a:r>
              <a:rPr lang="en-US" dirty="0" err="1">
                <a:solidFill>
                  <a:schemeClr val="accent1"/>
                </a:solidFill>
              </a:rPr>
              <a:t>colour</a:t>
            </a:r>
            <a:r>
              <a:rPr lang="en-US" dirty="0">
                <a:solidFill>
                  <a:schemeClr val="accent1"/>
                </a:solidFill>
              </a:rPr>
              <a:t> personality system</a:t>
            </a:r>
            <a:r>
              <a:rPr lang="en-US" dirty="0"/>
              <a:t>, often used by "</a:t>
            </a:r>
            <a:r>
              <a:rPr lang="en-US" dirty="0">
                <a:solidFill>
                  <a:schemeClr val="accent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</a:t>
            </a:r>
            <a:r>
              <a:rPr lang="en-US" dirty="0" err="1">
                <a:solidFill>
                  <a:schemeClr val="accent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Colour</a:t>
            </a:r>
            <a:r>
              <a:rPr lang="en-US" dirty="0">
                <a:solidFill>
                  <a:schemeClr val="accent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Works</a:t>
            </a:r>
            <a:r>
              <a:rPr lang="en-US" dirty="0"/>
              <a:t>" in the UK, was created by father-and-son team </a:t>
            </a:r>
            <a:r>
              <a:rPr lang="en-US" b="1" dirty="0">
                <a:effectLst/>
              </a:rPr>
              <a:t>Andi and Andy Lothian</a:t>
            </a:r>
            <a:r>
              <a:rPr lang="en-US" dirty="0"/>
              <a:t> in the early 1990s. It is based on the psychological types and, specifically, the concepts of introversion/extraversion and thinking/feeling developed by Swiss psychologist </a:t>
            </a:r>
            <a:r>
              <a:rPr lang="en-US" b="1" dirty="0">
                <a:hlinkClick r:id="rId4"/>
              </a:rPr>
              <a:t>Carl Jung</a:t>
            </a:r>
            <a:r>
              <a:rPr lang="en-US" dirty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27857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71C3C3A-2C0F-DB94-AB07-E745CD69B21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83230" y="126685"/>
            <a:ext cx="8697684" cy="663334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C64E14C-FC84-91B6-F32D-71FB9EF5A7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1515" y="126685"/>
            <a:ext cx="1492828" cy="1088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68403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59B3B1F-10AF-E16D-48B3-710B818F45B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035127" y="239485"/>
            <a:ext cx="6406602" cy="637902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5D2A458-3609-05CE-E273-9E46317F1E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24" y="239485"/>
            <a:ext cx="4674461" cy="535577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078BB24-8853-488C-D051-A3B6837A7F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24" y="5833195"/>
            <a:ext cx="1405742" cy="10248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49743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DC562A-4B34-DBF1-E053-2F3BAE73BB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FBEC504-E016-63A5-303C-380E08248F3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96000" y="365124"/>
            <a:ext cx="4855029" cy="643538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4B1866F-984B-8F94-9B8A-E9C0DA677A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1907054"/>
            <a:ext cx="4572396" cy="467708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488F364-79D4-C6D4-A218-6D02606DCA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635" y="0"/>
            <a:ext cx="2368672" cy="1892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0849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BBD63C7-783B-56E5-7288-D072CF3521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54777" y="135765"/>
            <a:ext cx="6729652" cy="658646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AE0CC4F-7B43-D76D-A3DE-ADB569BF30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767748"/>
            <a:ext cx="5036888" cy="595448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13D4DC0-6E5C-96D2-EEDC-53C58BAB2EE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7814" y="0"/>
            <a:ext cx="1405742" cy="10248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66763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7252DF8-C829-8D4B-CD7D-50B70EA6F2A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8818" y="1764647"/>
            <a:ext cx="5620183" cy="472822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63AF3EF-DF9C-25C6-70BE-5D792BCE93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65607" y="365125"/>
            <a:ext cx="5812736" cy="643470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5AB6476-0303-3E72-E1FF-F7C77BF7600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212" y="0"/>
            <a:ext cx="3016405" cy="1720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41429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9FBFD47-6B8C-B4E7-E445-8355F0A4A6F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313750" y="122655"/>
            <a:ext cx="6660536" cy="661268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F43DF5E-ADB0-A7BC-8B6D-F2B9ABC7EC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102" y="1631197"/>
            <a:ext cx="4935648" cy="510414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912F062-AEA9-9A1B-69FB-B71D493AAA5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8200" y="365125"/>
            <a:ext cx="1405742" cy="10248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13488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A8BD83B-16FA-B398-99F7-C2DF1040A7F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531428" y="130212"/>
            <a:ext cx="5410200" cy="659757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145DA85-CDF5-83CC-A52B-4D162F8B75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972" y="1823879"/>
            <a:ext cx="5617028" cy="490390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8585587-3610-9E68-F83B-FC1CAED8D55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114" y="231934"/>
            <a:ext cx="2046515" cy="1528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37998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194EF9D-DBBB-2E7B-981E-FFD3142EEB8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197396" y="262298"/>
            <a:ext cx="6472089" cy="633340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3E98264-4BB6-A51C-A64E-F094BC8290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589315"/>
            <a:ext cx="5105400" cy="509822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0CF1D82-0D00-789E-EE1C-899B2DA04D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998" y="170456"/>
            <a:ext cx="1408298" cy="10242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47212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6916BF6-9863-C81B-EBA9-52FAB615408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769430" y="213586"/>
            <a:ext cx="6052458" cy="643082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14BD9D0-A33B-3029-5BE8-E164DE944A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3368" y="1842226"/>
            <a:ext cx="4653051" cy="480218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F62D17A-54D9-FCA2-2115-A69AB53353F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086" y="109372"/>
            <a:ext cx="2325979" cy="1732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62174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204D759-49DF-BD0E-17AF-22EB94BB228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3467" y="2270336"/>
            <a:ext cx="10905066" cy="2317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38933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EF11AA8-CB2A-2F07-444D-49A0B59ACFE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29543" y="365125"/>
            <a:ext cx="7223119" cy="583194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C0C7BC8-3002-1A14-7382-793536A9B6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222" y="5518577"/>
            <a:ext cx="1408298" cy="10242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03851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98C33AE-6D37-9B28-9AA4-A76A2005420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92085" y="198032"/>
            <a:ext cx="7249885" cy="5978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11659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331</TotalTime>
  <Words>65</Words>
  <Application>Microsoft Office PowerPoint</Application>
  <PresentationFormat>Widescreen</PresentationFormat>
  <Paragraphs>2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Aptos</vt:lpstr>
      <vt:lpstr>Aptos Display</vt:lpstr>
      <vt:lpstr>Arial</vt:lpstr>
      <vt:lpstr>Office Theme</vt:lpstr>
      <vt:lpstr>Colour Works Personality types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sarah collins</dc:creator>
  <cp:lastModifiedBy>sarah collins</cp:lastModifiedBy>
  <cp:revision>4</cp:revision>
  <dcterms:created xsi:type="dcterms:W3CDTF">2026-02-03T07:35:28Z</dcterms:created>
  <dcterms:modified xsi:type="dcterms:W3CDTF">2026-02-03T13:21:48Z</dcterms:modified>
</cp:coreProperties>
</file>