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20"/>
  </p:notesMasterIdLst>
  <p:sldIdLst>
    <p:sldId id="260" r:id="rId3"/>
    <p:sldId id="326" r:id="rId4"/>
    <p:sldId id="525" r:id="rId5"/>
    <p:sldId id="527" r:id="rId6"/>
    <p:sldId id="524" r:id="rId7"/>
    <p:sldId id="531" r:id="rId8"/>
    <p:sldId id="532" r:id="rId9"/>
    <p:sldId id="528" r:id="rId10"/>
    <p:sldId id="530" r:id="rId11"/>
    <p:sldId id="526" r:id="rId12"/>
    <p:sldId id="304" r:id="rId13"/>
    <p:sldId id="511" r:id="rId14"/>
    <p:sldId id="500" r:id="rId15"/>
    <p:sldId id="479" r:id="rId16"/>
    <p:sldId id="529" r:id="rId17"/>
    <p:sldId id="259" r:id="rId18"/>
    <p:sldId id="440" r:id="rId19"/>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A37"/>
    <a:srgbClr val="11A6BC"/>
    <a:srgbClr val="11A6A8"/>
    <a:srgbClr val="295D75"/>
    <a:srgbClr val="A811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698" autoAdjust="0"/>
  </p:normalViewPr>
  <p:slideViewPr>
    <p:cSldViewPr snapToGrid="0">
      <p:cViewPr varScale="1">
        <p:scale>
          <a:sx n="81" d="100"/>
          <a:sy n="81" d="100"/>
        </p:scale>
        <p:origin x="120"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62E381-E537-4C0E-B99E-C41AB4C40CA7}" type="doc">
      <dgm:prSet loTypeId="urn:microsoft.com/office/officeart/2008/layout/VerticalAccentList" loCatId="list" qsTypeId="urn:microsoft.com/office/officeart/2005/8/quickstyle/simple4" qsCatId="simple" csTypeId="urn:microsoft.com/office/officeart/2005/8/colors/accent1_2" csCatId="accent1" phldr="1"/>
      <dgm:spPr/>
      <dgm:t>
        <a:bodyPr/>
        <a:lstStyle/>
        <a:p>
          <a:endParaRPr lang="en-GB"/>
        </a:p>
      </dgm:t>
    </dgm:pt>
    <dgm:pt modelId="{FF3C5ACF-E4BC-461B-96BB-81CADEBD923F}">
      <dgm:prSet phldrT="[Text]" custT="1"/>
      <dgm:spPr>
        <a:noFill/>
      </dgm:spPr>
      <dgm:t>
        <a:bodyPr/>
        <a:lstStyle/>
        <a:p>
          <a:r>
            <a:rPr lang="en-GB" sz="2000" b="1" i="0" dirty="0" err="1">
              <a:latin typeface="Poppins" panose="00000500000000000000" pitchFamily="2" charset="0"/>
              <a:cs typeface="Poppins" panose="00000500000000000000" pitchFamily="2" charset="0"/>
            </a:rPr>
            <a:t>Troseddau</a:t>
          </a:r>
          <a:endParaRPr lang="en-GB" sz="2000" b="1" i="0" dirty="0">
            <a:latin typeface="Poppins" panose="00000500000000000000" pitchFamily="2" charset="0"/>
            <a:cs typeface="Poppins" panose="00000500000000000000" pitchFamily="2" charset="0"/>
          </a:endParaRPr>
        </a:p>
      </dgm:t>
    </dgm:pt>
    <dgm:pt modelId="{606B48B6-0BFB-49F8-AD53-E529FC28C86E}" type="parTrans" cxnId="{85F776FD-1C63-47EB-963E-AFDE905B7447}">
      <dgm:prSet/>
      <dgm:spPr/>
      <dgm:t>
        <a:bodyPr/>
        <a:lstStyle/>
        <a:p>
          <a:endParaRPr lang="en-GB" sz="1800" b="0" i="0">
            <a:latin typeface="Poppins" panose="00000500000000000000" pitchFamily="2" charset="0"/>
            <a:cs typeface="Poppins" panose="00000500000000000000" pitchFamily="2" charset="0"/>
          </a:endParaRPr>
        </a:p>
      </dgm:t>
    </dgm:pt>
    <dgm:pt modelId="{ACD04D8F-63DF-4D0C-B8A5-A36B0822CAB1}" type="sibTrans" cxnId="{85F776FD-1C63-47EB-963E-AFDE905B7447}">
      <dgm:prSet/>
      <dgm:spPr/>
      <dgm:t>
        <a:bodyPr/>
        <a:lstStyle/>
        <a:p>
          <a:endParaRPr lang="en-GB" sz="1800" b="0" i="0">
            <a:latin typeface="Poppins" panose="00000500000000000000" pitchFamily="2" charset="0"/>
            <a:cs typeface="Poppins" panose="00000500000000000000" pitchFamily="2" charset="0"/>
          </a:endParaRPr>
        </a:p>
      </dgm:t>
    </dgm:pt>
    <dgm:pt modelId="{4DB56920-86D4-4DD1-9BA0-AD4E6CDEA156}">
      <dgm:prSet phldrT="[Text]" custT="1"/>
      <dgm:spPr>
        <a:ln>
          <a:solidFill>
            <a:srgbClr val="295D75"/>
          </a:solidFill>
        </a:ln>
      </dgm:spPr>
      <dgm:t>
        <a:bodyPr/>
        <a:lstStyle/>
        <a:p>
          <a:r>
            <a:rPr lang="en-GB" sz="1800" b="0" i="0" dirty="0" err="1">
              <a:latin typeface="Poppins" panose="00000500000000000000" pitchFamily="2" charset="0"/>
              <a:cs typeface="Poppins" panose="00000500000000000000" pitchFamily="2" charset="0"/>
            </a:rPr>
            <a:t>Heddlu</a:t>
          </a:r>
          <a:r>
            <a:rPr lang="en-GB" sz="1800" b="0" i="0" dirty="0">
              <a:latin typeface="Poppins" panose="00000500000000000000" pitchFamily="2" charset="0"/>
              <a:cs typeface="Poppins" panose="00000500000000000000" pitchFamily="2" charset="0"/>
            </a:rPr>
            <a:t> (6.6%)</a:t>
          </a:r>
        </a:p>
      </dgm:t>
    </dgm:pt>
    <dgm:pt modelId="{E55EBC29-A796-41C5-9466-D5A61EE50E41}" type="parTrans" cxnId="{975D7C76-E25F-4321-BC6A-CDC7241CAC18}">
      <dgm:prSet/>
      <dgm:spPr/>
      <dgm:t>
        <a:bodyPr/>
        <a:lstStyle/>
        <a:p>
          <a:endParaRPr lang="en-GB" sz="1800" b="0" i="0">
            <a:latin typeface="Poppins" panose="00000500000000000000" pitchFamily="2" charset="0"/>
            <a:cs typeface="Poppins" panose="00000500000000000000" pitchFamily="2" charset="0"/>
          </a:endParaRPr>
        </a:p>
      </dgm:t>
    </dgm:pt>
    <dgm:pt modelId="{A06BBC90-55D6-4B14-9A03-89C3CDB7BF8A}" type="sibTrans" cxnId="{975D7C76-E25F-4321-BC6A-CDC7241CAC18}">
      <dgm:prSet/>
      <dgm:spPr/>
      <dgm:t>
        <a:bodyPr/>
        <a:lstStyle/>
        <a:p>
          <a:endParaRPr lang="en-GB" sz="1800" b="0" i="0">
            <a:latin typeface="Poppins" panose="00000500000000000000" pitchFamily="2" charset="0"/>
            <a:cs typeface="Poppins" panose="00000500000000000000" pitchFamily="2" charset="0"/>
          </a:endParaRPr>
        </a:p>
      </dgm:t>
    </dgm:pt>
    <dgm:pt modelId="{E3BE9B51-591D-41DC-9823-EAD3FA114A13}">
      <dgm:prSet phldrT="[Text]" custT="1"/>
      <dgm:spPr/>
      <dgm:t>
        <a:bodyPr/>
        <a:lstStyle/>
        <a:p>
          <a:r>
            <a:rPr lang="en-GB" sz="2000" b="1" i="0" dirty="0" err="1">
              <a:latin typeface="Poppins" panose="00000500000000000000" pitchFamily="2" charset="0"/>
              <a:cs typeface="Poppins" panose="00000500000000000000" pitchFamily="2" charset="0"/>
            </a:rPr>
            <a:t>Diswyddo</a:t>
          </a:r>
          <a:r>
            <a:rPr lang="en-GB" sz="2000" b="1" i="0" dirty="0">
              <a:latin typeface="Poppins" panose="00000500000000000000" pitchFamily="2" charset="0"/>
              <a:cs typeface="Poppins" panose="00000500000000000000" pitchFamily="2" charset="0"/>
            </a:rPr>
            <a:t> neu </a:t>
          </a:r>
          <a:r>
            <a:rPr lang="en-GB" sz="2000" b="1" i="0" dirty="0" err="1">
              <a:latin typeface="Poppins" panose="00000500000000000000" pitchFamily="2" charset="0"/>
              <a:cs typeface="Poppins" panose="00000500000000000000" pitchFamily="2" charset="0"/>
            </a:rPr>
            <a:t>ymddiswyddo</a:t>
          </a:r>
          <a:endParaRPr lang="en-GB" sz="2000" b="1" i="0" dirty="0">
            <a:latin typeface="Poppins" panose="00000500000000000000" pitchFamily="2" charset="0"/>
            <a:cs typeface="Poppins" panose="00000500000000000000" pitchFamily="2" charset="0"/>
          </a:endParaRPr>
        </a:p>
      </dgm:t>
    </dgm:pt>
    <dgm:pt modelId="{E12EB373-B449-406F-AC1D-3AFAD7A7EC45}" type="parTrans" cxnId="{ECAEC72E-A805-4CC7-AA95-61E379428EB6}">
      <dgm:prSet/>
      <dgm:spPr/>
      <dgm:t>
        <a:bodyPr/>
        <a:lstStyle/>
        <a:p>
          <a:endParaRPr lang="en-GB" sz="1800" b="0" i="0">
            <a:latin typeface="Poppins" panose="00000500000000000000" pitchFamily="2" charset="0"/>
            <a:cs typeface="Poppins" panose="00000500000000000000" pitchFamily="2" charset="0"/>
          </a:endParaRPr>
        </a:p>
      </dgm:t>
    </dgm:pt>
    <dgm:pt modelId="{BE2D21C7-D760-4EBF-A032-4FA157E09E9B}" type="sibTrans" cxnId="{ECAEC72E-A805-4CC7-AA95-61E379428EB6}">
      <dgm:prSet/>
      <dgm:spPr/>
      <dgm:t>
        <a:bodyPr/>
        <a:lstStyle/>
        <a:p>
          <a:endParaRPr lang="en-GB" sz="1800" b="0" i="0">
            <a:latin typeface="Poppins" panose="00000500000000000000" pitchFamily="2" charset="0"/>
            <a:cs typeface="Poppins" panose="00000500000000000000" pitchFamily="2" charset="0"/>
          </a:endParaRPr>
        </a:p>
      </dgm:t>
    </dgm:pt>
    <dgm:pt modelId="{88DA85E5-CA87-4B72-ADAB-B1F7FB1BB8FF}">
      <dgm:prSet phldrT="[Text]" custT="1"/>
      <dgm:spPr>
        <a:ln>
          <a:solidFill>
            <a:srgbClr val="A8117C"/>
          </a:solidFill>
        </a:ln>
      </dgm:spPr>
      <dgm:t>
        <a:bodyPr/>
        <a:lstStyle/>
        <a:p>
          <a:r>
            <a:rPr lang="en-GB" sz="1800" b="0" i="0" dirty="0" err="1">
              <a:latin typeface="Poppins" panose="00000500000000000000" pitchFamily="2" charset="0"/>
              <a:cs typeface="Poppins" panose="00000500000000000000" pitchFamily="2" charset="0"/>
            </a:rPr>
            <a:t>Cyflogwr</a:t>
          </a:r>
          <a:r>
            <a:rPr lang="en-GB" sz="1800" b="0" i="0" dirty="0">
              <a:latin typeface="Poppins" panose="00000500000000000000" pitchFamily="2" charset="0"/>
              <a:cs typeface="Poppins" panose="00000500000000000000" pitchFamily="2" charset="0"/>
            </a:rPr>
            <a:t> (73.7%)</a:t>
          </a:r>
        </a:p>
      </dgm:t>
    </dgm:pt>
    <dgm:pt modelId="{F4389832-9FCC-498A-A395-B1AB8372D09D}" type="parTrans" cxnId="{17C3F91F-6CDE-4110-90B5-2C8F7DDE79EB}">
      <dgm:prSet/>
      <dgm:spPr/>
      <dgm:t>
        <a:bodyPr/>
        <a:lstStyle/>
        <a:p>
          <a:endParaRPr lang="en-GB" sz="1800" b="0" i="0">
            <a:latin typeface="Poppins" panose="00000500000000000000" pitchFamily="2" charset="0"/>
            <a:cs typeface="Poppins" panose="00000500000000000000" pitchFamily="2" charset="0"/>
          </a:endParaRPr>
        </a:p>
      </dgm:t>
    </dgm:pt>
    <dgm:pt modelId="{1DE8CCC8-2061-4BAA-8873-FDFC25954EB9}" type="sibTrans" cxnId="{17C3F91F-6CDE-4110-90B5-2C8F7DDE79EB}">
      <dgm:prSet/>
      <dgm:spPr/>
      <dgm:t>
        <a:bodyPr/>
        <a:lstStyle/>
        <a:p>
          <a:endParaRPr lang="en-GB" sz="1800" b="0" i="0">
            <a:latin typeface="Poppins" panose="00000500000000000000" pitchFamily="2" charset="0"/>
            <a:cs typeface="Poppins" panose="00000500000000000000" pitchFamily="2" charset="0"/>
          </a:endParaRPr>
        </a:p>
      </dgm:t>
    </dgm:pt>
    <dgm:pt modelId="{C27A8641-337A-41E1-8804-34388B3FA313}">
      <dgm:prSet phldrT="[Text]" custT="1"/>
      <dgm:spPr>
        <a:noFill/>
      </dgm:spPr>
      <dgm:t>
        <a:bodyPr/>
        <a:lstStyle/>
        <a:p>
          <a:r>
            <a:rPr lang="en-GB" sz="2000" b="1" i="0" dirty="0" err="1">
              <a:latin typeface="Poppins" panose="00000500000000000000" pitchFamily="2" charset="0"/>
              <a:cs typeface="Poppins" panose="00000500000000000000" pitchFamily="2" charset="0"/>
            </a:rPr>
            <a:t>Arall</a:t>
          </a:r>
          <a:endParaRPr lang="en-GB" sz="2000" b="1" i="0" dirty="0">
            <a:latin typeface="Poppins" panose="00000500000000000000" pitchFamily="2" charset="0"/>
            <a:cs typeface="Poppins" panose="00000500000000000000" pitchFamily="2" charset="0"/>
          </a:endParaRPr>
        </a:p>
      </dgm:t>
    </dgm:pt>
    <dgm:pt modelId="{520D8B2A-65FA-4CEE-8E16-6D1112090E7A}" type="parTrans" cxnId="{7EB7D712-9E30-44D4-ACBB-D9B9F1CF6348}">
      <dgm:prSet/>
      <dgm:spPr/>
      <dgm:t>
        <a:bodyPr/>
        <a:lstStyle/>
        <a:p>
          <a:endParaRPr lang="en-GB" sz="1800" b="0" i="0">
            <a:latin typeface="Poppins" panose="00000500000000000000" pitchFamily="2" charset="0"/>
            <a:cs typeface="Poppins" panose="00000500000000000000" pitchFamily="2" charset="0"/>
          </a:endParaRPr>
        </a:p>
      </dgm:t>
    </dgm:pt>
    <dgm:pt modelId="{E7D07685-8015-4A02-A5AE-70BC3A798A08}" type="sibTrans" cxnId="{7EB7D712-9E30-44D4-ACBB-D9B9F1CF6348}">
      <dgm:prSet/>
      <dgm:spPr/>
      <dgm:t>
        <a:bodyPr/>
        <a:lstStyle/>
        <a:p>
          <a:endParaRPr lang="en-GB" sz="1800" b="0" i="0">
            <a:latin typeface="Poppins" panose="00000500000000000000" pitchFamily="2" charset="0"/>
            <a:cs typeface="Poppins" panose="00000500000000000000" pitchFamily="2" charset="0"/>
          </a:endParaRPr>
        </a:p>
      </dgm:t>
    </dgm:pt>
    <dgm:pt modelId="{AD3BB419-7A2B-452A-9A52-FEF40C299076}">
      <dgm:prSet phldrT="[Text]" custT="1"/>
      <dgm:spPr>
        <a:ln>
          <a:solidFill>
            <a:srgbClr val="11A6A8"/>
          </a:solidFill>
        </a:ln>
      </dgm:spPr>
      <dgm:t>
        <a:bodyPr/>
        <a:lstStyle/>
        <a:p>
          <a:r>
            <a:rPr lang="en-GB" sz="1800" b="0" i="0" dirty="0" err="1">
              <a:solidFill>
                <a:schemeClr val="tx1"/>
              </a:solidFill>
              <a:latin typeface="Poppins" panose="00000500000000000000" pitchFamily="2" charset="0"/>
              <a:cs typeface="Poppins" panose="00000500000000000000" pitchFamily="2" charset="0"/>
            </a:rPr>
            <a:t>Cwynion</a:t>
          </a:r>
          <a:r>
            <a:rPr lang="en-GB" sz="1800" b="0" i="0" dirty="0">
              <a:solidFill>
                <a:schemeClr val="tx1"/>
              </a:solidFill>
              <a:latin typeface="Poppins" panose="00000500000000000000" pitchFamily="2" charset="0"/>
              <a:cs typeface="Poppins" panose="00000500000000000000" pitchFamily="2" charset="0"/>
            </a:rPr>
            <a:t>; CGA, </a:t>
          </a:r>
          <a:r>
            <a:rPr lang="en-GB" sz="1800" b="0" i="0" dirty="0" err="1">
              <a:solidFill>
                <a:schemeClr val="tx1"/>
              </a:solidFill>
              <a:latin typeface="Poppins" panose="00000500000000000000" pitchFamily="2" charset="0"/>
              <a:cs typeface="Poppins" panose="00000500000000000000" pitchFamily="2" charset="0"/>
            </a:rPr>
            <a:t>hunan-atgyfeirio</a:t>
          </a:r>
          <a:r>
            <a:rPr lang="en-GB" sz="1800" b="0" i="0" dirty="0">
              <a:solidFill>
                <a:schemeClr val="tx1"/>
              </a:solidFill>
              <a:latin typeface="Poppins" panose="00000500000000000000" pitchFamily="2" charset="0"/>
              <a:cs typeface="Poppins" panose="00000500000000000000" pitchFamily="2" charset="0"/>
            </a:rPr>
            <a:t> (19.7%)</a:t>
          </a:r>
        </a:p>
      </dgm:t>
    </dgm:pt>
    <dgm:pt modelId="{8B192AA5-8C46-4605-8B3D-26BEFB8FA973}" type="parTrans" cxnId="{2FEF2DEA-5AA1-46B5-9027-4DC998CA270D}">
      <dgm:prSet/>
      <dgm:spPr/>
      <dgm:t>
        <a:bodyPr/>
        <a:lstStyle/>
        <a:p>
          <a:endParaRPr lang="en-GB" sz="1800" b="0" i="0">
            <a:latin typeface="Poppins" panose="00000500000000000000" pitchFamily="2" charset="0"/>
            <a:cs typeface="Poppins" panose="00000500000000000000" pitchFamily="2" charset="0"/>
          </a:endParaRPr>
        </a:p>
      </dgm:t>
    </dgm:pt>
    <dgm:pt modelId="{54BD0F12-5AD4-45BD-B715-04CC8A4F9A56}" type="sibTrans" cxnId="{2FEF2DEA-5AA1-46B5-9027-4DC998CA270D}">
      <dgm:prSet/>
      <dgm:spPr/>
      <dgm:t>
        <a:bodyPr/>
        <a:lstStyle/>
        <a:p>
          <a:endParaRPr lang="en-GB" sz="1800" b="0" i="0">
            <a:latin typeface="Poppins" panose="00000500000000000000" pitchFamily="2" charset="0"/>
            <a:cs typeface="Poppins" panose="00000500000000000000" pitchFamily="2" charset="0"/>
          </a:endParaRPr>
        </a:p>
      </dgm:t>
    </dgm:pt>
    <dgm:pt modelId="{41616E2F-F638-4F29-B73D-9C781BFB9FA2}" type="pres">
      <dgm:prSet presAssocID="{9F62E381-E537-4C0E-B99E-C41AB4C40CA7}" presName="Name0" presStyleCnt="0">
        <dgm:presLayoutVars>
          <dgm:chMax/>
          <dgm:chPref/>
          <dgm:dir/>
        </dgm:presLayoutVars>
      </dgm:prSet>
      <dgm:spPr/>
    </dgm:pt>
    <dgm:pt modelId="{5C9A1E6E-AB11-42A3-89C4-D300B5B61291}" type="pres">
      <dgm:prSet presAssocID="{FF3C5ACF-E4BC-461B-96BB-81CADEBD923F}" presName="parenttextcomposite" presStyleCnt="0"/>
      <dgm:spPr/>
    </dgm:pt>
    <dgm:pt modelId="{4615D3CC-2386-4A70-8425-3027CB1CA070}" type="pres">
      <dgm:prSet presAssocID="{FF3C5ACF-E4BC-461B-96BB-81CADEBD923F}" presName="parenttext" presStyleLbl="revTx" presStyleIdx="0" presStyleCnt="3">
        <dgm:presLayoutVars>
          <dgm:chMax/>
          <dgm:chPref val="2"/>
          <dgm:bulletEnabled val="1"/>
        </dgm:presLayoutVars>
      </dgm:prSet>
      <dgm:spPr/>
    </dgm:pt>
    <dgm:pt modelId="{BBB6FB5F-6EF0-4657-B082-908DF2635FB8}" type="pres">
      <dgm:prSet presAssocID="{FF3C5ACF-E4BC-461B-96BB-81CADEBD923F}" presName="composite" presStyleCnt="0"/>
      <dgm:spPr/>
    </dgm:pt>
    <dgm:pt modelId="{0796A29E-F8AD-4E85-BD36-578C69E2D5F7}" type="pres">
      <dgm:prSet presAssocID="{FF3C5ACF-E4BC-461B-96BB-81CADEBD923F}" presName="chevron1" presStyleLbl="alignNode1" presStyleIdx="0" presStyleCnt="21"/>
      <dgm:spPr>
        <a:solidFill>
          <a:srgbClr val="295D75"/>
        </a:solidFill>
      </dgm:spPr>
    </dgm:pt>
    <dgm:pt modelId="{87C78D06-D519-47F4-9502-7117287F2BEB}" type="pres">
      <dgm:prSet presAssocID="{FF3C5ACF-E4BC-461B-96BB-81CADEBD923F}" presName="chevron2" presStyleLbl="alignNode1" presStyleIdx="1" presStyleCnt="21"/>
      <dgm:spPr>
        <a:solidFill>
          <a:srgbClr val="295D75"/>
        </a:solidFill>
      </dgm:spPr>
    </dgm:pt>
    <dgm:pt modelId="{3D60019C-7C8E-43E1-A0D0-887E339BE762}" type="pres">
      <dgm:prSet presAssocID="{FF3C5ACF-E4BC-461B-96BB-81CADEBD923F}" presName="chevron3" presStyleLbl="alignNode1" presStyleIdx="2" presStyleCnt="21"/>
      <dgm:spPr>
        <a:solidFill>
          <a:srgbClr val="295D75"/>
        </a:solidFill>
      </dgm:spPr>
    </dgm:pt>
    <dgm:pt modelId="{2E187E48-8B75-412E-AE43-83CBF352F8DD}" type="pres">
      <dgm:prSet presAssocID="{FF3C5ACF-E4BC-461B-96BB-81CADEBD923F}" presName="chevron4" presStyleLbl="alignNode1" presStyleIdx="3" presStyleCnt="21"/>
      <dgm:spPr>
        <a:solidFill>
          <a:srgbClr val="295D75"/>
        </a:solidFill>
      </dgm:spPr>
    </dgm:pt>
    <dgm:pt modelId="{CF1C31F4-4D6C-49F6-949A-1E08E56852DF}" type="pres">
      <dgm:prSet presAssocID="{FF3C5ACF-E4BC-461B-96BB-81CADEBD923F}" presName="chevron5" presStyleLbl="alignNode1" presStyleIdx="4" presStyleCnt="21"/>
      <dgm:spPr>
        <a:solidFill>
          <a:srgbClr val="295D75"/>
        </a:solidFill>
      </dgm:spPr>
    </dgm:pt>
    <dgm:pt modelId="{6E50B483-730F-4B59-AEB7-DD790FE86AFE}" type="pres">
      <dgm:prSet presAssocID="{FF3C5ACF-E4BC-461B-96BB-81CADEBD923F}" presName="chevron6" presStyleLbl="alignNode1" presStyleIdx="5" presStyleCnt="21"/>
      <dgm:spPr>
        <a:solidFill>
          <a:srgbClr val="295D75"/>
        </a:solidFill>
      </dgm:spPr>
    </dgm:pt>
    <dgm:pt modelId="{676CCA24-56D2-4000-9D9A-70A4D8ABDE14}" type="pres">
      <dgm:prSet presAssocID="{FF3C5ACF-E4BC-461B-96BB-81CADEBD923F}" presName="chevron7" presStyleLbl="alignNode1" presStyleIdx="6" presStyleCnt="21"/>
      <dgm:spPr>
        <a:solidFill>
          <a:srgbClr val="295D75"/>
        </a:solidFill>
      </dgm:spPr>
    </dgm:pt>
    <dgm:pt modelId="{A0E29A8C-3F1E-4CC6-A6AE-6E12B2BEE89B}" type="pres">
      <dgm:prSet presAssocID="{FF3C5ACF-E4BC-461B-96BB-81CADEBD923F}" presName="childtext" presStyleLbl="solidFgAcc1" presStyleIdx="0" presStyleCnt="3">
        <dgm:presLayoutVars>
          <dgm:chMax/>
          <dgm:chPref val="0"/>
          <dgm:bulletEnabled val="1"/>
        </dgm:presLayoutVars>
      </dgm:prSet>
      <dgm:spPr/>
    </dgm:pt>
    <dgm:pt modelId="{388935D3-B8D1-4CFA-804C-B067F6D26305}" type="pres">
      <dgm:prSet presAssocID="{ACD04D8F-63DF-4D0C-B8A5-A36B0822CAB1}" presName="sibTrans" presStyleCnt="0"/>
      <dgm:spPr/>
    </dgm:pt>
    <dgm:pt modelId="{47526831-7325-421A-89DC-02F8DA1A60AC}" type="pres">
      <dgm:prSet presAssocID="{E3BE9B51-591D-41DC-9823-EAD3FA114A13}" presName="parenttextcomposite" presStyleCnt="0"/>
      <dgm:spPr/>
    </dgm:pt>
    <dgm:pt modelId="{1360C114-9998-4DD9-A47B-8ADA5147CA09}" type="pres">
      <dgm:prSet presAssocID="{E3BE9B51-591D-41DC-9823-EAD3FA114A13}" presName="parenttext" presStyleLbl="revTx" presStyleIdx="1" presStyleCnt="3">
        <dgm:presLayoutVars>
          <dgm:chMax/>
          <dgm:chPref val="2"/>
          <dgm:bulletEnabled val="1"/>
        </dgm:presLayoutVars>
      </dgm:prSet>
      <dgm:spPr/>
    </dgm:pt>
    <dgm:pt modelId="{1E6CFBD5-21CE-46E4-91A0-04BCA0D70AEB}" type="pres">
      <dgm:prSet presAssocID="{E3BE9B51-591D-41DC-9823-EAD3FA114A13}" presName="composite" presStyleCnt="0"/>
      <dgm:spPr/>
    </dgm:pt>
    <dgm:pt modelId="{D4663B29-8534-48DB-96A4-C2E10EA099C7}" type="pres">
      <dgm:prSet presAssocID="{E3BE9B51-591D-41DC-9823-EAD3FA114A13}" presName="chevron1" presStyleLbl="alignNode1" presStyleIdx="7" presStyleCnt="21"/>
      <dgm:spPr>
        <a:solidFill>
          <a:srgbClr val="A8117C"/>
        </a:solidFill>
      </dgm:spPr>
    </dgm:pt>
    <dgm:pt modelId="{C1947C11-05B7-4434-9340-B522C923F360}" type="pres">
      <dgm:prSet presAssocID="{E3BE9B51-591D-41DC-9823-EAD3FA114A13}" presName="chevron2" presStyleLbl="alignNode1" presStyleIdx="8" presStyleCnt="21"/>
      <dgm:spPr>
        <a:solidFill>
          <a:srgbClr val="A8117C"/>
        </a:solidFill>
      </dgm:spPr>
    </dgm:pt>
    <dgm:pt modelId="{29EC4E72-5B3D-440B-87C4-0E65B15BFE7A}" type="pres">
      <dgm:prSet presAssocID="{E3BE9B51-591D-41DC-9823-EAD3FA114A13}" presName="chevron3" presStyleLbl="alignNode1" presStyleIdx="9" presStyleCnt="21"/>
      <dgm:spPr>
        <a:solidFill>
          <a:srgbClr val="A8117C"/>
        </a:solidFill>
      </dgm:spPr>
    </dgm:pt>
    <dgm:pt modelId="{508DAA4B-D455-448D-9A3A-4D542FCD3D1E}" type="pres">
      <dgm:prSet presAssocID="{E3BE9B51-591D-41DC-9823-EAD3FA114A13}" presName="chevron4" presStyleLbl="alignNode1" presStyleIdx="10" presStyleCnt="21"/>
      <dgm:spPr>
        <a:solidFill>
          <a:srgbClr val="A8117C"/>
        </a:solidFill>
      </dgm:spPr>
    </dgm:pt>
    <dgm:pt modelId="{1A80F111-CCE6-42D5-A5F5-78B82516EDBD}" type="pres">
      <dgm:prSet presAssocID="{E3BE9B51-591D-41DC-9823-EAD3FA114A13}" presName="chevron5" presStyleLbl="alignNode1" presStyleIdx="11" presStyleCnt="21"/>
      <dgm:spPr>
        <a:solidFill>
          <a:srgbClr val="A8117C"/>
        </a:solidFill>
      </dgm:spPr>
    </dgm:pt>
    <dgm:pt modelId="{383226F4-251C-44ED-A774-FA16057E17E9}" type="pres">
      <dgm:prSet presAssocID="{E3BE9B51-591D-41DC-9823-EAD3FA114A13}" presName="chevron6" presStyleLbl="alignNode1" presStyleIdx="12" presStyleCnt="21"/>
      <dgm:spPr>
        <a:solidFill>
          <a:srgbClr val="A8117C"/>
        </a:solidFill>
      </dgm:spPr>
    </dgm:pt>
    <dgm:pt modelId="{112E69B8-B8E8-4B33-AB53-B3252A19810C}" type="pres">
      <dgm:prSet presAssocID="{E3BE9B51-591D-41DC-9823-EAD3FA114A13}" presName="chevron7" presStyleLbl="alignNode1" presStyleIdx="13" presStyleCnt="21"/>
      <dgm:spPr>
        <a:solidFill>
          <a:srgbClr val="A8117C"/>
        </a:solidFill>
      </dgm:spPr>
    </dgm:pt>
    <dgm:pt modelId="{C68B6FE5-0DAC-46B3-BF89-7094114731E7}" type="pres">
      <dgm:prSet presAssocID="{E3BE9B51-591D-41DC-9823-EAD3FA114A13}" presName="childtext" presStyleLbl="solidFgAcc1" presStyleIdx="1" presStyleCnt="3">
        <dgm:presLayoutVars>
          <dgm:chMax/>
          <dgm:chPref val="0"/>
          <dgm:bulletEnabled val="1"/>
        </dgm:presLayoutVars>
      </dgm:prSet>
      <dgm:spPr/>
    </dgm:pt>
    <dgm:pt modelId="{6B59DAE7-59EC-4997-A71E-8E78A555A974}" type="pres">
      <dgm:prSet presAssocID="{BE2D21C7-D760-4EBF-A032-4FA157E09E9B}" presName="sibTrans" presStyleCnt="0"/>
      <dgm:spPr/>
    </dgm:pt>
    <dgm:pt modelId="{A3B6B0EB-3544-45DC-9E6A-B0A8272CB804}" type="pres">
      <dgm:prSet presAssocID="{C27A8641-337A-41E1-8804-34388B3FA313}" presName="parenttextcomposite" presStyleCnt="0"/>
      <dgm:spPr/>
    </dgm:pt>
    <dgm:pt modelId="{78281B54-4AC5-4A7C-A7EA-81D7AF646F23}" type="pres">
      <dgm:prSet presAssocID="{C27A8641-337A-41E1-8804-34388B3FA313}" presName="parenttext" presStyleLbl="revTx" presStyleIdx="2" presStyleCnt="3">
        <dgm:presLayoutVars>
          <dgm:chMax/>
          <dgm:chPref val="2"/>
          <dgm:bulletEnabled val="1"/>
        </dgm:presLayoutVars>
      </dgm:prSet>
      <dgm:spPr/>
    </dgm:pt>
    <dgm:pt modelId="{58CB2B43-CEB9-4DD2-8C7F-EBCA75E6DEF6}" type="pres">
      <dgm:prSet presAssocID="{C27A8641-337A-41E1-8804-34388B3FA313}" presName="composite" presStyleCnt="0"/>
      <dgm:spPr/>
    </dgm:pt>
    <dgm:pt modelId="{34452B2C-D7DD-44FF-B939-885A40CC88EC}" type="pres">
      <dgm:prSet presAssocID="{C27A8641-337A-41E1-8804-34388B3FA313}" presName="chevron1" presStyleLbl="alignNode1" presStyleIdx="14" presStyleCnt="21"/>
      <dgm:spPr>
        <a:solidFill>
          <a:srgbClr val="11A6A8"/>
        </a:solidFill>
      </dgm:spPr>
    </dgm:pt>
    <dgm:pt modelId="{924F23AE-3B66-4BC1-81A2-EF36860331C9}" type="pres">
      <dgm:prSet presAssocID="{C27A8641-337A-41E1-8804-34388B3FA313}" presName="chevron2" presStyleLbl="alignNode1" presStyleIdx="15" presStyleCnt="21"/>
      <dgm:spPr>
        <a:solidFill>
          <a:srgbClr val="11A6A8"/>
        </a:solidFill>
      </dgm:spPr>
    </dgm:pt>
    <dgm:pt modelId="{6B349EFB-7B44-4934-B4D7-E53668628EC5}" type="pres">
      <dgm:prSet presAssocID="{C27A8641-337A-41E1-8804-34388B3FA313}" presName="chevron3" presStyleLbl="alignNode1" presStyleIdx="16" presStyleCnt="21"/>
      <dgm:spPr>
        <a:solidFill>
          <a:srgbClr val="11A6A8"/>
        </a:solidFill>
      </dgm:spPr>
    </dgm:pt>
    <dgm:pt modelId="{74B97791-5CA7-4902-908A-5D09391935DF}" type="pres">
      <dgm:prSet presAssocID="{C27A8641-337A-41E1-8804-34388B3FA313}" presName="chevron4" presStyleLbl="alignNode1" presStyleIdx="17" presStyleCnt="21"/>
      <dgm:spPr>
        <a:solidFill>
          <a:srgbClr val="11A6A8"/>
        </a:solidFill>
      </dgm:spPr>
    </dgm:pt>
    <dgm:pt modelId="{7F61CCCE-198F-4203-8961-704F6FF96894}" type="pres">
      <dgm:prSet presAssocID="{C27A8641-337A-41E1-8804-34388B3FA313}" presName="chevron5" presStyleLbl="alignNode1" presStyleIdx="18" presStyleCnt="21"/>
      <dgm:spPr>
        <a:solidFill>
          <a:srgbClr val="11A6A8"/>
        </a:solidFill>
      </dgm:spPr>
    </dgm:pt>
    <dgm:pt modelId="{D000AB4E-DC55-4AE1-BFC2-62E5A60F6198}" type="pres">
      <dgm:prSet presAssocID="{C27A8641-337A-41E1-8804-34388B3FA313}" presName="chevron6" presStyleLbl="alignNode1" presStyleIdx="19" presStyleCnt="21"/>
      <dgm:spPr>
        <a:solidFill>
          <a:srgbClr val="11A6A8"/>
        </a:solidFill>
      </dgm:spPr>
    </dgm:pt>
    <dgm:pt modelId="{38CCB4EB-7464-48FD-80A9-456353878A68}" type="pres">
      <dgm:prSet presAssocID="{C27A8641-337A-41E1-8804-34388B3FA313}" presName="chevron7" presStyleLbl="alignNode1" presStyleIdx="20" presStyleCnt="21"/>
      <dgm:spPr>
        <a:solidFill>
          <a:srgbClr val="11A6A8"/>
        </a:solidFill>
      </dgm:spPr>
    </dgm:pt>
    <dgm:pt modelId="{20E9BE59-C520-48DF-9594-E2014A16B0BE}" type="pres">
      <dgm:prSet presAssocID="{C27A8641-337A-41E1-8804-34388B3FA313}" presName="childtext" presStyleLbl="solidFgAcc1" presStyleIdx="2" presStyleCnt="3">
        <dgm:presLayoutVars>
          <dgm:chMax/>
          <dgm:chPref val="0"/>
          <dgm:bulletEnabled val="1"/>
        </dgm:presLayoutVars>
      </dgm:prSet>
      <dgm:spPr/>
    </dgm:pt>
  </dgm:ptLst>
  <dgm:cxnLst>
    <dgm:cxn modelId="{96ACAB0F-CC86-4CF6-BD17-7A981D425329}" type="presOf" srcId="{9F62E381-E537-4C0E-B99E-C41AB4C40CA7}" destId="{41616E2F-F638-4F29-B73D-9C781BFB9FA2}" srcOrd="0" destOrd="0" presId="urn:microsoft.com/office/officeart/2008/layout/VerticalAccentList"/>
    <dgm:cxn modelId="{7EB7D712-9E30-44D4-ACBB-D9B9F1CF6348}" srcId="{9F62E381-E537-4C0E-B99E-C41AB4C40CA7}" destId="{C27A8641-337A-41E1-8804-34388B3FA313}" srcOrd="2" destOrd="0" parTransId="{520D8B2A-65FA-4CEE-8E16-6D1112090E7A}" sibTransId="{E7D07685-8015-4A02-A5AE-70BC3A798A08}"/>
    <dgm:cxn modelId="{17C3F91F-6CDE-4110-90B5-2C8F7DDE79EB}" srcId="{E3BE9B51-591D-41DC-9823-EAD3FA114A13}" destId="{88DA85E5-CA87-4B72-ADAB-B1F7FB1BB8FF}" srcOrd="0" destOrd="0" parTransId="{F4389832-9FCC-498A-A395-B1AB8372D09D}" sibTransId="{1DE8CCC8-2061-4BAA-8873-FDFC25954EB9}"/>
    <dgm:cxn modelId="{ADE03A20-3F0C-4721-8A78-A8866E974CC3}" type="presOf" srcId="{AD3BB419-7A2B-452A-9A52-FEF40C299076}" destId="{20E9BE59-C520-48DF-9594-E2014A16B0BE}" srcOrd="0" destOrd="0" presId="urn:microsoft.com/office/officeart/2008/layout/VerticalAccentList"/>
    <dgm:cxn modelId="{ECAEC72E-A805-4CC7-AA95-61E379428EB6}" srcId="{9F62E381-E537-4C0E-B99E-C41AB4C40CA7}" destId="{E3BE9B51-591D-41DC-9823-EAD3FA114A13}" srcOrd="1" destOrd="0" parTransId="{E12EB373-B449-406F-AC1D-3AFAD7A7EC45}" sibTransId="{BE2D21C7-D760-4EBF-A032-4FA157E09E9B}"/>
    <dgm:cxn modelId="{C6CC723F-2292-49F1-86E9-757ADFAB365C}" type="presOf" srcId="{88DA85E5-CA87-4B72-ADAB-B1F7FB1BB8FF}" destId="{C68B6FE5-0DAC-46B3-BF89-7094114731E7}" srcOrd="0" destOrd="0" presId="urn:microsoft.com/office/officeart/2008/layout/VerticalAccentList"/>
    <dgm:cxn modelId="{975D7C76-E25F-4321-BC6A-CDC7241CAC18}" srcId="{FF3C5ACF-E4BC-461B-96BB-81CADEBD923F}" destId="{4DB56920-86D4-4DD1-9BA0-AD4E6CDEA156}" srcOrd="0" destOrd="0" parTransId="{E55EBC29-A796-41C5-9466-D5A61EE50E41}" sibTransId="{A06BBC90-55D6-4B14-9A03-89C3CDB7BF8A}"/>
    <dgm:cxn modelId="{11273D79-60FD-4B4E-B1FD-DD7B70108D9C}" type="presOf" srcId="{E3BE9B51-591D-41DC-9823-EAD3FA114A13}" destId="{1360C114-9998-4DD9-A47B-8ADA5147CA09}" srcOrd="0" destOrd="0" presId="urn:microsoft.com/office/officeart/2008/layout/VerticalAccentList"/>
    <dgm:cxn modelId="{0FCF10A8-B157-4448-9906-BE204C0F26D8}" type="presOf" srcId="{4DB56920-86D4-4DD1-9BA0-AD4E6CDEA156}" destId="{A0E29A8C-3F1E-4CC6-A6AE-6E12B2BEE89B}" srcOrd="0" destOrd="0" presId="urn:microsoft.com/office/officeart/2008/layout/VerticalAccentList"/>
    <dgm:cxn modelId="{971CEFBC-2898-4B4D-9600-F5FC3836D582}" type="presOf" srcId="{C27A8641-337A-41E1-8804-34388B3FA313}" destId="{78281B54-4AC5-4A7C-A7EA-81D7AF646F23}" srcOrd="0" destOrd="0" presId="urn:microsoft.com/office/officeart/2008/layout/VerticalAccentList"/>
    <dgm:cxn modelId="{2FEF2DEA-5AA1-46B5-9027-4DC998CA270D}" srcId="{C27A8641-337A-41E1-8804-34388B3FA313}" destId="{AD3BB419-7A2B-452A-9A52-FEF40C299076}" srcOrd="0" destOrd="0" parTransId="{8B192AA5-8C46-4605-8B3D-26BEFB8FA973}" sibTransId="{54BD0F12-5AD4-45BD-B715-04CC8A4F9A56}"/>
    <dgm:cxn modelId="{85F776FD-1C63-47EB-963E-AFDE905B7447}" srcId="{9F62E381-E537-4C0E-B99E-C41AB4C40CA7}" destId="{FF3C5ACF-E4BC-461B-96BB-81CADEBD923F}" srcOrd="0" destOrd="0" parTransId="{606B48B6-0BFB-49F8-AD53-E529FC28C86E}" sibTransId="{ACD04D8F-63DF-4D0C-B8A5-A36B0822CAB1}"/>
    <dgm:cxn modelId="{E60EFBFD-3D3C-4881-AD0C-76C5EE5E374C}" type="presOf" srcId="{FF3C5ACF-E4BC-461B-96BB-81CADEBD923F}" destId="{4615D3CC-2386-4A70-8425-3027CB1CA070}" srcOrd="0" destOrd="0" presId="urn:microsoft.com/office/officeart/2008/layout/VerticalAccentList"/>
    <dgm:cxn modelId="{EA07B7B7-11C2-4151-B0AB-C39BE0E65796}" type="presParOf" srcId="{41616E2F-F638-4F29-B73D-9C781BFB9FA2}" destId="{5C9A1E6E-AB11-42A3-89C4-D300B5B61291}" srcOrd="0" destOrd="0" presId="urn:microsoft.com/office/officeart/2008/layout/VerticalAccentList"/>
    <dgm:cxn modelId="{1D69D88B-E116-452F-B8D2-A4A7A17E4870}" type="presParOf" srcId="{5C9A1E6E-AB11-42A3-89C4-D300B5B61291}" destId="{4615D3CC-2386-4A70-8425-3027CB1CA070}" srcOrd="0" destOrd="0" presId="urn:microsoft.com/office/officeart/2008/layout/VerticalAccentList"/>
    <dgm:cxn modelId="{7152C0AD-FD19-498B-83D1-E50D48313EFE}" type="presParOf" srcId="{41616E2F-F638-4F29-B73D-9C781BFB9FA2}" destId="{BBB6FB5F-6EF0-4657-B082-908DF2635FB8}" srcOrd="1" destOrd="0" presId="urn:microsoft.com/office/officeart/2008/layout/VerticalAccentList"/>
    <dgm:cxn modelId="{970886BE-532A-445D-8243-6A7312AF3141}" type="presParOf" srcId="{BBB6FB5F-6EF0-4657-B082-908DF2635FB8}" destId="{0796A29E-F8AD-4E85-BD36-578C69E2D5F7}" srcOrd="0" destOrd="0" presId="urn:microsoft.com/office/officeart/2008/layout/VerticalAccentList"/>
    <dgm:cxn modelId="{4318F9B8-146B-4140-B220-8335BF1D225C}" type="presParOf" srcId="{BBB6FB5F-6EF0-4657-B082-908DF2635FB8}" destId="{87C78D06-D519-47F4-9502-7117287F2BEB}" srcOrd="1" destOrd="0" presId="urn:microsoft.com/office/officeart/2008/layout/VerticalAccentList"/>
    <dgm:cxn modelId="{09042D94-4FA7-457C-B7F9-ABCAD2080E14}" type="presParOf" srcId="{BBB6FB5F-6EF0-4657-B082-908DF2635FB8}" destId="{3D60019C-7C8E-43E1-A0D0-887E339BE762}" srcOrd="2" destOrd="0" presId="urn:microsoft.com/office/officeart/2008/layout/VerticalAccentList"/>
    <dgm:cxn modelId="{70B40BC6-840D-4759-85B7-96FCEC364AFC}" type="presParOf" srcId="{BBB6FB5F-6EF0-4657-B082-908DF2635FB8}" destId="{2E187E48-8B75-412E-AE43-83CBF352F8DD}" srcOrd="3" destOrd="0" presId="urn:microsoft.com/office/officeart/2008/layout/VerticalAccentList"/>
    <dgm:cxn modelId="{4F81E33A-C589-48A6-9828-106826C51458}" type="presParOf" srcId="{BBB6FB5F-6EF0-4657-B082-908DF2635FB8}" destId="{CF1C31F4-4D6C-49F6-949A-1E08E56852DF}" srcOrd="4" destOrd="0" presId="urn:microsoft.com/office/officeart/2008/layout/VerticalAccentList"/>
    <dgm:cxn modelId="{276E175E-DF4A-4F6F-9BAC-EB5B5F17BA30}" type="presParOf" srcId="{BBB6FB5F-6EF0-4657-B082-908DF2635FB8}" destId="{6E50B483-730F-4B59-AEB7-DD790FE86AFE}" srcOrd="5" destOrd="0" presId="urn:microsoft.com/office/officeart/2008/layout/VerticalAccentList"/>
    <dgm:cxn modelId="{7D90F8BB-A8A2-49A7-BB6B-F6B78FA30278}" type="presParOf" srcId="{BBB6FB5F-6EF0-4657-B082-908DF2635FB8}" destId="{676CCA24-56D2-4000-9D9A-70A4D8ABDE14}" srcOrd="6" destOrd="0" presId="urn:microsoft.com/office/officeart/2008/layout/VerticalAccentList"/>
    <dgm:cxn modelId="{5FF9CDC6-E01E-49C7-8AB9-A1658463D250}" type="presParOf" srcId="{BBB6FB5F-6EF0-4657-B082-908DF2635FB8}" destId="{A0E29A8C-3F1E-4CC6-A6AE-6E12B2BEE89B}" srcOrd="7" destOrd="0" presId="urn:microsoft.com/office/officeart/2008/layout/VerticalAccentList"/>
    <dgm:cxn modelId="{958A2AD2-77DD-4A48-BC4C-2F2832744E10}" type="presParOf" srcId="{41616E2F-F638-4F29-B73D-9C781BFB9FA2}" destId="{388935D3-B8D1-4CFA-804C-B067F6D26305}" srcOrd="2" destOrd="0" presId="urn:microsoft.com/office/officeart/2008/layout/VerticalAccentList"/>
    <dgm:cxn modelId="{C150CC37-A76A-469A-B4F1-6E20DC9EBADF}" type="presParOf" srcId="{41616E2F-F638-4F29-B73D-9C781BFB9FA2}" destId="{47526831-7325-421A-89DC-02F8DA1A60AC}" srcOrd="3" destOrd="0" presId="urn:microsoft.com/office/officeart/2008/layout/VerticalAccentList"/>
    <dgm:cxn modelId="{84AC6A36-BCF2-4F54-8C0F-29CFBE05EC80}" type="presParOf" srcId="{47526831-7325-421A-89DC-02F8DA1A60AC}" destId="{1360C114-9998-4DD9-A47B-8ADA5147CA09}" srcOrd="0" destOrd="0" presId="urn:microsoft.com/office/officeart/2008/layout/VerticalAccentList"/>
    <dgm:cxn modelId="{510A19DC-77C2-470F-975B-17F040503A27}" type="presParOf" srcId="{41616E2F-F638-4F29-B73D-9C781BFB9FA2}" destId="{1E6CFBD5-21CE-46E4-91A0-04BCA0D70AEB}" srcOrd="4" destOrd="0" presId="urn:microsoft.com/office/officeart/2008/layout/VerticalAccentList"/>
    <dgm:cxn modelId="{9683C12D-C870-411B-8DBC-C5B6413F12F9}" type="presParOf" srcId="{1E6CFBD5-21CE-46E4-91A0-04BCA0D70AEB}" destId="{D4663B29-8534-48DB-96A4-C2E10EA099C7}" srcOrd="0" destOrd="0" presId="urn:microsoft.com/office/officeart/2008/layout/VerticalAccentList"/>
    <dgm:cxn modelId="{7E7A187C-1316-4DFC-A74B-04ECC72780C8}" type="presParOf" srcId="{1E6CFBD5-21CE-46E4-91A0-04BCA0D70AEB}" destId="{C1947C11-05B7-4434-9340-B522C923F360}" srcOrd="1" destOrd="0" presId="urn:microsoft.com/office/officeart/2008/layout/VerticalAccentList"/>
    <dgm:cxn modelId="{91215619-FB2F-40C9-BA4A-482FA8D4FEAB}" type="presParOf" srcId="{1E6CFBD5-21CE-46E4-91A0-04BCA0D70AEB}" destId="{29EC4E72-5B3D-440B-87C4-0E65B15BFE7A}" srcOrd="2" destOrd="0" presId="urn:microsoft.com/office/officeart/2008/layout/VerticalAccentList"/>
    <dgm:cxn modelId="{66B958F0-2A2C-4E63-9722-72DB8EEFD390}" type="presParOf" srcId="{1E6CFBD5-21CE-46E4-91A0-04BCA0D70AEB}" destId="{508DAA4B-D455-448D-9A3A-4D542FCD3D1E}" srcOrd="3" destOrd="0" presId="urn:microsoft.com/office/officeart/2008/layout/VerticalAccentList"/>
    <dgm:cxn modelId="{F38CD84A-08E0-4AA1-AB3E-2BFDB43E84EB}" type="presParOf" srcId="{1E6CFBD5-21CE-46E4-91A0-04BCA0D70AEB}" destId="{1A80F111-CCE6-42D5-A5F5-78B82516EDBD}" srcOrd="4" destOrd="0" presId="urn:microsoft.com/office/officeart/2008/layout/VerticalAccentList"/>
    <dgm:cxn modelId="{3A13E9E2-0975-4E07-9925-9577658CF4E9}" type="presParOf" srcId="{1E6CFBD5-21CE-46E4-91A0-04BCA0D70AEB}" destId="{383226F4-251C-44ED-A774-FA16057E17E9}" srcOrd="5" destOrd="0" presId="urn:microsoft.com/office/officeart/2008/layout/VerticalAccentList"/>
    <dgm:cxn modelId="{B6323742-C29A-4DCE-9936-B6E22B45DD8E}" type="presParOf" srcId="{1E6CFBD5-21CE-46E4-91A0-04BCA0D70AEB}" destId="{112E69B8-B8E8-4B33-AB53-B3252A19810C}" srcOrd="6" destOrd="0" presId="urn:microsoft.com/office/officeart/2008/layout/VerticalAccentList"/>
    <dgm:cxn modelId="{8EB14CDC-A966-4A89-8195-D4D1B59829AA}" type="presParOf" srcId="{1E6CFBD5-21CE-46E4-91A0-04BCA0D70AEB}" destId="{C68B6FE5-0DAC-46B3-BF89-7094114731E7}" srcOrd="7" destOrd="0" presId="urn:microsoft.com/office/officeart/2008/layout/VerticalAccentList"/>
    <dgm:cxn modelId="{22D880EB-0307-4FAA-8C78-29E476E5198D}" type="presParOf" srcId="{41616E2F-F638-4F29-B73D-9C781BFB9FA2}" destId="{6B59DAE7-59EC-4997-A71E-8E78A555A974}" srcOrd="5" destOrd="0" presId="urn:microsoft.com/office/officeart/2008/layout/VerticalAccentList"/>
    <dgm:cxn modelId="{D2E0AC06-48A1-4D59-99E8-AA40C52E79AF}" type="presParOf" srcId="{41616E2F-F638-4F29-B73D-9C781BFB9FA2}" destId="{A3B6B0EB-3544-45DC-9E6A-B0A8272CB804}" srcOrd="6" destOrd="0" presId="urn:microsoft.com/office/officeart/2008/layout/VerticalAccentList"/>
    <dgm:cxn modelId="{86E8477E-07F5-4616-A8B6-3579D599D5C8}" type="presParOf" srcId="{A3B6B0EB-3544-45DC-9E6A-B0A8272CB804}" destId="{78281B54-4AC5-4A7C-A7EA-81D7AF646F23}" srcOrd="0" destOrd="0" presId="urn:microsoft.com/office/officeart/2008/layout/VerticalAccentList"/>
    <dgm:cxn modelId="{98B0F2B1-3B39-4DE0-B6BC-4BDCEF5F9A35}" type="presParOf" srcId="{41616E2F-F638-4F29-B73D-9C781BFB9FA2}" destId="{58CB2B43-CEB9-4DD2-8C7F-EBCA75E6DEF6}" srcOrd="7" destOrd="0" presId="urn:microsoft.com/office/officeart/2008/layout/VerticalAccentList"/>
    <dgm:cxn modelId="{D9F72F16-8273-468F-80BF-A0E24807D82E}" type="presParOf" srcId="{58CB2B43-CEB9-4DD2-8C7F-EBCA75E6DEF6}" destId="{34452B2C-D7DD-44FF-B939-885A40CC88EC}" srcOrd="0" destOrd="0" presId="urn:microsoft.com/office/officeart/2008/layout/VerticalAccentList"/>
    <dgm:cxn modelId="{6B826B1A-A1EF-4C38-A342-8D168697CE03}" type="presParOf" srcId="{58CB2B43-CEB9-4DD2-8C7F-EBCA75E6DEF6}" destId="{924F23AE-3B66-4BC1-81A2-EF36860331C9}" srcOrd="1" destOrd="0" presId="urn:microsoft.com/office/officeart/2008/layout/VerticalAccentList"/>
    <dgm:cxn modelId="{9DB645D0-863F-43EF-A6BA-3FF7E6C62639}" type="presParOf" srcId="{58CB2B43-CEB9-4DD2-8C7F-EBCA75E6DEF6}" destId="{6B349EFB-7B44-4934-B4D7-E53668628EC5}" srcOrd="2" destOrd="0" presId="urn:microsoft.com/office/officeart/2008/layout/VerticalAccentList"/>
    <dgm:cxn modelId="{51F90C1F-020A-4B96-9316-14839A5382C6}" type="presParOf" srcId="{58CB2B43-CEB9-4DD2-8C7F-EBCA75E6DEF6}" destId="{74B97791-5CA7-4902-908A-5D09391935DF}" srcOrd="3" destOrd="0" presId="urn:microsoft.com/office/officeart/2008/layout/VerticalAccentList"/>
    <dgm:cxn modelId="{F656E48A-7450-454D-9ECC-D2516F9EE770}" type="presParOf" srcId="{58CB2B43-CEB9-4DD2-8C7F-EBCA75E6DEF6}" destId="{7F61CCCE-198F-4203-8961-704F6FF96894}" srcOrd="4" destOrd="0" presId="urn:microsoft.com/office/officeart/2008/layout/VerticalAccentList"/>
    <dgm:cxn modelId="{809B9CAF-09F6-4267-8AB2-9E7F76969AC2}" type="presParOf" srcId="{58CB2B43-CEB9-4DD2-8C7F-EBCA75E6DEF6}" destId="{D000AB4E-DC55-4AE1-BFC2-62E5A60F6198}" srcOrd="5" destOrd="0" presId="urn:microsoft.com/office/officeart/2008/layout/VerticalAccentList"/>
    <dgm:cxn modelId="{47192DB7-578B-47D5-9210-A82755CA55E1}" type="presParOf" srcId="{58CB2B43-CEB9-4DD2-8C7F-EBCA75E6DEF6}" destId="{38CCB4EB-7464-48FD-80A9-456353878A68}" srcOrd="6" destOrd="0" presId="urn:microsoft.com/office/officeart/2008/layout/VerticalAccentList"/>
    <dgm:cxn modelId="{B699F919-BF15-4690-AD67-148B94A3022C}" type="presParOf" srcId="{58CB2B43-CEB9-4DD2-8C7F-EBCA75E6DEF6}" destId="{20E9BE59-C520-48DF-9594-E2014A16B0BE}" srcOrd="7" destOrd="0" presId="urn:microsoft.com/office/officeart/2008/layout/VerticalAccent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15D3CC-2386-4A70-8425-3027CB1CA070}">
      <dsp:nvSpPr>
        <dsp:cNvPr id="0" name=""/>
        <dsp:cNvSpPr/>
      </dsp:nvSpPr>
      <dsp:spPr>
        <a:xfrm>
          <a:off x="2527598" y="2125"/>
          <a:ext cx="6247189" cy="567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889000">
            <a:lnSpc>
              <a:spcPct val="90000"/>
            </a:lnSpc>
            <a:spcBef>
              <a:spcPct val="0"/>
            </a:spcBef>
            <a:spcAft>
              <a:spcPct val="35000"/>
            </a:spcAft>
            <a:buNone/>
          </a:pPr>
          <a:r>
            <a:rPr lang="en-GB" sz="2000" b="1" i="0" kern="1200" dirty="0" err="1">
              <a:latin typeface="Poppins" panose="00000500000000000000" pitchFamily="2" charset="0"/>
              <a:cs typeface="Poppins" panose="00000500000000000000" pitchFamily="2" charset="0"/>
            </a:rPr>
            <a:t>Troseddau</a:t>
          </a:r>
          <a:endParaRPr lang="en-GB" sz="2000" b="1" i="0" kern="1200" dirty="0">
            <a:latin typeface="Poppins" panose="00000500000000000000" pitchFamily="2" charset="0"/>
            <a:cs typeface="Poppins" panose="00000500000000000000" pitchFamily="2" charset="0"/>
          </a:endParaRPr>
        </a:p>
      </dsp:txBody>
      <dsp:txXfrm>
        <a:off x="2527598" y="2125"/>
        <a:ext cx="6247189" cy="567926"/>
      </dsp:txXfrm>
    </dsp:sp>
    <dsp:sp modelId="{0796A29E-F8AD-4E85-BD36-578C69E2D5F7}">
      <dsp:nvSpPr>
        <dsp:cNvPr id="0" name=""/>
        <dsp:cNvSpPr/>
      </dsp:nvSpPr>
      <dsp:spPr>
        <a:xfrm>
          <a:off x="2527598"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7C78D06-D519-47F4-9502-7117287F2BEB}">
      <dsp:nvSpPr>
        <dsp:cNvPr id="0" name=""/>
        <dsp:cNvSpPr/>
      </dsp:nvSpPr>
      <dsp:spPr>
        <a:xfrm>
          <a:off x="3405675"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D60019C-7C8E-43E1-A0D0-887E339BE762}">
      <dsp:nvSpPr>
        <dsp:cNvPr id="0" name=""/>
        <dsp:cNvSpPr/>
      </dsp:nvSpPr>
      <dsp:spPr>
        <a:xfrm>
          <a:off x="4284446"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E187E48-8B75-412E-AE43-83CBF352F8DD}">
      <dsp:nvSpPr>
        <dsp:cNvPr id="0" name=""/>
        <dsp:cNvSpPr/>
      </dsp:nvSpPr>
      <dsp:spPr>
        <a:xfrm>
          <a:off x="5162523"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F1C31F4-4D6C-49F6-949A-1E08E56852DF}">
      <dsp:nvSpPr>
        <dsp:cNvPr id="0" name=""/>
        <dsp:cNvSpPr/>
      </dsp:nvSpPr>
      <dsp:spPr>
        <a:xfrm>
          <a:off x="6041295"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E50B483-730F-4B59-AEB7-DD790FE86AFE}">
      <dsp:nvSpPr>
        <dsp:cNvPr id="0" name=""/>
        <dsp:cNvSpPr/>
      </dsp:nvSpPr>
      <dsp:spPr>
        <a:xfrm>
          <a:off x="6919372"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76CCA24-56D2-4000-9D9A-70A4D8ABDE14}">
      <dsp:nvSpPr>
        <dsp:cNvPr id="0" name=""/>
        <dsp:cNvSpPr/>
      </dsp:nvSpPr>
      <dsp:spPr>
        <a:xfrm>
          <a:off x="7798143" y="570051"/>
          <a:ext cx="1461842" cy="1156886"/>
        </a:xfrm>
        <a:prstGeom prst="chevron">
          <a:avLst>
            <a:gd name="adj" fmla="val 70610"/>
          </a:avLst>
        </a:prstGeom>
        <a:solidFill>
          <a:srgbClr val="295D75"/>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0E29A8C-3F1E-4CC6-A6AE-6E12B2BEE89B}">
      <dsp:nvSpPr>
        <dsp:cNvPr id="0" name=""/>
        <dsp:cNvSpPr/>
      </dsp:nvSpPr>
      <dsp:spPr>
        <a:xfrm>
          <a:off x="2527598" y="685740"/>
          <a:ext cx="6328402" cy="925509"/>
        </a:xfrm>
        <a:prstGeom prst="rect">
          <a:avLst/>
        </a:prstGeom>
        <a:solidFill>
          <a:schemeClr val="lt1">
            <a:hueOff val="0"/>
            <a:satOff val="0"/>
            <a:lumOff val="0"/>
            <a:alphaOff val="0"/>
          </a:schemeClr>
        </a:solidFill>
        <a:ln w="6350" cap="flat" cmpd="sng" algn="ctr">
          <a:solidFill>
            <a:srgbClr val="295D75"/>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kern="1200" dirty="0" err="1">
              <a:latin typeface="Poppins" panose="00000500000000000000" pitchFamily="2" charset="0"/>
              <a:cs typeface="Poppins" panose="00000500000000000000" pitchFamily="2" charset="0"/>
            </a:rPr>
            <a:t>Heddlu</a:t>
          </a:r>
          <a:r>
            <a:rPr lang="en-GB" sz="1800" b="0" i="0" kern="1200" dirty="0">
              <a:latin typeface="Poppins" panose="00000500000000000000" pitchFamily="2" charset="0"/>
              <a:cs typeface="Poppins" panose="00000500000000000000" pitchFamily="2" charset="0"/>
            </a:rPr>
            <a:t> (6.6%)</a:t>
          </a:r>
        </a:p>
      </dsp:txBody>
      <dsp:txXfrm>
        <a:off x="2527598" y="685740"/>
        <a:ext cx="6328402" cy="925509"/>
      </dsp:txXfrm>
    </dsp:sp>
    <dsp:sp modelId="{1360C114-9998-4DD9-A47B-8ADA5147CA09}">
      <dsp:nvSpPr>
        <dsp:cNvPr id="0" name=""/>
        <dsp:cNvSpPr/>
      </dsp:nvSpPr>
      <dsp:spPr>
        <a:xfrm>
          <a:off x="2527598" y="1789401"/>
          <a:ext cx="6247189" cy="567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889000">
            <a:lnSpc>
              <a:spcPct val="90000"/>
            </a:lnSpc>
            <a:spcBef>
              <a:spcPct val="0"/>
            </a:spcBef>
            <a:spcAft>
              <a:spcPct val="35000"/>
            </a:spcAft>
            <a:buNone/>
          </a:pPr>
          <a:r>
            <a:rPr lang="en-GB" sz="2000" b="1" i="0" kern="1200" dirty="0" err="1">
              <a:latin typeface="Poppins" panose="00000500000000000000" pitchFamily="2" charset="0"/>
              <a:cs typeface="Poppins" panose="00000500000000000000" pitchFamily="2" charset="0"/>
            </a:rPr>
            <a:t>Diswyddo</a:t>
          </a:r>
          <a:r>
            <a:rPr lang="en-GB" sz="2000" b="1" i="0" kern="1200" dirty="0">
              <a:latin typeface="Poppins" panose="00000500000000000000" pitchFamily="2" charset="0"/>
              <a:cs typeface="Poppins" panose="00000500000000000000" pitchFamily="2" charset="0"/>
            </a:rPr>
            <a:t> neu </a:t>
          </a:r>
          <a:r>
            <a:rPr lang="en-GB" sz="2000" b="1" i="0" kern="1200" dirty="0" err="1">
              <a:latin typeface="Poppins" panose="00000500000000000000" pitchFamily="2" charset="0"/>
              <a:cs typeface="Poppins" panose="00000500000000000000" pitchFamily="2" charset="0"/>
            </a:rPr>
            <a:t>ymddiswyddo</a:t>
          </a:r>
          <a:endParaRPr lang="en-GB" sz="2000" b="1" i="0" kern="1200" dirty="0">
            <a:latin typeface="Poppins" panose="00000500000000000000" pitchFamily="2" charset="0"/>
            <a:cs typeface="Poppins" panose="00000500000000000000" pitchFamily="2" charset="0"/>
          </a:endParaRPr>
        </a:p>
      </dsp:txBody>
      <dsp:txXfrm>
        <a:off x="2527598" y="1789401"/>
        <a:ext cx="6247189" cy="567926"/>
      </dsp:txXfrm>
    </dsp:sp>
    <dsp:sp modelId="{D4663B29-8534-48DB-96A4-C2E10EA099C7}">
      <dsp:nvSpPr>
        <dsp:cNvPr id="0" name=""/>
        <dsp:cNvSpPr/>
      </dsp:nvSpPr>
      <dsp:spPr>
        <a:xfrm>
          <a:off x="2527598"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1947C11-05B7-4434-9340-B522C923F360}">
      <dsp:nvSpPr>
        <dsp:cNvPr id="0" name=""/>
        <dsp:cNvSpPr/>
      </dsp:nvSpPr>
      <dsp:spPr>
        <a:xfrm>
          <a:off x="3405675"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9EC4E72-5B3D-440B-87C4-0E65B15BFE7A}">
      <dsp:nvSpPr>
        <dsp:cNvPr id="0" name=""/>
        <dsp:cNvSpPr/>
      </dsp:nvSpPr>
      <dsp:spPr>
        <a:xfrm>
          <a:off x="4284446"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08DAA4B-D455-448D-9A3A-4D542FCD3D1E}">
      <dsp:nvSpPr>
        <dsp:cNvPr id="0" name=""/>
        <dsp:cNvSpPr/>
      </dsp:nvSpPr>
      <dsp:spPr>
        <a:xfrm>
          <a:off x="5162523"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A80F111-CCE6-42D5-A5F5-78B82516EDBD}">
      <dsp:nvSpPr>
        <dsp:cNvPr id="0" name=""/>
        <dsp:cNvSpPr/>
      </dsp:nvSpPr>
      <dsp:spPr>
        <a:xfrm>
          <a:off x="6041295"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83226F4-251C-44ED-A774-FA16057E17E9}">
      <dsp:nvSpPr>
        <dsp:cNvPr id="0" name=""/>
        <dsp:cNvSpPr/>
      </dsp:nvSpPr>
      <dsp:spPr>
        <a:xfrm>
          <a:off x="6919372"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12E69B8-B8E8-4B33-AB53-B3252A19810C}">
      <dsp:nvSpPr>
        <dsp:cNvPr id="0" name=""/>
        <dsp:cNvSpPr/>
      </dsp:nvSpPr>
      <dsp:spPr>
        <a:xfrm>
          <a:off x="7798143" y="2357327"/>
          <a:ext cx="1461842" cy="1156886"/>
        </a:xfrm>
        <a:prstGeom prst="chevron">
          <a:avLst>
            <a:gd name="adj" fmla="val 70610"/>
          </a:avLst>
        </a:prstGeom>
        <a:solidFill>
          <a:srgbClr val="A8117C"/>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68B6FE5-0DAC-46B3-BF89-7094114731E7}">
      <dsp:nvSpPr>
        <dsp:cNvPr id="0" name=""/>
        <dsp:cNvSpPr/>
      </dsp:nvSpPr>
      <dsp:spPr>
        <a:xfrm>
          <a:off x="2527598" y="2473016"/>
          <a:ext cx="6328402" cy="925509"/>
        </a:xfrm>
        <a:prstGeom prst="rect">
          <a:avLst/>
        </a:prstGeom>
        <a:solidFill>
          <a:schemeClr val="lt1">
            <a:hueOff val="0"/>
            <a:satOff val="0"/>
            <a:lumOff val="0"/>
            <a:alphaOff val="0"/>
          </a:schemeClr>
        </a:solidFill>
        <a:ln w="6350" cap="flat" cmpd="sng" algn="ctr">
          <a:solidFill>
            <a:srgbClr val="A8117C"/>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kern="1200" dirty="0" err="1">
              <a:latin typeface="Poppins" panose="00000500000000000000" pitchFamily="2" charset="0"/>
              <a:cs typeface="Poppins" panose="00000500000000000000" pitchFamily="2" charset="0"/>
            </a:rPr>
            <a:t>Cyflogwr</a:t>
          </a:r>
          <a:r>
            <a:rPr lang="en-GB" sz="1800" b="0" i="0" kern="1200" dirty="0">
              <a:latin typeface="Poppins" panose="00000500000000000000" pitchFamily="2" charset="0"/>
              <a:cs typeface="Poppins" panose="00000500000000000000" pitchFamily="2" charset="0"/>
            </a:rPr>
            <a:t> (73.7%)</a:t>
          </a:r>
        </a:p>
      </dsp:txBody>
      <dsp:txXfrm>
        <a:off x="2527598" y="2473016"/>
        <a:ext cx="6328402" cy="925509"/>
      </dsp:txXfrm>
    </dsp:sp>
    <dsp:sp modelId="{78281B54-4AC5-4A7C-A7EA-81D7AF646F23}">
      <dsp:nvSpPr>
        <dsp:cNvPr id="0" name=""/>
        <dsp:cNvSpPr/>
      </dsp:nvSpPr>
      <dsp:spPr>
        <a:xfrm>
          <a:off x="2527598" y="3576677"/>
          <a:ext cx="6247189" cy="567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889000">
            <a:lnSpc>
              <a:spcPct val="90000"/>
            </a:lnSpc>
            <a:spcBef>
              <a:spcPct val="0"/>
            </a:spcBef>
            <a:spcAft>
              <a:spcPct val="35000"/>
            </a:spcAft>
            <a:buNone/>
          </a:pPr>
          <a:r>
            <a:rPr lang="en-GB" sz="2000" b="1" i="0" kern="1200" dirty="0" err="1">
              <a:latin typeface="Poppins" panose="00000500000000000000" pitchFamily="2" charset="0"/>
              <a:cs typeface="Poppins" panose="00000500000000000000" pitchFamily="2" charset="0"/>
            </a:rPr>
            <a:t>Arall</a:t>
          </a:r>
          <a:endParaRPr lang="en-GB" sz="2000" b="1" i="0" kern="1200" dirty="0">
            <a:latin typeface="Poppins" panose="00000500000000000000" pitchFamily="2" charset="0"/>
            <a:cs typeface="Poppins" panose="00000500000000000000" pitchFamily="2" charset="0"/>
          </a:endParaRPr>
        </a:p>
      </dsp:txBody>
      <dsp:txXfrm>
        <a:off x="2527598" y="3576677"/>
        <a:ext cx="6247189" cy="567926"/>
      </dsp:txXfrm>
    </dsp:sp>
    <dsp:sp modelId="{34452B2C-D7DD-44FF-B939-885A40CC88EC}">
      <dsp:nvSpPr>
        <dsp:cNvPr id="0" name=""/>
        <dsp:cNvSpPr/>
      </dsp:nvSpPr>
      <dsp:spPr>
        <a:xfrm>
          <a:off x="2527598"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24F23AE-3B66-4BC1-81A2-EF36860331C9}">
      <dsp:nvSpPr>
        <dsp:cNvPr id="0" name=""/>
        <dsp:cNvSpPr/>
      </dsp:nvSpPr>
      <dsp:spPr>
        <a:xfrm>
          <a:off x="3405675"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B349EFB-7B44-4934-B4D7-E53668628EC5}">
      <dsp:nvSpPr>
        <dsp:cNvPr id="0" name=""/>
        <dsp:cNvSpPr/>
      </dsp:nvSpPr>
      <dsp:spPr>
        <a:xfrm>
          <a:off x="4284446"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4B97791-5CA7-4902-908A-5D09391935DF}">
      <dsp:nvSpPr>
        <dsp:cNvPr id="0" name=""/>
        <dsp:cNvSpPr/>
      </dsp:nvSpPr>
      <dsp:spPr>
        <a:xfrm>
          <a:off x="5162523"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F61CCCE-198F-4203-8961-704F6FF96894}">
      <dsp:nvSpPr>
        <dsp:cNvPr id="0" name=""/>
        <dsp:cNvSpPr/>
      </dsp:nvSpPr>
      <dsp:spPr>
        <a:xfrm>
          <a:off x="6041295"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000AB4E-DC55-4AE1-BFC2-62E5A60F6198}">
      <dsp:nvSpPr>
        <dsp:cNvPr id="0" name=""/>
        <dsp:cNvSpPr/>
      </dsp:nvSpPr>
      <dsp:spPr>
        <a:xfrm>
          <a:off x="6919372"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8CCB4EB-7464-48FD-80A9-456353878A68}">
      <dsp:nvSpPr>
        <dsp:cNvPr id="0" name=""/>
        <dsp:cNvSpPr/>
      </dsp:nvSpPr>
      <dsp:spPr>
        <a:xfrm>
          <a:off x="7798143" y="4144603"/>
          <a:ext cx="1461842" cy="1156886"/>
        </a:xfrm>
        <a:prstGeom prst="chevron">
          <a:avLst>
            <a:gd name="adj" fmla="val 70610"/>
          </a:avLst>
        </a:prstGeom>
        <a:solidFill>
          <a:srgbClr val="11A6A8"/>
        </a:soli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0E9BE59-C520-48DF-9594-E2014A16B0BE}">
      <dsp:nvSpPr>
        <dsp:cNvPr id="0" name=""/>
        <dsp:cNvSpPr/>
      </dsp:nvSpPr>
      <dsp:spPr>
        <a:xfrm>
          <a:off x="2527598" y="4260292"/>
          <a:ext cx="6328402" cy="925509"/>
        </a:xfrm>
        <a:prstGeom prst="rect">
          <a:avLst/>
        </a:prstGeom>
        <a:solidFill>
          <a:schemeClr val="lt1">
            <a:hueOff val="0"/>
            <a:satOff val="0"/>
            <a:lumOff val="0"/>
            <a:alphaOff val="0"/>
          </a:schemeClr>
        </a:solidFill>
        <a:ln w="6350" cap="flat" cmpd="sng" algn="ctr">
          <a:solidFill>
            <a:srgbClr val="11A6A8"/>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kern="1200" dirty="0" err="1">
              <a:solidFill>
                <a:schemeClr val="tx1"/>
              </a:solidFill>
              <a:latin typeface="Poppins" panose="00000500000000000000" pitchFamily="2" charset="0"/>
              <a:cs typeface="Poppins" panose="00000500000000000000" pitchFamily="2" charset="0"/>
            </a:rPr>
            <a:t>Cwynion</a:t>
          </a:r>
          <a:r>
            <a:rPr lang="en-GB" sz="1800" b="0" i="0" kern="1200" dirty="0">
              <a:solidFill>
                <a:schemeClr val="tx1"/>
              </a:solidFill>
              <a:latin typeface="Poppins" panose="00000500000000000000" pitchFamily="2" charset="0"/>
              <a:cs typeface="Poppins" panose="00000500000000000000" pitchFamily="2" charset="0"/>
            </a:rPr>
            <a:t>; CGA, </a:t>
          </a:r>
          <a:r>
            <a:rPr lang="en-GB" sz="1800" b="0" i="0" kern="1200" dirty="0" err="1">
              <a:solidFill>
                <a:schemeClr val="tx1"/>
              </a:solidFill>
              <a:latin typeface="Poppins" panose="00000500000000000000" pitchFamily="2" charset="0"/>
              <a:cs typeface="Poppins" panose="00000500000000000000" pitchFamily="2" charset="0"/>
            </a:rPr>
            <a:t>hunan-atgyfeirio</a:t>
          </a:r>
          <a:r>
            <a:rPr lang="en-GB" sz="1800" b="0" i="0" kern="1200" dirty="0">
              <a:solidFill>
                <a:schemeClr val="tx1"/>
              </a:solidFill>
              <a:latin typeface="Poppins" panose="00000500000000000000" pitchFamily="2" charset="0"/>
              <a:cs typeface="Poppins" panose="00000500000000000000" pitchFamily="2" charset="0"/>
            </a:rPr>
            <a:t> (19.7%)</a:t>
          </a:r>
        </a:p>
      </dsp:txBody>
      <dsp:txXfrm>
        <a:off x="2527598" y="4260292"/>
        <a:ext cx="6328402" cy="925509"/>
      </dsp:txXfrm>
    </dsp:sp>
  </dsp:spTree>
</dsp:drawing>
</file>

<file path=ppt/diagrams/layout1.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038" y="0"/>
            <a:ext cx="2951162" cy="498475"/>
          </a:xfrm>
          <a:prstGeom prst="rect">
            <a:avLst/>
          </a:prstGeom>
        </p:spPr>
        <p:txBody>
          <a:bodyPr vert="horz" lIns="91440" tIns="45720" rIns="91440" bIns="45720" rtlCol="0"/>
          <a:lstStyle>
            <a:lvl1pPr algn="r">
              <a:defRPr sz="1200"/>
            </a:lvl1pPr>
          </a:lstStyle>
          <a:p>
            <a:fld id="{F85D38C9-3A54-46AE-8D35-38E8B3F6C236}" type="datetimeFigureOut">
              <a:rPr lang="en-GB" smtClean="0"/>
              <a:t>09/06/2026</a:t>
            </a:fld>
            <a:endParaRPr lang="en-GB"/>
          </a:p>
        </p:txBody>
      </p:sp>
      <p:sp>
        <p:nvSpPr>
          <p:cNvPr id="4" name="Slide Image Placeholder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84725"/>
            <a:ext cx="5446712" cy="391318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2450"/>
            <a:ext cx="2951163"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038" y="9442450"/>
            <a:ext cx="2951162" cy="498475"/>
          </a:xfrm>
          <a:prstGeom prst="rect">
            <a:avLst/>
          </a:prstGeom>
        </p:spPr>
        <p:txBody>
          <a:bodyPr vert="horz" lIns="91440" tIns="45720" rIns="91440" bIns="45720" rtlCol="0" anchor="b"/>
          <a:lstStyle>
            <a:lvl1pPr algn="r">
              <a:defRPr sz="1200"/>
            </a:lvl1pPr>
          </a:lstStyle>
          <a:p>
            <a:fld id="{23B40E13-5500-4F4F-A206-FF888709DFF7}" type="slidenum">
              <a:rPr lang="en-GB" smtClean="0"/>
              <a:t>‹#›</a:t>
            </a:fld>
            <a:endParaRPr lang="en-GB"/>
          </a:p>
        </p:txBody>
      </p:sp>
    </p:spTree>
    <p:extLst>
      <p:ext uri="{BB962C8B-B14F-4D97-AF65-F5344CB8AC3E}">
        <p14:creationId xmlns:p14="http://schemas.microsoft.com/office/powerpoint/2010/main" val="3326404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www.educators.wale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1961219-AB90-4019-881F-43CCB78B5162}" type="slidenum">
              <a:rPr lang="en-GB" altLang="en-US" smtClean="0"/>
              <a:pPr>
                <a:defRPr/>
              </a:pPr>
              <a:t>1</a:t>
            </a:fld>
            <a:endParaRPr lang="en-GB" altLang="en-US" dirty="0"/>
          </a:p>
        </p:txBody>
      </p:sp>
    </p:spTree>
    <p:extLst>
      <p:ext uri="{BB962C8B-B14F-4D97-AF65-F5344CB8AC3E}">
        <p14:creationId xmlns:p14="http://schemas.microsoft.com/office/powerpoint/2010/main" val="166869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2</a:t>
            </a:fld>
            <a:endParaRPr lang="en-GB"/>
          </a:p>
        </p:txBody>
      </p:sp>
    </p:spTree>
    <p:extLst>
      <p:ext uri="{BB962C8B-B14F-4D97-AF65-F5344CB8AC3E}">
        <p14:creationId xmlns:p14="http://schemas.microsoft.com/office/powerpoint/2010/main" val="674407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3</a:t>
            </a:fld>
            <a:endParaRPr lang="en-GB"/>
          </a:p>
        </p:txBody>
      </p:sp>
    </p:spTree>
    <p:extLst>
      <p:ext uri="{BB962C8B-B14F-4D97-AF65-F5344CB8AC3E}">
        <p14:creationId xmlns:p14="http://schemas.microsoft.com/office/powerpoint/2010/main" val="12328550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4</a:t>
            </a:fld>
            <a:endParaRPr lang="en-GB"/>
          </a:p>
        </p:txBody>
      </p:sp>
    </p:spTree>
    <p:extLst>
      <p:ext uri="{BB962C8B-B14F-4D97-AF65-F5344CB8AC3E}">
        <p14:creationId xmlns:p14="http://schemas.microsoft.com/office/powerpoint/2010/main" val="493485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5</a:t>
            </a:fld>
            <a:endParaRPr lang="en-GB"/>
          </a:p>
        </p:txBody>
      </p:sp>
    </p:spTree>
    <p:extLst>
      <p:ext uri="{BB962C8B-B14F-4D97-AF65-F5344CB8AC3E}">
        <p14:creationId xmlns:p14="http://schemas.microsoft.com/office/powerpoint/2010/main" val="513845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6</a:t>
            </a:fld>
            <a:endParaRPr lang="en-GB"/>
          </a:p>
        </p:txBody>
      </p:sp>
    </p:spTree>
    <p:extLst>
      <p:ext uri="{BB962C8B-B14F-4D97-AF65-F5344CB8AC3E}">
        <p14:creationId xmlns:p14="http://schemas.microsoft.com/office/powerpoint/2010/main" val="2492468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7</a:t>
            </a:fld>
            <a:endParaRPr lang="en-GB"/>
          </a:p>
        </p:txBody>
      </p:sp>
    </p:spTree>
    <p:extLst>
      <p:ext uri="{BB962C8B-B14F-4D97-AF65-F5344CB8AC3E}">
        <p14:creationId xmlns:p14="http://schemas.microsoft.com/office/powerpoint/2010/main" val="2295749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8</a:t>
            </a:fld>
            <a:endParaRPr lang="en-GB"/>
          </a:p>
        </p:txBody>
      </p:sp>
    </p:spTree>
    <p:extLst>
      <p:ext uri="{BB962C8B-B14F-4D97-AF65-F5344CB8AC3E}">
        <p14:creationId xmlns:p14="http://schemas.microsoft.com/office/powerpoint/2010/main" val="19117305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9</a:t>
            </a:fld>
            <a:endParaRPr lang="en-GB"/>
          </a:p>
        </p:txBody>
      </p:sp>
    </p:spTree>
    <p:extLst>
      <p:ext uri="{BB962C8B-B14F-4D97-AF65-F5344CB8AC3E}">
        <p14:creationId xmlns:p14="http://schemas.microsoft.com/office/powerpoint/2010/main" val="1266395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10</a:t>
            </a:fld>
            <a:endParaRPr lang="en-GB"/>
          </a:p>
        </p:txBody>
      </p:sp>
    </p:spTree>
    <p:extLst>
      <p:ext uri="{BB962C8B-B14F-4D97-AF65-F5344CB8AC3E}">
        <p14:creationId xmlns:p14="http://schemas.microsoft.com/office/powerpoint/2010/main" val="451164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defTabSz="910011">
              <a:defRPr/>
            </a:pPr>
            <a:fld id="{1F0DF4C6-0FC0-4898-8650-14A799520EF2}" type="slidenum">
              <a:rPr lang="en-GB">
                <a:solidFill>
                  <a:prstClr val="black"/>
                </a:solidFill>
              </a:rPr>
              <a:pPr defTabSz="910011">
                <a:defRPr/>
              </a:pPr>
              <a:t>11</a:t>
            </a:fld>
            <a:endParaRPr lang="en-GB" dirty="0">
              <a:solidFill>
                <a:prstClr val="black"/>
              </a:solidFill>
            </a:endParaRPr>
          </a:p>
        </p:txBody>
      </p:sp>
    </p:spTree>
    <p:extLst>
      <p:ext uri="{BB962C8B-B14F-4D97-AF65-F5344CB8AC3E}">
        <p14:creationId xmlns:p14="http://schemas.microsoft.com/office/powerpoint/2010/main" val="609351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0DF4C6-0FC0-4898-8650-14A799520EF2}"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5436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F0DF4C6-0FC0-4898-8650-14A799520EF2}" type="slidenum">
              <a:rPr lang="en-GB" smtClean="0">
                <a:solidFill>
                  <a:prstClr val="black"/>
                </a:solidFill>
              </a:rPr>
              <a:pPr>
                <a:defRPr/>
              </a:pPr>
              <a:t>13</a:t>
            </a:fld>
            <a:endParaRPr lang="en-GB" dirty="0">
              <a:solidFill>
                <a:prstClr val="black"/>
              </a:solidFill>
            </a:endParaRPr>
          </a:p>
        </p:txBody>
      </p:sp>
    </p:spTree>
    <p:extLst>
      <p:ext uri="{BB962C8B-B14F-4D97-AF65-F5344CB8AC3E}">
        <p14:creationId xmlns:p14="http://schemas.microsoft.com/office/powerpoint/2010/main" val="799740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F0DF4C6-0FC0-4898-8650-14A799520EF2}" type="slidenum">
              <a:rPr lang="en-GB" smtClean="0">
                <a:solidFill>
                  <a:prstClr val="black"/>
                </a:solidFill>
              </a:rPr>
              <a:pPr>
                <a:defRPr/>
              </a:pPr>
              <a:t>14</a:t>
            </a:fld>
            <a:endParaRPr lang="en-GB" dirty="0">
              <a:solidFill>
                <a:prstClr val="black"/>
              </a:solidFill>
            </a:endParaRPr>
          </a:p>
        </p:txBody>
      </p:sp>
    </p:spTree>
    <p:extLst>
      <p:ext uri="{BB962C8B-B14F-4D97-AF65-F5344CB8AC3E}">
        <p14:creationId xmlns:p14="http://schemas.microsoft.com/office/powerpoint/2010/main" val="3453479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B40E13-5500-4F4F-A206-FF888709DFF7}" type="slidenum">
              <a:rPr lang="en-GB" smtClean="0"/>
              <a:t>15</a:t>
            </a:fld>
            <a:endParaRPr lang="en-GB"/>
          </a:p>
        </p:txBody>
      </p:sp>
    </p:spTree>
    <p:extLst>
      <p:ext uri="{BB962C8B-B14F-4D97-AF65-F5344CB8AC3E}">
        <p14:creationId xmlns:p14="http://schemas.microsoft.com/office/powerpoint/2010/main" val="2683365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1" kern="1200" dirty="0">
                <a:solidFill>
                  <a:schemeClr val="tx1"/>
                </a:solidFill>
                <a:effectLst/>
                <a:latin typeface="+mn-lt"/>
                <a:ea typeface="+mn-ea"/>
                <a:cs typeface="+mn-cs"/>
              </a:rPr>
              <a:t>(Updated </a:t>
            </a:r>
            <a:r>
              <a:rPr lang="en-GB" i="1" dirty="0"/>
              <a:t>30 January 2025</a:t>
            </a:r>
            <a:r>
              <a:rPr lang="en-GB" sz="1200" b="0" i="1" kern="1200" dirty="0">
                <a:solidFill>
                  <a:schemeClr val="tx1"/>
                </a:solidFill>
                <a:effectLst/>
                <a:latin typeface="+mn-lt"/>
                <a:ea typeface="+mn-ea"/>
                <a:cs typeface="+mn-cs"/>
              </a:rPr>
              <a:t>)</a:t>
            </a:r>
          </a:p>
          <a:p>
            <a:endParaRPr lang="en-GB" sz="10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STAFF TRAINING</a:t>
            </a:r>
          </a:p>
          <a:p>
            <a:r>
              <a:rPr lang="en-GB" sz="1200" b="1" i="1" kern="1200" dirty="0">
                <a:solidFill>
                  <a:schemeClr val="tx1"/>
                </a:solidFill>
                <a:effectLst/>
                <a:latin typeface="+mn-lt"/>
                <a:ea typeface="+mn-ea"/>
                <a:cs typeface="+mn-cs"/>
              </a:rPr>
              <a:t>Registrants</a:t>
            </a:r>
            <a:endParaRPr lang="en-GB" sz="1200"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deliver training and workshops, both in person and online.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Our expertise covers a range of topics related to our work, such as: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EWC Code of Professional Conduct and Practice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using social media responsibly</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professional responsibilities and ethics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Professional Learning Passport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We can also take part in conference keynotes, panel sessions, and attend your event’s marketplace. Just get in touch with the office.</a:t>
            </a:r>
          </a:p>
          <a:p>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Employers/providers</a:t>
            </a:r>
          </a:p>
          <a:p>
            <a:r>
              <a:rPr lang="en-GB" sz="1200" kern="1200" dirty="0">
                <a:solidFill>
                  <a:schemeClr val="tx1"/>
                </a:solidFill>
                <a:effectLst/>
                <a:latin typeface="+mn-lt"/>
                <a:ea typeface="+mn-ea"/>
                <a:cs typeface="+mn-cs"/>
              </a:rPr>
              <a:t>We deliver training and workshops to both registrants and stakeholders including school governors, training institutions, and regional education consortia. These are available both in person and online.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Our expertise covers a range of topics related to our work, such as: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EWC Code of Professional Conduct and Practice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using social media responsibly</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professional responsibilities and ethics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Professional Learning Passport</a:t>
            </a:r>
          </a:p>
          <a:p>
            <a:pPr marL="0" indent="0">
              <a:buFont typeface="Arial" panose="020B0604020202020204" pitchFamily="34" charset="0"/>
              <a:buNone/>
            </a:pP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We can also take part in conference keynotes, panel sessions, and attend your event’s marketplace. Just get in touch with the office.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addition to our live sessions, we are starting to offer some on-demand resources around topics such as the Code and social media. They can be found by visiting our YouTube channel.</a:t>
            </a:r>
          </a:p>
          <a:p>
            <a:r>
              <a:rPr lang="en-GB" sz="1200" b="1" i="0" u="none" strike="noStrike" dirty="0">
                <a:solidFill>
                  <a:srgbClr val="000000"/>
                </a:solidFill>
                <a:effectLst/>
                <a:latin typeface="Calibri" panose="020F0502020204030204" pitchFamily="34" charset="0"/>
              </a:rPr>
              <a:t>EWC PODCAST</a:t>
            </a:r>
          </a:p>
          <a:p>
            <a:r>
              <a:rPr lang="en-GB" sz="1200" b="0" i="0" u="none" strike="noStrike" dirty="0">
                <a:solidFill>
                  <a:srgbClr val="000000"/>
                </a:solidFill>
                <a:effectLst/>
                <a:latin typeface="Calibri" panose="020F0502020204030204" pitchFamily="34" charset="0"/>
              </a:rPr>
              <a:t>Our podcast, ‘Sgwrsio with the EWC’ features lively conversations on topics which matter to you. In our latest episode, our panel of experts wellbeing and how both registrants and organisations can support registrant wellbeing. If there is a topic you would like us to cover on Sgwrsio, please contact the team (</a:t>
            </a:r>
            <a:r>
              <a:rPr lang="en-GB" sz="1200" b="0" i="0" u="none" strike="noStrike" dirty="0" err="1">
                <a:solidFill>
                  <a:srgbClr val="000000"/>
                </a:solidFill>
                <a:effectLst/>
                <a:latin typeface="Calibri" panose="020F0502020204030204" pitchFamily="34" charset="0"/>
              </a:rPr>
              <a:t>media@ewc.wales</a:t>
            </a:r>
            <a:r>
              <a:rPr lang="en-GB" sz="1200" b="0" i="0" u="none" strike="noStrike" dirty="0">
                <a:solidFill>
                  <a:srgbClr val="000000"/>
                </a:solidFill>
                <a:effectLst/>
                <a:latin typeface="Calibri" panose="020F0502020204030204" pitchFamily="34" charset="0"/>
              </a:rPr>
              <a:t>).</a:t>
            </a:r>
            <a:br>
              <a:rPr lang="en-GB" sz="1200" b="0" i="0" u="none" strike="noStrike" dirty="0">
                <a:solidFill>
                  <a:srgbClr val="000000"/>
                </a:solidFill>
                <a:effectLst/>
                <a:latin typeface="Calibri" panose="020F0502020204030204" pitchFamily="34" charset="0"/>
              </a:rPr>
            </a:br>
            <a:endParaRPr lang="en-GB" sz="1200" b="0" i="0" u="none" strike="noStrike" dirty="0">
              <a:solidFill>
                <a:srgbClr val="000000"/>
              </a:solidFill>
              <a:effectLst/>
              <a:latin typeface="Calibri" panose="020F0502020204030204" pitchFamily="34" charset="0"/>
            </a:endParaRPr>
          </a:p>
          <a:p>
            <a:r>
              <a:rPr lang="en-GB" sz="1200" b="1" kern="1200" dirty="0">
                <a:solidFill>
                  <a:schemeClr val="tx1"/>
                </a:solidFill>
                <a:effectLst/>
                <a:latin typeface="+mn-lt"/>
                <a:ea typeface="+mn-ea"/>
                <a:cs typeface="+mn-cs"/>
              </a:rPr>
              <a:t>EDUCATORS WALES</a:t>
            </a:r>
            <a:endParaRPr lang="en-GB" sz="1200" kern="1200" dirty="0">
              <a:solidFill>
                <a:schemeClr val="tx1"/>
              </a:solidFill>
              <a:effectLst/>
              <a:latin typeface="+mn-lt"/>
              <a:ea typeface="+mn-ea"/>
              <a:cs typeface="+mn-cs"/>
            </a:endParaRPr>
          </a:p>
          <a:p>
            <a:r>
              <a:rPr lang="en-GB" sz="1800" b="1" i="1" u="none" strike="noStrike" dirty="0">
                <a:solidFill>
                  <a:srgbClr val="000000"/>
                </a:solidFill>
                <a:effectLst/>
                <a:latin typeface="Calibri" panose="020F0502020204030204" pitchFamily="34" charset="0"/>
              </a:rPr>
              <a:t>Registrants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dirty="0">
                <a:solidFill>
                  <a:srgbClr val="000000"/>
                </a:solidFill>
                <a:effectLst/>
                <a:latin typeface="Calibri" panose="020F0502020204030204" pitchFamily="34" charset="0"/>
              </a:rPr>
              <a:t>Funded by Welsh Government and delivered by the Education Workforce Council (EWC), Educators Wales </a:t>
            </a:r>
            <a:r>
              <a:rPr lang="en-GB" sz="1800" dirty="0">
                <a:effectLst/>
                <a:latin typeface="Calibri" panose="020F0502020204030204" pitchFamily="34" charset="0"/>
                <a:ea typeface="Calibri" panose="020F0502020204030204" pitchFamily="34" charset="0"/>
                <a:cs typeface="Times New Roman" panose="02020603050405020304" pitchFamily="18" charset="0"/>
              </a:rPr>
              <a:t>is the go-to website for those seeking new job opportunities. Boasting 100’s of vacancies in Wales’ education sector, it gives you instant access to a diverse range of positions from across Welsh schools and further education colleges, adult/work-based learning providers, youth work organisations, and more. </a:t>
            </a:r>
          </a:p>
          <a:p>
            <a:endParaRPr lang="en-GB" sz="1800" b="0" i="0" u="none" strike="noStrike" dirty="0">
              <a:solidFill>
                <a:srgbClr val="000000"/>
              </a:solidFill>
              <a:effectLst/>
              <a:latin typeface="Calibri" panose="020F0502020204030204" pitchFamily="34" charset="0"/>
            </a:endParaRP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Set up your profile now</a:t>
            </a:r>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create tailored alerts for specific jobs and locations.</a:t>
            </a:r>
            <a:endParaRPr lang="en-GB" sz="1800" b="0" i="0" u="none" strike="noStrike" dirty="0">
              <a:solidFill>
                <a:schemeClr val="tx1"/>
              </a:solidFill>
              <a:effectLst/>
              <a:latin typeface="Calibri" panose="020F0502020204030204" pitchFamily="34" charset="0"/>
            </a:endParaRPr>
          </a:p>
          <a:p>
            <a:br>
              <a:rPr lang="en-GB" sz="1800" b="0" i="0" u="none" strike="noStrike" dirty="0">
                <a:solidFill>
                  <a:schemeClr val="tx1"/>
                </a:solidFill>
                <a:effectLst/>
                <a:latin typeface="Calibri" panose="020F0502020204030204" pitchFamily="34" charset="0"/>
              </a:rPr>
            </a:br>
            <a:r>
              <a:rPr lang="en-GB" sz="1800" b="1" i="1" u="none" strike="noStrike" dirty="0">
                <a:solidFill>
                  <a:schemeClr val="tx1"/>
                </a:solidFill>
                <a:effectLst/>
                <a:latin typeface="Calibri" panose="020F0502020204030204" pitchFamily="34" charset="0"/>
              </a:rPr>
              <a:t>Schools/colleges (excluding FE colleges)</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Funded by the Welsh Government and delivered by the EWC, Educators Wales is the go-to website for those posting the latest job opportunities. Free of charge for schools and further education colleges, posting your advert on Educators Wales couldn’t be easier, but can save you £1000’s each year. Already advertise your vacancies through your local authority? Then you’re covered as all LA jobs automatically appear on Educators Wales.</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Upload your vacancy</a:t>
            </a:r>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onto the biggest website dedicated to the education sector in Wales, today. </a:t>
            </a:r>
          </a:p>
          <a:p>
            <a:endParaRPr lang="en-GB" sz="1800" b="0" i="0" u="none" strike="noStrike" dirty="0">
              <a:solidFill>
                <a:schemeClr val="tx1"/>
              </a:solidFill>
              <a:effectLst/>
              <a:latin typeface="Calibri" panose="020F0502020204030204" pitchFamily="34" charset="0"/>
            </a:endParaRPr>
          </a:p>
          <a:p>
            <a:r>
              <a:rPr lang="en-GB" sz="1800" b="1" i="1" u="none" strike="noStrike" dirty="0">
                <a:solidFill>
                  <a:srgbClr val="000000"/>
                </a:solidFill>
                <a:effectLst/>
                <a:latin typeface="Calibri" panose="020F0502020204030204" pitchFamily="34" charset="0"/>
              </a:rPr>
              <a:t>All other organisations</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Funded by the Welsh Government and delivered by the EWC, Educators Wales is the go-to website for those posting the latest job opportunities. Free of charge for schools and further education colleges, posting your advert on Educators Wales couldn’t be easier, but can save you £1000’s each year. </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Upload your vacancy</a:t>
            </a:r>
            <a:r>
              <a:rPr lang="en-GB" sz="18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onto the biggest website dedicated to the education sector in Wales, today. </a:t>
            </a:r>
            <a:endParaRPr lang="en-GB" sz="1800" b="0" i="0" u="none" strike="noStrike" dirty="0">
              <a:solidFill>
                <a:schemeClr val="tx1"/>
              </a:solidFill>
              <a:effectLst/>
              <a:latin typeface="Calibri" panose="020F0502020204030204" pitchFamily="34" charset="0"/>
            </a:endParaRPr>
          </a:p>
          <a:p>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PROFESSIONAL LEARNING PASSPORT (PLP)</a:t>
            </a:r>
          </a:p>
          <a:p>
            <a:r>
              <a:rPr lang="en-GB" sz="1800" b="1" i="1" u="none" strike="noStrike" dirty="0">
                <a:solidFill>
                  <a:srgbClr val="000000"/>
                </a:solidFill>
                <a:effectLst/>
                <a:latin typeface="Calibri" panose="020F0502020204030204" pitchFamily="34" charset="0"/>
              </a:rPr>
              <a:t>Registrants</a:t>
            </a:r>
            <a:endParaRPr lang="en-GB" sz="2800" b="1" i="1" u="none" strike="noStrike" dirty="0">
              <a:solidFill>
                <a:srgbClr val="000000"/>
              </a:solidFill>
              <a:effectLst/>
              <a:latin typeface="Calibri" panose="020F0502020204030204" pitchFamily="34" charset="0"/>
            </a:endParaRPr>
          </a:p>
          <a:p>
            <a:r>
              <a:rPr lang="en-GB" sz="1800" b="0" i="0" u="none" strike="noStrike" dirty="0">
                <a:solidFill>
                  <a:srgbClr val="000000"/>
                </a:solidFill>
                <a:effectLst/>
                <a:latin typeface="Calibri" panose="020F0502020204030204" pitchFamily="34" charset="0"/>
              </a:rPr>
              <a:t>The Professional Learning Passport (PLP) is a fully bilingual, flexible, online tool that is available to all EWC registrants. It’s packed with features that are designed to support you in capturing, reflecting upon, sharing, and planning your learning with the ultimate aim of improving your practice. You can also use the reflections and evidence you’ve captured to feed into the performance management cycle.</a:t>
            </a:r>
            <a:br>
              <a:rPr lang="en-GB" sz="1800" b="0" i="0" u="none" strike="noStrike" dirty="0">
                <a:solidFill>
                  <a:srgbClr val="000000"/>
                </a:solidFill>
                <a:effectLst/>
                <a:latin typeface="Calibri" panose="020F0502020204030204" pitchFamily="34" charset="0"/>
              </a:rPr>
            </a:br>
            <a:endParaRPr lang="en-GB" sz="1800" b="0" i="0" u="none" strike="noStrike" dirty="0">
              <a:solidFill>
                <a:srgbClr val="000000"/>
              </a:solidFill>
              <a:effectLst/>
              <a:latin typeface="Calibri" panose="020F0502020204030204" pitchFamily="34" charset="0"/>
            </a:endParaRPr>
          </a:p>
          <a:p>
            <a:r>
              <a:rPr lang="en-GB" sz="1800" b="1" i="1" u="none" strike="noStrike" dirty="0">
                <a:solidFill>
                  <a:srgbClr val="000000"/>
                </a:solidFill>
                <a:effectLst/>
                <a:latin typeface="Calibri" panose="020F0502020204030204" pitchFamily="34" charset="0"/>
              </a:rPr>
              <a:t>Organisations</a:t>
            </a:r>
          </a:p>
          <a:p>
            <a:r>
              <a:rPr lang="en-GB" sz="1800" b="0" i="0" u="none" strike="noStrike" dirty="0">
                <a:solidFill>
                  <a:srgbClr val="000000"/>
                </a:solidFill>
                <a:effectLst/>
                <a:latin typeface="Calibri" panose="020F0502020204030204" pitchFamily="34" charset="0"/>
              </a:rPr>
              <a:t>The Professional Learning Passport (PLP) is a flexible online tool which can support both individuals to record their professional development, and schools with the performance management cycle. The team are available to work with you to develop templates, tailored to the needs of your school, which will support practitioner professional development and reflection. Contact us to find out more about how the PLP can support your organisation (</a:t>
            </a:r>
            <a:r>
              <a:rPr lang="en-GB" sz="1800" b="0" i="0" u="none" strike="noStrike" dirty="0" err="1">
                <a:solidFill>
                  <a:srgbClr val="000000"/>
                </a:solidFill>
                <a:effectLst/>
                <a:latin typeface="Calibri" panose="020F0502020204030204" pitchFamily="34" charset="0"/>
              </a:rPr>
              <a:t>professionaldevelopment@ewc.wales</a:t>
            </a:r>
            <a:r>
              <a:rPr lang="en-GB" sz="1800" b="0" i="0" u="none" strike="noStrike" dirty="0">
                <a:solidFill>
                  <a:srgbClr val="000000"/>
                </a:solidFill>
                <a:effectLst/>
                <a:latin typeface="Calibri" panose="020F0502020204030204" pitchFamily="34" charset="0"/>
              </a:rPr>
              <a:t>).</a:t>
            </a:r>
          </a:p>
          <a:p>
            <a:endParaRPr lang="en-GB" sz="1800" b="0" i="0" u="none" strike="noStrike" dirty="0">
              <a:solidFill>
                <a:srgbClr val="000000"/>
              </a:solidFill>
              <a:effectLst/>
              <a:latin typeface="Calibri" panose="020F0502020204030204" pitchFamily="34" charset="0"/>
            </a:endParaRPr>
          </a:p>
          <a:p>
            <a:r>
              <a:rPr lang="en-GB" sz="1800" b="1" i="0" u="none" strike="noStrike" dirty="0">
                <a:solidFill>
                  <a:srgbClr val="000000"/>
                </a:solidFill>
                <a:effectLst/>
                <a:latin typeface="Calibri" panose="020F0502020204030204" pitchFamily="34" charset="0"/>
              </a:rPr>
              <a:t>ANIMATIONS</a:t>
            </a:r>
          </a:p>
          <a:p>
            <a:r>
              <a:rPr lang="en-GB" sz="1800" b="0" i="0" u="none" strike="noStrike" dirty="0">
                <a:solidFill>
                  <a:srgbClr val="000000"/>
                </a:solidFill>
                <a:effectLst/>
                <a:latin typeface="Calibri" panose="020F0502020204030204" pitchFamily="34" charset="0"/>
              </a:rPr>
              <a:t>We have a collection of short, informative animations which summarise the key things you need to know about the EWC and our role, the Code of Professional Conduct and Practice, the PLP, and more. You can find them all now via our YouTube channel.</a:t>
            </a:r>
          </a:p>
          <a:p>
            <a:endParaRPr lang="en-GB" sz="1800" b="1" i="0" u="none" strike="noStrike" dirty="0">
              <a:solidFill>
                <a:srgbClr val="000000"/>
              </a:solidFill>
              <a:effectLst/>
              <a:latin typeface="Calibri" panose="020F0502020204030204" pitchFamily="34" charset="0"/>
            </a:endParaRPr>
          </a:p>
          <a:p>
            <a:r>
              <a:rPr lang="en-GB" sz="1800" b="1" i="0" u="none" strike="noStrike" dirty="0">
                <a:solidFill>
                  <a:srgbClr val="000000"/>
                </a:solidFill>
                <a:effectLst/>
                <a:latin typeface="Calibri" panose="020F0502020204030204" pitchFamily="34" charset="0"/>
              </a:rPr>
              <a:t>EBSCO/MEDDWL MAWR</a:t>
            </a:r>
          </a:p>
          <a:p>
            <a:r>
              <a:rPr lang="en-GB" sz="1800" b="0" i="0" u="none" strike="noStrike" dirty="0">
                <a:solidFill>
                  <a:srgbClr val="000000"/>
                </a:solidFill>
                <a:effectLst/>
                <a:latin typeface="Calibri" panose="020F0502020204030204" pitchFamily="34" charset="0"/>
              </a:rPr>
              <a:t>EBSCO is the world’s largest full-text research database for education professionals covering all levels and specialities. EWC registrants have free access to EBSCO via the PLP. Registrants can also sign up to </a:t>
            </a:r>
            <a:r>
              <a:rPr lang="en-GB" sz="1800" b="0" i="0" u="none" strike="noStrike" dirty="0" err="1">
                <a:solidFill>
                  <a:srgbClr val="000000"/>
                </a:solidFill>
                <a:effectLst/>
                <a:latin typeface="Calibri" panose="020F0502020204030204" pitchFamily="34" charset="0"/>
              </a:rPr>
              <a:t>Meddwl</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Mawr</a:t>
            </a:r>
            <a:r>
              <a:rPr lang="en-GB" sz="1800" b="0" i="0" u="none" strike="noStrike" dirty="0">
                <a:solidFill>
                  <a:srgbClr val="000000"/>
                </a:solidFill>
                <a:effectLst/>
                <a:latin typeface="Calibri" panose="020F0502020204030204" pitchFamily="34" charset="0"/>
              </a:rPr>
              <a:t>, our book and journal club which sends monthly recommendations to EBSCO content. For more information, visit www.ewc.wales/professionaldevelopment. </a:t>
            </a:r>
            <a:br>
              <a:rPr lang="en-GB" sz="1800" b="0" i="0" u="none" strike="noStrike" dirty="0">
                <a:solidFill>
                  <a:srgbClr val="000000"/>
                </a:solidFill>
                <a:effectLst/>
                <a:latin typeface="Calibri" panose="020F0502020204030204" pitchFamily="34" charset="0"/>
              </a:rPr>
            </a:br>
            <a:endParaRPr lang="en-GB" sz="1800" b="1" i="0" u="none" strike="noStrike" dirty="0">
              <a:solidFill>
                <a:srgbClr val="000000"/>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ADD86011-4164-4E00-A601-9AA21F7476CA}" type="slidenum">
              <a:rPr lang="en-GB" smtClean="0"/>
              <a:t>16</a:t>
            </a:fld>
            <a:endParaRPr lang="en-GB"/>
          </a:p>
        </p:txBody>
      </p:sp>
    </p:spTree>
    <p:extLst>
      <p:ext uri="{BB962C8B-B14F-4D97-AF65-F5344CB8AC3E}">
        <p14:creationId xmlns:p14="http://schemas.microsoft.com/office/powerpoint/2010/main" val="4196881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081927-AEB2-487D-AE01-8AF017CCFE35}" type="slidenum">
              <a:rPr lang="en-GB" smtClean="0"/>
              <a:t>17</a:t>
            </a:fld>
            <a:endParaRPr lang="en-GB"/>
          </a:p>
        </p:txBody>
      </p:sp>
    </p:spTree>
    <p:extLst>
      <p:ext uri="{BB962C8B-B14F-4D97-AF65-F5344CB8AC3E}">
        <p14:creationId xmlns:p14="http://schemas.microsoft.com/office/powerpoint/2010/main" val="4566388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55CEAC5B-AFA0-4BFC-A55B-ABA1A8E08E24}"/>
              </a:ext>
            </a:extLst>
          </p:cNvPr>
          <p:cNvSpPr/>
          <p:nvPr/>
        </p:nvSpPr>
        <p:spPr>
          <a:xfrm>
            <a:off x="145253" y="156049"/>
            <a:ext cx="11917858" cy="5759531"/>
          </a:xfrm>
          <a:prstGeom prst="rect">
            <a:avLst/>
          </a:prstGeom>
          <a:solidFill>
            <a:srgbClr val="007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 name="Text Placeholder 2">
            <a:extLst>
              <a:ext uri="{FF2B5EF4-FFF2-40B4-BE49-F238E27FC236}">
                <a16:creationId xmlns:a16="http://schemas.microsoft.com/office/drawing/2014/main" id="{196A8E1B-D8DF-45DF-BAB9-272F0E646DC5}"/>
              </a:ext>
            </a:extLst>
          </p:cNvPr>
          <p:cNvSpPr>
            <a:spLocks noGrp="1"/>
          </p:cNvSpPr>
          <p:nvPr>
            <p:ph type="body" sz="quarter" idx="10" hasCustomPrompt="1"/>
          </p:nvPr>
        </p:nvSpPr>
        <p:spPr>
          <a:xfrm>
            <a:off x="326743" y="2110189"/>
            <a:ext cx="8955626" cy="607603"/>
          </a:xfrm>
        </p:spPr>
        <p:txBody>
          <a:bodyPr/>
          <a:lstStyle>
            <a:lvl1pPr marL="0" indent="0">
              <a:buNone/>
              <a:defRPr sz="36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Welsh title</a:t>
            </a:r>
            <a:endParaRPr lang="en-GB" dirty="0"/>
          </a:p>
        </p:txBody>
      </p:sp>
      <p:sp>
        <p:nvSpPr>
          <p:cNvPr id="18" name="Text Placeholder 2">
            <a:extLst>
              <a:ext uri="{FF2B5EF4-FFF2-40B4-BE49-F238E27FC236}">
                <a16:creationId xmlns:a16="http://schemas.microsoft.com/office/drawing/2014/main" id="{62E874F3-E832-4ACE-B304-0981CEDA5DA7}"/>
              </a:ext>
            </a:extLst>
          </p:cNvPr>
          <p:cNvSpPr>
            <a:spLocks noGrp="1"/>
          </p:cNvSpPr>
          <p:nvPr>
            <p:ph type="body" sz="quarter" idx="11" hasCustomPrompt="1"/>
          </p:nvPr>
        </p:nvSpPr>
        <p:spPr>
          <a:xfrm>
            <a:off x="326743" y="2980344"/>
            <a:ext cx="8955626" cy="607603"/>
          </a:xfrm>
        </p:spPr>
        <p:txBody>
          <a:bodyPr/>
          <a:lstStyle>
            <a:lvl1pPr marL="0" indent="0">
              <a:buNone/>
              <a:defRPr sz="36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English title</a:t>
            </a:r>
            <a:endParaRPr lang="en-GB" dirty="0"/>
          </a:p>
        </p:txBody>
      </p:sp>
      <p:grpSp>
        <p:nvGrpSpPr>
          <p:cNvPr id="47" name="Group 46">
            <a:extLst>
              <a:ext uri="{FF2B5EF4-FFF2-40B4-BE49-F238E27FC236}">
                <a16:creationId xmlns:a16="http://schemas.microsoft.com/office/drawing/2014/main" id="{0554E816-EC6D-427E-8AE6-BA13459E10DC}"/>
              </a:ext>
            </a:extLst>
          </p:cNvPr>
          <p:cNvGrpSpPr/>
          <p:nvPr/>
        </p:nvGrpSpPr>
        <p:grpSpPr>
          <a:xfrm>
            <a:off x="145253" y="6057552"/>
            <a:ext cx="11917858" cy="212826"/>
            <a:chOff x="145253" y="5408620"/>
            <a:chExt cx="11917858" cy="212826"/>
          </a:xfrm>
        </p:grpSpPr>
        <p:sp>
          <p:nvSpPr>
            <p:cNvPr id="41" name="Rectangle 40">
              <a:extLst>
                <a:ext uri="{FF2B5EF4-FFF2-40B4-BE49-F238E27FC236}">
                  <a16:creationId xmlns:a16="http://schemas.microsoft.com/office/drawing/2014/main" id="{AFE47855-12AB-4C32-9CAB-D4E7350BDEF7}"/>
                </a:ext>
              </a:extLst>
            </p:cNvPr>
            <p:cNvSpPr/>
            <p:nvPr/>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0E057D98-CEBF-4409-84C9-A0A6F6B28557}"/>
                </a:ext>
              </a:extLst>
            </p:cNvPr>
            <p:cNvSpPr/>
            <p:nvPr/>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FD4DD4F9-0CFF-4A66-B305-6AE4BEA7F456}"/>
                </a:ext>
              </a:extLst>
            </p:cNvPr>
            <p:cNvSpPr/>
            <p:nvPr/>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6E2988E7-47E5-45A4-91D8-7D79ACA58FB6}"/>
                </a:ext>
              </a:extLst>
            </p:cNvPr>
            <p:cNvSpPr/>
            <p:nvPr/>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6" name="Picture 45">
            <a:extLst>
              <a:ext uri="{FF2B5EF4-FFF2-40B4-BE49-F238E27FC236}">
                <a16:creationId xmlns:a16="http://schemas.microsoft.com/office/drawing/2014/main" id="{12B6924D-88A9-4517-AF0E-9A95D716D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842" y="159488"/>
            <a:ext cx="2109269" cy="1947345"/>
          </a:xfrm>
          <a:prstGeom prst="rect">
            <a:avLst/>
          </a:prstGeom>
        </p:spPr>
      </p:pic>
      <p:sp>
        <p:nvSpPr>
          <p:cNvPr id="52" name="TextBox 51">
            <a:extLst>
              <a:ext uri="{FF2B5EF4-FFF2-40B4-BE49-F238E27FC236}">
                <a16:creationId xmlns:a16="http://schemas.microsoft.com/office/drawing/2014/main" id="{DB857F45-F52A-4CEC-8FB1-081841FFC49A}"/>
              </a:ext>
            </a:extLst>
          </p:cNvPr>
          <p:cNvSpPr txBox="1"/>
          <p:nvPr/>
        </p:nvSpPr>
        <p:spPr>
          <a:xfrm>
            <a:off x="69897" y="6332619"/>
            <a:ext cx="4638662" cy="369332"/>
          </a:xfrm>
          <a:prstGeom prst="rect">
            <a:avLst/>
          </a:prstGeom>
          <a:noFill/>
        </p:spPr>
        <p:txBody>
          <a:bodyPr wrap="square" rtlCol="0">
            <a:spAutoFit/>
          </a:bodyPr>
          <a:lstStyle/>
          <a:p>
            <a:r>
              <a:rPr lang="en-GB" dirty="0">
                <a:solidFill>
                  <a:srgbClr val="007534"/>
                </a:solidFill>
              </a:rPr>
              <a:t>www.cga.cymru | www.ewc.wales</a:t>
            </a:r>
          </a:p>
        </p:txBody>
      </p:sp>
      <p:sp>
        <p:nvSpPr>
          <p:cNvPr id="14" name="Text Placeholder 2">
            <a:extLst>
              <a:ext uri="{FF2B5EF4-FFF2-40B4-BE49-F238E27FC236}">
                <a16:creationId xmlns:a16="http://schemas.microsoft.com/office/drawing/2014/main" id="{70EAE25E-1AFF-4DDD-9A86-1BD2102B12FC}"/>
              </a:ext>
            </a:extLst>
          </p:cNvPr>
          <p:cNvSpPr>
            <a:spLocks noGrp="1"/>
          </p:cNvSpPr>
          <p:nvPr>
            <p:ph type="body" sz="quarter" idx="12" hasCustomPrompt="1"/>
          </p:nvPr>
        </p:nvSpPr>
        <p:spPr>
          <a:xfrm>
            <a:off x="326743" y="4721193"/>
            <a:ext cx="8955626" cy="400224"/>
          </a:xfrm>
        </p:spPr>
        <p:txBody>
          <a:bodyPr>
            <a:normAutofit/>
          </a:bodyPr>
          <a:lstStyle>
            <a:lvl1pPr marL="0" indent="0">
              <a:buNone/>
              <a:defRPr sz="24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Presenter name</a:t>
            </a:r>
            <a:endParaRPr lang="en-GB" dirty="0"/>
          </a:p>
        </p:txBody>
      </p:sp>
    </p:spTree>
    <p:extLst>
      <p:ext uri="{BB962C8B-B14F-4D97-AF65-F5344CB8AC3E}">
        <p14:creationId xmlns:p14="http://schemas.microsoft.com/office/powerpoint/2010/main" val="3148447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ody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1ECD6BFB-7FAC-4A2A-8578-CEF6C91F49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2937" y="171568"/>
            <a:ext cx="897651" cy="939477"/>
          </a:xfrm>
          <a:prstGeom prst="rect">
            <a:avLst/>
          </a:prstGeom>
        </p:spPr>
      </p:pic>
      <p:sp>
        <p:nvSpPr>
          <p:cNvPr id="28" name="Text Placeholder 8">
            <a:extLst>
              <a:ext uri="{FF2B5EF4-FFF2-40B4-BE49-F238E27FC236}">
                <a16:creationId xmlns:a16="http://schemas.microsoft.com/office/drawing/2014/main" id="{D7EB7EBC-CB68-4A6F-89DE-558AC6F777DE}"/>
              </a:ext>
            </a:extLst>
          </p:cNvPr>
          <p:cNvSpPr>
            <a:spLocks noGrp="1"/>
          </p:cNvSpPr>
          <p:nvPr>
            <p:ph type="body" sz="quarter" idx="13" hasCustomPrompt="1"/>
          </p:nvPr>
        </p:nvSpPr>
        <p:spPr>
          <a:xfrm>
            <a:off x="630237" y="1580781"/>
            <a:ext cx="5297487" cy="4384084"/>
          </a:xfrm>
        </p:spPr>
        <p:txBody>
          <a:bodyPr>
            <a:normAutofit/>
          </a:bodyPr>
          <a:lstStyle>
            <a:lvl1pPr marL="0" indent="0" algn="l">
              <a:buNone/>
              <a:defRPr sz="2400">
                <a:solidFill>
                  <a:srgbClr val="017A37"/>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content</a:t>
            </a:r>
            <a:endParaRPr lang="en-GB" dirty="0"/>
          </a:p>
        </p:txBody>
      </p:sp>
      <p:sp>
        <p:nvSpPr>
          <p:cNvPr id="29" name="Text Placeholder 8">
            <a:extLst>
              <a:ext uri="{FF2B5EF4-FFF2-40B4-BE49-F238E27FC236}">
                <a16:creationId xmlns:a16="http://schemas.microsoft.com/office/drawing/2014/main" id="{B60A6AC8-4D05-49E4-B911-3CD0F48E6C5C}"/>
              </a:ext>
            </a:extLst>
          </p:cNvPr>
          <p:cNvSpPr>
            <a:spLocks noGrp="1"/>
          </p:cNvSpPr>
          <p:nvPr>
            <p:ph type="body" sz="quarter" idx="14" hasCustomPrompt="1"/>
          </p:nvPr>
        </p:nvSpPr>
        <p:spPr>
          <a:xfrm>
            <a:off x="6264277" y="1580781"/>
            <a:ext cx="5297487" cy="4384084"/>
          </a:xfrm>
        </p:spPr>
        <p:txBody>
          <a:bodyPr>
            <a:normAutofit/>
          </a:bodyPr>
          <a:lstStyle>
            <a:lvl1pPr marL="0" indent="0" algn="l">
              <a:buNone/>
              <a:defRPr sz="2400">
                <a:solidFill>
                  <a:srgbClr val="017A37"/>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title</a:t>
            </a:r>
            <a:endParaRPr lang="en-GB" dirty="0"/>
          </a:p>
        </p:txBody>
      </p:sp>
      <p:sp>
        <p:nvSpPr>
          <p:cNvPr id="32" name="Text Placeholder 8">
            <a:extLst>
              <a:ext uri="{FF2B5EF4-FFF2-40B4-BE49-F238E27FC236}">
                <a16:creationId xmlns:a16="http://schemas.microsoft.com/office/drawing/2014/main" id="{B4E39F02-0C63-4CE7-A283-26E9E839F292}"/>
              </a:ext>
            </a:extLst>
          </p:cNvPr>
          <p:cNvSpPr>
            <a:spLocks noGrp="1"/>
          </p:cNvSpPr>
          <p:nvPr>
            <p:ph type="body" sz="quarter" idx="15" hasCustomPrompt="1"/>
          </p:nvPr>
        </p:nvSpPr>
        <p:spPr>
          <a:xfrm>
            <a:off x="630237" y="496390"/>
            <a:ext cx="5297487" cy="823892"/>
          </a:xfrm>
        </p:spPr>
        <p:txBody>
          <a:bodyPr>
            <a:normAutofit/>
          </a:bodyPr>
          <a:lstStyle>
            <a:lvl1pPr marL="0" indent="0" algn="l">
              <a:buNone/>
              <a:defRPr sz="2800" b="1">
                <a:solidFill>
                  <a:srgbClr val="017A37"/>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heading</a:t>
            </a:r>
            <a:endParaRPr lang="en-GB" dirty="0"/>
          </a:p>
        </p:txBody>
      </p:sp>
      <p:sp>
        <p:nvSpPr>
          <p:cNvPr id="33" name="Text Placeholder 8">
            <a:extLst>
              <a:ext uri="{FF2B5EF4-FFF2-40B4-BE49-F238E27FC236}">
                <a16:creationId xmlns:a16="http://schemas.microsoft.com/office/drawing/2014/main" id="{E1CDF28B-D908-40B0-9BFD-758E1410A1EB}"/>
              </a:ext>
            </a:extLst>
          </p:cNvPr>
          <p:cNvSpPr>
            <a:spLocks noGrp="1"/>
          </p:cNvSpPr>
          <p:nvPr>
            <p:ph type="body" sz="quarter" idx="16" hasCustomPrompt="1"/>
          </p:nvPr>
        </p:nvSpPr>
        <p:spPr>
          <a:xfrm>
            <a:off x="6264277" y="496390"/>
            <a:ext cx="5297486" cy="823892"/>
          </a:xfrm>
        </p:spPr>
        <p:txBody>
          <a:bodyPr>
            <a:normAutofit/>
          </a:bodyPr>
          <a:lstStyle>
            <a:lvl1pPr marL="0" indent="0" algn="l">
              <a:buNone/>
              <a:defRPr sz="2800" b="1">
                <a:solidFill>
                  <a:srgbClr val="017A37"/>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heading</a:t>
            </a:r>
            <a:endParaRPr lang="en-GB" dirty="0"/>
          </a:p>
        </p:txBody>
      </p:sp>
      <p:grpSp>
        <p:nvGrpSpPr>
          <p:cNvPr id="10" name="Group 9">
            <a:extLst>
              <a:ext uri="{FF2B5EF4-FFF2-40B4-BE49-F238E27FC236}">
                <a16:creationId xmlns:a16="http://schemas.microsoft.com/office/drawing/2014/main" id="{29AD67CA-2A9E-4235-B986-BB74FD92CAAA}"/>
              </a:ext>
            </a:extLst>
          </p:cNvPr>
          <p:cNvGrpSpPr/>
          <p:nvPr/>
        </p:nvGrpSpPr>
        <p:grpSpPr>
          <a:xfrm>
            <a:off x="137071" y="6570847"/>
            <a:ext cx="11917858" cy="212826"/>
            <a:chOff x="145253" y="5408620"/>
            <a:chExt cx="11917858" cy="212826"/>
          </a:xfrm>
        </p:grpSpPr>
        <p:sp>
          <p:nvSpPr>
            <p:cNvPr id="12" name="Rectangle 11">
              <a:extLst>
                <a:ext uri="{FF2B5EF4-FFF2-40B4-BE49-F238E27FC236}">
                  <a16:creationId xmlns:a16="http://schemas.microsoft.com/office/drawing/2014/main" id="{61448A7A-CCE1-4C68-8131-DA81348AFAF5}"/>
                </a:ext>
              </a:extLst>
            </p:cNvPr>
            <p:cNvSpPr/>
            <p:nvPr/>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0B56FFF-40A8-439D-926B-ECAC392F7FF0}"/>
                </a:ext>
              </a:extLst>
            </p:cNvPr>
            <p:cNvSpPr/>
            <p:nvPr/>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3DD68B3-405A-454B-B010-16E9A835B57E}"/>
                </a:ext>
              </a:extLst>
            </p:cNvPr>
            <p:cNvSpPr/>
            <p:nvPr/>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D5629269-F317-442E-BFA7-7CE002DE44B9}"/>
                </a:ext>
              </a:extLst>
            </p:cNvPr>
            <p:cNvSpPr/>
            <p:nvPr/>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38440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Body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1ECD6BFB-7FAC-4A2A-8578-CEF6C91F49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2937" y="171568"/>
            <a:ext cx="897651" cy="939477"/>
          </a:xfrm>
          <a:prstGeom prst="rect">
            <a:avLst/>
          </a:prstGeom>
        </p:spPr>
      </p:pic>
      <p:grpSp>
        <p:nvGrpSpPr>
          <p:cNvPr id="10" name="Group 9">
            <a:extLst>
              <a:ext uri="{FF2B5EF4-FFF2-40B4-BE49-F238E27FC236}">
                <a16:creationId xmlns:a16="http://schemas.microsoft.com/office/drawing/2014/main" id="{29AD67CA-2A9E-4235-B986-BB74FD92CAAA}"/>
              </a:ext>
            </a:extLst>
          </p:cNvPr>
          <p:cNvGrpSpPr/>
          <p:nvPr/>
        </p:nvGrpSpPr>
        <p:grpSpPr>
          <a:xfrm>
            <a:off x="137071" y="6570847"/>
            <a:ext cx="11917858" cy="212826"/>
            <a:chOff x="145253" y="5408620"/>
            <a:chExt cx="11917858" cy="212826"/>
          </a:xfrm>
        </p:grpSpPr>
        <p:sp>
          <p:nvSpPr>
            <p:cNvPr id="12" name="Rectangle 11">
              <a:extLst>
                <a:ext uri="{FF2B5EF4-FFF2-40B4-BE49-F238E27FC236}">
                  <a16:creationId xmlns:a16="http://schemas.microsoft.com/office/drawing/2014/main" id="{61448A7A-CCE1-4C68-8131-DA81348AFAF5}"/>
                </a:ext>
              </a:extLst>
            </p:cNvPr>
            <p:cNvSpPr/>
            <p:nvPr/>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0B56FFF-40A8-439D-926B-ECAC392F7FF0}"/>
                </a:ext>
              </a:extLst>
            </p:cNvPr>
            <p:cNvSpPr/>
            <p:nvPr/>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3DD68B3-405A-454B-B010-16E9A835B57E}"/>
                </a:ext>
              </a:extLst>
            </p:cNvPr>
            <p:cNvSpPr/>
            <p:nvPr/>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D5629269-F317-442E-BFA7-7CE002DE44B9}"/>
                </a:ext>
              </a:extLst>
            </p:cNvPr>
            <p:cNvSpPr/>
            <p:nvPr/>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261141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Final slide - contact us">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55CEAC5B-AFA0-4BFC-A55B-ABA1A8E08E24}"/>
              </a:ext>
            </a:extLst>
          </p:cNvPr>
          <p:cNvSpPr/>
          <p:nvPr/>
        </p:nvSpPr>
        <p:spPr>
          <a:xfrm>
            <a:off x="128889" y="159488"/>
            <a:ext cx="11934222" cy="5092996"/>
          </a:xfrm>
          <a:prstGeom prst="rect">
            <a:avLst/>
          </a:prstGeom>
          <a:solidFill>
            <a:srgbClr val="007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47" name="Group 46">
            <a:extLst>
              <a:ext uri="{FF2B5EF4-FFF2-40B4-BE49-F238E27FC236}">
                <a16:creationId xmlns:a16="http://schemas.microsoft.com/office/drawing/2014/main" id="{0554E816-EC6D-427E-8AE6-BA13459E10DC}"/>
              </a:ext>
            </a:extLst>
          </p:cNvPr>
          <p:cNvGrpSpPr/>
          <p:nvPr/>
        </p:nvGrpSpPr>
        <p:grpSpPr>
          <a:xfrm>
            <a:off x="145253" y="5408620"/>
            <a:ext cx="11917858" cy="212826"/>
            <a:chOff x="145253" y="5408620"/>
            <a:chExt cx="11917858" cy="212826"/>
          </a:xfrm>
        </p:grpSpPr>
        <p:sp>
          <p:nvSpPr>
            <p:cNvPr id="41" name="Rectangle 40">
              <a:extLst>
                <a:ext uri="{FF2B5EF4-FFF2-40B4-BE49-F238E27FC236}">
                  <a16:creationId xmlns:a16="http://schemas.microsoft.com/office/drawing/2014/main" id="{AFE47855-12AB-4C32-9CAB-D4E7350BDEF7}"/>
                </a:ext>
              </a:extLst>
            </p:cNvPr>
            <p:cNvSpPr/>
            <p:nvPr/>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0E057D98-CEBF-4409-84C9-A0A6F6B28557}"/>
                </a:ext>
              </a:extLst>
            </p:cNvPr>
            <p:cNvSpPr/>
            <p:nvPr/>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FD4DD4F9-0CFF-4A66-B305-6AE4BEA7F456}"/>
                </a:ext>
              </a:extLst>
            </p:cNvPr>
            <p:cNvSpPr/>
            <p:nvPr/>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6E2988E7-47E5-45A4-91D8-7D79ACA58FB6}"/>
                </a:ext>
              </a:extLst>
            </p:cNvPr>
            <p:cNvSpPr/>
            <p:nvPr/>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6" name="Picture 45">
            <a:extLst>
              <a:ext uri="{FF2B5EF4-FFF2-40B4-BE49-F238E27FC236}">
                <a16:creationId xmlns:a16="http://schemas.microsoft.com/office/drawing/2014/main" id="{12B6924D-88A9-4517-AF0E-9A95D716D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842" y="159488"/>
            <a:ext cx="2109269" cy="1947345"/>
          </a:xfrm>
          <a:prstGeom prst="rect">
            <a:avLst/>
          </a:prstGeom>
        </p:spPr>
      </p:pic>
      <p:sp>
        <p:nvSpPr>
          <p:cNvPr id="52" name="TextBox 51">
            <a:extLst>
              <a:ext uri="{FF2B5EF4-FFF2-40B4-BE49-F238E27FC236}">
                <a16:creationId xmlns:a16="http://schemas.microsoft.com/office/drawing/2014/main" id="{DB857F45-F52A-4CEC-8FB1-081841FFC49A}"/>
              </a:ext>
            </a:extLst>
          </p:cNvPr>
          <p:cNvSpPr txBox="1"/>
          <p:nvPr/>
        </p:nvSpPr>
        <p:spPr>
          <a:xfrm>
            <a:off x="326743" y="5935096"/>
            <a:ext cx="4638662" cy="646331"/>
          </a:xfrm>
          <a:prstGeom prst="rect">
            <a:avLst/>
          </a:prstGeom>
          <a:noFill/>
        </p:spPr>
        <p:txBody>
          <a:bodyPr wrap="square" rtlCol="0">
            <a:spAutoFit/>
          </a:bodyPr>
          <a:lstStyle/>
          <a:p>
            <a:r>
              <a:rPr lang="en-GB" dirty="0">
                <a:solidFill>
                  <a:srgbClr val="007534"/>
                </a:solidFill>
              </a:rPr>
              <a:t>www.cga.cymru</a:t>
            </a:r>
          </a:p>
          <a:p>
            <a:r>
              <a:rPr lang="en-GB" dirty="0">
                <a:solidFill>
                  <a:srgbClr val="007534"/>
                </a:solidFill>
              </a:rPr>
              <a:t>www.ewc.wales</a:t>
            </a:r>
          </a:p>
        </p:txBody>
      </p:sp>
      <p:pic>
        <p:nvPicPr>
          <p:cNvPr id="4" name="Picture 3">
            <a:extLst>
              <a:ext uri="{FF2B5EF4-FFF2-40B4-BE49-F238E27FC236}">
                <a16:creationId xmlns:a16="http://schemas.microsoft.com/office/drawing/2014/main" id="{C76A5EF4-F148-4286-9B63-5617D5129A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7652" y="4363678"/>
            <a:ext cx="4434348" cy="2494321"/>
          </a:xfrm>
          <a:prstGeom prst="rect">
            <a:avLst/>
          </a:prstGeom>
        </p:spPr>
      </p:pic>
      <p:sp>
        <p:nvSpPr>
          <p:cNvPr id="13" name="Text Placeholder 8">
            <a:extLst>
              <a:ext uri="{FF2B5EF4-FFF2-40B4-BE49-F238E27FC236}">
                <a16:creationId xmlns:a16="http://schemas.microsoft.com/office/drawing/2014/main" id="{B4D41872-6259-4893-A48C-1E03E1AF9D08}"/>
              </a:ext>
            </a:extLst>
          </p:cNvPr>
          <p:cNvSpPr>
            <a:spLocks noGrp="1"/>
          </p:cNvSpPr>
          <p:nvPr>
            <p:ph type="body" sz="quarter" idx="13" hasCustomPrompt="1"/>
          </p:nvPr>
        </p:nvSpPr>
        <p:spPr>
          <a:xfrm>
            <a:off x="630237" y="1295961"/>
            <a:ext cx="5023155" cy="3708658"/>
          </a:xfrm>
        </p:spPr>
        <p:txBody>
          <a:bodyPr>
            <a:normAutofit/>
          </a:bodyPr>
          <a:lstStyle>
            <a:lvl1pPr marL="0" indent="0" algn="l">
              <a:buNone/>
              <a:defRPr sz="2400">
                <a:solidFill>
                  <a:schemeClr val="bg1"/>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contact us content</a:t>
            </a:r>
            <a:endParaRPr lang="en-GB" dirty="0"/>
          </a:p>
        </p:txBody>
      </p:sp>
      <p:sp>
        <p:nvSpPr>
          <p:cNvPr id="14" name="Text Placeholder 8">
            <a:extLst>
              <a:ext uri="{FF2B5EF4-FFF2-40B4-BE49-F238E27FC236}">
                <a16:creationId xmlns:a16="http://schemas.microsoft.com/office/drawing/2014/main" id="{D86A0E99-16F0-4367-AF44-B6639AE37832}"/>
              </a:ext>
            </a:extLst>
          </p:cNvPr>
          <p:cNvSpPr>
            <a:spLocks noGrp="1"/>
          </p:cNvSpPr>
          <p:nvPr>
            <p:ph type="body" sz="quarter" idx="14" hasCustomPrompt="1"/>
          </p:nvPr>
        </p:nvSpPr>
        <p:spPr>
          <a:xfrm>
            <a:off x="6264277" y="1295961"/>
            <a:ext cx="5023155" cy="3708658"/>
          </a:xfrm>
        </p:spPr>
        <p:txBody>
          <a:bodyPr>
            <a:normAutofit/>
          </a:bodyPr>
          <a:lstStyle>
            <a:lvl1pPr marL="0" indent="0" algn="l">
              <a:buNone/>
              <a:defRPr sz="2400">
                <a:solidFill>
                  <a:schemeClr val="bg1"/>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contact us content</a:t>
            </a:r>
            <a:endParaRPr lang="en-GB" dirty="0"/>
          </a:p>
        </p:txBody>
      </p:sp>
      <p:sp>
        <p:nvSpPr>
          <p:cNvPr id="15" name="Text Placeholder 8">
            <a:extLst>
              <a:ext uri="{FF2B5EF4-FFF2-40B4-BE49-F238E27FC236}">
                <a16:creationId xmlns:a16="http://schemas.microsoft.com/office/drawing/2014/main" id="{B8A0D4AB-3F42-4DEF-94B0-3EFBA05B075F}"/>
              </a:ext>
            </a:extLst>
          </p:cNvPr>
          <p:cNvSpPr>
            <a:spLocks noGrp="1"/>
          </p:cNvSpPr>
          <p:nvPr>
            <p:ph type="body" sz="quarter" idx="15" hasCustomPrompt="1"/>
          </p:nvPr>
        </p:nvSpPr>
        <p:spPr>
          <a:xfrm>
            <a:off x="630237" y="496390"/>
            <a:ext cx="5023155" cy="643435"/>
          </a:xfrm>
        </p:spPr>
        <p:txBody>
          <a:bodyPr>
            <a:normAutofit/>
          </a:bodyPr>
          <a:lstStyle>
            <a:lvl1pPr marL="0" indent="0" algn="l">
              <a:buNone/>
              <a:defRPr sz="2800" b="1">
                <a:solidFill>
                  <a:schemeClr val="bg1"/>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err="1"/>
              <a:t>Cysylltwch</a:t>
            </a:r>
            <a:r>
              <a:rPr lang="en-US" dirty="0"/>
              <a:t> â </a:t>
            </a:r>
            <a:r>
              <a:rPr lang="en-US" dirty="0" err="1"/>
              <a:t>ni</a:t>
            </a:r>
            <a:endParaRPr lang="en-GB" dirty="0"/>
          </a:p>
        </p:txBody>
      </p:sp>
      <p:sp>
        <p:nvSpPr>
          <p:cNvPr id="16" name="Text Placeholder 8">
            <a:extLst>
              <a:ext uri="{FF2B5EF4-FFF2-40B4-BE49-F238E27FC236}">
                <a16:creationId xmlns:a16="http://schemas.microsoft.com/office/drawing/2014/main" id="{B65D6060-AD11-4ABA-A57A-212C1F24AAE8}"/>
              </a:ext>
            </a:extLst>
          </p:cNvPr>
          <p:cNvSpPr>
            <a:spLocks noGrp="1"/>
          </p:cNvSpPr>
          <p:nvPr>
            <p:ph type="body" sz="quarter" idx="16" hasCustomPrompt="1"/>
          </p:nvPr>
        </p:nvSpPr>
        <p:spPr>
          <a:xfrm>
            <a:off x="6264277" y="496390"/>
            <a:ext cx="5023154" cy="643435"/>
          </a:xfrm>
        </p:spPr>
        <p:txBody>
          <a:bodyPr>
            <a:normAutofit/>
          </a:bodyPr>
          <a:lstStyle>
            <a:lvl1pPr marL="0" indent="0" algn="l">
              <a:buNone/>
              <a:defRPr sz="2800" b="1">
                <a:solidFill>
                  <a:schemeClr val="bg1"/>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Contact us</a:t>
            </a:r>
            <a:endParaRPr lang="en-GB" dirty="0"/>
          </a:p>
        </p:txBody>
      </p:sp>
    </p:spTree>
    <p:extLst>
      <p:ext uri="{BB962C8B-B14F-4D97-AF65-F5344CB8AC3E}">
        <p14:creationId xmlns:p14="http://schemas.microsoft.com/office/powerpoint/2010/main" val="1361076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7FA3E7-F096-4E49-955C-63E9662989EA}"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1575609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7FA3E7-F096-4E49-955C-63E9662989EA}"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3906009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7FA3E7-F096-4E49-955C-63E9662989EA}" type="datetimeFigureOut">
              <a:rPr lang="en-GB" smtClean="0"/>
              <a:t>09/06/2026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2191285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7FA3E7-F096-4E49-955C-63E9662989EA}" type="datetimeFigureOut">
              <a:rPr lang="en-GB" smtClean="0"/>
              <a:t>09/06/2026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449520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FA3E7-F096-4E49-955C-63E9662989EA}" type="datetimeFigureOut">
              <a:rPr lang="en-GB" smtClean="0"/>
              <a:t>09/06/2026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407772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7FA3E7-F096-4E49-955C-63E9662989EA}"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359745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7FA3E7-F096-4E49-955C-63E9662989EA}" type="datetimeFigureOut">
              <a:rPr lang="en-GB" smtClean="0"/>
              <a:t>09/06/2026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2699759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FA3E7-F096-4E49-955C-63E9662989EA}"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2597605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FA3E7-F096-4E49-955C-63E9662989EA}" type="datetimeFigureOut">
              <a:rPr lang="en-GB" smtClean="0"/>
              <a:t>09/06/2026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66B7-6A1D-4249-B366-1C9C10273FB8}" type="slidenum">
              <a:rPr lang="en-GB" smtClean="0"/>
              <a:t>‹#›</a:t>
            </a:fld>
            <a:endParaRPr lang="en-GB"/>
          </a:p>
        </p:txBody>
      </p:sp>
    </p:spTree>
    <p:extLst>
      <p:ext uri="{BB962C8B-B14F-4D97-AF65-F5344CB8AC3E}">
        <p14:creationId xmlns:p14="http://schemas.microsoft.com/office/powerpoint/2010/main" val="6932687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305A63-A59D-470E-BF9F-C3A12C03C4EF}" type="slidenum">
              <a:rPr lang="en-GB" smtClean="0"/>
              <a:t>‹#›</a:t>
            </a:fld>
            <a:endParaRPr lang="en-GB" dirty="0"/>
          </a:p>
        </p:txBody>
      </p:sp>
    </p:spTree>
    <p:extLst>
      <p:ext uri="{BB962C8B-B14F-4D97-AF65-F5344CB8AC3E}">
        <p14:creationId xmlns:p14="http://schemas.microsoft.com/office/powerpoint/2010/main" val="2604597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Body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1ECD6BFB-7FAC-4A2A-8578-CEF6C91F49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12937" y="171568"/>
            <a:ext cx="897651" cy="939477"/>
          </a:xfrm>
          <a:prstGeom prst="rect">
            <a:avLst/>
          </a:prstGeom>
        </p:spPr>
      </p:pic>
      <p:sp>
        <p:nvSpPr>
          <p:cNvPr id="28" name="Text Placeholder 8">
            <a:extLst>
              <a:ext uri="{FF2B5EF4-FFF2-40B4-BE49-F238E27FC236}">
                <a16:creationId xmlns:a16="http://schemas.microsoft.com/office/drawing/2014/main" id="{D7EB7EBC-CB68-4A6F-89DE-558AC6F777DE}"/>
              </a:ext>
            </a:extLst>
          </p:cNvPr>
          <p:cNvSpPr>
            <a:spLocks noGrp="1"/>
          </p:cNvSpPr>
          <p:nvPr>
            <p:ph type="body" sz="quarter" idx="13" hasCustomPrompt="1"/>
          </p:nvPr>
        </p:nvSpPr>
        <p:spPr>
          <a:xfrm>
            <a:off x="630237" y="1580781"/>
            <a:ext cx="5297487" cy="4384084"/>
          </a:xfrm>
        </p:spPr>
        <p:txBody>
          <a:bodyPr>
            <a:normAutofit/>
          </a:bodyPr>
          <a:lstStyle>
            <a:lvl1pPr marL="0" indent="0" algn="l">
              <a:buNone/>
              <a:defRPr sz="2400">
                <a:solidFill>
                  <a:srgbClr val="006534"/>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content</a:t>
            </a:r>
            <a:endParaRPr lang="en-GB" dirty="0"/>
          </a:p>
        </p:txBody>
      </p:sp>
      <p:sp>
        <p:nvSpPr>
          <p:cNvPr id="32" name="Text Placeholder 8">
            <a:extLst>
              <a:ext uri="{FF2B5EF4-FFF2-40B4-BE49-F238E27FC236}">
                <a16:creationId xmlns:a16="http://schemas.microsoft.com/office/drawing/2014/main" id="{B4E39F02-0C63-4CE7-A283-26E9E839F292}"/>
              </a:ext>
            </a:extLst>
          </p:cNvPr>
          <p:cNvSpPr>
            <a:spLocks noGrp="1"/>
          </p:cNvSpPr>
          <p:nvPr>
            <p:ph type="body" sz="quarter" idx="15" hasCustomPrompt="1"/>
          </p:nvPr>
        </p:nvSpPr>
        <p:spPr>
          <a:xfrm>
            <a:off x="630237" y="496390"/>
            <a:ext cx="5297487" cy="823892"/>
          </a:xfrm>
        </p:spPr>
        <p:txBody>
          <a:bodyPr>
            <a:normAutofit/>
          </a:bodyPr>
          <a:lstStyle>
            <a:lvl1pPr marL="0" indent="0" algn="l">
              <a:buNone/>
              <a:defRPr sz="2800" b="1">
                <a:solidFill>
                  <a:srgbClr val="006534"/>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heading</a:t>
            </a:r>
            <a:endParaRPr lang="en-GB" dirty="0"/>
          </a:p>
        </p:txBody>
      </p:sp>
      <p:sp>
        <p:nvSpPr>
          <p:cNvPr id="33" name="Text Placeholder 8">
            <a:extLst>
              <a:ext uri="{FF2B5EF4-FFF2-40B4-BE49-F238E27FC236}">
                <a16:creationId xmlns:a16="http://schemas.microsoft.com/office/drawing/2014/main" id="{E1CDF28B-D908-40B0-9BFD-758E1410A1EB}"/>
              </a:ext>
            </a:extLst>
          </p:cNvPr>
          <p:cNvSpPr>
            <a:spLocks noGrp="1"/>
          </p:cNvSpPr>
          <p:nvPr>
            <p:ph type="body" sz="quarter" idx="16" hasCustomPrompt="1"/>
          </p:nvPr>
        </p:nvSpPr>
        <p:spPr>
          <a:xfrm>
            <a:off x="6264277" y="496390"/>
            <a:ext cx="5297486" cy="823892"/>
          </a:xfrm>
        </p:spPr>
        <p:txBody>
          <a:bodyPr>
            <a:normAutofit/>
          </a:bodyPr>
          <a:lstStyle>
            <a:lvl1pPr marL="0" indent="0" algn="l">
              <a:buNone/>
              <a:defRPr sz="2800" b="1">
                <a:solidFill>
                  <a:srgbClr val="006534"/>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heading</a:t>
            </a:r>
            <a:endParaRPr lang="en-GB" dirty="0"/>
          </a:p>
        </p:txBody>
      </p:sp>
      <p:grpSp>
        <p:nvGrpSpPr>
          <p:cNvPr id="10" name="Group 9">
            <a:extLst>
              <a:ext uri="{FF2B5EF4-FFF2-40B4-BE49-F238E27FC236}">
                <a16:creationId xmlns:a16="http://schemas.microsoft.com/office/drawing/2014/main" id="{29AD67CA-2A9E-4235-B986-BB74FD92CAAA}"/>
              </a:ext>
            </a:extLst>
          </p:cNvPr>
          <p:cNvGrpSpPr/>
          <p:nvPr/>
        </p:nvGrpSpPr>
        <p:grpSpPr>
          <a:xfrm>
            <a:off x="137071" y="6570847"/>
            <a:ext cx="11917858" cy="212826"/>
            <a:chOff x="145253" y="5408620"/>
            <a:chExt cx="11917858" cy="212826"/>
          </a:xfrm>
        </p:grpSpPr>
        <p:sp>
          <p:nvSpPr>
            <p:cNvPr id="12" name="Rectangle 11">
              <a:extLst>
                <a:ext uri="{FF2B5EF4-FFF2-40B4-BE49-F238E27FC236}">
                  <a16:creationId xmlns:a16="http://schemas.microsoft.com/office/drawing/2014/main" id="{61448A7A-CCE1-4C68-8131-DA81348AFAF5}"/>
                </a:ext>
              </a:extLst>
            </p:cNvPr>
            <p:cNvSpPr/>
            <p:nvPr/>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C0B56FFF-40A8-439D-926B-ECAC392F7FF0}"/>
                </a:ext>
              </a:extLst>
            </p:cNvPr>
            <p:cNvSpPr/>
            <p:nvPr/>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3DD68B3-405A-454B-B010-16E9A835B57E}"/>
                </a:ext>
              </a:extLst>
            </p:cNvPr>
            <p:cNvSpPr/>
            <p:nvPr/>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D5629269-F317-442E-BFA7-7CE002DE44B9}"/>
                </a:ext>
              </a:extLst>
            </p:cNvPr>
            <p:cNvSpPr/>
            <p:nvPr/>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 Placeholder 8">
            <a:extLst>
              <a:ext uri="{FF2B5EF4-FFF2-40B4-BE49-F238E27FC236}">
                <a16:creationId xmlns:a16="http://schemas.microsoft.com/office/drawing/2014/main" id="{1DBA70FA-85AE-4714-A412-A52255134334}"/>
              </a:ext>
            </a:extLst>
          </p:cNvPr>
          <p:cNvSpPr>
            <a:spLocks noGrp="1"/>
          </p:cNvSpPr>
          <p:nvPr>
            <p:ph type="body" sz="quarter" idx="17" hasCustomPrompt="1"/>
          </p:nvPr>
        </p:nvSpPr>
        <p:spPr>
          <a:xfrm>
            <a:off x="6264277" y="1645104"/>
            <a:ext cx="5297487" cy="4384084"/>
          </a:xfrm>
        </p:spPr>
        <p:txBody>
          <a:bodyPr>
            <a:normAutofit/>
          </a:bodyPr>
          <a:lstStyle>
            <a:lvl1pPr marL="0" indent="0" algn="l">
              <a:buNone/>
              <a:defRPr sz="2400">
                <a:solidFill>
                  <a:srgbClr val="006534"/>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content</a:t>
            </a:r>
            <a:endParaRPr lang="en-GB" dirty="0"/>
          </a:p>
        </p:txBody>
      </p:sp>
    </p:spTree>
    <p:extLst>
      <p:ext uri="{BB962C8B-B14F-4D97-AF65-F5344CB8AC3E}">
        <p14:creationId xmlns:p14="http://schemas.microsoft.com/office/powerpoint/2010/main" val="2804324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55CEAC5B-AFA0-4BFC-A55B-ABA1A8E08E24}"/>
              </a:ext>
            </a:extLst>
          </p:cNvPr>
          <p:cNvSpPr/>
          <p:nvPr userDrawn="1"/>
        </p:nvSpPr>
        <p:spPr>
          <a:xfrm>
            <a:off x="145253" y="156049"/>
            <a:ext cx="11917858" cy="5759531"/>
          </a:xfrm>
          <a:prstGeom prst="rect">
            <a:avLst/>
          </a:prstGeom>
          <a:solidFill>
            <a:srgbClr val="007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Text Placeholder 2">
            <a:extLst>
              <a:ext uri="{FF2B5EF4-FFF2-40B4-BE49-F238E27FC236}">
                <a16:creationId xmlns:a16="http://schemas.microsoft.com/office/drawing/2014/main" id="{196A8E1B-D8DF-45DF-BAB9-272F0E646DC5}"/>
              </a:ext>
            </a:extLst>
          </p:cNvPr>
          <p:cNvSpPr>
            <a:spLocks noGrp="1"/>
          </p:cNvSpPr>
          <p:nvPr>
            <p:ph type="body" sz="quarter" idx="10" hasCustomPrompt="1"/>
          </p:nvPr>
        </p:nvSpPr>
        <p:spPr>
          <a:xfrm>
            <a:off x="326743" y="2110189"/>
            <a:ext cx="8955626" cy="607603"/>
          </a:xfrm>
        </p:spPr>
        <p:txBody>
          <a:bodyPr/>
          <a:lstStyle>
            <a:lvl1pPr marL="0" indent="0">
              <a:buNone/>
              <a:defRPr sz="36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Welsh title</a:t>
            </a:r>
            <a:endParaRPr lang="en-GB" dirty="0"/>
          </a:p>
        </p:txBody>
      </p:sp>
      <p:sp>
        <p:nvSpPr>
          <p:cNvPr id="18" name="Text Placeholder 2">
            <a:extLst>
              <a:ext uri="{FF2B5EF4-FFF2-40B4-BE49-F238E27FC236}">
                <a16:creationId xmlns:a16="http://schemas.microsoft.com/office/drawing/2014/main" id="{62E874F3-E832-4ACE-B304-0981CEDA5DA7}"/>
              </a:ext>
            </a:extLst>
          </p:cNvPr>
          <p:cNvSpPr>
            <a:spLocks noGrp="1"/>
          </p:cNvSpPr>
          <p:nvPr>
            <p:ph type="body" sz="quarter" idx="11" hasCustomPrompt="1"/>
          </p:nvPr>
        </p:nvSpPr>
        <p:spPr>
          <a:xfrm>
            <a:off x="326743" y="2980344"/>
            <a:ext cx="8955626" cy="607603"/>
          </a:xfrm>
        </p:spPr>
        <p:txBody>
          <a:bodyPr/>
          <a:lstStyle>
            <a:lvl1pPr marL="0" indent="0">
              <a:buNone/>
              <a:defRPr sz="36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English title</a:t>
            </a:r>
            <a:endParaRPr lang="en-GB" dirty="0"/>
          </a:p>
        </p:txBody>
      </p:sp>
      <p:grpSp>
        <p:nvGrpSpPr>
          <p:cNvPr id="47" name="Group 46">
            <a:extLst>
              <a:ext uri="{FF2B5EF4-FFF2-40B4-BE49-F238E27FC236}">
                <a16:creationId xmlns:a16="http://schemas.microsoft.com/office/drawing/2014/main" id="{0554E816-EC6D-427E-8AE6-BA13459E10DC}"/>
              </a:ext>
            </a:extLst>
          </p:cNvPr>
          <p:cNvGrpSpPr/>
          <p:nvPr userDrawn="1"/>
        </p:nvGrpSpPr>
        <p:grpSpPr>
          <a:xfrm>
            <a:off x="145253" y="6057552"/>
            <a:ext cx="11917858" cy="212826"/>
            <a:chOff x="145253" y="5408620"/>
            <a:chExt cx="11917858" cy="212826"/>
          </a:xfrm>
        </p:grpSpPr>
        <p:sp>
          <p:nvSpPr>
            <p:cNvPr id="41" name="Rectangle 40">
              <a:extLst>
                <a:ext uri="{FF2B5EF4-FFF2-40B4-BE49-F238E27FC236}">
                  <a16:creationId xmlns:a16="http://schemas.microsoft.com/office/drawing/2014/main" id="{AFE47855-12AB-4C32-9CAB-D4E7350BDEF7}"/>
                </a:ext>
              </a:extLst>
            </p:cNvPr>
            <p:cNvSpPr/>
            <p:nvPr userDrawn="1"/>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2" name="Rectangle 41">
              <a:extLst>
                <a:ext uri="{FF2B5EF4-FFF2-40B4-BE49-F238E27FC236}">
                  <a16:creationId xmlns:a16="http://schemas.microsoft.com/office/drawing/2014/main" id="{0E057D98-CEBF-4409-84C9-A0A6F6B28557}"/>
                </a:ext>
              </a:extLst>
            </p:cNvPr>
            <p:cNvSpPr/>
            <p:nvPr userDrawn="1"/>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3" name="Rectangle 42">
              <a:extLst>
                <a:ext uri="{FF2B5EF4-FFF2-40B4-BE49-F238E27FC236}">
                  <a16:creationId xmlns:a16="http://schemas.microsoft.com/office/drawing/2014/main" id="{FD4DD4F9-0CFF-4A66-B305-6AE4BEA7F456}"/>
                </a:ext>
              </a:extLst>
            </p:cNvPr>
            <p:cNvSpPr/>
            <p:nvPr userDrawn="1"/>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4" name="Rectangle 43">
              <a:extLst>
                <a:ext uri="{FF2B5EF4-FFF2-40B4-BE49-F238E27FC236}">
                  <a16:creationId xmlns:a16="http://schemas.microsoft.com/office/drawing/2014/main" id="{6E2988E7-47E5-45A4-91D8-7D79ACA58FB6}"/>
                </a:ext>
              </a:extLst>
            </p:cNvPr>
            <p:cNvSpPr/>
            <p:nvPr userDrawn="1"/>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grpSp>
      <p:pic>
        <p:nvPicPr>
          <p:cNvPr id="46" name="Picture 45">
            <a:extLst>
              <a:ext uri="{FF2B5EF4-FFF2-40B4-BE49-F238E27FC236}">
                <a16:creationId xmlns:a16="http://schemas.microsoft.com/office/drawing/2014/main" id="{12B6924D-88A9-4517-AF0E-9A95D716D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53842" y="159488"/>
            <a:ext cx="2109269" cy="1947345"/>
          </a:xfrm>
          <a:prstGeom prst="rect">
            <a:avLst/>
          </a:prstGeom>
        </p:spPr>
      </p:pic>
      <p:sp>
        <p:nvSpPr>
          <p:cNvPr id="52" name="TextBox 51">
            <a:extLst>
              <a:ext uri="{FF2B5EF4-FFF2-40B4-BE49-F238E27FC236}">
                <a16:creationId xmlns:a16="http://schemas.microsoft.com/office/drawing/2014/main" id="{DB857F45-F52A-4CEC-8FB1-081841FFC49A}"/>
              </a:ext>
            </a:extLst>
          </p:cNvPr>
          <p:cNvSpPr txBox="1"/>
          <p:nvPr userDrawn="1"/>
        </p:nvSpPr>
        <p:spPr>
          <a:xfrm>
            <a:off x="69897" y="6332619"/>
            <a:ext cx="4638662" cy="369332"/>
          </a:xfrm>
          <a:prstGeom prst="rect">
            <a:avLst/>
          </a:prstGeom>
          <a:noFill/>
        </p:spPr>
        <p:txBody>
          <a:bodyPr wrap="square" rtlCol="0">
            <a:spAutoFit/>
          </a:bodyPr>
          <a:lstStyle/>
          <a:p>
            <a:r>
              <a:rPr lang="en-GB" dirty="0">
                <a:solidFill>
                  <a:srgbClr val="007534"/>
                </a:solidFill>
              </a:rPr>
              <a:t>www.cga.cymru | www.ewc.wales</a:t>
            </a:r>
          </a:p>
        </p:txBody>
      </p:sp>
      <p:sp>
        <p:nvSpPr>
          <p:cNvPr id="14" name="Text Placeholder 2">
            <a:extLst>
              <a:ext uri="{FF2B5EF4-FFF2-40B4-BE49-F238E27FC236}">
                <a16:creationId xmlns:a16="http://schemas.microsoft.com/office/drawing/2014/main" id="{70EAE25E-1AFF-4DDD-9A86-1BD2102B12FC}"/>
              </a:ext>
            </a:extLst>
          </p:cNvPr>
          <p:cNvSpPr>
            <a:spLocks noGrp="1"/>
          </p:cNvSpPr>
          <p:nvPr>
            <p:ph type="body" sz="quarter" idx="12" hasCustomPrompt="1"/>
          </p:nvPr>
        </p:nvSpPr>
        <p:spPr>
          <a:xfrm>
            <a:off x="326743" y="4721193"/>
            <a:ext cx="8955626" cy="400224"/>
          </a:xfrm>
        </p:spPr>
        <p:txBody>
          <a:bodyPr>
            <a:normAutofit/>
          </a:bodyPr>
          <a:lstStyle>
            <a:lvl1pPr marL="0" indent="0">
              <a:buNone/>
              <a:defRPr sz="2400" b="1">
                <a:solidFill>
                  <a:schemeClr val="bg1"/>
                </a:solidFill>
              </a:defRPr>
            </a:lvl1pPr>
            <a:lvl2pPr marL="457200" indent="0">
              <a:buFont typeface="Arial" panose="020B0604020202020204" pitchFamily="34" charset="0"/>
              <a:buNone/>
              <a:defRPr sz="3600"/>
            </a:lvl2pPr>
            <a:lvl3pPr marL="914400" indent="0">
              <a:buNone/>
              <a:defRPr sz="3600"/>
            </a:lvl3pPr>
            <a:lvl4pPr marL="1371600" indent="0">
              <a:buNone/>
              <a:defRPr sz="3600"/>
            </a:lvl4pPr>
            <a:lvl5pPr marL="1828800" indent="0">
              <a:buNone/>
              <a:defRPr sz="3600"/>
            </a:lvl5pPr>
          </a:lstStyle>
          <a:p>
            <a:pPr lvl="0"/>
            <a:r>
              <a:rPr lang="en-US" dirty="0"/>
              <a:t>Presenter name</a:t>
            </a:r>
            <a:endParaRPr lang="en-GB" dirty="0"/>
          </a:p>
        </p:txBody>
      </p:sp>
    </p:spTree>
    <p:extLst>
      <p:ext uri="{BB962C8B-B14F-4D97-AF65-F5344CB8AC3E}">
        <p14:creationId xmlns:p14="http://schemas.microsoft.com/office/powerpoint/2010/main" val="30895601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ody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1ECD6BFB-7FAC-4A2A-8578-CEF6C91F49F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12937" y="171568"/>
            <a:ext cx="897651" cy="939477"/>
          </a:xfrm>
          <a:prstGeom prst="rect">
            <a:avLst/>
          </a:prstGeom>
        </p:spPr>
      </p:pic>
      <p:sp>
        <p:nvSpPr>
          <p:cNvPr id="28" name="Text Placeholder 8">
            <a:extLst>
              <a:ext uri="{FF2B5EF4-FFF2-40B4-BE49-F238E27FC236}">
                <a16:creationId xmlns:a16="http://schemas.microsoft.com/office/drawing/2014/main" id="{D7EB7EBC-CB68-4A6F-89DE-558AC6F777DE}"/>
              </a:ext>
            </a:extLst>
          </p:cNvPr>
          <p:cNvSpPr>
            <a:spLocks noGrp="1"/>
          </p:cNvSpPr>
          <p:nvPr>
            <p:ph type="body" sz="quarter" idx="13" hasCustomPrompt="1"/>
          </p:nvPr>
        </p:nvSpPr>
        <p:spPr>
          <a:xfrm>
            <a:off x="630237" y="1580781"/>
            <a:ext cx="5297487" cy="4384084"/>
          </a:xfrm>
        </p:spPr>
        <p:txBody>
          <a:bodyPr>
            <a:normAutofit/>
          </a:bodyPr>
          <a:lstStyle>
            <a:lvl1pPr marL="0" indent="0" algn="l">
              <a:buNone/>
              <a:defRPr sz="2400">
                <a:solidFill>
                  <a:srgbClr val="017A37"/>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content</a:t>
            </a:r>
            <a:endParaRPr lang="en-GB" dirty="0"/>
          </a:p>
        </p:txBody>
      </p:sp>
      <p:sp>
        <p:nvSpPr>
          <p:cNvPr id="29" name="Text Placeholder 8">
            <a:extLst>
              <a:ext uri="{FF2B5EF4-FFF2-40B4-BE49-F238E27FC236}">
                <a16:creationId xmlns:a16="http://schemas.microsoft.com/office/drawing/2014/main" id="{B60A6AC8-4D05-49E4-B911-3CD0F48E6C5C}"/>
              </a:ext>
            </a:extLst>
          </p:cNvPr>
          <p:cNvSpPr>
            <a:spLocks noGrp="1"/>
          </p:cNvSpPr>
          <p:nvPr>
            <p:ph type="body" sz="quarter" idx="14" hasCustomPrompt="1"/>
          </p:nvPr>
        </p:nvSpPr>
        <p:spPr>
          <a:xfrm>
            <a:off x="6264277" y="1580781"/>
            <a:ext cx="5297487" cy="4384084"/>
          </a:xfrm>
        </p:spPr>
        <p:txBody>
          <a:bodyPr>
            <a:normAutofit/>
          </a:bodyPr>
          <a:lstStyle>
            <a:lvl1pPr marL="0" indent="0" algn="l">
              <a:buNone/>
              <a:defRPr sz="2400">
                <a:solidFill>
                  <a:srgbClr val="017A37"/>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title</a:t>
            </a:r>
            <a:endParaRPr lang="en-GB" dirty="0"/>
          </a:p>
        </p:txBody>
      </p:sp>
      <p:sp>
        <p:nvSpPr>
          <p:cNvPr id="32" name="Text Placeholder 8">
            <a:extLst>
              <a:ext uri="{FF2B5EF4-FFF2-40B4-BE49-F238E27FC236}">
                <a16:creationId xmlns:a16="http://schemas.microsoft.com/office/drawing/2014/main" id="{B4E39F02-0C63-4CE7-A283-26E9E839F292}"/>
              </a:ext>
            </a:extLst>
          </p:cNvPr>
          <p:cNvSpPr>
            <a:spLocks noGrp="1"/>
          </p:cNvSpPr>
          <p:nvPr>
            <p:ph type="body" sz="quarter" idx="15" hasCustomPrompt="1"/>
          </p:nvPr>
        </p:nvSpPr>
        <p:spPr>
          <a:xfrm>
            <a:off x="630237" y="496390"/>
            <a:ext cx="5297487" cy="823892"/>
          </a:xfrm>
        </p:spPr>
        <p:txBody>
          <a:bodyPr>
            <a:normAutofit/>
          </a:bodyPr>
          <a:lstStyle>
            <a:lvl1pPr marL="0" indent="0" algn="l">
              <a:buNone/>
              <a:defRPr sz="2800" b="1">
                <a:solidFill>
                  <a:srgbClr val="017A37"/>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heading</a:t>
            </a:r>
            <a:endParaRPr lang="en-GB" dirty="0"/>
          </a:p>
        </p:txBody>
      </p:sp>
      <p:sp>
        <p:nvSpPr>
          <p:cNvPr id="33" name="Text Placeholder 8">
            <a:extLst>
              <a:ext uri="{FF2B5EF4-FFF2-40B4-BE49-F238E27FC236}">
                <a16:creationId xmlns:a16="http://schemas.microsoft.com/office/drawing/2014/main" id="{E1CDF28B-D908-40B0-9BFD-758E1410A1EB}"/>
              </a:ext>
            </a:extLst>
          </p:cNvPr>
          <p:cNvSpPr>
            <a:spLocks noGrp="1"/>
          </p:cNvSpPr>
          <p:nvPr>
            <p:ph type="body" sz="quarter" idx="16" hasCustomPrompt="1"/>
          </p:nvPr>
        </p:nvSpPr>
        <p:spPr>
          <a:xfrm>
            <a:off x="6264277" y="496390"/>
            <a:ext cx="5297486" cy="823892"/>
          </a:xfrm>
        </p:spPr>
        <p:txBody>
          <a:bodyPr>
            <a:normAutofit/>
          </a:bodyPr>
          <a:lstStyle>
            <a:lvl1pPr marL="0" indent="0" algn="l">
              <a:buNone/>
              <a:defRPr sz="2800" b="1">
                <a:solidFill>
                  <a:srgbClr val="017A37"/>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heading</a:t>
            </a:r>
            <a:endParaRPr lang="en-GB" dirty="0"/>
          </a:p>
        </p:txBody>
      </p:sp>
      <p:grpSp>
        <p:nvGrpSpPr>
          <p:cNvPr id="10" name="Group 9">
            <a:extLst>
              <a:ext uri="{FF2B5EF4-FFF2-40B4-BE49-F238E27FC236}">
                <a16:creationId xmlns:a16="http://schemas.microsoft.com/office/drawing/2014/main" id="{29AD67CA-2A9E-4235-B986-BB74FD92CAAA}"/>
              </a:ext>
            </a:extLst>
          </p:cNvPr>
          <p:cNvGrpSpPr/>
          <p:nvPr userDrawn="1"/>
        </p:nvGrpSpPr>
        <p:grpSpPr>
          <a:xfrm>
            <a:off x="137071" y="6570847"/>
            <a:ext cx="11917858" cy="212826"/>
            <a:chOff x="145253" y="5408620"/>
            <a:chExt cx="11917858" cy="212826"/>
          </a:xfrm>
        </p:grpSpPr>
        <p:sp>
          <p:nvSpPr>
            <p:cNvPr id="12" name="Rectangle 11">
              <a:extLst>
                <a:ext uri="{FF2B5EF4-FFF2-40B4-BE49-F238E27FC236}">
                  <a16:creationId xmlns:a16="http://schemas.microsoft.com/office/drawing/2014/main" id="{61448A7A-CCE1-4C68-8131-DA81348AFAF5}"/>
                </a:ext>
              </a:extLst>
            </p:cNvPr>
            <p:cNvSpPr/>
            <p:nvPr userDrawn="1"/>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3" name="Rectangle 12">
              <a:extLst>
                <a:ext uri="{FF2B5EF4-FFF2-40B4-BE49-F238E27FC236}">
                  <a16:creationId xmlns:a16="http://schemas.microsoft.com/office/drawing/2014/main" id="{C0B56FFF-40A8-439D-926B-ECAC392F7FF0}"/>
                </a:ext>
              </a:extLst>
            </p:cNvPr>
            <p:cNvSpPr/>
            <p:nvPr userDrawn="1"/>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4" name="Rectangle 13">
              <a:extLst>
                <a:ext uri="{FF2B5EF4-FFF2-40B4-BE49-F238E27FC236}">
                  <a16:creationId xmlns:a16="http://schemas.microsoft.com/office/drawing/2014/main" id="{83DD68B3-405A-454B-B010-16E9A835B57E}"/>
                </a:ext>
              </a:extLst>
            </p:cNvPr>
            <p:cNvSpPr/>
            <p:nvPr userDrawn="1"/>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Rectangle 14">
              <a:extLst>
                <a:ext uri="{FF2B5EF4-FFF2-40B4-BE49-F238E27FC236}">
                  <a16:creationId xmlns:a16="http://schemas.microsoft.com/office/drawing/2014/main" id="{D5629269-F317-442E-BFA7-7CE002DE44B9}"/>
                </a:ext>
              </a:extLst>
            </p:cNvPr>
            <p:cNvSpPr/>
            <p:nvPr userDrawn="1"/>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grpSp>
    </p:spTree>
    <p:extLst>
      <p:ext uri="{BB962C8B-B14F-4D97-AF65-F5344CB8AC3E}">
        <p14:creationId xmlns:p14="http://schemas.microsoft.com/office/powerpoint/2010/main" val="22256982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inal slide - contact us">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55CEAC5B-AFA0-4BFC-A55B-ABA1A8E08E24}"/>
              </a:ext>
            </a:extLst>
          </p:cNvPr>
          <p:cNvSpPr/>
          <p:nvPr userDrawn="1"/>
        </p:nvSpPr>
        <p:spPr>
          <a:xfrm>
            <a:off x="128889" y="159488"/>
            <a:ext cx="11934222" cy="5092996"/>
          </a:xfrm>
          <a:prstGeom prst="rect">
            <a:avLst/>
          </a:prstGeom>
          <a:solidFill>
            <a:srgbClr val="007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grpSp>
        <p:nvGrpSpPr>
          <p:cNvPr id="47" name="Group 46">
            <a:extLst>
              <a:ext uri="{FF2B5EF4-FFF2-40B4-BE49-F238E27FC236}">
                <a16:creationId xmlns:a16="http://schemas.microsoft.com/office/drawing/2014/main" id="{0554E816-EC6D-427E-8AE6-BA13459E10DC}"/>
              </a:ext>
            </a:extLst>
          </p:cNvPr>
          <p:cNvGrpSpPr/>
          <p:nvPr userDrawn="1"/>
        </p:nvGrpSpPr>
        <p:grpSpPr>
          <a:xfrm>
            <a:off x="145253" y="5408620"/>
            <a:ext cx="11917858" cy="212826"/>
            <a:chOff x="145253" y="5408620"/>
            <a:chExt cx="11917858" cy="212826"/>
          </a:xfrm>
        </p:grpSpPr>
        <p:sp>
          <p:nvSpPr>
            <p:cNvPr id="41" name="Rectangle 40">
              <a:extLst>
                <a:ext uri="{FF2B5EF4-FFF2-40B4-BE49-F238E27FC236}">
                  <a16:creationId xmlns:a16="http://schemas.microsoft.com/office/drawing/2014/main" id="{AFE47855-12AB-4C32-9CAB-D4E7350BDEF7}"/>
                </a:ext>
              </a:extLst>
            </p:cNvPr>
            <p:cNvSpPr/>
            <p:nvPr userDrawn="1"/>
          </p:nvSpPr>
          <p:spPr>
            <a:xfrm>
              <a:off x="3120015" y="5408620"/>
              <a:ext cx="2959626" cy="212825"/>
            </a:xfrm>
            <a:prstGeom prst="rect">
              <a:avLst/>
            </a:prstGeom>
            <a:solidFill>
              <a:srgbClr val="A811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2" name="Rectangle 41">
              <a:extLst>
                <a:ext uri="{FF2B5EF4-FFF2-40B4-BE49-F238E27FC236}">
                  <a16:creationId xmlns:a16="http://schemas.microsoft.com/office/drawing/2014/main" id="{0E057D98-CEBF-4409-84C9-A0A6F6B28557}"/>
                </a:ext>
              </a:extLst>
            </p:cNvPr>
            <p:cNvSpPr/>
            <p:nvPr userDrawn="1"/>
          </p:nvSpPr>
          <p:spPr>
            <a:xfrm>
              <a:off x="6111750" y="5408621"/>
              <a:ext cx="2959626" cy="212825"/>
            </a:xfrm>
            <a:prstGeom prst="rect">
              <a:avLst/>
            </a:prstGeom>
            <a:solidFill>
              <a:srgbClr val="11A6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3" name="Rectangle 42">
              <a:extLst>
                <a:ext uri="{FF2B5EF4-FFF2-40B4-BE49-F238E27FC236}">
                  <a16:creationId xmlns:a16="http://schemas.microsoft.com/office/drawing/2014/main" id="{FD4DD4F9-0CFF-4A66-B305-6AE4BEA7F456}"/>
                </a:ext>
              </a:extLst>
            </p:cNvPr>
            <p:cNvSpPr/>
            <p:nvPr userDrawn="1"/>
          </p:nvSpPr>
          <p:spPr>
            <a:xfrm>
              <a:off x="9103485" y="5408621"/>
              <a:ext cx="2959626" cy="212825"/>
            </a:xfrm>
            <a:prstGeom prst="rect">
              <a:avLst/>
            </a:prstGeom>
            <a:solidFill>
              <a:srgbClr val="65C2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4" name="Rectangle 43">
              <a:extLst>
                <a:ext uri="{FF2B5EF4-FFF2-40B4-BE49-F238E27FC236}">
                  <a16:creationId xmlns:a16="http://schemas.microsoft.com/office/drawing/2014/main" id="{6E2988E7-47E5-45A4-91D8-7D79ACA58FB6}"/>
                </a:ext>
              </a:extLst>
            </p:cNvPr>
            <p:cNvSpPr/>
            <p:nvPr userDrawn="1"/>
          </p:nvSpPr>
          <p:spPr>
            <a:xfrm>
              <a:off x="145253" y="5411798"/>
              <a:ext cx="2942653" cy="209648"/>
            </a:xfrm>
            <a:prstGeom prst="rect">
              <a:avLst/>
            </a:prstGeom>
            <a:solidFill>
              <a:srgbClr val="295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grpSp>
      <p:pic>
        <p:nvPicPr>
          <p:cNvPr id="46" name="Picture 45">
            <a:extLst>
              <a:ext uri="{FF2B5EF4-FFF2-40B4-BE49-F238E27FC236}">
                <a16:creationId xmlns:a16="http://schemas.microsoft.com/office/drawing/2014/main" id="{12B6924D-88A9-4517-AF0E-9A95D716D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53842" y="159488"/>
            <a:ext cx="2109269" cy="1947345"/>
          </a:xfrm>
          <a:prstGeom prst="rect">
            <a:avLst/>
          </a:prstGeom>
        </p:spPr>
      </p:pic>
      <p:sp>
        <p:nvSpPr>
          <p:cNvPr id="52" name="TextBox 51">
            <a:extLst>
              <a:ext uri="{FF2B5EF4-FFF2-40B4-BE49-F238E27FC236}">
                <a16:creationId xmlns:a16="http://schemas.microsoft.com/office/drawing/2014/main" id="{DB857F45-F52A-4CEC-8FB1-081841FFC49A}"/>
              </a:ext>
            </a:extLst>
          </p:cNvPr>
          <p:cNvSpPr txBox="1"/>
          <p:nvPr userDrawn="1"/>
        </p:nvSpPr>
        <p:spPr>
          <a:xfrm>
            <a:off x="326743" y="5935096"/>
            <a:ext cx="4638662" cy="646331"/>
          </a:xfrm>
          <a:prstGeom prst="rect">
            <a:avLst/>
          </a:prstGeom>
          <a:noFill/>
        </p:spPr>
        <p:txBody>
          <a:bodyPr wrap="square" rtlCol="0">
            <a:spAutoFit/>
          </a:bodyPr>
          <a:lstStyle/>
          <a:p>
            <a:r>
              <a:rPr lang="en-GB" dirty="0">
                <a:solidFill>
                  <a:srgbClr val="007534"/>
                </a:solidFill>
              </a:rPr>
              <a:t>www.cga.cymru</a:t>
            </a:r>
          </a:p>
          <a:p>
            <a:r>
              <a:rPr lang="en-GB" dirty="0">
                <a:solidFill>
                  <a:srgbClr val="007534"/>
                </a:solidFill>
              </a:rPr>
              <a:t>www.ewc.wales</a:t>
            </a:r>
          </a:p>
        </p:txBody>
      </p:sp>
      <p:pic>
        <p:nvPicPr>
          <p:cNvPr id="4" name="Picture 3">
            <a:extLst>
              <a:ext uri="{FF2B5EF4-FFF2-40B4-BE49-F238E27FC236}">
                <a16:creationId xmlns:a16="http://schemas.microsoft.com/office/drawing/2014/main" id="{C76A5EF4-F148-4286-9B63-5617D5129AD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57652" y="4363678"/>
            <a:ext cx="4434348" cy="2494321"/>
          </a:xfrm>
          <a:prstGeom prst="rect">
            <a:avLst/>
          </a:prstGeom>
        </p:spPr>
      </p:pic>
      <p:sp>
        <p:nvSpPr>
          <p:cNvPr id="13" name="Text Placeholder 8">
            <a:extLst>
              <a:ext uri="{FF2B5EF4-FFF2-40B4-BE49-F238E27FC236}">
                <a16:creationId xmlns:a16="http://schemas.microsoft.com/office/drawing/2014/main" id="{B4D41872-6259-4893-A48C-1E03E1AF9D08}"/>
              </a:ext>
            </a:extLst>
          </p:cNvPr>
          <p:cNvSpPr>
            <a:spLocks noGrp="1"/>
          </p:cNvSpPr>
          <p:nvPr>
            <p:ph type="body" sz="quarter" idx="13" hasCustomPrompt="1"/>
          </p:nvPr>
        </p:nvSpPr>
        <p:spPr>
          <a:xfrm>
            <a:off x="630237" y="1295961"/>
            <a:ext cx="5023155" cy="3708658"/>
          </a:xfrm>
        </p:spPr>
        <p:txBody>
          <a:bodyPr>
            <a:normAutofit/>
          </a:bodyPr>
          <a:lstStyle>
            <a:lvl1pPr marL="0" indent="0" algn="l">
              <a:buNone/>
              <a:defRPr sz="2400">
                <a:solidFill>
                  <a:schemeClr val="bg1"/>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Welsh contact us content</a:t>
            </a:r>
            <a:endParaRPr lang="en-GB" dirty="0"/>
          </a:p>
        </p:txBody>
      </p:sp>
      <p:sp>
        <p:nvSpPr>
          <p:cNvPr id="14" name="Text Placeholder 8">
            <a:extLst>
              <a:ext uri="{FF2B5EF4-FFF2-40B4-BE49-F238E27FC236}">
                <a16:creationId xmlns:a16="http://schemas.microsoft.com/office/drawing/2014/main" id="{D86A0E99-16F0-4367-AF44-B6639AE37832}"/>
              </a:ext>
            </a:extLst>
          </p:cNvPr>
          <p:cNvSpPr>
            <a:spLocks noGrp="1"/>
          </p:cNvSpPr>
          <p:nvPr>
            <p:ph type="body" sz="quarter" idx="14" hasCustomPrompt="1"/>
          </p:nvPr>
        </p:nvSpPr>
        <p:spPr>
          <a:xfrm>
            <a:off x="6264277" y="1295961"/>
            <a:ext cx="5023155" cy="3708658"/>
          </a:xfrm>
        </p:spPr>
        <p:txBody>
          <a:bodyPr>
            <a:normAutofit/>
          </a:bodyPr>
          <a:lstStyle>
            <a:lvl1pPr marL="0" indent="0" algn="l">
              <a:buNone/>
              <a:defRPr sz="2400">
                <a:solidFill>
                  <a:schemeClr val="bg1"/>
                </a:solidFill>
                <a:latin typeface="+mn-lt"/>
                <a:cs typeface="Poppins Medium" panose="000006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English contact us content</a:t>
            </a:r>
            <a:endParaRPr lang="en-GB" dirty="0"/>
          </a:p>
        </p:txBody>
      </p:sp>
      <p:sp>
        <p:nvSpPr>
          <p:cNvPr id="15" name="Text Placeholder 8">
            <a:extLst>
              <a:ext uri="{FF2B5EF4-FFF2-40B4-BE49-F238E27FC236}">
                <a16:creationId xmlns:a16="http://schemas.microsoft.com/office/drawing/2014/main" id="{B8A0D4AB-3F42-4DEF-94B0-3EFBA05B075F}"/>
              </a:ext>
            </a:extLst>
          </p:cNvPr>
          <p:cNvSpPr>
            <a:spLocks noGrp="1"/>
          </p:cNvSpPr>
          <p:nvPr>
            <p:ph type="body" sz="quarter" idx="15" hasCustomPrompt="1"/>
          </p:nvPr>
        </p:nvSpPr>
        <p:spPr>
          <a:xfrm>
            <a:off x="630237" y="496390"/>
            <a:ext cx="5023155" cy="643435"/>
          </a:xfrm>
        </p:spPr>
        <p:txBody>
          <a:bodyPr>
            <a:normAutofit/>
          </a:bodyPr>
          <a:lstStyle>
            <a:lvl1pPr marL="0" indent="0" algn="l">
              <a:buNone/>
              <a:defRPr sz="2800" b="1">
                <a:solidFill>
                  <a:schemeClr val="bg1"/>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err="1"/>
              <a:t>Cysylltwch</a:t>
            </a:r>
            <a:r>
              <a:rPr lang="en-US" dirty="0"/>
              <a:t> â </a:t>
            </a:r>
            <a:r>
              <a:rPr lang="en-US" dirty="0" err="1"/>
              <a:t>ni</a:t>
            </a:r>
            <a:endParaRPr lang="en-GB" dirty="0"/>
          </a:p>
        </p:txBody>
      </p:sp>
      <p:sp>
        <p:nvSpPr>
          <p:cNvPr id="16" name="Text Placeholder 8">
            <a:extLst>
              <a:ext uri="{FF2B5EF4-FFF2-40B4-BE49-F238E27FC236}">
                <a16:creationId xmlns:a16="http://schemas.microsoft.com/office/drawing/2014/main" id="{B65D6060-AD11-4ABA-A57A-212C1F24AAE8}"/>
              </a:ext>
            </a:extLst>
          </p:cNvPr>
          <p:cNvSpPr>
            <a:spLocks noGrp="1"/>
          </p:cNvSpPr>
          <p:nvPr>
            <p:ph type="body" sz="quarter" idx="16" hasCustomPrompt="1"/>
          </p:nvPr>
        </p:nvSpPr>
        <p:spPr>
          <a:xfrm>
            <a:off x="6264277" y="496390"/>
            <a:ext cx="5023154" cy="643435"/>
          </a:xfrm>
        </p:spPr>
        <p:txBody>
          <a:bodyPr>
            <a:normAutofit/>
          </a:bodyPr>
          <a:lstStyle>
            <a:lvl1pPr marL="0" indent="0" algn="l">
              <a:buNone/>
              <a:defRPr sz="2800" b="1">
                <a:solidFill>
                  <a:schemeClr val="bg1"/>
                </a:solidFill>
                <a:latin typeface="+mn-lt"/>
                <a:cs typeface="Poppins SemiBold" panose="00000700000000000000" pitchFamily="50" charset="0"/>
              </a:defRPr>
            </a:lvl1pPr>
            <a:lvl2pPr marL="457200" indent="0">
              <a:buNone/>
              <a:defRPr>
                <a:latin typeface="Poppins SemiBold" panose="00000700000000000000" pitchFamily="50" charset="0"/>
                <a:cs typeface="Poppins SemiBold" panose="00000700000000000000" pitchFamily="50" charset="0"/>
              </a:defRPr>
            </a:lvl2pPr>
            <a:lvl3pPr marL="914400" indent="0">
              <a:buNone/>
              <a:defRPr>
                <a:latin typeface="Poppins SemiBold" panose="00000700000000000000" pitchFamily="50" charset="0"/>
                <a:cs typeface="Poppins SemiBold" panose="00000700000000000000" pitchFamily="50" charset="0"/>
              </a:defRPr>
            </a:lvl3pPr>
            <a:lvl4pPr marL="1371600" indent="0">
              <a:buNone/>
              <a:defRPr>
                <a:latin typeface="Poppins SemiBold" panose="00000700000000000000" pitchFamily="50" charset="0"/>
                <a:cs typeface="Poppins SemiBold" panose="00000700000000000000" pitchFamily="50" charset="0"/>
              </a:defRPr>
            </a:lvl4pPr>
            <a:lvl5pPr marL="1828800" indent="0">
              <a:buNone/>
              <a:defRPr>
                <a:latin typeface="Poppins SemiBold" panose="00000700000000000000" pitchFamily="50" charset="0"/>
                <a:cs typeface="Poppins SemiBold" panose="00000700000000000000" pitchFamily="50" charset="0"/>
              </a:defRPr>
            </a:lvl5pPr>
          </a:lstStyle>
          <a:p>
            <a:pPr lvl="0"/>
            <a:r>
              <a:rPr lang="en-US" dirty="0"/>
              <a:t>Contact us</a:t>
            </a:r>
            <a:endParaRPr lang="en-GB" dirty="0"/>
          </a:p>
        </p:txBody>
      </p:sp>
    </p:spTree>
    <p:extLst>
      <p:ext uri="{BB962C8B-B14F-4D97-AF65-F5344CB8AC3E}">
        <p14:creationId xmlns:p14="http://schemas.microsoft.com/office/powerpoint/2010/main" val="14320019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1260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329384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927491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28224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513571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18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802476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230034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4238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7FA3E7-F096-4E49-955C-63E9662989EA}" type="datetimeFigureOut">
              <a:rPr lang="en-GB" smtClean="0"/>
              <a:t>09/06/2026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2966B7-6A1D-4249-B366-1C9C10273FB8}" type="slidenum">
              <a:rPr lang="en-GB" smtClean="0"/>
              <a:t>‹#›</a:t>
            </a:fld>
            <a:endParaRPr lang="en-GB"/>
          </a:p>
        </p:txBody>
      </p:sp>
    </p:spTree>
    <p:extLst>
      <p:ext uri="{BB962C8B-B14F-4D97-AF65-F5344CB8AC3E}">
        <p14:creationId xmlns:p14="http://schemas.microsoft.com/office/powerpoint/2010/main" val="121301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2" r:id="rId14"/>
    <p:sldLayoutId id="214748367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7FA3E7-F096-4E49-955C-63E9662989EA}" type="datetimeFigureOut">
              <a:rPr lang="en-GB" smtClean="0">
                <a:solidFill>
                  <a:prstClr val="black">
                    <a:tint val="75000"/>
                  </a:prstClr>
                </a:solidFill>
              </a:rPr>
              <a:pPr/>
              <a:t>09/06/2026</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2966B7-6A1D-4249-B366-1C9C10273FB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82727713"/>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a:hlinkClick r:id="" action="ppaction://noaction" highlightClick="1"/>
          </p:cNvPr>
          <p:cNvSpPr>
            <a:spLocks noChangeArrowheads="1"/>
          </p:cNvSpPr>
          <p:nvPr/>
        </p:nvSpPr>
        <p:spPr bwMode="auto">
          <a:xfrm>
            <a:off x="6400801" y="5121511"/>
            <a:ext cx="184731" cy="646331"/>
          </a:xfrm>
          <a:prstGeom prst="actionButtonBlank">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endParaRPr lang="en-US" altLang="en-US" sz="3600" dirty="0"/>
          </a:p>
        </p:txBody>
      </p:sp>
      <p:sp>
        <p:nvSpPr>
          <p:cNvPr id="7" name="Text Placeholder 6">
            <a:extLst>
              <a:ext uri="{FF2B5EF4-FFF2-40B4-BE49-F238E27FC236}">
                <a16:creationId xmlns:a16="http://schemas.microsoft.com/office/drawing/2014/main" id="{9A91A46E-391A-4CDE-853B-D5F9BC11C5B1}"/>
              </a:ext>
            </a:extLst>
          </p:cNvPr>
          <p:cNvSpPr>
            <a:spLocks noGrp="1"/>
          </p:cNvSpPr>
          <p:nvPr>
            <p:ph type="body" sz="quarter" idx="10"/>
          </p:nvPr>
        </p:nvSpPr>
        <p:spPr>
          <a:xfrm>
            <a:off x="452979" y="2495431"/>
            <a:ext cx="10430367" cy="1959837"/>
          </a:xfrm>
        </p:spPr>
        <p:txBody>
          <a:bodyPr>
            <a:normAutofit/>
          </a:bodyPr>
          <a:lstStyle/>
          <a:p>
            <a:r>
              <a:rPr lang="en-GB" sz="6000" dirty="0" err="1">
                <a:latin typeface="Poppins" panose="00000500000000000000" pitchFamily="2" charset="0"/>
                <a:cs typeface="Poppins" panose="00000500000000000000" pitchFamily="2" charset="0"/>
              </a:rPr>
              <a:t>Cofrestru</a:t>
            </a:r>
            <a:r>
              <a:rPr lang="en-GB" sz="6000" dirty="0">
                <a:latin typeface="Poppins" panose="00000500000000000000" pitchFamily="2" charset="0"/>
                <a:cs typeface="Poppins" panose="00000500000000000000" pitchFamily="2" charset="0"/>
              </a:rPr>
              <a:t> a </a:t>
            </a:r>
            <a:r>
              <a:rPr lang="en-GB" sz="6000" dirty="0" err="1">
                <a:latin typeface="Poppins" panose="00000500000000000000" pitchFamily="2" charset="0"/>
                <a:cs typeface="Poppins" panose="00000500000000000000" pitchFamily="2" charset="0"/>
              </a:rPr>
              <a:t>Rheoleiddio’r</a:t>
            </a:r>
            <a:r>
              <a:rPr lang="en-GB" sz="6000" dirty="0">
                <a:latin typeface="Poppins" panose="00000500000000000000" pitchFamily="2" charset="0"/>
                <a:cs typeface="Poppins" panose="00000500000000000000" pitchFamily="2" charset="0"/>
              </a:rPr>
              <a:t> </a:t>
            </a:r>
            <a:r>
              <a:rPr lang="en-GB" sz="6000" dirty="0" err="1">
                <a:latin typeface="Poppins" panose="00000500000000000000" pitchFamily="2" charset="0"/>
                <a:cs typeface="Poppins" panose="00000500000000000000" pitchFamily="2" charset="0"/>
              </a:rPr>
              <a:t>Gweithlu</a:t>
            </a:r>
            <a:endParaRPr lang="en-GB" sz="60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90265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2208214" y="1676400"/>
            <a:ext cx="81549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fontAlgn="base" hangingPunct="1">
              <a:spcBef>
                <a:spcPct val="50000"/>
              </a:spcBef>
              <a:spcAft>
                <a:spcPct val="0"/>
              </a:spcAft>
              <a:buFontTx/>
              <a:buNone/>
            </a:pPr>
            <a:endParaRPr lang="en-US" altLang="en-US" sz="2400" b="1" u="sng" dirty="0">
              <a:solidFill>
                <a:prstClr val="black"/>
              </a:solidFill>
              <a:latin typeface="Poppins" panose="00000500000000000000" pitchFamily="2" charset="0"/>
              <a:cs typeface="Poppins" panose="00000500000000000000" pitchFamily="2" charset="0"/>
            </a:endParaRPr>
          </a:p>
        </p:txBody>
      </p:sp>
      <p:sp>
        <p:nvSpPr>
          <p:cNvPr id="3075" name="Rectangle 3"/>
          <p:cNvSpPr>
            <a:spLocks noChangeArrowheads="1"/>
          </p:cNvSpPr>
          <p:nvPr/>
        </p:nvSpPr>
        <p:spPr bwMode="auto">
          <a:xfrm>
            <a:off x="1828800" y="2286001"/>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8938" indent="-388938"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fontAlgn="base" hangingPunct="1">
              <a:spcBef>
                <a:spcPct val="0"/>
              </a:spcBef>
              <a:spcAft>
                <a:spcPct val="0"/>
              </a:spcAft>
            </a:pPr>
            <a:endParaRPr lang="en-GB" altLang="en-US" sz="2400" dirty="0">
              <a:solidFill>
                <a:prstClr val="black"/>
              </a:solidFill>
              <a:latin typeface="Poppins" panose="00000500000000000000" pitchFamily="2" charset="0"/>
              <a:cs typeface="Poppins" panose="00000500000000000000" pitchFamily="2" charset="0"/>
            </a:endParaRPr>
          </a:p>
          <a:p>
            <a:pPr eaLnBrk="1" fontAlgn="base" hangingPunct="1">
              <a:spcBef>
                <a:spcPct val="0"/>
              </a:spcBef>
              <a:spcAft>
                <a:spcPct val="0"/>
              </a:spcAft>
            </a:pPr>
            <a:endParaRPr lang="en-GB" altLang="en-US" sz="2400" dirty="0">
              <a:solidFill>
                <a:prstClr val="black"/>
              </a:solidFill>
              <a:latin typeface="Poppins" panose="00000500000000000000" pitchFamily="2" charset="0"/>
              <a:cs typeface="Poppins" panose="00000500000000000000" pitchFamily="2" charset="0"/>
            </a:endParaRPr>
          </a:p>
        </p:txBody>
      </p:sp>
      <p:sp>
        <p:nvSpPr>
          <p:cNvPr id="2" name="Text Placeholder 1">
            <a:extLst>
              <a:ext uri="{FF2B5EF4-FFF2-40B4-BE49-F238E27FC236}">
                <a16:creationId xmlns:a16="http://schemas.microsoft.com/office/drawing/2014/main" id="{86455C26-7454-4741-9256-7DD7B331A233}"/>
              </a:ext>
            </a:extLst>
          </p:cNvPr>
          <p:cNvSpPr>
            <a:spLocks noGrp="1"/>
          </p:cNvSpPr>
          <p:nvPr>
            <p:ph type="body" sz="quarter" idx="13"/>
          </p:nvPr>
        </p:nvSpPr>
        <p:spPr>
          <a:xfrm>
            <a:off x="630237" y="1580781"/>
            <a:ext cx="10223293" cy="4384084"/>
          </a:xfrm>
        </p:spPr>
        <p:txBody>
          <a:bodyPr/>
          <a:lstStyle/>
          <a:p>
            <a:pPr marL="342900" indent="-342900">
              <a:buFont typeface="Arial" panose="020B0604020202020204" pitchFamily="34" charset="0"/>
              <a:buChar char="•"/>
            </a:pPr>
            <a:r>
              <a:rPr lang="en-GB" dirty="0">
                <a:solidFill>
                  <a:schemeClr val="tx1"/>
                </a:solidFill>
                <a:latin typeface="Poppins" panose="00000500000000000000" pitchFamily="2" charset="0"/>
                <a:cs typeface="Poppins" panose="00000500000000000000" pitchFamily="2" charset="0"/>
              </a:rPr>
              <a:t>CGA a </a:t>
            </a:r>
            <a:r>
              <a:rPr lang="en-GB" dirty="0" err="1">
                <a:solidFill>
                  <a:schemeClr val="tx1"/>
                </a:solidFill>
                <a:latin typeface="Poppins" panose="00000500000000000000" pitchFamily="2" charset="0"/>
                <a:cs typeface="Poppins" panose="00000500000000000000" pitchFamily="2" charset="0"/>
              </a:rPr>
              <a:t>rheoleiddio</a:t>
            </a:r>
            <a:r>
              <a:rPr lang="en-GB" dirty="0">
                <a:solidFill>
                  <a:schemeClr val="tx1"/>
                </a:solidFill>
                <a:latin typeface="Poppins" panose="00000500000000000000" pitchFamily="2" charset="0"/>
                <a:cs typeface="Poppins" panose="00000500000000000000" pitchFamily="2" charset="0"/>
              </a:rPr>
              <a:t> er </a:t>
            </a:r>
            <a:r>
              <a:rPr lang="en-GB" dirty="0" err="1">
                <a:solidFill>
                  <a:schemeClr val="tx1"/>
                </a:solidFill>
                <a:latin typeface="Poppins" panose="00000500000000000000" pitchFamily="2" charset="0"/>
                <a:cs typeface="Poppins" panose="00000500000000000000" pitchFamily="2" charset="0"/>
              </a:rPr>
              <a:t>budd</a:t>
            </a:r>
            <a:r>
              <a:rPr lang="en-GB" dirty="0">
                <a:solidFill>
                  <a:schemeClr val="tx1"/>
                </a:solidFill>
                <a:latin typeface="Poppins" panose="00000500000000000000" pitchFamily="2" charset="0"/>
                <a:cs typeface="Poppins" panose="00000500000000000000" pitchFamily="2" charset="0"/>
              </a:rPr>
              <a:t> y </a:t>
            </a:r>
            <a:r>
              <a:rPr lang="en-GB" dirty="0" err="1">
                <a:solidFill>
                  <a:schemeClr val="tx1"/>
                </a:solidFill>
                <a:latin typeface="Poppins" panose="00000500000000000000" pitchFamily="2" charset="0"/>
                <a:cs typeface="Poppins" panose="00000500000000000000" pitchFamily="2" charset="0"/>
              </a:rPr>
              <a:t>cyhoedd</a:t>
            </a:r>
            <a:endParaRPr lang="en-GB" dirty="0">
              <a:solidFill>
                <a:schemeClr val="tx1"/>
              </a:solidFill>
              <a:latin typeface="Poppins" panose="00000500000000000000" pitchFamily="2" charset="0"/>
              <a:cs typeface="Poppins" panose="00000500000000000000" pitchFamily="2" charset="0"/>
            </a:endParaRPr>
          </a:p>
          <a:p>
            <a:pPr marL="641350"/>
            <a:endParaRPr lang="en-GB" dirty="0">
              <a:solidFill>
                <a:schemeClr val="tx1"/>
              </a:solidFill>
              <a:latin typeface="Poppins" panose="00000500000000000000" pitchFamily="2" charset="0"/>
              <a:cs typeface="Poppins" panose="00000500000000000000" pitchFamily="2" charset="0"/>
            </a:endParaRPr>
          </a:p>
          <a:p>
            <a:pPr marL="984250" indent="-342900">
              <a:buFont typeface="Calibri" panose="020F0502020204030204" pitchFamily="34" charset="0"/>
              <a:buChar char="‒"/>
            </a:pPr>
            <a:r>
              <a:rPr lang="en-GB" dirty="0" err="1">
                <a:solidFill>
                  <a:schemeClr val="tx1"/>
                </a:solidFill>
                <a:latin typeface="Poppins" panose="00000500000000000000" pitchFamily="2" charset="0"/>
                <a:cs typeface="Poppins" panose="00000500000000000000" pitchFamily="2" charset="0"/>
              </a:rPr>
              <a:t>Cofrestru</a:t>
            </a:r>
            <a:r>
              <a:rPr lang="en-GB" dirty="0">
                <a:solidFill>
                  <a:schemeClr val="tx1"/>
                </a:solidFill>
                <a:latin typeface="Poppins" panose="00000500000000000000" pitchFamily="2" charset="0"/>
                <a:cs typeface="Poppins" panose="00000500000000000000" pitchFamily="2" charset="0"/>
              </a:rPr>
              <a:t> </a:t>
            </a:r>
            <a:r>
              <a:rPr lang="en-GB" dirty="0" err="1">
                <a:solidFill>
                  <a:schemeClr val="tx1"/>
                </a:solidFill>
                <a:latin typeface="Poppins" panose="00000500000000000000" pitchFamily="2" charset="0"/>
                <a:cs typeface="Poppins" panose="00000500000000000000" pitchFamily="2" charset="0"/>
              </a:rPr>
              <a:t>ymarferwyr</a:t>
            </a:r>
            <a:endParaRPr lang="en-GB" dirty="0">
              <a:solidFill>
                <a:schemeClr val="tx1"/>
              </a:solidFill>
              <a:latin typeface="Poppins" panose="00000500000000000000" pitchFamily="2" charset="0"/>
              <a:cs typeface="Poppins" panose="00000500000000000000" pitchFamily="2" charset="0"/>
            </a:endParaRPr>
          </a:p>
          <a:p>
            <a:pPr marL="984250" indent="-342900">
              <a:buFont typeface="Calibri" panose="020F0502020204030204" pitchFamily="34" charset="0"/>
              <a:buChar char="‒"/>
            </a:pPr>
            <a:r>
              <a:rPr lang="en-GB" dirty="0">
                <a:solidFill>
                  <a:schemeClr val="tx1"/>
                </a:solidFill>
                <a:latin typeface="Poppins" panose="00000500000000000000" pitchFamily="2" charset="0"/>
                <a:cs typeface="Poppins" panose="00000500000000000000" pitchFamily="2" charset="0"/>
              </a:rPr>
              <a:t>Cod </a:t>
            </a:r>
            <a:r>
              <a:rPr lang="en-GB" dirty="0" err="1">
                <a:solidFill>
                  <a:schemeClr val="tx1"/>
                </a:solidFill>
                <a:latin typeface="Poppins" panose="00000500000000000000" pitchFamily="2" charset="0"/>
                <a:cs typeface="Poppins" panose="00000500000000000000" pitchFamily="2" charset="0"/>
              </a:rPr>
              <a:t>Ymddygiad</a:t>
            </a:r>
            <a:r>
              <a:rPr lang="en-GB" dirty="0">
                <a:solidFill>
                  <a:schemeClr val="tx1"/>
                </a:solidFill>
                <a:latin typeface="Poppins" panose="00000500000000000000" pitchFamily="2" charset="0"/>
                <a:cs typeface="Poppins" panose="00000500000000000000" pitchFamily="2" charset="0"/>
              </a:rPr>
              <a:t> ac </a:t>
            </a:r>
            <a:r>
              <a:rPr lang="en-GB" dirty="0" err="1">
                <a:solidFill>
                  <a:schemeClr val="tx1"/>
                </a:solidFill>
                <a:latin typeface="Poppins" panose="00000500000000000000" pitchFamily="2" charset="0"/>
                <a:cs typeface="Poppins" panose="00000500000000000000" pitchFamily="2" charset="0"/>
              </a:rPr>
              <a:t>Ymarfer</a:t>
            </a:r>
            <a:r>
              <a:rPr lang="en-GB" dirty="0">
                <a:solidFill>
                  <a:schemeClr val="tx1"/>
                </a:solidFill>
                <a:latin typeface="Poppins" panose="00000500000000000000" pitchFamily="2" charset="0"/>
                <a:cs typeface="Poppins" panose="00000500000000000000" pitchFamily="2" charset="0"/>
              </a:rPr>
              <a:t> </a:t>
            </a:r>
            <a:r>
              <a:rPr lang="en-GB" dirty="0" err="1">
                <a:solidFill>
                  <a:schemeClr val="tx1"/>
                </a:solidFill>
                <a:latin typeface="Poppins" panose="00000500000000000000" pitchFamily="2" charset="0"/>
                <a:cs typeface="Poppins" panose="00000500000000000000" pitchFamily="2" charset="0"/>
              </a:rPr>
              <a:t>Proffesiynol</a:t>
            </a:r>
            <a:endParaRPr lang="en-GB" dirty="0">
              <a:solidFill>
                <a:schemeClr val="tx1"/>
              </a:solidFill>
              <a:latin typeface="Poppins" panose="00000500000000000000" pitchFamily="2" charset="0"/>
              <a:cs typeface="Poppins" panose="00000500000000000000" pitchFamily="2" charset="0"/>
            </a:endParaRPr>
          </a:p>
          <a:p>
            <a:pPr marL="984250" indent="-342900">
              <a:buFont typeface="Calibri" panose="020F0502020204030204" pitchFamily="34" charset="0"/>
              <a:buChar char="‒"/>
            </a:pPr>
            <a:endParaRPr lang="en-GB" dirty="0">
              <a:solidFill>
                <a:schemeClr val="tx1"/>
              </a:solidFill>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en-GB" dirty="0" err="1">
                <a:solidFill>
                  <a:schemeClr val="tx1"/>
                </a:solidFill>
                <a:latin typeface="Poppins" panose="00000500000000000000" pitchFamily="2" charset="0"/>
                <a:cs typeface="Poppins" panose="00000500000000000000" pitchFamily="2" charset="0"/>
              </a:rPr>
              <a:t>Dyfarnu</a:t>
            </a:r>
            <a:r>
              <a:rPr lang="en-GB" dirty="0">
                <a:solidFill>
                  <a:schemeClr val="tx1"/>
                </a:solidFill>
                <a:latin typeface="Poppins" panose="00000500000000000000" pitchFamily="2" charset="0"/>
                <a:cs typeface="Poppins" panose="00000500000000000000" pitchFamily="2" charset="0"/>
              </a:rPr>
              <a:t> SAC</a:t>
            </a:r>
          </a:p>
          <a:p>
            <a:endParaRPr lang="en-GB" dirty="0">
              <a:solidFill>
                <a:schemeClr val="tx1"/>
              </a:solidFill>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en-GB" dirty="0" err="1">
                <a:solidFill>
                  <a:schemeClr val="tx1"/>
                </a:solidFill>
                <a:latin typeface="Poppins" panose="00000500000000000000" pitchFamily="2" charset="0"/>
                <a:cs typeface="Poppins" panose="00000500000000000000" pitchFamily="2" charset="0"/>
              </a:rPr>
              <a:t>Gwasanaethau</a:t>
            </a:r>
            <a:r>
              <a:rPr lang="en-GB" dirty="0">
                <a:solidFill>
                  <a:schemeClr val="tx1"/>
                </a:solidFill>
                <a:latin typeface="Poppins" panose="00000500000000000000" pitchFamily="2" charset="0"/>
                <a:cs typeface="Poppins" panose="00000500000000000000" pitchFamily="2" charset="0"/>
              </a:rPr>
              <a:t> </a:t>
            </a:r>
            <a:r>
              <a:rPr lang="en-GB" dirty="0" err="1">
                <a:solidFill>
                  <a:schemeClr val="tx1"/>
                </a:solidFill>
                <a:latin typeface="Poppins" panose="00000500000000000000" pitchFamily="2" charset="0"/>
                <a:cs typeface="Poppins" panose="00000500000000000000" pitchFamily="2" charset="0"/>
              </a:rPr>
              <a:t>eraill</a:t>
            </a:r>
            <a:r>
              <a:rPr lang="en-GB" dirty="0">
                <a:solidFill>
                  <a:schemeClr val="tx1"/>
                </a:solidFill>
                <a:latin typeface="Poppins" panose="00000500000000000000" pitchFamily="2" charset="0"/>
                <a:cs typeface="Poppins" panose="00000500000000000000" pitchFamily="2" charset="0"/>
              </a:rPr>
              <a:t> </a:t>
            </a:r>
            <a:r>
              <a:rPr lang="en-GB" dirty="0" err="1">
                <a:solidFill>
                  <a:schemeClr val="tx1"/>
                </a:solidFill>
                <a:latin typeface="Poppins" panose="00000500000000000000" pitchFamily="2" charset="0"/>
                <a:cs typeface="Poppins" panose="00000500000000000000" pitchFamily="2" charset="0"/>
              </a:rPr>
              <a:t>gan</a:t>
            </a:r>
            <a:r>
              <a:rPr lang="en-GB" dirty="0">
                <a:solidFill>
                  <a:schemeClr val="tx1"/>
                </a:solidFill>
                <a:latin typeface="Poppins" panose="00000500000000000000" pitchFamily="2" charset="0"/>
                <a:cs typeface="Poppins" panose="00000500000000000000" pitchFamily="2" charset="0"/>
              </a:rPr>
              <a:t> CGA</a:t>
            </a:r>
          </a:p>
          <a:p>
            <a:endParaRPr lang="en-GB" dirty="0">
              <a:latin typeface="Poppins" panose="00000500000000000000" pitchFamily="2" charset="0"/>
              <a:cs typeface="Poppins" panose="00000500000000000000" pitchFamily="2" charset="0"/>
            </a:endParaRPr>
          </a:p>
        </p:txBody>
      </p:sp>
      <p:sp>
        <p:nvSpPr>
          <p:cNvPr id="4" name="Text Placeholder 3">
            <a:extLst>
              <a:ext uri="{FF2B5EF4-FFF2-40B4-BE49-F238E27FC236}">
                <a16:creationId xmlns:a16="http://schemas.microsoft.com/office/drawing/2014/main" id="{8F2BAC35-C367-42C8-AA18-55296FAB77B6}"/>
              </a:ext>
            </a:extLst>
          </p:cNvPr>
          <p:cNvSpPr>
            <a:spLocks noGrp="1"/>
          </p:cNvSpPr>
          <p:nvPr>
            <p:ph type="body" sz="quarter" idx="15"/>
          </p:nvPr>
        </p:nvSpPr>
        <p:spPr/>
        <p:txBody>
          <a:bodyPr/>
          <a:lstStyle/>
          <a:p>
            <a:r>
              <a:rPr lang="en-GB" dirty="0" err="1">
                <a:latin typeface="Poppins" panose="00000500000000000000" pitchFamily="2" charset="0"/>
                <a:cs typeface="Poppins" panose="00000500000000000000" pitchFamily="2" charset="0"/>
              </a:rPr>
              <a:t>Trosolwg</a:t>
            </a:r>
            <a:endParaRPr lang="en-GB"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5056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9">
            <a:extLst>
              <a:ext uri="{FF2B5EF4-FFF2-40B4-BE49-F238E27FC236}">
                <a16:creationId xmlns:a16="http://schemas.microsoft.com/office/drawing/2014/main" id="{B9EE67B9-8DFC-4EBC-A21E-966527050E7A}"/>
              </a:ext>
            </a:extLst>
          </p:cNvPr>
          <p:cNvGrpSpPr>
            <a:grpSpLocks/>
          </p:cNvGrpSpPr>
          <p:nvPr/>
        </p:nvGrpSpPr>
        <p:grpSpPr bwMode="auto">
          <a:xfrm>
            <a:off x="884479" y="930058"/>
            <a:ext cx="10423041" cy="5446920"/>
            <a:chOff x="153090" y="1134643"/>
            <a:chExt cx="8825084" cy="4901591"/>
          </a:xfrm>
        </p:grpSpPr>
        <p:pic>
          <p:nvPicPr>
            <p:cNvPr id="7" name="Picture 20">
              <a:extLst>
                <a:ext uri="{FF2B5EF4-FFF2-40B4-BE49-F238E27FC236}">
                  <a16:creationId xmlns:a16="http://schemas.microsoft.com/office/drawing/2014/main" id="{27E95EF0-5B0A-433B-9070-A90FD000EE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090" y="5001988"/>
              <a:ext cx="1966971" cy="1034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2">
              <a:extLst>
                <a:ext uri="{FF2B5EF4-FFF2-40B4-BE49-F238E27FC236}">
                  <a16:creationId xmlns:a16="http://schemas.microsoft.com/office/drawing/2014/main" id="{FB088971-A361-4F2E-8D6D-3DF9AA11F67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807011"/>
              <a:ext cx="1670992" cy="835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3">
              <a:extLst>
                <a:ext uri="{FF2B5EF4-FFF2-40B4-BE49-F238E27FC236}">
                  <a16:creationId xmlns:a16="http://schemas.microsoft.com/office/drawing/2014/main" id="{CEF7AE9F-DE63-4372-B231-69890AF49FE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1520" y="1174906"/>
              <a:ext cx="1538764" cy="103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49812370-6FA0-4FA3-8929-F18746EC75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4538" y="1134643"/>
              <a:ext cx="2955324"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5">
              <a:extLst>
                <a:ext uri="{FF2B5EF4-FFF2-40B4-BE49-F238E27FC236}">
                  <a16:creationId xmlns:a16="http://schemas.microsoft.com/office/drawing/2014/main" id="{1178E1A4-C107-4597-BA42-B635BF93FF5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593118" y="2435236"/>
              <a:ext cx="1728192" cy="96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6">
              <a:extLst>
                <a:ext uri="{FF2B5EF4-FFF2-40B4-BE49-F238E27FC236}">
                  <a16:creationId xmlns:a16="http://schemas.microsoft.com/office/drawing/2014/main" id="{0004C681-2F1E-437A-8B85-171152FD528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244971" y="3834987"/>
              <a:ext cx="2424485" cy="877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7">
              <a:extLst>
                <a:ext uri="{FF2B5EF4-FFF2-40B4-BE49-F238E27FC236}">
                  <a16:creationId xmlns:a16="http://schemas.microsoft.com/office/drawing/2014/main" id="{D70734C5-C3F1-4F85-8DEB-50B5C032FC62}"/>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379151" y="5222031"/>
              <a:ext cx="2156124" cy="5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8">
              <a:extLst>
                <a:ext uri="{FF2B5EF4-FFF2-40B4-BE49-F238E27FC236}">
                  <a16:creationId xmlns:a16="http://schemas.microsoft.com/office/drawing/2014/main" id="{14596A32-C014-46E7-9B36-41AEF783B9BB}"/>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715338" y="2420949"/>
              <a:ext cx="1638565" cy="117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9">
              <a:extLst>
                <a:ext uri="{FF2B5EF4-FFF2-40B4-BE49-F238E27FC236}">
                  <a16:creationId xmlns:a16="http://schemas.microsoft.com/office/drawing/2014/main" id="{81601644-7C8C-47E3-984D-EC09D85BEE3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428632" y="3938575"/>
              <a:ext cx="2304794" cy="6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0">
              <a:extLst>
                <a:ext uri="{FF2B5EF4-FFF2-40B4-BE49-F238E27FC236}">
                  <a16:creationId xmlns:a16="http://schemas.microsoft.com/office/drawing/2014/main" id="{8EB3220B-F8F2-43FB-8A18-BD6D94931363}"/>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103454" y="5156600"/>
              <a:ext cx="2874720" cy="879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32">
            <a:extLst>
              <a:ext uri="{FF2B5EF4-FFF2-40B4-BE49-F238E27FC236}">
                <a16:creationId xmlns:a16="http://schemas.microsoft.com/office/drawing/2014/main" id="{C4F8A42D-3D25-4CB0-A059-13E7F55C262F}"/>
              </a:ext>
            </a:extLst>
          </p:cNvPr>
          <p:cNvPicPr>
            <a:picLocks noChangeAspect="1"/>
          </p:cNvPicPr>
          <p:nvPr/>
        </p:nvPicPr>
        <p:blipFill>
          <a:blip r:embed="rId13">
            <a:extLst>
              <a:ext uri="{28A0092B-C50C-407E-A947-70E740481C1C}">
                <a14:useLocalDpi xmlns:a14="http://schemas.microsoft.com/office/drawing/2010/main" val="0"/>
              </a:ext>
            </a:extLst>
          </a:blip>
          <a:srcRect l="41016" b="30524"/>
          <a:stretch>
            <a:fillRect/>
          </a:stretch>
        </p:blipFill>
        <p:spPr bwMode="auto">
          <a:xfrm>
            <a:off x="8542064" y="1234415"/>
            <a:ext cx="1223962"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
            <a:extLst>
              <a:ext uri="{FF2B5EF4-FFF2-40B4-BE49-F238E27FC236}">
                <a16:creationId xmlns:a16="http://schemas.microsoft.com/office/drawing/2014/main" id="{1E9F2388-DD79-47DF-AC8E-8EEABF335E1D}"/>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64661" y="2581966"/>
            <a:ext cx="21812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3</a:t>
            </a:fld>
            <a:endParaRPr lang="en-GB" altLang="en-US">
              <a:solidFill>
                <a:srgbClr val="898989"/>
              </a:solidFill>
            </a:endParaRPr>
          </a:p>
        </p:txBody>
      </p:sp>
      <p:sp>
        <p:nvSpPr>
          <p:cNvPr id="20" name="Title 1">
            <a:extLst>
              <a:ext uri="{FF2B5EF4-FFF2-40B4-BE49-F238E27FC236}">
                <a16:creationId xmlns:a16="http://schemas.microsoft.com/office/drawing/2014/main" id="{C9D69B0D-4891-4DCB-B30B-4EC4F2C06796}"/>
              </a:ext>
            </a:extLst>
          </p:cNvPr>
          <p:cNvSpPr txBox="1">
            <a:spLocks/>
          </p:cNvSpPr>
          <p:nvPr/>
        </p:nvSpPr>
        <p:spPr bwMode="auto">
          <a:xfrm>
            <a:off x="573205" y="91415"/>
            <a:ext cx="999700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dirty="0" err="1">
                <a:solidFill>
                  <a:srgbClr val="017A37"/>
                </a:solidFill>
                <a:latin typeface="Poppins" panose="00000500000000000000" pitchFamily="2" charset="0"/>
                <a:cs typeface="Poppins" panose="00000500000000000000" pitchFamily="2" charset="0"/>
              </a:rPr>
              <a:t>Rheoleiddio</a:t>
            </a:r>
            <a:r>
              <a:rPr lang="en-GB" altLang="en-US" sz="3600" b="1" dirty="0">
                <a:solidFill>
                  <a:srgbClr val="017A37"/>
                </a:solidFill>
                <a:latin typeface="Poppins" panose="00000500000000000000" pitchFamily="2" charset="0"/>
                <a:cs typeface="Poppins" panose="00000500000000000000" pitchFamily="2" charset="0"/>
              </a:rPr>
              <a:t> er </a:t>
            </a:r>
            <a:r>
              <a:rPr lang="en-GB" altLang="en-US" sz="3600" b="1" dirty="0" err="1">
                <a:solidFill>
                  <a:srgbClr val="017A37"/>
                </a:solidFill>
                <a:latin typeface="Poppins" panose="00000500000000000000" pitchFamily="2" charset="0"/>
                <a:cs typeface="Poppins" panose="00000500000000000000" pitchFamily="2" charset="0"/>
              </a:rPr>
              <a:t>budd</a:t>
            </a:r>
            <a:r>
              <a:rPr lang="en-GB" altLang="en-US" sz="3600" b="1" dirty="0">
                <a:solidFill>
                  <a:srgbClr val="017A37"/>
                </a:solidFill>
                <a:latin typeface="Poppins" panose="00000500000000000000" pitchFamily="2" charset="0"/>
                <a:cs typeface="Poppins" panose="00000500000000000000" pitchFamily="2" charset="0"/>
              </a:rPr>
              <a:t> y </a:t>
            </a:r>
            <a:r>
              <a:rPr lang="en-GB" altLang="en-US" sz="3600" b="1" dirty="0" err="1">
                <a:solidFill>
                  <a:srgbClr val="017A37"/>
                </a:solidFill>
                <a:latin typeface="Poppins" panose="00000500000000000000" pitchFamily="2" charset="0"/>
                <a:cs typeface="Poppins" panose="00000500000000000000" pitchFamily="2" charset="0"/>
              </a:rPr>
              <a:t>Cyhoedd</a:t>
            </a:r>
            <a:endParaRPr lang="en-GB" altLang="en-US" sz="3600" b="1" dirty="0">
              <a:solidFill>
                <a:srgbClr val="017A37"/>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093097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4</a:t>
            </a:fld>
            <a:endParaRPr lang="en-GB" altLang="en-US">
              <a:solidFill>
                <a:srgbClr val="898989"/>
              </a:solidFill>
            </a:endParaRPr>
          </a:p>
        </p:txBody>
      </p:sp>
      <p:sp>
        <p:nvSpPr>
          <p:cNvPr id="21" name="Text Box 4">
            <a:extLst>
              <a:ext uri="{FF2B5EF4-FFF2-40B4-BE49-F238E27FC236}">
                <a16:creationId xmlns:a16="http://schemas.microsoft.com/office/drawing/2014/main" id="{43C0AB37-BD07-41EF-AA91-441A02801EA5}"/>
              </a:ext>
            </a:extLst>
          </p:cNvPr>
          <p:cNvSpPr txBox="1">
            <a:spLocks noChangeArrowheads="1"/>
          </p:cNvSpPr>
          <p:nvPr/>
        </p:nvSpPr>
        <p:spPr bwMode="auto">
          <a:xfrm>
            <a:off x="-134700" y="242011"/>
            <a:ext cx="640873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2400" b="1" dirty="0">
                <a:solidFill>
                  <a:srgbClr val="017A37"/>
                </a:solidFill>
                <a:latin typeface="Poppins" panose="00000500000000000000" pitchFamily="2" charset="0"/>
                <a:cs typeface="Poppins" panose="00000500000000000000" pitchFamily="2" charset="0"/>
              </a:rPr>
              <a:t>CGA:  </a:t>
            </a:r>
            <a:r>
              <a:rPr lang="en-GB" altLang="en-US" sz="2400" b="1" dirty="0" err="1">
                <a:solidFill>
                  <a:srgbClr val="017A37"/>
                </a:solidFill>
                <a:latin typeface="Poppins" panose="00000500000000000000" pitchFamily="2" charset="0"/>
                <a:cs typeface="Poppins" panose="00000500000000000000" pitchFamily="2" charset="0"/>
              </a:rPr>
              <a:t>Swyddogaethau</a:t>
            </a:r>
            <a:r>
              <a:rPr lang="en-GB" altLang="en-US" sz="2400" b="1" dirty="0">
                <a:solidFill>
                  <a:srgbClr val="017A37"/>
                </a:solidFill>
                <a:latin typeface="Poppins" panose="00000500000000000000" pitchFamily="2" charset="0"/>
                <a:cs typeface="Poppins" panose="00000500000000000000" pitchFamily="2" charset="0"/>
              </a:rPr>
              <a:t> </a:t>
            </a:r>
            <a:r>
              <a:rPr lang="en-GB" altLang="en-US" sz="2400" b="1" dirty="0" err="1">
                <a:solidFill>
                  <a:srgbClr val="017A37"/>
                </a:solidFill>
                <a:latin typeface="Poppins" panose="00000500000000000000" pitchFamily="2" charset="0"/>
                <a:cs typeface="Poppins" panose="00000500000000000000" pitchFamily="2" charset="0"/>
              </a:rPr>
              <a:t>Statudol</a:t>
            </a:r>
            <a:endParaRPr lang="en-GB" altLang="en-US" sz="2400" b="1" dirty="0">
              <a:solidFill>
                <a:srgbClr val="017A37"/>
              </a:solidFill>
              <a:latin typeface="Poppins" panose="00000500000000000000" pitchFamily="2" charset="0"/>
              <a:cs typeface="Poppins" panose="00000500000000000000" pitchFamily="2" charset="0"/>
            </a:endParaRPr>
          </a:p>
        </p:txBody>
      </p:sp>
      <p:sp>
        <p:nvSpPr>
          <p:cNvPr id="22" name="Text Box 5">
            <a:extLst>
              <a:ext uri="{FF2B5EF4-FFF2-40B4-BE49-F238E27FC236}">
                <a16:creationId xmlns:a16="http://schemas.microsoft.com/office/drawing/2014/main" id="{83C7D9F4-ED69-40DC-8946-51528C7A7067}"/>
              </a:ext>
            </a:extLst>
          </p:cNvPr>
          <p:cNvSpPr txBox="1">
            <a:spLocks noChangeArrowheads="1"/>
          </p:cNvSpPr>
          <p:nvPr/>
        </p:nvSpPr>
        <p:spPr bwMode="auto">
          <a:xfrm>
            <a:off x="891653" y="1014456"/>
            <a:ext cx="8515350" cy="498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8938" indent="-388938"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marL="457200" indent="-457200" eaLnBrk="1" hangingPunct="1">
              <a:spcBef>
                <a:spcPct val="0"/>
              </a:spcBef>
              <a:buFont typeface="+mj-lt"/>
              <a:buAutoNum type="arabicPeriod"/>
              <a:defRPr/>
            </a:pPr>
            <a:r>
              <a:rPr lang="en-GB" altLang="en-US" sz="2000" b="1" dirty="0" err="1">
                <a:solidFill>
                  <a:prstClr val="black"/>
                </a:solidFill>
                <a:latin typeface="Calibri"/>
              </a:rPr>
              <a:t>Cynnal</a:t>
            </a:r>
            <a:r>
              <a:rPr lang="en-GB" altLang="en-US" sz="2000" b="1" dirty="0">
                <a:solidFill>
                  <a:prstClr val="black"/>
                </a:solidFill>
                <a:latin typeface="Calibri"/>
              </a:rPr>
              <a:t> </a:t>
            </a:r>
            <a:r>
              <a:rPr lang="en-GB" altLang="en-US" sz="2000" b="1" dirty="0" err="1">
                <a:solidFill>
                  <a:prstClr val="black"/>
                </a:solidFill>
                <a:latin typeface="Calibri"/>
              </a:rPr>
              <a:t>ffydd</a:t>
            </a:r>
            <a:r>
              <a:rPr lang="en-GB" altLang="en-US" sz="2000" b="1" dirty="0">
                <a:solidFill>
                  <a:prstClr val="black"/>
                </a:solidFill>
                <a:latin typeface="Calibri"/>
              </a:rPr>
              <a:t> a </a:t>
            </a:r>
            <a:r>
              <a:rPr lang="en-GB" altLang="en-US" sz="2000" b="1" dirty="0" err="1">
                <a:solidFill>
                  <a:prstClr val="black"/>
                </a:solidFill>
                <a:latin typeface="Calibri"/>
              </a:rPr>
              <a:t>hyder</a:t>
            </a:r>
            <a:r>
              <a:rPr lang="en-GB" altLang="en-US" sz="2000" b="1" dirty="0">
                <a:solidFill>
                  <a:prstClr val="black"/>
                </a:solidFill>
                <a:latin typeface="Calibri"/>
              </a:rPr>
              <a:t> y </a:t>
            </a:r>
            <a:r>
              <a:rPr lang="en-GB" altLang="en-US" sz="2000" b="1" dirty="0" err="1">
                <a:solidFill>
                  <a:prstClr val="black"/>
                </a:solidFill>
                <a:latin typeface="Calibri"/>
              </a:rPr>
              <a:t>cyhoedd</a:t>
            </a:r>
            <a:r>
              <a:rPr lang="en-GB" altLang="en-US" sz="2000" b="1" dirty="0">
                <a:solidFill>
                  <a:prstClr val="black"/>
                </a:solidFill>
                <a:latin typeface="Calibri"/>
              </a:rPr>
              <a:t>, a </a:t>
            </a:r>
            <a:r>
              <a:rPr lang="en-GB" altLang="en-US" sz="2000" b="1" dirty="0" err="1">
                <a:solidFill>
                  <a:prstClr val="black"/>
                </a:solidFill>
                <a:latin typeface="Calibri"/>
              </a:rPr>
              <a:t>diogelu</a:t>
            </a:r>
            <a:r>
              <a:rPr lang="en-GB" altLang="en-US" sz="2000" b="1" dirty="0">
                <a:solidFill>
                  <a:prstClr val="black"/>
                </a:solidFill>
                <a:latin typeface="Calibri"/>
              </a:rPr>
              <a:t> </a:t>
            </a:r>
            <a:r>
              <a:rPr lang="en-GB" altLang="en-US" sz="2000" b="1" dirty="0" err="1">
                <a:solidFill>
                  <a:prstClr val="black"/>
                </a:solidFill>
                <a:latin typeface="Calibri"/>
              </a:rPr>
              <a:t>dysgwyr</a:t>
            </a:r>
            <a:r>
              <a:rPr lang="en-GB" altLang="en-US" sz="2000" b="1" dirty="0">
                <a:solidFill>
                  <a:prstClr val="black"/>
                </a:solidFill>
                <a:latin typeface="Calibri"/>
              </a:rPr>
              <a:t>, </a:t>
            </a:r>
            <a:r>
              <a:rPr lang="en-GB" altLang="en-US" sz="2000" b="1" dirty="0" err="1">
                <a:solidFill>
                  <a:prstClr val="black"/>
                </a:solidFill>
                <a:latin typeface="Calibri"/>
              </a:rPr>
              <a:t>rhieni</a:t>
            </a:r>
            <a:r>
              <a:rPr lang="en-GB" altLang="en-US" sz="2000" b="1" dirty="0">
                <a:solidFill>
                  <a:prstClr val="black"/>
                </a:solidFill>
                <a:latin typeface="Calibri"/>
              </a:rPr>
              <a:t> </a:t>
            </a:r>
            <a:r>
              <a:rPr lang="en-GB" altLang="en-US" sz="2000" b="1" dirty="0" err="1">
                <a:solidFill>
                  <a:prstClr val="black"/>
                </a:solidFill>
                <a:latin typeface="Calibri"/>
              </a:rPr>
              <a:t>a’r</a:t>
            </a:r>
            <a:r>
              <a:rPr lang="en-GB" altLang="en-US" sz="2000" b="1" dirty="0">
                <a:solidFill>
                  <a:prstClr val="black"/>
                </a:solidFill>
                <a:latin typeface="Calibri"/>
              </a:rPr>
              <a:t> </a:t>
            </a:r>
            <a:r>
              <a:rPr lang="en-GB" altLang="en-US" sz="2000" b="1" dirty="0" err="1">
                <a:solidFill>
                  <a:prstClr val="black"/>
                </a:solidFill>
                <a:latin typeface="Calibri"/>
              </a:rPr>
              <a:t>cyhoedd</a:t>
            </a:r>
            <a:endParaRPr lang="en-GB" altLang="en-US" sz="2000" b="1"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Cadw</a:t>
            </a:r>
            <a:r>
              <a:rPr lang="en-GB" altLang="en-US" sz="2000" dirty="0">
                <a:solidFill>
                  <a:prstClr val="black"/>
                </a:solidFill>
                <a:latin typeface="Calibri"/>
              </a:rPr>
              <a:t> </a:t>
            </a:r>
            <a:r>
              <a:rPr lang="en-GB" altLang="en-US" sz="2000" dirty="0" err="1">
                <a:solidFill>
                  <a:prstClr val="black"/>
                </a:solidFill>
                <a:latin typeface="Calibri"/>
              </a:rPr>
              <a:t>Cofrestr</a:t>
            </a:r>
            <a:endParaRPr lang="en-GB" altLang="en-US" sz="2000"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dirty="0">
                <a:solidFill>
                  <a:prstClr val="black"/>
                </a:solidFill>
                <a:latin typeface="Calibri"/>
              </a:rPr>
              <a:t>Cod </a:t>
            </a:r>
            <a:r>
              <a:rPr lang="en-GB" altLang="en-US" sz="2000" dirty="0" err="1">
                <a:solidFill>
                  <a:prstClr val="black"/>
                </a:solidFill>
                <a:latin typeface="Calibri"/>
              </a:rPr>
              <a:t>Ymddygiad</a:t>
            </a:r>
            <a:r>
              <a:rPr lang="en-GB" altLang="en-US" sz="2000" dirty="0">
                <a:solidFill>
                  <a:prstClr val="black"/>
                </a:solidFill>
                <a:latin typeface="Calibri"/>
              </a:rPr>
              <a:t> ac </a:t>
            </a:r>
            <a:r>
              <a:rPr lang="en-GB" altLang="en-US" sz="2000" dirty="0" err="1">
                <a:solidFill>
                  <a:prstClr val="black"/>
                </a:solidFill>
                <a:latin typeface="Calibri"/>
              </a:rPr>
              <a:t>Ymarfer</a:t>
            </a:r>
            <a:r>
              <a:rPr lang="en-GB" altLang="en-US" sz="2000" dirty="0">
                <a:solidFill>
                  <a:prstClr val="black"/>
                </a:solidFill>
                <a:latin typeface="Calibri"/>
              </a:rPr>
              <a:t> </a:t>
            </a:r>
            <a:r>
              <a:rPr lang="en-GB" altLang="en-US" sz="2000" dirty="0" err="1">
                <a:solidFill>
                  <a:prstClr val="black"/>
                </a:solidFill>
                <a:latin typeface="Calibri"/>
              </a:rPr>
              <a:t>Proffesiynol</a:t>
            </a:r>
            <a:endParaRPr lang="en-GB" altLang="en-US" sz="2000"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b="1" dirty="0" err="1">
                <a:solidFill>
                  <a:srgbClr val="FF0000"/>
                </a:solidFill>
                <a:latin typeface="Calibri"/>
              </a:rPr>
              <a:t>Ymchwilio</a:t>
            </a:r>
            <a:r>
              <a:rPr lang="en-GB" altLang="en-US" sz="2000" b="1" dirty="0">
                <a:solidFill>
                  <a:srgbClr val="FF0000"/>
                </a:solidFill>
                <a:latin typeface="Calibri"/>
              </a:rPr>
              <a:t> a </a:t>
            </a:r>
            <a:r>
              <a:rPr lang="en-GB" altLang="en-US" sz="2000" b="1" dirty="0" err="1">
                <a:solidFill>
                  <a:srgbClr val="FF0000"/>
                </a:solidFill>
                <a:latin typeface="Calibri"/>
              </a:rPr>
              <a:t>gwrando</a:t>
            </a:r>
            <a:r>
              <a:rPr lang="en-GB" altLang="en-US" sz="2000" b="1" dirty="0">
                <a:solidFill>
                  <a:srgbClr val="FF0000"/>
                </a:solidFill>
                <a:latin typeface="Calibri"/>
              </a:rPr>
              <a:t> </a:t>
            </a:r>
            <a:r>
              <a:rPr lang="en-GB" altLang="en-US" sz="2000" b="1" dirty="0" err="1">
                <a:solidFill>
                  <a:srgbClr val="FF0000"/>
                </a:solidFill>
                <a:latin typeface="Calibri"/>
              </a:rPr>
              <a:t>achosion</a:t>
            </a:r>
            <a:r>
              <a:rPr lang="en-GB" altLang="en-US" sz="2000" b="1" dirty="0">
                <a:solidFill>
                  <a:srgbClr val="FF0000"/>
                </a:solidFill>
                <a:latin typeface="Calibri"/>
              </a:rPr>
              <a:t> am </a:t>
            </a:r>
            <a:r>
              <a:rPr lang="en-GB" altLang="en-US" sz="2000" b="1" dirty="0" err="1">
                <a:solidFill>
                  <a:srgbClr val="FF0000"/>
                </a:solidFill>
                <a:latin typeface="Calibri"/>
              </a:rPr>
              <a:t>ymddygiad</a:t>
            </a:r>
            <a:r>
              <a:rPr lang="en-GB" altLang="en-US" sz="2000" b="1" dirty="0">
                <a:solidFill>
                  <a:srgbClr val="FF0000"/>
                </a:solidFill>
                <a:latin typeface="Calibri"/>
              </a:rPr>
              <a:t> ac </a:t>
            </a:r>
            <a:r>
              <a:rPr lang="en-GB" altLang="en-US" sz="2000" b="1" dirty="0" err="1">
                <a:solidFill>
                  <a:srgbClr val="FF0000"/>
                </a:solidFill>
                <a:latin typeface="Calibri"/>
              </a:rPr>
              <a:t>ymarfer</a:t>
            </a:r>
            <a:endParaRPr lang="en-GB" altLang="en-US" sz="2000" b="1" dirty="0">
              <a:solidFill>
                <a:srgbClr val="FF0000"/>
              </a:solidFill>
              <a:latin typeface="Calibri"/>
            </a:endParaRPr>
          </a:p>
          <a:p>
            <a:pPr marL="457200" lvl="1" indent="0" eaLnBrk="1" hangingPunct="1">
              <a:spcBef>
                <a:spcPct val="0"/>
              </a:spcBef>
              <a:buNone/>
              <a:defRPr/>
            </a:pPr>
            <a:endParaRPr lang="en-GB" altLang="en-US" sz="2000" b="1" dirty="0">
              <a:solidFill>
                <a:srgbClr val="FF0000"/>
              </a:solidFill>
              <a:latin typeface="Calibri"/>
            </a:endParaRPr>
          </a:p>
          <a:p>
            <a:pPr marL="457200" indent="-457200" eaLnBrk="1" hangingPunct="1">
              <a:spcBef>
                <a:spcPct val="0"/>
              </a:spcBef>
              <a:buFontTx/>
              <a:buAutoNum type="arabicPeriod"/>
              <a:defRPr/>
            </a:pPr>
            <a:endParaRPr lang="en-GB" altLang="en-US" sz="500" dirty="0">
              <a:solidFill>
                <a:prstClr val="black"/>
              </a:solidFill>
              <a:latin typeface="Calibri"/>
            </a:endParaRPr>
          </a:p>
          <a:p>
            <a:pPr marL="457200" indent="-457200" eaLnBrk="1" hangingPunct="1">
              <a:spcBef>
                <a:spcPct val="0"/>
              </a:spcBef>
              <a:buFont typeface="+mj-lt"/>
              <a:buAutoNum type="arabicPeriod"/>
              <a:defRPr/>
            </a:pPr>
            <a:r>
              <a:rPr lang="en-GB" altLang="en-US" sz="2000" b="1" dirty="0" err="1">
                <a:solidFill>
                  <a:prstClr val="black"/>
                </a:solidFill>
                <a:latin typeface="Calibri"/>
              </a:rPr>
              <a:t>Achredu</a:t>
            </a:r>
            <a:r>
              <a:rPr lang="en-GB" altLang="en-US" sz="2000" b="1" dirty="0">
                <a:solidFill>
                  <a:prstClr val="black"/>
                </a:solidFill>
                <a:latin typeface="Calibri"/>
              </a:rPr>
              <a:t> </a:t>
            </a:r>
            <a:r>
              <a:rPr lang="en-GB" altLang="en-US" sz="2000" b="1" dirty="0" err="1">
                <a:solidFill>
                  <a:prstClr val="black"/>
                </a:solidFill>
                <a:latin typeface="Calibri"/>
              </a:rPr>
              <a:t>rhaglenni</a:t>
            </a:r>
            <a:r>
              <a:rPr lang="en-GB" altLang="en-US" sz="2000" b="1" dirty="0">
                <a:solidFill>
                  <a:prstClr val="black"/>
                </a:solidFill>
                <a:latin typeface="Calibri"/>
              </a:rPr>
              <a:t> </a:t>
            </a:r>
            <a:r>
              <a:rPr lang="en-GB" altLang="en-US" sz="2000" b="1" dirty="0" err="1">
                <a:solidFill>
                  <a:prstClr val="black"/>
                </a:solidFill>
                <a:latin typeface="Calibri"/>
              </a:rPr>
              <a:t>cychwynnol</a:t>
            </a:r>
            <a:r>
              <a:rPr lang="en-GB" altLang="en-US" sz="2000" b="1" dirty="0">
                <a:solidFill>
                  <a:prstClr val="black"/>
                </a:solidFill>
                <a:latin typeface="Calibri"/>
              </a:rPr>
              <a:t> </a:t>
            </a:r>
            <a:r>
              <a:rPr lang="en-GB" altLang="en-US" sz="2000" b="1" dirty="0" err="1">
                <a:solidFill>
                  <a:prstClr val="black"/>
                </a:solidFill>
                <a:latin typeface="Calibri"/>
              </a:rPr>
              <a:t>Athrawon</a:t>
            </a:r>
            <a:r>
              <a:rPr lang="en-GB" altLang="en-US" sz="2000" b="1" dirty="0">
                <a:solidFill>
                  <a:prstClr val="black"/>
                </a:solidFill>
                <a:latin typeface="Calibri"/>
              </a:rPr>
              <a:t> Ysgol</a:t>
            </a:r>
          </a:p>
          <a:p>
            <a:pPr marL="457200" indent="-457200" eaLnBrk="1" hangingPunct="1">
              <a:spcBef>
                <a:spcPct val="0"/>
              </a:spcBef>
              <a:buFontTx/>
              <a:buAutoNum type="arabicPeriod"/>
              <a:defRPr/>
            </a:pPr>
            <a:endParaRPr lang="en-GB" altLang="en-US" sz="500" dirty="0">
              <a:solidFill>
                <a:prstClr val="black"/>
              </a:solidFill>
              <a:latin typeface="Calibri"/>
            </a:endParaRPr>
          </a:p>
          <a:p>
            <a:pPr marL="457200" indent="-457200" eaLnBrk="1" hangingPunct="1">
              <a:spcBef>
                <a:spcPct val="0"/>
              </a:spcBef>
              <a:buFont typeface="+mj-lt"/>
              <a:buAutoNum type="arabicPeriod"/>
              <a:defRPr/>
            </a:pPr>
            <a:r>
              <a:rPr lang="en-GB" altLang="en-US" sz="2000" b="1" dirty="0" err="1">
                <a:solidFill>
                  <a:prstClr val="black"/>
                </a:solidFill>
                <a:latin typeface="Calibri"/>
              </a:rPr>
              <a:t>Cyngor</a:t>
            </a:r>
            <a:r>
              <a:rPr lang="en-GB" altLang="en-US" sz="2000" b="1" dirty="0">
                <a:solidFill>
                  <a:prstClr val="black"/>
                </a:solidFill>
                <a:latin typeface="Calibri"/>
              </a:rPr>
              <a:t> </a:t>
            </a:r>
            <a:r>
              <a:rPr lang="en-GB" altLang="en-US" sz="2000" b="1" dirty="0" err="1">
                <a:solidFill>
                  <a:prstClr val="black"/>
                </a:solidFill>
                <a:latin typeface="Calibri"/>
              </a:rPr>
              <a:t>i</a:t>
            </a:r>
            <a:r>
              <a:rPr lang="en-GB" altLang="en-US" sz="2000" b="1" dirty="0">
                <a:solidFill>
                  <a:prstClr val="black"/>
                </a:solidFill>
                <a:latin typeface="Calibri"/>
              </a:rPr>
              <a:t> </a:t>
            </a:r>
            <a:r>
              <a:rPr lang="en-GB" altLang="en-US" sz="2000" b="1" dirty="0" err="1">
                <a:solidFill>
                  <a:prstClr val="black"/>
                </a:solidFill>
                <a:latin typeface="Calibri"/>
              </a:rPr>
              <a:t>Lywodraeth</a:t>
            </a:r>
            <a:r>
              <a:rPr lang="en-GB" altLang="en-US" sz="2000" b="1" dirty="0">
                <a:solidFill>
                  <a:prstClr val="black"/>
                </a:solidFill>
                <a:latin typeface="Calibri"/>
              </a:rPr>
              <a:t> Cymru am </a:t>
            </a:r>
            <a:r>
              <a:rPr lang="en-GB" altLang="en-US" sz="2000" b="1" dirty="0" err="1">
                <a:solidFill>
                  <a:prstClr val="black"/>
                </a:solidFill>
                <a:latin typeface="Calibri"/>
              </a:rPr>
              <a:t>grwpiau</a:t>
            </a:r>
            <a:r>
              <a:rPr lang="en-GB" altLang="en-US" sz="2000" b="1" dirty="0">
                <a:solidFill>
                  <a:prstClr val="black"/>
                </a:solidFill>
                <a:latin typeface="Calibri"/>
              </a:rPr>
              <a:t> </a:t>
            </a:r>
            <a:r>
              <a:rPr lang="en-GB" altLang="en-US" sz="2000" b="1" dirty="0" err="1">
                <a:solidFill>
                  <a:prstClr val="black"/>
                </a:solidFill>
                <a:latin typeface="Calibri"/>
              </a:rPr>
              <a:t>cofrestreion</a:t>
            </a:r>
            <a:r>
              <a:rPr lang="en-GB" altLang="en-US" sz="2000" b="1" dirty="0">
                <a:solidFill>
                  <a:prstClr val="black"/>
                </a:solidFill>
                <a:latin typeface="Calibri"/>
              </a:rPr>
              <a:t> ac </a:t>
            </a:r>
            <a:r>
              <a:rPr lang="en-GB" altLang="en-US" sz="2000" b="1" dirty="0" err="1">
                <a:solidFill>
                  <a:prstClr val="black"/>
                </a:solidFill>
                <a:latin typeface="Calibri"/>
              </a:rPr>
              <a:t>addysgu</a:t>
            </a:r>
            <a:r>
              <a:rPr lang="en-GB" altLang="en-US" sz="2000" b="1" dirty="0">
                <a:solidFill>
                  <a:prstClr val="black"/>
                </a:solidFill>
                <a:latin typeface="Calibri"/>
              </a:rPr>
              <a:t> a </a:t>
            </a:r>
            <a:r>
              <a:rPr lang="en-GB" altLang="en-US" sz="2000" b="1" dirty="0" err="1">
                <a:solidFill>
                  <a:prstClr val="black"/>
                </a:solidFill>
                <a:latin typeface="Calibri"/>
              </a:rPr>
              <a:t>dysgu</a:t>
            </a:r>
            <a:endParaRPr lang="en-GB" altLang="en-US" sz="2000" b="1" dirty="0">
              <a:solidFill>
                <a:prstClr val="black"/>
              </a:solidFill>
              <a:latin typeface="Calibri"/>
            </a:endParaRPr>
          </a:p>
          <a:p>
            <a:pPr marL="457200" indent="-457200" eaLnBrk="1" hangingPunct="1">
              <a:spcBef>
                <a:spcPct val="0"/>
              </a:spcBef>
              <a:buFontTx/>
              <a:buAutoNum type="arabicPeriod"/>
              <a:defRPr/>
            </a:pPr>
            <a:endParaRPr lang="en-GB" altLang="en-US" sz="500" dirty="0">
              <a:solidFill>
                <a:prstClr val="black"/>
              </a:solidFill>
              <a:latin typeface="Calibri"/>
            </a:endParaRPr>
          </a:p>
          <a:p>
            <a:pPr marL="457200" indent="-457200" eaLnBrk="1" hangingPunct="1">
              <a:spcBef>
                <a:spcPct val="0"/>
              </a:spcBef>
              <a:buFont typeface="+mj-lt"/>
              <a:buAutoNum type="arabicPeriod"/>
              <a:defRPr/>
            </a:pPr>
            <a:r>
              <a:rPr lang="en-GB" altLang="en-US" sz="2000" b="1" dirty="0">
                <a:solidFill>
                  <a:prstClr val="black"/>
                </a:solidFill>
                <a:latin typeface="Calibri"/>
              </a:rPr>
              <a:t>Gwaith </a:t>
            </a:r>
            <a:r>
              <a:rPr lang="en-GB" altLang="en-US" sz="2000" b="1" dirty="0" err="1">
                <a:solidFill>
                  <a:prstClr val="black"/>
                </a:solidFill>
                <a:latin typeface="Calibri"/>
              </a:rPr>
              <a:t>ychwanegol</a:t>
            </a:r>
            <a:r>
              <a:rPr lang="en-GB" altLang="en-US" sz="2000" b="1" dirty="0">
                <a:solidFill>
                  <a:prstClr val="black"/>
                </a:solidFill>
                <a:latin typeface="Calibri"/>
              </a:rPr>
              <a:t> </a:t>
            </a:r>
            <a:r>
              <a:rPr lang="en-GB" altLang="en-US" sz="2000" b="1" dirty="0" err="1">
                <a:solidFill>
                  <a:prstClr val="black"/>
                </a:solidFill>
                <a:latin typeface="Calibri"/>
              </a:rPr>
              <a:t>ar</a:t>
            </a:r>
            <a:r>
              <a:rPr lang="en-GB" altLang="en-US" sz="2000" b="1" dirty="0">
                <a:solidFill>
                  <a:prstClr val="black"/>
                </a:solidFill>
                <a:latin typeface="Calibri"/>
              </a:rPr>
              <a:t> ran </a:t>
            </a:r>
            <a:r>
              <a:rPr lang="en-GB" altLang="en-US" sz="2000" b="1" dirty="0" err="1">
                <a:solidFill>
                  <a:prstClr val="black"/>
                </a:solidFill>
                <a:latin typeface="Calibri"/>
              </a:rPr>
              <a:t>Llywodraeth</a:t>
            </a:r>
            <a:r>
              <a:rPr lang="en-GB" altLang="en-US" sz="2000" b="1" dirty="0">
                <a:solidFill>
                  <a:prstClr val="black"/>
                </a:solidFill>
                <a:latin typeface="Calibri"/>
              </a:rPr>
              <a:t> Cymru</a:t>
            </a: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Dyfarnu</a:t>
            </a:r>
            <a:r>
              <a:rPr lang="en-GB" altLang="en-US" sz="2000" dirty="0">
                <a:solidFill>
                  <a:prstClr val="black"/>
                </a:solidFill>
                <a:latin typeface="Calibri"/>
              </a:rPr>
              <a:t> SAC a </a:t>
            </a:r>
            <a:r>
              <a:rPr lang="en-GB" altLang="en-US" sz="2000" dirty="0" err="1">
                <a:solidFill>
                  <a:prstClr val="black"/>
                </a:solidFill>
                <a:latin typeface="Calibri"/>
              </a:rPr>
              <a:t>Sefydlu</a:t>
            </a:r>
            <a:r>
              <a:rPr lang="en-GB" altLang="en-US" sz="2000" dirty="0">
                <a:solidFill>
                  <a:prstClr val="black"/>
                </a:solidFill>
                <a:latin typeface="Calibri"/>
              </a:rPr>
              <a:t>. </a:t>
            </a:r>
            <a:r>
              <a:rPr lang="en-GB" altLang="en-US" sz="2000" dirty="0" err="1">
                <a:solidFill>
                  <a:prstClr val="black"/>
                </a:solidFill>
                <a:latin typeface="Calibri"/>
              </a:rPr>
              <a:t>Apeliadau</a:t>
            </a:r>
            <a:r>
              <a:rPr lang="en-GB" altLang="en-US" sz="2000" dirty="0">
                <a:solidFill>
                  <a:prstClr val="black"/>
                </a:solidFill>
                <a:latin typeface="Calibri"/>
              </a:rPr>
              <a:t> </a:t>
            </a:r>
            <a:r>
              <a:rPr lang="en-GB" altLang="en-US" sz="2000" dirty="0" err="1">
                <a:solidFill>
                  <a:prstClr val="black"/>
                </a:solidFill>
                <a:latin typeface="Calibri"/>
              </a:rPr>
              <a:t>Sefydlu</a:t>
            </a:r>
            <a:endParaRPr lang="en-GB" altLang="en-US" sz="2000"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Gweinyddu</a:t>
            </a:r>
            <a:r>
              <a:rPr lang="en-GB" altLang="en-US" sz="2000" dirty="0">
                <a:solidFill>
                  <a:prstClr val="black"/>
                </a:solidFill>
                <a:latin typeface="Calibri"/>
              </a:rPr>
              <a:t> </a:t>
            </a:r>
            <a:r>
              <a:rPr lang="en-GB" altLang="en-US" sz="2000" dirty="0" err="1">
                <a:solidFill>
                  <a:prstClr val="black"/>
                </a:solidFill>
                <a:latin typeface="Calibri"/>
              </a:rPr>
              <a:t>systemau</a:t>
            </a:r>
            <a:r>
              <a:rPr lang="en-GB" altLang="en-US" sz="2000" dirty="0">
                <a:solidFill>
                  <a:prstClr val="black"/>
                </a:solidFill>
                <a:latin typeface="Calibri"/>
              </a:rPr>
              <a:t> </a:t>
            </a:r>
            <a:r>
              <a:rPr lang="en-GB" altLang="en-US" sz="2000" dirty="0" err="1">
                <a:solidFill>
                  <a:prstClr val="black"/>
                </a:solidFill>
                <a:latin typeface="Calibri"/>
              </a:rPr>
              <a:t>ariannu</a:t>
            </a:r>
            <a:r>
              <a:rPr lang="en-GB" altLang="en-US" sz="2000" dirty="0">
                <a:solidFill>
                  <a:prstClr val="black"/>
                </a:solidFill>
                <a:latin typeface="Calibri"/>
              </a:rPr>
              <a:t> a </a:t>
            </a:r>
            <a:r>
              <a:rPr lang="en-GB" altLang="en-US" sz="2000" dirty="0" err="1">
                <a:solidFill>
                  <a:prstClr val="black"/>
                </a:solidFill>
                <a:latin typeface="Calibri"/>
              </a:rPr>
              <a:t>chofnodi</a:t>
            </a:r>
            <a:r>
              <a:rPr lang="en-GB" altLang="en-US" sz="2000" dirty="0">
                <a:solidFill>
                  <a:prstClr val="black"/>
                </a:solidFill>
                <a:latin typeface="Calibri"/>
              </a:rPr>
              <a:t> </a:t>
            </a:r>
            <a:r>
              <a:rPr lang="en-GB" altLang="en-US" sz="2000" dirty="0" err="1">
                <a:solidFill>
                  <a:prstClr val="black"/>
                </a:solidFill>
                <a:latin typeface="Calibri"/>
              </a:rPr>
              <a:t>ar</a:t>
            </a:r>
            <a:r>
              <a:rPr lang="en-GB" altLang="en-US" sz="2000" dirty="0">
                <a:solidFill>
                  <a:prstClr val="black"/>
                </a:solidFill>
                <a:latin typeface="Calibri"/>
              </a:rPr>
              <a:t> </a:t>
            </a:r>
            <a:r>
              <a:rPr lang="en-GB" altLang="en-US" sz="2000" dirty="0" err="1">
                <a:solidFill>
                  <a:prstClr val="black"/>
                </a:solidFill>
                <a:latin typeface="Calibri"/>
              </a:rPr>
              <a:t>gyfer</a:t>
            </a:r>
            <a:r>
              <a:rPr lang="en-GB" altLang="en-US" sz="2000" dirty="0">
                <a:solidFill>
                  <a:prstClr val="black"/>
                </a:solidFill>
                <a:latin typeface="Calibri"/>
              </a:rPr>
              <a:t> </a:t>
            </a:r>
            <a:r>
              <a:rPr lang="en-GB" altLang="en-US" sz="2000" dirty="0" err="1">
                <a:solidFill>
                  <a:prstClr val="black"/>
                </a:solidFill>
                <a:latin typeface="Calibri"/>
              </a:rPr>
              <a:t>Sefydlu</a:t>
            </a:r>
            <a:r>
              <a:rPr lang="en-GB" altLang="en-US" sz="2000" dirty="0">
                <a:solidFill>
                  <a:prstClr val="black"/>
                </a:solidFill>
                <a:latin typeface="Calibri"/>
              </a:rPr>
              <a:t> </a:t>
            </a:r>
            <a:r>
              <a:rPr lang="en-GB" altLang="en-US" sz="2000" dirty="0" err="1">
                <a:solidFill>
                  <a:prstClr val="black"/>
                </a:solidFill>
                <a:latin typeface="Calibri"/>
              </a:rPr>
              <a:t>a’r</a:t>
            </a:r>
            <a:r>
              <a:rPr lang="en-GB" altLang="en-US" sz="2000" dirty="0">
                <a:solidFill>
                  <a:prstClr val="black"/>
                </a:solidFill>
                <a:latin typeface="Calibri"/>
              </a:rPr>
              <a:t> MYA</a:t>
            </a: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Pasbort</a:t>
            </a:r>
            <a:r>
              <a:rPr lang="en-GB" altLang="en-US" sz="2000" dirty="0">
                <a:solidFill>
                  <a:prstClr val="black"/>
                </a:solidFill>
                <a:latin typeface="Calibri"/>
              </a:rPr>
              <a:t> </a:t>
            </a:r>
            <a:r>
              <a:rPr lang="en-GB" altLang="en-US" sz="2000" dirty="0" err="1">
                <a:solidFill>
                  <a:prstClr val="black"/>
                </a:solidFill>
                <a:latin typeface="Calibri"/>
              </a:rPr>
              <a:t>Dysgu</a:t>
            </a:r>
            <a:r>
              <a:rPr lang="en-GB" altLang="en-US" sz="2000" dirty="0">
                <a:solidFill>
                  <a:prstClr val="black"/>
                </a:solidFill>
                <a:latin typeface="Calibri"/>
              </a:rPr>
              <a:t> </a:t>
            </a:r>
            <a:r>
              <a:rPr lang="en-GB" altLang="en-US" sz="2000" dirty="0" err="1">
                <a:solidFill>
                  <a:prstClr val="black"/>
                </a:solidFill>
                <a:latin typeface="Calibri"/>
              </a:rPr>
              <a:t>Proffesiynol</a:t>
            </a:r>
            <a:endParaRPr lang="en-GB" altLang="en-US" sz="2000"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Hyrwyddo</a:t>
            </a:r>
            <a:r>
              <a:rPr lang="en-GB" altLang="en-US" sz="2000" dirty="0">
                <a:solidFill>
                  <a:prstClr val="black"/>
                </a:solidFill>
                <a:latin typeface="Calibri"/>
              </a:rPr>
              <a:t> </a:t>
            </a:r>
            <a:r>
              <a:rPr lang="en-GB" altLang="en-US" sz="2000" dirty="0" err="1">
                <a:solidFill>
                  <a:prstClr val="black"/>
                </a:solidFill>
                <a:latin typeface="Calibri"/>
              </a:rPr>
              <a:t>gyrfaeodd</a:t>
            </a:r>
            <a:endParaRPr lang="en-GB" altLang="en-US" sz="2000" dirty="0">
              <a:solidFill>
                <a:prstClr val="black"/>
              </a:solidFill>
              <a:latin typeface="Calibri"/>
            </a:endParaRP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Ysgrifenyddiaeth</a:t>
            </a:r>
            <a:r>
              <a:rPr lang="en-GB" altLang="en-US" sz="2000" dirty="0">
                <a:solidFill>
                  <a:prstClr val="black"/>
                </a:solidFill>
                <a:latin typeface="Calibri"/>
              </a:rPr>
              <a:t> </a:t>
            </a:r>
            <a:r>
              <a:rPr lang="en-GB" altLang="en-US" sz="2000" dirty="0" err="1">
                <a:solidFill>
                  <a:prstClr val="black"/>
                </a:solidFill>
                <a:latin typeface="Calibri"/>
              </a:rPr>
              <a:t>annibynnol</a:t>
            </a:r>
            <a:r>
              <a:rPr lang="en-GB" altLang="en-US" sz="2000" dirty="0">
                <a:solidFill>
                  <a:prstClr val="black"/>
                </a:solidFill>
                <a:latin typeface="Calibri"/>
              </a:rPr>
              <a:t> IWPRB</a:t>
            </a:r>
          </a:p>
          <a:p>
            <a:pPr lvl="1" eaLnBrk="1" hangingPunct="1">
              <a:spcBef>
                <a:spcPct val="0"/>
              </a:spcBef>
              <a:buFont typeface="Arial" panose="020B0604020202020204" pitchFamily="34" charset="0"/>
              <a:buChar char="•"/>
              <a:defRPr/>
            </a:pPr>
            <a:r>
              <a:rPr lang="en-GB" altLang="en-US" sz="2000" dirty="0" err="1">
                <a:solidFill>
                  <a:prstClr val="black"/>
                </a:solidFill>
                <a:latin typeface="Calibri"/>
              </a:rPr>
              <a:t>Arall</a:t>
            </a:r>
            <a:r>
              <a:rPr lang="en-GB" altLang="en-US" sz="2000" dirty="0">
                <a:solidFill>
                  <a:prstClr val="black"/>
                </a:solidFill>
                <a:latin typeface="Calibri"/>
              </a:rPr>
              <a:t> </a:t>
            </a:r>
            <a:r>
              <a:rPr lang="en-GB" altLang="en-US" sz="2000" dirty="0" err="1">
                <a:solidFill>
                  <a:prstClr val="black"/>
                </a:solidFill>
                <a:latin typeface="Calibri"/>
              </a:rPr>
              <a:t>e.e.</a:t>
            </a:r>
            <a:r>
              <a:rPr lang="en-GB" altLang="en-US" sz="2000" dirty="0">
                <a:solidFill>
                  <a:prstClr val="black"/>
                </a:solidFill>
                <a:latin typeface="Calibri"/>
              </a:rPr>
              <a:t> </a:t>
            </a:r>
            <a:r>
              <a:rPr lang="en-GB" altLang="en-US" sz="2000" dirty="0" err="1">
                <a:solidFill>
                  <a:prstClr val="black"/>
                </a:solidFill>
                <a:latin typeface="Calibri"/>
              </a:rPr>
              <a:t>prosiectau</a:t>
            </a:r>
            <a:r>
              <a:rPr lang="en-GB" altLang="en-US" sz="2000" dirty="0">
                <a:solidFill>
                  <a:prstClr val="black"/>
                </a:solidFill>
                <a:latin typeface="Calibri"/>
              </a:rPr>
              <a:t> </a:t>
            </a:r>
            <a:r>
              <a:rPr lang="en-GB" altLang="en-US" sz="2000" dirty="0" err="1">
                <a:solidFill>
                  <a:prstClr val="black"/>
                </a:solidFill>
                <a:latin typeface="Calibri"/>
              </a:rPr>
              <a:t>ymchwil</a:t>
            </a:r>
            <a:r>
              <a:rPr lang="en-GB" altLang="en-US" sz="2000" dirty="0">
                <a:solidFill>
                  <a:prstClr val="black"/>
                </a:solidFill>
                <a:latin typeface="Calibri"/>
              </a:rPr>
              <a:t>, </a:t>
            </a:r>
            <a:r>
              <a:rPr lang="en-GB" altLang="en-US" sz="2000" dirty="0" err="1">
                <a:solidFill>
                  <a:prstClr val="black"/>
                </a:solidFill>
                <a:latin typeface="Calibri"/>
              </a:rPr>
              <a:t>dadansoddi</a:t>
            </a:r>
            <a:r>
              <a:rPr lang="en-GB" altLang="en-US" sz="2000" dirty="0">
                <a:solidFill>
                  <a:prstClr val="black"/>
                </a:solidFill>
                <a:latin typeface="Calibri"/>
              </a:rPr>
              <a:t> data</a:t>
            </a:r>
            <a:endParaRPr lang="en-GB" altLang="en-US" sz="2300" dirty="0">
              <a:solidFill>
                <a:prstClr val="black"/>
              </a:solidFill>
              <a:latin typeface="Calibri"/>
            </a:endParaRPr>
          </a:p>
          <a:p>
            <a:pPr marL="0" indent="0" eaLnBrk="1" hangingPunct="1">
              <a:spcBef>
                <a:spcPct val="0"/>
              </a:spcBef>
              <a:buNone/>
              <a:defRPr/>
            </a:pPr>
            <a:endParaRPr lang="en-GB" altLang="en-US" sz="2300" dirty="0">
              <a:solidFill>
                <a:prstClr val="black"/>
              </a:solidFill>
              <a:latin typeface="Calibri"/>
            </a:endParaRPr>
          </a:p>
        </p:txBody>
      </p:sp>
    </p:spTree>
    <p:extLst>
      <p:ext uri="{BB962C8B-B14F-4D97-AF65-F5344CB8AC3E}">
        <p14:creationId xmlns:p14="http://schemas.microsoft.com/office/powerpoint/2010/main" val="1113082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5401C348-5655-4F31-AE7E-0A1BBC2F1DA3}"/>
              </a:ext>
            </a:extLst>
          </p:cNvPr>
          <p:cNvSpPr>
            <a:spLocks noGrp="1"/>
          </p:cNvSpPr>
          <p:nvPr>
            <p:ph type="body" sz="quarter" idx="15"/>
          </p:nvPr>
        </p:nvSpPr>
        <p:spPr>
          <a:xfrm>
            <a:off x="438183" y="276747"/>
            <a:ext cx="6516924" cy="662935"/>
          </a:xfrm>
        </p:spPr>
        <p:txBody>
          <a:bodyPr>
            <a:noAutofit/>
          </a:bodyPr>
          <a:lstStyle/>
          <a:p>
            <a:r>
              <a:rPr lang="en-GB" sz="2400" dirty="0" err="1">
                <a:latin typeface="Poppins" panose="00000500000000000000" pitchFamily="2" charset="0"/>
                <a:cs typeface="Poppins" panose="00000500000000000000" pitchFamily="2" charset="0"/>
              </a:rPr>
              <a:t>Categoriau</a:t>
            </a:r>
            <a:r>
              <a:rPr lang="en-GB" sz="2400" dirty="0">
                <a:latin typeface="Poppins" panose="00000500000000000000" pitchFamily="2" charset="0"/>
                <a:cs typeface="Poppins" panose="00000500000000000000" pitchFamily="2" charset="0"/>
              </a:rPr>
              <a:t> </a:t>
            </a:r>
            <a:r>
              <a:rPr lang="en-GB" sz="2400" dirty="0" err="1">
                <a:latin typeface="Poppins" panose="00000500000000000000" pitchFamily="2" charset="0"/>
                <a:cs typeface="Poppins" panose="00000500000000000000" pitchFamily="2" charset="0"/>
              </a:rPr>
              <a:t>Confrestru</a:t>
            </a:r>
            <a:r>
              <a:rPr lang="en-GB" sz="2400" dirty="0">
                <a:latin typeface="Poppins" panose="00000500000000000000" pitchFamily="2" charset="0"/>
                <a:cs typeface="Poppins" panose="00000500000000000000" pitchFamily="2" charset="0"/>
              </a:rPr>
              <a:t> CGA </a:t>
            </a:r>
          </a:p>
        </p:txBody>
      </p:sp>
      <p:pic>
        <p:nvPicPr>
          <p:cNvPr id="9" name="Picture 8">
            <a:extLst>
              <a:ext uri="{FF2B5EF4-FFF2-40B4-BE49-F238E27FC236}">
                <a16:creationId xmlns:a16="http://schemas.microsoft.com/office/drawing/2014/main" id="{1BEB418A-9116-1066-B15B-8CB26B08F6C7}"/>
              </a:ext>
            </a:extLst>
          </p:cNvPr>
          <p:cNvPicPr>
            <a:picLocks noChangeAspect="1"/>
          </p:cNvPicPr>
          <p:nvPr/>
        </p:nvPicPr>
        <p:blipFill>
          <a:blip r:embed="rId3"/>
          <a:srcRect l="312" t="35844" r="8586" b="8398"/>
          <a:stretch>
            <a:fillRect/>
          </a:stretch>
        </p:blipFill>
        <p:spPr>
          <a:xfrm>
            <a:off x="303669" y="1080655"/>
            <a:ext cx="9517226" cy="5201393"/>
          </a:xfrm>
          <a:prstGeom prst="rect">
            <a:avLst/>
          </a:prstGeom>
        </p:spPr>
      </p:pic>
    </p:spTree>
    <p:extLst>
      <p:ext uri="{BB962C8B-B14F-4D97-AF65-F5344CB8AC3E}">
        <p14:creationId xmlns:p14="http://schemas.microsoft.com/office/powerpoint/2010/main" val="306304923"/>
      </p:ext>
    </p:extLst>
  </p:cSld>
  <p:clrMapOvr>
    <a:masterClrMapping/>
  </p:clrMapOvr>
  <mc:AlternateContent xmlns:mc="http://schemas.openxmlformats.org/markup-compatibility/2006" xmlns:p14="http://schemas.microsoft.com/office/powerpoint/2010/main">
    <mc:Choice Requires="p14">
      <p:transition spd="slow" p14:dur="2000" advTm="23651"/>
    </mc:Choice>
    <mc:Fallback xmlns="">
      <p:transition spd="slow" advTm="236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6</a:t>
            </a:fld>
            <a:endParaRPr lang="en-GB" altLang="en-US">
              <a:solidFill>
                <a:srgbClr val="898989"/>
              </a:solidFill>
            </a:endParaRPr>
          </a:p>
        </p:txBody>
      </p:sp>
      <p:sp>
        <p:nvSpPr>
          <p:cNvPr id="21" name="Text Box 4">
            <a:extLst>
              <a:ext uri="{FF2B5EF4-FFF2-40B4-BE49-F238E27FC236}">
                <a16:creationId xmlns:a16="http://schemas.microsoft.com/office/drawing/2014/main" id="{43C0AB37-BD07-41EF-AA91-441A02801EA5}"/>
              </a:ext>
            </a:extLst>
          </p:cNvPr>
          <p:cNvSpPr txBox="1">
            <a:spLocks noChangeArrowheads="1"/>
          </p:cNvSpPr>
          <p:nvPr/>
        </p:nvSpPr>
        <p:spPr bwMode="auto">
          <a:xfrm>
            <a:off x="-134700" y="242011"/>
            <a:ext cx="640873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2400" b="1" dirty="0">
                <a:solidFill>
                  <a:srgbClr val="017A37"/>
                </a:solidFill>
                <a:latin typeface="Poppins" panose="00000500000000000000" pitchFamily="2" charset="0"/>
                <a:cs typeface="Poppins" panose="00000500000000000000" pitchFamily="2" charset="0"/>
              </a:rPr>
              <a:t>Y </a:t>
            </a:r>
            <a:r>
              <a:rPr lang="en-GB" altLang="en-US" sz="2400" b="1" dirty="0" err="1">
                <a:solidFill>
                  <a:srgbClr val="017A37"/>
                </a:solidFill>
                <a:latin typeface="Poppins" panose="00000500000000000000" pitchFamily="2" charset="0"/>
                <a:cs typeface="Poppins" panose="00000500000000000000" pitchFamily="2" charset="0"/>
              </a:rPr>
              <a:t>Gofrestr</a:t>
            </a:r>
            <a:endParaRPr lang="en-GB" altLang="en-US" sz="2400" b="1" dirty="0">
              <a:solidFill>
                <a:srgbClr val="017A37"/>
              </a:solidFill>
              <a:latin typeface="Poppins" panose="00000500000000000000" pitchFamily="2" charset="0"/>
              <a:cs typeface="Poppins" panose="00000500000000000000" pitchFamily="2" charset="0"/>
            </a:endParaRPr>
          </a:p>
        </p:txBody>
      </p:sp>
      <p:sp>
        <p:nvSpPr>
          <p:cNvPr id="22" name="Text Box 5">
            <a:extLst>
              <a:ext uri="{FF2B5EF4-FFF2-40B4-BE49-F238E27FC236}">
                <a16:creationId xmlns:a16="http://schemas.microsoft.com/office/drawing/2014/main" id="{83C7D9F4-ED69-40DC-8946-51528C7A7067}"/>
              </a:ext>
            </a:extLst>
          </p:cNvPr>
          <p:cNvSpPr txBox="1">
            <a:spLocks noChangeArrowheads="1"/>
          </p:cNvSpPr>
          <p:nvPr/>
        </p:nvSpPr>
        <p:spPr bwMode="auto">
          <a:xfrm>
            <a:off x="891653" y="1014456"/>
            <a:ext cx="6839183" cy="442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88938" indent="-388938"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eaLnBrk="1" fontAlgn="auto" hangingPunct="1">
              <a:lnSpc>
                <a:spcPct val="90000"/>
              </a:lnSpc>
              <a:spcAft>
                <a:spcPts val="0"/>
              </a:spcAft>
              <a:defRPr/>
            </a:pPr>
            <a:r>
              <a:rPr lang="en-GB" altLang="en-US" sz="2400" dirty="0" err="1">
                <a:latin typeface="Poppins" panose="00000500000000000000" pitchFamily="2" charset="0"/>
                <a:cs typeface="Poppins" panose="00000500000000000000" pitchFamily="2" charset="0"/>
              </a:rPr>
              <a:t>Eich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cofnod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Manylion</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personol</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cyflogaeth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cymwysterau</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datblygiad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proffesiynol</a:t>
            </a:r>
            <a:r>
              <a:rPr lang="en-GB" altLang="en-US" sz="2400" dirty="0">
                <a:latin typeface="Poppins" panose="00000500000000000000" pitchFamily="2" charset="0"/>
                <a:cs typeface="Poppins" panose="00000500000000000000" pitchFamily="2" charset="0"/>
              </a:rPr>
              <a:t>)</a:t>
            </a:r>
          </a:p>
          <a:p>
            <a:pPr marL="0" indent="0" eaLnBrk="1" fontAlgn="auto" hangingPunct="1">
              <a:lnSpc>
                <a:spcPct val="90000"/>
              </a:lnSpc>
              <a:spcAft>
                <a:spcPts val="0"/>
              </a:spcAft>
              <a:buFont typeface="Arial" panose="020B0604020202020204" pitchFamily="34" charset="0"/>
              <a:buNone/>
              <a:defRPr/>
            </a:pPr>
            <a:endParaRPr lang="en-GB" altLang="en-US" sz="1050" dirty="0">
              <a:latin typeface="Poppins" panose="00000500000000000000" pitchFamily="2" charset="0"/>
              <a:cs typeface="Poppins" panose="00000500000000000000" pitchFamily="2" charset="0"/>
            </a:endParaRPr>
          </a:p>
          <a:p>
            <a:pPr eaLnBrk="1" fontAlgn="auto" hangingPunct="1">
              <a:lnSpc>
                <a:spcPct val="90000"/>
              </a:lnSpc>
              <a:spcAft>
                <a:spcPts val="0"/>
              </a:spcAft>
              <a:defRPr/>
            </a:pPr>
            <a:r>
              <a:rPr lang="en-GB" altLang="en-US" sz="2400" dirty="0" err="1">
                <a:latin typeface="Poppins" panose="00000500000000000000" pitchFamily="2" charset="0"/>
                <a:cs typeface="Poppins" panose="00000500000000000000" pitchFamily="2" charset="0"/>
              </a:rPr>
              <a:t>Mynediad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ymarferwyr</a:t>
            </a:r>
            <a:r>
              <a:rPr lang="en-GB" altLang="en-US" sz="2400" dirty="0">
                <a:latin typeface="Poppins" panose="00000500000000000000" pitchFamily="2" charset="0"/>
                <a:cs typeface="Poppins" panose="00000500000000000000" pitchFamily="2" charset="0"/>
              </a:rPr>
              <a:t> a </a:t>
            </a:r>
            <a:r>
              <a:rPr lang="en-GB" altLang="en-US" sz="2400" dirty="0" err="1">
                <a:latin typeface="Poppins" panose="00000500000000000000" pitchFamily="2" charset="0"/>
                <a:cs typeface="Poppins" panose="00000500000000000000" pitchFamily="2" charset="0"/>
              </a:rPr>
              <a:t>chyflogwyr</a:t>
            </a:r>
            <a:r>
              <a:rPr lang="en-GB" altLang="en-US" sz="2400" dirty="0">
                <a:latin typeface="Poppins" panose="00000500000000000000" pitchFamily="2" charset="0"/>
                <a:cs typeface="Poppins" panose="00000500000000000000" pitchFamily="2" charset="0"/>
              </a:rPr>
              <a:t> – </a:t>
            </a:r>
            <a:r>
              <a:rPr lang="en-GB" altLang="en-US" sz="2400" dirty="0" err="1">
                <a:latin typeface="Poppins" panose="00000500000000000000" pitchFamily="2" charset="0"/>
                <a:cs typeface="Poppins" panose="00000500000000000000" pitchFamily="2" charset="0"/>
              </a:rPr>
              <a:t>gan</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gynnwys</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drwy’r</a:t>
            </a:r>
            <a:r>
              <a:rPr lang="en-GB" altLang="en-US" sz="2400" dirty="0">
                <a:latin typeface="Poppins" panose="00000500000000000000" pitchFamily="2" charset="0"/>
                <a:cs typeface="Poppins" panose="00000500000000000000" pitchFamily="2" charset="0"/>
              </a:rPr>
              <a:t> we</a:t>
            </a:r>
          </a:p>
          <a:p>
            <a:pPr marL="0" indent="0" eaLnBrk="1" fontAlgn="auto" hangingPunct="1">
              <a:lnSpc>
                <a:spcPct val="90000"/>
              </a:lnSpc>
              <a:spcAft>
                <a:spcPts val="0"/>
              </a:spcAft>
              <a:buFont typeface="Arial" panose="020B0604020202020204" pitchFamily="34" charset="0"/>
              <a:buNone/>
              <a:defRPr/>
            </a:pPr>
            <a:endParaRPr lang="en-GB" altLang="en-US" sz="1050" dirty="0">
              <a:latin typeface="Poppins" panose="00000500000000000000" pitchFamily="2" charset="0"/>
              <a:cs typeface="Poppins" panose="00000500000000000000" pitchFamily="2" charset="0"/>
            </a:endParaRPr>
          </a:p>
          <a:p>
            <a:pPr eaLnBrk="1" fontAlgn="auto" hangingPunct="1">
              <a:lnSpc>
                <a:spcPct val="90000"/>
              </a:lnSpc>
              <a:spcAft>
                <a:spcPts val="0"/>
              </a:spcAft>
              <a:defRPr/>
            </a:pPr>
            <a:r>
              <a:rPr lang="en-GB" altLang="en-US" sz="2400" dirty="0" err="1">
                <a:latin typeface="Poppins" panose="00000500000000000000" pitchFamily="2" charset="0"/>
                <a:cs typeface="Poppins" panose="00000500000000000000" pitchFamily="2" charset="0"/>
              </a:rPr>
              <a:t>Mynediad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cyhoeddus</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wirio</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statws</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cofrestru</a:t>
            </a:r>
            <a:endParaRPr lang="en-GB" altLang="en-US" sz="2400" dirty="0">
              <a:latin typeface="Poppins" panose="00000500000000000000" pitchFamily="2" charset="0"/>
              <a:cs typeface="Poppins" panose="00000500000000000000" pitchFamily="2" charset="0"/>
            </a:endParaRPr>
          </a:p>
          <a:p>
            <a:pPr marL="0" indent="0" eaLnBrk="1" fontAlgn="auto" hangingPunct="1">
              <a:lnSpc>
                <a:spcPct val="90000"/>
              </a:lnSpc>
              <a:spcAft>
                <a:spcPts val="0"/>
              </a:spcAft>
              <a:buFont typeface="Arial" panose="020B0604020202020204" pitchFamily="34" charset="0"/>
              <a:buNone/>
              <a:defRPr/>
            </a:pPr>
            <a:endParaRPr lang="en-GB" altLang="en-US" sz="1050" dirty="0">
              <a:latin typeface="Poppins" panose="00000500000000000000" pitchFamily="2" charset="0"/>
              <a:cs typeface="Poppins" panose="00000500000000000000" pitchFamily="2" charset="0"/>
            </a:endParaRPr>
          </a:p>
          <a:p>
            <a:pPr eaLnBrk="1" fontAlgn="auto" hangingPunct="1">
              <a:lnSpc>
                <a:spcPct val="90000"/>
              </a:lnSpc>
              <a:spcAft>
                <a:spcPts val="0"/>
              </a:spcAft>
              <a:defRPr/>
            </a:pPr>
            <a:r>
              <a:rPr lang="en-GB" altLang="en-US" sz="2400" dirty="0" err="1">
                <a:latin typeface="Poppins" panose="00000500000000000000" pitchFamily="2" charset="0"/>
                <a:cs typeface="Poppins" panose="00000500000000000000" pitchFamily="2" charset="0"/>
              </a:rPr>
              <a:t>Diogelwch</a:t>
            </a:r>
            <a:r>
              <a:rPr lang="en-GB" altLang="en-US" sz="2400" dirty="0">
                <a:latin typeface="Poppins" panose="00000500000000000000" pitchFamily="2" charset="0"/>
                <a:cs typeface="Poppins" panose="00000500000000000000" pitchFamily="2" charset="0"/>
              </a:rPr>
              <a:t> a </a:t>
            </a:r>
            <a:r>
              <a:rPr lang="en-GB" altLang="en-US" sz="2400" dirty="0" err="1">
                <a:latin typeface="Poppins" panose="00000500000000000000" pitchFamily="2" charset="0"/>
                <a:cs typeface="Poppins" panose="00000500000000000000" pitchFamily="2" charset="0"/>
              </a:rPr>
              <a:t>datgelu</a:t>
            </a:r>
            <a:endParaRPr lang="en-GB" altLang="en-US" sz="2400" dirty="0">
              <a:latin typeface="Poppins" panose="00000500000000000000" pitchFamily="2" charset="0"/>
              <a:cs typeface="Poppins" panose="00000500000000000000" pitchFamily="2" charset="0"/>
            </a:endParaRPr>
          </a:p>
          <a:p>
            <a:pPr eaLnBrk="1" fontAlgn="auto" hangingPunct="1">
              <a:lnSpc>
                <a:spcPct val="90000"/>
              </a:lnSpc>
              <a:spcAft>
                <a:spcPts val="0"/>
              </a:spcAft>
              <a:defRPr/>
            </a:pPr>
            <a:endParaRPr lang="en-GB" altLang="en-US" sz="1050" dirty="0">
              <a:latin typeface="Poppins" panose="00000500000000000000" pitchFamily="2" charset="0"/>
              <a:cs typeface="Poppins" panose="00000500000000000000" pitchFamily="2" charset="0"/>
            </a:endParaRPr>
          </a:p>
          <a:p>
            <a:pPr eaLnBrk="1" fontAlgn="auto" hangingPunct="1">
              <a:lnSpc>
                <a:spcPct val="90000"/>
              </a:lnSpc>
              <a:spcAft>
                <a:spcPts val="0"/>
              </a:spcAft>
              <a:defRPr/>
            </a:pPr>
            <a:r>
              <a:rPr lang="en-GB" altLang="en-US" sz="2400" dirty="0" err="1">
                <a:latin typeface="Poppins" panose="00000500000000000000" pitchFamily="2" charset="0"/>
                <a:cs typeface="Poppins" panose="00000500000000000000" pitchFamily="2" charset="0"/>
              </a:rPr>
              <a:t>Ffynhonnell</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werthfawr</a:t>
            </a:r>
            <a:r>
              <a:rPr lang="en-GB" altLang="en-US" sz="2400" dirty="0">
                <a:latin typeface="Poppins" panose="00000500000000000000" pitchFamily="2" charset="0"/>
                <a:cs typeface="Poppins" panose="00000500000000000000" pitchFamily="2" charset="0"/>
              </a:rPr>
              <a:t> o </a:t>
            </a:r>
            <a:r>
              <a:rPr lang="en-GB" altLang="en-US" sz="2400" dirty="0" err="1">
                <a:latin typeface="Poppins" panose="00000500000000000000" pitchFamily="2" charset="0"/>
                <a:cs typeface="Poppins" panose="00000500000000000000" pitchFamily="2" charset="0"/>
              </a:rPr>
              <a:t>wybodaeth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ar</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gyfer</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llunio</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polisi</a:t>
            </a:r>
            <a:endParaRPr lang="en-US" altLang="en-US" sz="2400" dirty="0">
              <a:latin typeface="Poppins" panose="00000500000000000000" pitchFamily="2" charset="0"/>
              <a:cs typeface="Poppins" panose="00000500000000000000" pitchFamily="2" charset="0"/>
            </a:endParaRPr>
          </a:p>
        </p:txBody>
      </p:sp>
      <p:pic>
        <p:nvPicPr>
          <p:cNvPr id="5" name="Picture 9">
            <a:extLst>
              <a:ext uri="{FF2B5EF4-FFF2-40B4-BE49-F238E27FC236}">
                <a16:creationId xmlns:a16="http://schemas.microsoft.com/office/drawing/2014/main" id="{E45C1F67-7EA9-4CEB-A079-55D552E642C6}"/>
              </a:ext>
            </a:extLst>
          </p:cNvPr>
          <p:cNvPicPr>
            <a:picLocks noChangeAspect="1"/>
          </p:cNvPicPr>
          <p:nvPr/>
        </p:nvPicPr>
        <p:blipFill>
          <a:blip r:embed="rId3">
            <a:extLst>
              <a:ext uri="{28A0092B-C50C-407E-A947-70E740481C1C}">
                <a14:useLocalDpi xmlns:a14="http://schemas.microsoft.com/office/drawing/2010/main" val="0"/>
              </a:ext>
            </a:extLst>
          </a:blip>
          <a:srcRect l="3992" t="8000" r="3992" b="32150"/>
          <a:stretch>
            <a:fillRect/>
          </a:stretch>
        </p:blipFill>
        <p:spPr bwMode="auto">
          <a:xfrm>
            <a:off x="7903153" y="1884669"/>
            <a:ext cx="3852863"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4565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7</a:t>
            </a:fld>
            <a:endParaRPr lang="en-GB" altLang="en-US">
              <a:solidFill>
                <a:srgbClr val="898989"/>
              </a:solidFill>
            </a:endParaRPr>
          </a:p>
        </p:txBody>
      </p:sp>
      <p:sp>
        <p:nvSpPr>
          <p:cNvPr id="21" name="Text Box 4">
            <a:extLst>
              <a:ext uri="{FF2B5EF4-FFF2-40B4-BE49-F238E27FC236}">
                <a16:creationId xmlns:a16="http://schemas.microsoft.com/office/drawing/2014/main" id="{43C0AB37-BD07-41EF-AA91-441A02801EA5}"/>
              </a:ext>
            </a:extLst>
          </p:cNvPr>
          <p:cNvSpPr txBox="1">
            <a:spLocks noChangeArrowheads="1"/>
          </p:cNvSpPr>
          <p:nvPr/>
        </p:nvSpPr>
        <p:spPr bwMode="auto">
          <a:xfrm>
            <a:off x="645670" y="287536"/>
            <a:ext cx="733114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GB" altLang="en-US" sz="2400" b="1" dirty="0" err="1">
                <a:solidFill>
                  <a:srgbClr val="017A37"/>
                </a:solidFill>
                <a:latin typeface="Poppins" panose="00000500000000000000" pitchFamily="2" charset="0"/>
                <a:cs typeface="Poppins" panose="00000500000000000000" pitchFamily="2" charset="0"/>
              </a:rPr>
              <a:t>Dyfarnu</a:t>
            </a:r>
            <a:r>
              <a:rPr lang="en-GB" altLang="en-US" sz="2400" b="1" dirty="0">
                <a:solidFill>
                  <a:srgbClr val="017A37"/>
                </a:solidFill>
                <a:latin typeface="Poppins" panose="00000500000000000000" pitchFamily="2" charset="0"/>
                <a:cs typeface="Poppins" panose="00000500000000000000" pitchFamily="2" charset="0"/>
              </a:rPr>
              <a:t> </a:t>
            </a:r>
            <a:r>
              <a:rPr lang="en-GB" altLang="en-US" sz="2400" b="1" dirty="0" err="1">
                <a:solidFill>
                  <a:srgbClr val="017A37"/>
                </a:solidFill>
                <a:latin typeface="Poppins" panose="00000500000000000000" pitchFamily="2" charset="0"/>
                <a:cs typeface="Poppins" panose="00000500000000000000" pitchFamily="2" charset="0"/>
              </a:rPr>
              <a:t>Statws</a:t>
            </a:r>
            <a:r>
              <a:rPr lang="en-GB" altLang="en-US" sz="2400" b="1" dirty="0">
                <a:solidFill>
                  <a:srgbClr val="017A37"/>
                </a:solidFill>
                <a:latin typeface="Poppins" panose="00000500000000000000" pitchFamily="2" charset="0"/>
                <a:cs typeface="Poppins" panose="00000500000000000000" pitchFamily="2" charset="0"/>
              </a:rPr>
              <a:t> </a:t>
            </a:r>
            <a:r>
              <a:rPr lang="en-GB" altLang="en-US" sz="2400" b="1" dirty="0" err="1">
                <a:solidFill>
                  <a:srgbClr val="017A37"/>
                </a:solidFill>
                <a:latin typeface="Poppins" panose="00000500000000000000" pitchFamily="2" charset="0"/>
                <a:cs typeface="Poppins" panose="00000500000000000000" pitchFamily="2" charset="0"/>
              </a:rPr>
              <a:t>Athro</a:t>
            </a:r>
            <a:r>
              <a:rPr lang="en-GB" altLang="en-US" sz="2400" b="1" dirty="0">
                <a:solidFill>
                  <a:srgbClr val="017A37"/>
                </a:solidFill>
                <a:latin typeface="Poppins" panose="00000500000000000000" pitchFamily="2" charset="0"/>
                <a:cs typeface="Poppins" panose="00000500000000000000" pitchFamily="2" charset="0"/>
              </a:rPr>
              <a:t> </a:t>
            </a:r>
            <a:r>
              <a:rPr lang="en-GB" altLang="en-US" sz="2400" b="1" dirty="0" err="1">
                <a:solidFill>
                  <a:srgbClr val="017A37"/>
                </a:solidFill>
                <a:latin typeface="Poppins" panose="00000500000000000000" pitchFamily="2" charset="0"/>
                <a:cs typeface="Poppins" panose="00000500000000000000" pitchFamily="2" charset="0"/>
              </a:rPr>
              <a:t>Cymwysedig</a:t>
            </a:r>
            <a:r>
              <a:rPr lang="en-GB" altLang="en-US" sz="2400" b="1" dirty="0">
                <a:solidFill>
                  <a:srgbClr val="017A37"/>
                </a:solidFill>
                <a:latin typeface="Poppins" panose="00000500000000000000" pitchFamily="2" charset="0"/>
                <a:cs typeface="Poppins" panose="00000500000000000000" pitchFamily="2" charset="0"/>
              </a:rPr>
              <a:t> (SAC)</a:t>
            </a:r>
          </a:p>
        </p:txBody>
      </p:sp>
      <p:sp>
        <p:nvSpPr>
          <p:cNvPr id="22" name="Text Box 5">
            <a:extLst>
              <a:ext uri="{FF2B5EF4-FFF2-40B4-BE49-F238E27FC236}">
                <a16:creationId xmlns:a16="http://schemas.microsoft.com/office/drawing/2014/main" id="{83C7D9F4-ED69-40DC-8946-51528C7A7067}"/>
              </a:ext>
            </a:extLst>
          </p:cNvPr>
          <p:cNvSpPr txBox="1">
            <a:spLocks noChangeArrowheads="1"/>
          </p:cNvSpPr>
          <p:nvPr/>
        </p:nvSpPr>
        <p:spPr bwMode="auto">
          <a:xfrm>
            <a:off x="891653" y="1014456"/>
            <a:ext cx="6839183"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88938" indent="-388938"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eaLnBrk="1" hangingPunct="1">
              <a:defRPr/>
            </a:pPr>
            <a:r>
              <a:rPr lang="en-GB" altLang="en-US" sz="2400" dirty="0">
                <a:latin typeface="Poppins" panose="00000500000000000000" pitchFamily="2" charset="0"/>
                <a:cs typeface="Poppins" panose="00000500000000000000" pitchFamily="2" charset="0"/>
              </a:rPr>
              <a:t>E-</a:t>
            </a:r>
            <a:r>
              <a:rPr lang="en-GB" altLang="en-US" sz="2400" dirty="0" err="1">
                <a:latin typeface="Poppins" panose="00000500000000000000" pitchFamily="2" charset="0"/>
                <a:cs typeface="Poppins" panose="00000500000000000000" pitchFamily="2" charset="0"/>
              </a:rPr>
              <a:t>bost</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yn</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darparu</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eich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Rhif</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Cyfeirnod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Athro</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a:t>
            </a:r>
            <a:r>
              <a:rPr lang="en-GB" altLang="en-US" sz="2400" dirty="0">
                <a:latin typeface="Poppins" panose="00000500000000000000" pitchFamily="2" charset="0"/>
                <a:cs typeface="Poppins" panose="00000500000000000000" pitchFamily="2" charset="0"/>
              </a:rPr>
              <a:t> chi.</a:t>
            </a:r>
          </a:p>
          <a:p>
            <a:pPr marL="0" indent="0" eaLnBrk="1" hangingPunct="1">
              <a:buFont typeface="Arial" panose="020B0604020202020204" pitchFamily="34" charset="0"/>
              <a:buNone/>
              <a:defRPr/>
            </a:pPr>
            <a:endParaRPr lang="en-GB" altLang="en-US" sz="2400" dirty="0">
              <a:latin typeface="Poppins" panose="00000500000000000000" pitchFamily="2" charset="0"/>
              <a:cs typeface="Poppins" panose="00000500000000000000" pitchFamily="2" charset="0"/>
            </a:endParaRPr>
          </a:p>
          <a:p>
            <a:pPr eaLnBrk="1" hangingPunct="1">
              <a:defRPr/>
            </a:pPr>
            <a:r>
              <a:rPr lang="en-GB" altLang="en-US" sz="2400" dirty="0">
                <a:latin typeface="Poppins" panose="00000500000000000000" pitchFamily="2" charset="0"/>
                <a:cs typeface="Poppins" panose="00000500000000000000" pitchFamily="2" charset="0"/>
              </a:rPr>
              <a:t>Does dim </a:t>
            </a:r>
            <a:r>
              <a:rPr lang="en-GB" altLang="en-US" sz="2400" dirty="0" err="1">
                <a:latin typeface="Poppins" panose="00000500000000000000" pitchFamily="2" charset="0"/>
                <a:cs typeface="Poppins" panose="00000500000000000000" pitchFamily="2" charset="0"/>
              </a:rPr>
              <a:t>Rhif</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Aelodaeth</a:t>
            </a:r>
            <a:r>
              <a:rPr lang="en-GB" altLang="en-US" sz="2400" dirty="0">
                <a:latin typeface="Poppins" panose="00000500000000000000" pitchFamily="2" charset="0"/>
                <a:cs typeface="Poppins" panose="00000500000000000000" pitchFamily="2" charset="0"/>
              </a:rPr>
              <a:t>/</a:t>
            </a:r>
            <a:r>
              <a:rPr lang="en-GB" altLang="en-US" sz="2400" dirty="0" err="1">
                <a:latin typeface="Poppins" panose="00000500000000000000" pitchFamily="2" charset="0"/>
                <a:cs typeface="Poppins" panose="00000500000000000000" pitchFamily="2" charset="0"/>
              </a:rPr>
              <a:t>Cofrestru</a:t>
            </a:r>
            <a:r>
              <a:rPr lang="en-GB" altLang="en-US" sz="2400" dirty="0">
                <a:latin typeface="Poppins" panose="00000500000000000000" pitchFamily="2" charset="0"/>
                <a:cs typeface="Poppins" panose="00000500000000000000" pitchFamily="2" charset="0"/>
              </a:rPr>
              <a:t>.</a:t>
            </a:r>
          </a:p>
          <a:p>
            <a:pPr marL="0" indent="0" eaLnBrk="1" hangingPunct="1">
              <a:buFont typeface="Arial" panose="020B0604020202020204" pitchFamily="34" charset="0"/>
              <a:buNone/>
              <a:defRPr/>
            </a:pPr>
            <a:endParaRPr lang="en-GB" altLang="en-US" sz="1050" dirty="0">
              <a:latin typeface="Poppins" panose="00000500000000000000" pitchFamily="2" charset="0"/>
              <a:cs typeface="Poppins" panose="00000500000000000000" pitchFamily="2" charset="0"/>
            </a:endParaRPr>
          </a:p>
          <a:p>
            <a:pPr>
              <a:defRPr/>
            </a:pPr>
            <a:r>
              <a:rPr lang="en-GB" altLang="en-US" sz="2400" dirty="0" err="1">
                <a:latin typeface="Poppins" panose="00000500000000000000" pitchFamily="2" charset="0"/>
                <a:cs typeface="Poppins" panose="00000500000000000000" pitchFamily="2" charset="0"/>
              </a:rPr>
              <a:t>Mewngofnodi</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i’n</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gwefan</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wirio</a:t>
            </a:r>
            <a:r>
              <a:rPr lang="en-GB" altLang="en-US" sz="2400" dirty="0">
                <a:latin typeface="Poppins" panose="00000500000000000000" pitchFamily="2" charset="0"/>
                <a:cs typeface="Poppins" panose="00000500000000000000" pitchFamily="2" charset="0"/>
              </a:rPr>
              <a:t>/</a:t>
            </a:r>
            <a:r>
              <a:rPr lang="en-GB" altLang="en-US" sz="2400" dirty="0" err="1">
                <a:latin typeface="Poppins" panose="00000500000000000000" pitchFamily="2" charset="0"/>
                <a:cs typeface="Poppins" panose="00000500000000000000" pitchFamily="2" charset="0"/>
              </a:rPr>
              <a:t>newid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eich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manylion</a:t>
            </a:r>
            <a:r>
              <a:rPr lang="en-GB" altLang="en-US" sz="2400" dirty="0">
                <a:latin typeface="Poppins" panose="00000500000000000000" pitchFamily="2" charset="0"/>
                <a:cs typeface="Poppins" panose="00000500000000000000" pitchFamily="2" charset="0"/>
              </a:rPr>
              <a:t> a </a:t>
            </a:r>
            <a:r>
              <a:rPr lang="en-GB" altLang="en-US" sz="2400" dirty="0" err="1">
                <a:latin typeface="Poppins" panose="00000500000000000000" pitchFamily="2" charset="0"/>
                <a:cs typeface="Poppins" panose="00000500000000000000" pitchFamily="2" charset="0"/>
              </a:rPr>
              <a:t>chael</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mynediad</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i’r</a:t>
            </a:r>
            <a:r>
              <a:rPr lang="en-GB" altLang="en-US" sz="2400" dirty="0">
                <a:latin typeface="Poppins" panose="00000500000000000000" pitchFamily="2" charset="0"/>
                <a:cs typeface="Poppins" panose="00000500000000000000" pitchFamily="2" charset="0"/>
              </a:rPr>
              <a:t> </a:t>
            </a:r>
            <a:r>
              <a:rPr lang="en-GB" altLang="en-US" sz="2400" b="1" dirty="0" err="1">
                <a:solidFill>
                  <a:srgbClr val="FF0000"/>
                </a:solidFill>
                <a:latin typeface="Poppins" panose="00000500000000000000" pitchFamily="2" charset="0"/>
                <a:cs typeface="Poppins" panose="00000500000000000000" pitchFamily="2" charset="0"/>
              </a:rPr>
              <a:t>Pasbort</a:t>
            </a:r>
            <a:r>
              <a:rPr lang="en-GB" altLang="en-US" sz="2400" b="1" dirty="0">
                <a:solidFill>
                  <a:srgbClr val="FF0000"/>
                </a:solidFill>
                <a:latin typeface="Poppins" panose="00000500000000000000" pitchFamily="2" charset="0"/>
                <a:cs typeface="Poppins" panose="00000500000000000000" pitchFamily="2" charset="0"/>
              </a:rPr>
              <a:t> </a:t>
            </a:r>
            <a:r>
              <a:rPr lang="en-GB" altLang="en-US" sz="2400" b="1" dirty="0" err="1">
                <a:solidFill>
                  <a:srgbClr val="FF0000"/>
                </a:solidFill>
                <a:latin typeface="Poppins" panose="00000500000000000000" pitchFamily="2" charset="0"/>
                <a:cs typeface="Poppins" panose="00000500000000000000" pitchFamily="2" charset="0"/>
              </a:rPr>
              <a:t>Dysgu</a:t>
            </a:r>
            <a:r>
              <a:rPr lang="en-GB" altLang="en-US" sz="2400" b="1" dirty="0">
                <a:solidFill>
                  <a:srgbClr val="FF0000"/>
                </a:solidFill>
                <a:latin typeface="Poppins" panose="00000500000000000000" pitchFamily="2" charset="0"/>
                <a:cs typeface="Poppins" panose="00000500000000000000" pitchFamily="2" charset="0"/>
              </a:rPr>
              <a:t> </a:t>
            </a:r>
            <a:r>
              <a:rPr lang="en-GB" altLang="en-US" sz="2400" b="1" dirty="0" err="1">
                <a:solidFill>
                  <a:srgbClr val="FF0000"/>
                </a:solidFill>
                <a:latin typeface="Poppins" panose="00000500000000000000" pitchFamily="2" charset="0"/>
                <a:cs typeface="Poppins" panose="00000500000000000000" pitchFamily="2" charset="0"/>
              </a:rPr>
              <a:t>Proffesiynol</a:t>
            </a:r>
            <a:r>
              <a:rPr lang="en-GB" altLang="en-US" sz="2400" b="1" dirty="0">
                <a:solidFill>
                  <a:srgbClr val="FF0000"/>
                </a:solidFill>
                <a:latin typeface="Poppins" panose="00000500000000000000" pitchFamily="2" charset="0"/>
                <a:cs typeface="Poppins" panose="00000500000000000000" pitchFamily="2" charset="0"/>
              </a:rPr>
              <a:t> (PDP).</a:t>
            </a:r>
          </a:p>
          <a:p>
            <a:pPr>
              <a:defRPr/>
            </a:pPr>
            <a:endParaRPr lang="en-GB" altLang="en-US" sz="1050" dirty="0">
              <a:latin typeface="Poppins" panose="00000500000000000000" pitchFamily="2" charset="0"/>
              <a:cs typeface="Poppins" panose="00000500000000000000" pitchFamily="2" charset="0"/>
            </a:endParaRPr>
          </a:p>
          <a:p>
            <a:pPr>
              <a:defRPr/>
            </a:pPr>
            <a:r>
              <a:rPr lang="en-GB" altLang="en-US" sz="2400" dirty="0">
                <a:latin typeface="Poppins" panose="00000500000000000000" pitchFamily="2" charset="0"/>
                <a:cs typeface="Poppins" panose="00000500000000000000" pitchFamily="2" charset="0"/>
              </a:rPr>
              <a:t>1 </a:t>
            </a:r>
            <a:r>
              <a:rPr lang="en-GB" altLang="en-US" sz="2400" dirty="0" err="1">
                <a:latin typeface="Poppins" panose="00000500000000000000" pitchFamily="2" charset="0"/>
                <a:cs typeface="Poppins" panose="00000500000000000000" pitchFamily="2" charset="0"/>
              </a:rPr>
              <a:t>Awst</a:t>
            </a:r>
            <a:r>
              <a:rPr lang="en-GB" altLang="en-US" sz="2400" dirty="0">
                <a:latin typeface="Poppins" panose="00000500000000000000" pitchFamily="2" charset="0"/>
                <a:cs typeface="Poppins" panose="00000500000000000000" pitchFamily="2" charset="0"/>
              </a:rPr>
              <a:t> – </a:t>
            </a:r>
            <a:r>
              <a:rPr lang="en-GB" altLang="en-US" sz="2400" dirty="0" err="1">
                <a:latin typeface="Poppins" panose="00000500000000000000" pitchFamily="2" charset="0"/>
                <a:cs typeface="Poppins" panose="00000500000000000000" pitchFamily="2" charset="0"/>
              </a:rPr>
              <a:t>Danfonir</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eich</a:t>
            </a:r>
            <a:r>
              <a:rPr lang="en-GB" altLang="en-US" sz="2400" dirty="0">
                <a:latin typeface="Poppins" panose="00000500000000000000" pitchFamily="2" charset="0"/>
                <a:cs typeface="Poppins" panose="00000500000000000000" pitchFamily="2" charset="0"/>
              </a:rPr>
              <a:t> </a:t>
            </a:r>
            <a:r>
              <a:rPr lang="en-GB" altLang="en-US" sz="2400" dirty="0" err="1">
                <a:latin typeface="Poppins" panose="00000500000000000000" pitchFamily="2" charset="0"/>
                <a:cs typeface="Poppins" panose="00000500000000000000" pitchFamily="2" charset="0"/>
              </a:rPr>
              <a:t>tystysgrif</a:t>
            </a:r>
            <a:r>
              <a:rPr lang="en-GB" altLang="en-US" sz="2400" dirty="0">
                <a:latin typeface="Poppins" panose="00000500000000000000" pitchFamily="2" charset="0"/>
                <a:cs typeface="Poppins" panose="00000500000000000000" pitchFamily="2" charset="0"/>
              </a:rPr>
              <a:t> SAC </a:t>
            </a:r>
            <a:r>
              <a:rPr lang="en-GB" altLang="en-US" sz="2400" dirty="0" err="1">
                <a:latin typeface="Poppins" panose="00000500000000000000" pitchFamily="2" charset="0"/>
                <a:cs typeface="Poppins" panose="00000500000000000000" pitchFamily="2" charset="0"/>
              </a:rPr>
              <a:t>trwy</a:t>
            </a:r>
            <a:r>
              <a:rPr lang="en-GB" altLang="en-US" sz="2400" dirty="0">
                <a:latin typeface="Poppins" panose="00000500000000000000" pitchFamily="2" charset="0"/>
                <a:cs typeface="Poppins" panose="00000500000000000000" pitchFamily="2" charset="0"/>
              </a:rPr>
              <a:t> e-</a:t>
            </a:r>
            <a:r>
              <a:rPr lang="en-GB" altLang="en-US" sz="2400" dirty="0" err="1">
                <a:latin typeface="Poppins" panose="00000500000000000000" pitchFamily="2" charset="0"/>
                <a:cs typeface="Poppins" panose="00000500000000000000" pitchFamily="2" charset="0"/>
              </a:rPr>
              <a:t>bost</a:t>
            </a:r>
            <a:r>
              <a:rPr lang="en-GB" altLang="en-US" sz="2400" dirty="0">
                <a:latin typeface="Poppins" panose="00000500000000000000" pitchFamily="2" charset="0"/>
                <a:cs typeface="Poppins" panose="00000500000000000000" pitchFamily="2" charset="0"/>
              </a:rPr>
              <a:t>.</a:t>
            </a:r>
          </a:p>
        </p:txBody>
      </p:sp>
      <p:pic>
        <p:nvPicPr>
          <p:cNvPr id="7" name="Picture 6">
            <a:extLst>
              <a:ext uri="{FF2B5EF4-FFF2-40B4-BE49-F238E27FC236}">
                <a16:creationId xmlns:a16="http://schemas.microsoft.com/office/drawing/2014/main" id="{7612C067-437B-484C-92F2-1539FBCEB4DE}"/>
              </a:ext>
            </a:extLst>
          </p:cNvPr>
          <p:cNvPicPr/>
          <p:nvPr/>
        </p:nvPicPr>
        <p:blipFill rotWithShape="1">
          <a:blip r:embed="rId3"/>
          <a:srcRect l="40790" t="24258" r="20397" b="73615"/>
          <a:stretch/>
        </p:blipFill>
        <p:spPr bwMode="auto">
          <a:xfrm>
            <a:off x="2198771" y="5325091"/>
            <a:ext cx="6600845" cy="3651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956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8</a:t>
            </a:fld>
            <a:endParaRPr lang="en-GB" altLang="en-US">
              <a:solidFill>
                <a:srgbClr val="898989"/>
              </a:solidFill>
            </a:endParaRPr>
          </a:p>
        </p:txBody>
      </p:sp>
      <p:sp>
        <p:nvSpPr>
          <p:cNvPr id="5" name="Rectangle 2">
            <a:extLst>
              <a:ext uri="{FF2B5EF4-FFF2-40B4-BE49-F238E27FC236}">
                <a16:creationId xmlns:a16="http://schemas.microsoft.com/office/drawing/2014/main" id="{FEAE048F-12F1-43F6-8FA6-781CEC37D58F}"/>
              </a:ext>
            </a:extLst>
          </p:cNvPr>
          <p:cNvSpPr>
            <a:spLocks noChangeArrowheads="1"/>
          </p:cNvSpPr>
          <p:nvPr/>
        </p:nvSpPr>
        <p:spPr bwMode="auto">
          <a:xfrm>
            <a:off x="220332" y="484233"/>
            <a:ext cx="77724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b="1" dirty="0" err="1">
                <a:solidFill>
                  <a:srgbClr val="017A37"/>
                </a:solidFill>
                <a:latin typeface="Poppins" panose="00000500000000000000" pitchFamily="2" charset="0"/>
                <a:cs typeface="Poppins" panose="00000500000000000000" pitchFamily="2" charset="0"/>
              </a:rPr>
              <a:t>Ymunwch</a:t>
            </a:r>
            <a:r>
              <a:rPr lang="en-US" altLang="en-US" sz="3600" b="1" dirty="0">
                <a:solidFill>
                  <a:srgbClr val="017A37"/>
                </a:solidFill>
                <a:latin typeface="Poppins" panose="00000500000000000000" pitchFamily="2" charset="0"/>
                <a:cs typeface="Poppins" panose="00000500000000000000" pitchFamily="2" charset="0"/>
              </a:rPr>
              <a:t> </a:t>
            </a:r>
            <a:r>
              <a:rPr lang="en-US" altLang="en-US" sz="3600" b="1" dirty="0" err="1">
                <a:solidFill>
                  <a:srgbClr val="017A37"/>
                </a:solidFill>
                <a:latin typeface="Poppins" panose="00000500000000000000" pitchFamily="2" charset="0"/>
                <a:cs typeface="Poppins" panose="00000500000000000000" pitchFamily="2" charset="0"/>
              </a:rPr>
              <a:t>Ar-lein</a:t>
            </a:r>
            <a:endParaRPr lang="en-US" altLang="en-US" sz="2800" b="1" dirty="0">
              <a:solidFill>
                <a:srgbClr val="017A37"/>
              </a:solidFill>
              <a:latin typeface="Poppins" panose="00000500000000000000" pitchFamily="2" charset="0"/>
              <a:cs typeface="Poppins" panose="00000500000000000000" pitchFamily="2" charset="0"/>
            </a:endParaRPr>
          </a:p>
        </p:txBody>
      </p:sp>
      <p:pic>
        <p:nvPicPr>
          <p:cNvPr id="4" name="Picture 3">
            <a:extLst>
              <a:ext uri="{FF2B5EF4-FFF2-40B4-BE49-F238E27FC236}">
                <a16:creationId xmlns:a16="http://schemas.microsoft.com/office/drawing/2014/main" id="{C1774F03-F5E0-45D1-88BF-E9A906888E68}"/>
              </a:ext>
            </a:extLst>
          </p:cNvPr>
          <p:cNvPicPr>
            <a:picLocks noChangeAspect="1"/>
          </p:cNvPicPr>
          <p:nvPr/>
        </p:nvPicPr>
        <p:blipFill rotWithShape="1">
          <a:blip r:embed="rId3"/>
          <a:srcRect l="2699" t="10736" r="1990"/>
          <a:stretch/>
        </p:blipFill>
        <p:spPr>
          <a:xfrm>
            <a:off x="463250" y="1223159"/>
            <a:ext cx="4651350" cy="3348842"/>
          </a:xfrm>
          <a:prstGeom prst="rect">
            <a:avLst/>
          </a:prstGeom>
        </p:spPr>
      </p:pic>
      <p:pic>
        <p:nvPicPr>
          <p:cNvPr id="6" name="Picture 5">
            <a:extLst>
              <a:ext uri="{FF2B5EF4-FFF2-40B4-BE49-F238E27FC236}">
                <a16:creationId xmlns:a16="http://schemas.microsoft.com/office/drawing/2014/main" id="{3AD86526-CC7B-4F72-B1DD-402F1A1B91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5179" y="3429000"/>
            <a:ext cx="4453273" cy="2875336"/>
          </a:xfrm>
          <a:prstGeom prst="rect">
            <a:avLst/>
          </a:prstGeom>
        </p:spPr>
      </p:pic>
      <p:pic>
        <p:nvPicPr>
          <p:cNvPr id="8" name="Picture 1">
            <a:extLst>
              <a:ext uri="{FF2B5EF4-FFF2-40B4-BE49-F238E27FC236}">
                <a16:creationId xmlns:a16="http://schemas.microsoft.com/office/drawing/2014/main" id="{377E376A-6047-46F9-9C0B-7F162448F84C}"/>
              </a:ext>
            </a:extLst>
          </p:cNvPr>
          <p:cNvPicPr>
            <a:picLocks noChangeAspect="1"/>
          </p:cNvPicPr>
          <p:nvPr/>
        </p:nvPicPr>
        <p:blipFill>
          <a:blip r:embed="rId5">
            <a:extLst>
              <a:ext uri="{28A0092B-C50C-407E-A947-70E740481C1C}">
                <a14:useLocalDpi xmlns:a14="http://schemas.microsoft.com/office/drawing/2010/main" val="0"/>
              </a:ext>
            </a:extLst>
          </a:blip>
          <a:srcRect l="4797" t="21651" r="4797"/>
          <a:stretch>
            <a:fillRect/>
          </a:stretch>
        </p:blipFill>
        <p:spPr bwMode="auto">
          <a:xfrm>
            <a:off x="2519053" y="2522362"/>
            <a:ext cx="5378477" cy="3583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6180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F566A1-97A3-429E-A14E-CCE4187AB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4683" y="2091924"/>
            <a:ext cx="4553717" cy="2674151"/>
          </a:xfrm>
          <a:prstGeom prst="rect">
            <a:avLst/>
          </a:prstGeom>
        </p:spPr>
      </p:pic>
      <p:sp>
        <p:nvSpPr>
          <p:cNvPr id="23" name="Title 1">
            <a:extLst>
              <a:ext uri="{FF2B5EF4-FFF2-40B4-BE49-F238E27FC236}">
                <a16:creationId xmlns:a16="http://schemas.microsoft.com/office/drawing/2014/main" id="{1737BE96-DB43-4EA2-B9C2-5B292E9990C2}"/>
              </a:ext>
            </a:extLst>
          </p:cNvPr>
          <p:cNvSpPr txBox="1">
            <a:spLocks/>
          </p:cNvSpPr>
          <p:nvPr/>
        </p:nvSpPr>
        <p:spPr>
          <a:xfrm>
            <a:off x="0" y="234875"/>
            <a:ext cx="10617958" cy="1143000"/>
          </a:xfrm>
          <a:prstGeom prst="rect">
            <a:avLst/>
          </a:prstGeom>
        </p:spPr>
        <p:txBody>
          <a:bodyPr anchor="t">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5000"/>
              </a:lnSpc>
              <a:defRPr/>
            </a:pPr>
            <a:r>
              <a:rPr lang="en-GB" altLang="en-US" sz="11200" b="1" dirty="0" err="1">
                <a:latin typeface="Poppins" panose="00000500000000000000" pitchFamily="2" charset="0"/>
                <a:cs typeface="Poppins" panose="00000500000000000000" pitchFamily="2" charset="0"/>
              </a:rPr>
              <a:t>Cofrestru</a:t>
            </a:r>
            <a:r>
              <a:rPr lang="en-GB" altLang="en-US" sz="11200" b="1" dirty="0">
                <a:latin typeface="Poppins" panose="00000500000000000000" pitchFamily="2" charset="0"/>
                <a:cs typeface="Poppins" panose="00000500000000000000" pitchFamily="2" charset="0"/>
              </a:rPr>
              <a:t> </a:t>
            </a:r>
            <a:r>
              <a:rPr lang="en-GB" altLang="en-US" sz="11200" b="1" dirty="0" err="1">
                <a:latin typeface="Poppins" panose="00000500000000000000" pitchFamily="2" charset="0"/>
                <a:cs typeface="Poppins" panose="00000500000000000000" pitchFamily="2" charset="0"/>
              </a:rPr>
              <a:t>gyda’r</a:t>
            </a:r>
            <a:r>
              <a:rPr lang="en-GB" altLang="en-US" sz="11200" b="1" dirty="0">
                <a:latin typeface="Poppins" panose="00000500000000000000" pitchFamily="2" charset="0"/>
                <a:cs typeface="Poppins" panose="00000500000000000000" pitchFamily="2" charset="0"/>
              </a:rPr>
              <a:t> CGA, </a:t>
            </a:r>
            <a:r>
              <a:rPr lang="en-GB" altLang="en-US" sz="11200" b="1" dirty="0" err="1">
                <a:latin typeface="Poppins" panose="00000500000000000000" pitchFamily="2" charset="0"/>
                <a:cs typeface="Poppins" panose="00000500000000000000" pitchFamily="2" charset="0"/>
              </a:rPr>
              <a:t>pwy</a:t>
            </a:r>
            <a:r>
              <a:rPr lang="en-GB" altLang="en-US" sz="11200" b="1" dirty="0">
                <a:latin typeface="Poppins" panose="00000500000000000000" pitchFamily="2" charset="0"/>
                <a:cs typeface="Poppins" panose="00000500000000000000" pitchFamily="2" charset="0"/>
              </a:rPr>
              <a:t> </a:t>
            </a:r>
            <a:r>
              <a:rPr lang="en-GB" altLang="en-US" sz="11200" b="1" dirty="0" err="1">
                <a:latin typeface="Poppins" panose="00000500000000000000" pitchFamily="2" charset="0"/>
                <a:cs typeface="Poppins" panose="00000500000000000000" pitchFamily="2" charset="0"/>
              </a:rPr>
              <a:t>sydd</a:t>
            </a:r>
            <a:r>
              <a:rPr lang="en-GB" altLang="en-US" sz="11200" b="1" dirty="0">
                <a:latin typeface="Poppins" panose="00000500000000000000" pitchFamily="2" charset="0"/>
                <a:cs typeface="Poppins" panose="00000500000000000000" pitchFamily="2" charset="0"/>
              </a:rPr>
              <a:t> </a:t>
            </a:r>
            <a:r>
              <a:rPr lang="en-GB" altLang="en-US" sz="11200" b="1" dirty="0" err="1">
                <a:latin typeface="Poppins" panose="00000500000000000000" pitchFamily="2" charset="0"/>
                <a:cs typeface="Poppins" panose="00000500000000000000" pitchFamily="2" charset="0"/>
              </a:rPr>
              <a:t>angen</a:t>
            </a:r>
            <a:r>
              <a:rPr lang="en-GB" altLang="en-US" sz="11200" b="1" dirty="0">
                <a:latin typeface="Poppins" panose="00000500000000000000" pitchFamily="2" charset="0"/>
                <a:cs typeface="Poppins" panose="00000500000000000000" pitchFamily="2" charset="0"/>
              </a:rPr>
              <a:t> </a:t>
            </a:r>
            <a:r>
              <a:rPr lang="en-GB" altLang="en-US" sz="11200" b="1" dirty="0" err="1">
                <a:latin typeface="Poppins" panose="00000500000000000000" pitchFamily="2" charset="0"/>
                <a:cs typeface="Poppins" panose="00000500000000000000" pitchFamily="2" charset="0"/>
              </a:rPr>
              <a:t>cofrestru</a:t>
            </a:r>
            <a:r>
              <a:rPr lang="en-GB" altLang="en-US" sz="11200" b="1" dirty="0">
                <a:latin typeface="Poppins" panose="00000500000000000000" pitchFamily="2" charset="0"/>
                <a:cs typeface="Poppins" panose="00000500000000000000" pitchFamily="2" charset="0"/>
              </a:rPr>
              <a:t>?</a:t>
            </a:r>
            <a:br>
              <a:rPr lang="en-GB" altLang="en-US" sz="6400" b="1" dirty="0">
                <a:latin typeface="Poppins" panose="00000500000000000000" pitchFamily="2" charset="0"/>
                <a:cs typeface="Poppins" panose="00000500000000000000" pitchFamily="2" charset="0"/>
              </a:rPr>
            </a:br>
            <a:br>
              <a:rPr lang="en-GB" altLang="en-US" dirty="0"/>
            </a:br>
            <a:br>
              <a:rPr lang="en-GB" altLang="en-US" b="1" dirty="0"/>
            </a:br>
            <a:endParaRPr lang="en-GB" dirty="0"/>
          </a:p>
        </p:txBody>
      </p:sp>
      <p:sp>
        <p:nvSpPr>
          <p:cNvPr id="24" name="Content Placeholder 2">
            <a:extLst>
              <a:ext uri="{FF2B5EF4-FFF2-40B4-BE49-F238E27FC236}">
                <a16:creationId xmlns:a16="http://schemas.microsoft.com/office/drawing/2014/main" id="{6D8E6B94-66FD-4577-805D-00F5399F9A32}"/>
              </a:ext>
            </a:extLst>
          </p:cNvPr>
          <p:cNvSpPr txBox="1">
            <a:spLocks/>
          </p:cNvSpPr>
          <p:nvPr/>
        </p:nvSpPr>
        <p:spPr>
          <a:xfrm>
            <a:off x="370867" y="5694379"/>
            <a:ext cx="10823907" cy="9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GB" altLang="en-US" sz="1800" b="1" u="sng" dirty="0" err="1">
                <a:solidFill>
                  <a:srgbClr val="FF0000"/>
                </a:solidFill>
                <a:cs typeface="Poppins" panose="00000500000000000000" pitchFamily="2" charset="0"/>
              </a:rPr>
              <a:t>Rhaid</a:t>
            </a:r>
            <a:r>
              <a:rPr lang="en-GB" altLang="en-US" sz="1800" b="1" u="sng" dirty="0">
                <a:solidFill>
                  <a:srgbClr val="FF0000"/>
                </a:solidFill>
                <a:cs typeface="Poppins" panose="00000500000000000000" pitchFamily="2" charset="0"/>
              </a:rPr>
              <a:t> </a:t>
            </a:r>
            <a:r>
              <a:rPr lang="en-GB" altLang="en-US" sz="1800" b="1" u="sng" dirty="0" err="1">
                <a:solidFill>
                  <a:srgbClr val="FF0000"/>
                </a:solidFill>
                <a:cs typeface="Poppins" panose="00000500000000000000" pitchFamily="2" charset="0"/>
              </a:rPr>
              <a:t>i</a:t>
            </a:r>
            <a:r>
              <a:rPr lang="en-GB" altLang="en-US" sz="1800" b="1" u="sng" dirty="0">
                <a:solidFill>
                  <a:srgbClr val="FF0000"/>
                </a:solidFill>
                <a:cs typeface="Poppins" panose="00000500000000000000" pitchFamily="2" charset="0"/>
              </a:rPr>
              <a:t> chi</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gofrestru</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gyda’r</a:t>
            </a:r>
            <a:r>
              <a:rPr lang="en-GB" altLang="en-US" sz="1800" b="1" dirty="0">
                <a:solidFill>
                  <a:srgbClr val="FF0000"/>
                </a:solidFill>
                <a:cs typeface="Poppins" panose="00000500000000000000" pitchFamily="2" charset="0"/>
              </a:rPr>
              <a:t> CGA </a:t>
            </a:r>
            <a:r>
              <a:rPr lang="en-GB" altLang="en-US" sz="1800" b="1" u="sng" dirty="0" err="1">
                <a:solidFill>
                  <a:srgbClr val="FF0000"/>
                </a:solidFill>
                <a:cs typeface="Poppins" panose="00000500000000000000" pitchFamily="2" charset="0"/>
              </a:rPr>
              <a:t>cyn</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i</a:t>
            </a:r>
            <a:r>
              <a:rPr lang="en-GB" altLang="en-US" sz="1800" b="1" dirty="0">
                <a:solidFill>
                  <a:srgbClr val="FF0000"/>
                </a:solidFill>
                <a:cs typeface="Poppins" panose="00000500000000000000" pitchFamily="2" charset="0"/>
              </a:rPr>
              <a:t> chi </a:t>
            </a:r>
            <a:r>
              <a:rPr lang="en-GB" altLang="en-US" sz="1800" b="1" dirty="0" err="1">
                <a:solidFill>
                  <a:srgbClr val="FF0000"/>
                </a:solidFill>
                <a:cs typeface="Poppins" panose="00000500000000000000" pitchFamily="2" charset="0"/>
              </a:rPr>
              <a:t>ddechrau</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eich</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rôl</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yng</a:t>
            </a:r>
            <a:r>
              <a:rPr lang="en-GB" altLang="en-US" sz="1800" b="1" dirty="0">
                <a:solidFill>
                  <a:srgbClr val="FF0000"/>
                </a:solidFill>
                <a:cs typeface="Poppins" panose="00000500000000000000" pitchFamily="2" charset="0"/>
              </a:rPr>
              <a:t> </a:t>
            </a:r>
            <a:r>
              <a:rPr lang="en-GB" altLang="en-US" sz="1800" b="1" dirty="0" err="1">
                <a:solidFill>
                  <a:srgbClr val="FF0000"/>
                </a:solidFill>
                <a:cs typeface="Poppins" panose="00000500000000000000" pitchFamily="2" charset="0"/>
              </a:rPr>
              <a:t>Nghymru</a:t>
            </a:r>
            <a:r>
              <a:rPr lang="en-GB" altLang="en-US" sz="1800" b="1" dirty="0">
                <a:solidFill>
                  <a:srgbClr val="FF0000"/>
                </a:solidFill>
                <a:cs typeface="Poppins" panose="00000500000000000000" pitchFamily="2" charset="0"/>
              </a:rPr>
              <a:t>  </a:t>
            </a:r>
          </a:p>
          <a:p>
            <a:pPr marL="0" indent="0" algn="ctr">
              <a:buFont typeface="Arial" panose="020B0604020202020204" pitchFamily="34" charset="0"/>
              <a:buNone/>
              <a:defRPr/>
            </a:pPr>
            <a:r>
              <a:rPr lang="en-GB" altLang="en-US" sz="1800" dirty="0" err="1">
                <a:solidFill>
                  <a:srgbClr val="FF0000"/>
                </a:solidFill>
                <a:cs typeface="Poppins" panose="00000500000000000000" pitchFamily="2" charset="0"/>
              </a:rPr>
              <a:t>Gellir</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cwblhau</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ffurflen</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gais</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ar-lein</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trwy</a:t>
            </a:r>
            <a:r>
              <a:rPr lang="en-GB" altLang="en-US" sz="1800" dirty="0">
                <a:solidFill>
                  <a:srgbClr val="FF0000"/>
                </a:solidFill>
                <a:cs typeface="Poppins" panose="00000500000000000000" pitchFamily="2" charset="0"/>
              </a:rPr>
              <a:t> </a:t>
            </a:r>
            <a:r>
              <a:rPr lang="en-GB" altLang="en-US" sz="1800" dirty="0" err="1">
                <a:solidFill>
                  <a:srgbClr val="FF0000"/>
                </a:solidFill>
                <a:cs typeface="Poppins" panose="00000500000000000000" pitchFamily="2" charset="0"/>
              </a:rPr>
              <a:t>ymweld</a:t>
            </a:r>
            <a:r>
              <a:rPr lang="en-GB" altLang="en-US" sz="1800" dirty="0">
                <a:solidFill>
                  <a:srgbClr val="FF0000"/>
                </a:solidFill>
                <a:cs typeface="Poppins" panose="00000500000000000000" pitchFamily="2" charset="0"/>
              </a:rPr>
              <a:t> â www.cga.cymru</a:t>
            </a:r>
            <a:endParaRPr lang="en-GB" altLang="en-US" sz="1000" dirty="0"/>
          </a:p>
        </p:txBody>
      </p:sp>
      <p:sp>
        <p:nvSpPr>
          <p:cNvPr id="6" name="TextBox 5">
            <a:extLst>
              <a:ext uri="{FF2B5EF4-FFF2-40B4-BE49-F238E27FC236}">
                <a16:creationId xmlns:a16="http://schemas.microsoft.com/office/drawing/2014/main" id="{F3BEEF4F-DF75-4D2E-A96B-256015A1EC7B}"/>
              </a:ext>
            </a:extLst>
          </p:cNvPr>
          <p:cNvSpPr txBox="1"/>
          <p:nvPr/>
        </p:nvSpPr>
        <p:spPr>
          <a:xfrm>
            <a:off x="235708" y="986469"/>
            <a:ext cx="10724392" cy="584775"/>
          </a:xfrm>
          <a:prstGeom prst="rect">
            <a:avLst/>
          </a:prstGeom>
          <a:noFill/>
        </p:spPr>
        <p:txBody>
          <a:bodyPr wrap="square">
            <a:spAutoFit/>
          </a:bodyPr>
          <a:lstStyle/>
          <a:p>
            <a:r>
              <a:rPr lang="en-GB" altLang="en-US" sz="1600" dirty="0">
                <a:solidFill>
                  <a:srgbClr val="FF0000"/>
                </a:solidFill>
                <a:latin typeface="Poppins" panose="00000500000000000000" pitchFamily="2" charset="0"/>
                <a:cs typeface="Poppins" panose="00000500000000000000" pitchFamily="2" charset="0"/>
              </a:rPr>
              <a:t>A </a:t>
            </a:r>
            <a:r>
              <a:rPr lang="en-GB" altLang="en-US" sz="1600" dirty="0" err="1">
                <a:solidFill>
                  <a:srgbClr val="FF0000"/>
                </a:solidFill>
                <a:latin typeface="Poppins" panose="00000500000000000000" pitchFamily="2" charset="0"/>
                <a:cs typeface="Poppins" panose="00000500000000000000" pitchFamily="2" charset="0"/>
              </a:rPr>
              <a:t>ydych</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yn</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bwriadu</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gweithio</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yng</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Nghymru</a:t>
            </a:r>
            <a:r>
              <a:rPr lang="en-GB" altLang="en-US" sz="1600" dirty="0">
                <a:solidFill>
                  <a:srgbClr val="FF0000"/>
                </a:solidFill>
                <a:latin typeface="Poppins" panose="00000500000000000000" pitchFamily="2" charset="0"/>
                <a:cs typeface="Poppins" panose="00000500000000000000" pitchFamily="2" charset="0"/>
              </a:rPr>
              <a:t>?  </a:t>
            </a:r>
          </a:p>
          <a:p>
            <a:r>
              <a:rPr lang="en-GB" altLang="en-US" sz="1600" dirty="0" err="1">
                <a:solidFill>
                  <a:srgbClr val="FF0000"/>
                </a:solidFill>
                <a:latin typeface="Poppins" panose="00000500000000000000" pitchFamily="2" charset="0"/>
                <a:cs typeface="Poppins" panose="00000500000000000000" pitchFamily="2" charset="0"/>
              </a:rPr>
              <a:t>Os</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b="1" dirty="0" err="1">
                <a:solidFill>
                  <a:srgbClr val="FF0000"/>
                </a:solidFill>
                <a:latin typeface="Poppins" panose="00000500000000000000" pitchFamily="2" charset="0"/>
                <a:cs typeface="Poppins" panose="00000500000000000000" pitchFamily="2" charset="0"/>
              </a:rPr>
              <a:t>Nac</a:t>
            </a:r>
            <a:r>
              <a:rPr lang="en-GB" altLang="en-US" sz="1600" b="1" dirty="0">
                <a:solidFill>
                  <a:srgbClr val="FF0000"/>
                </a:solidFill>
                <a:latin typeface="Poppins" panose="00000500000000000000" pitchFamily="2" charset="0"/>
                <a:cs typeface="Poppins" panose="00000500000000000000" pitchFamily="2" charset="0"/>
              </a:rPr>
              <a:t> </a:t>
            </a:r>
            <a:r>
              <a:rPr lang="en-GB" altLang="en-US" sz="1600" b="1" dirty="0" err="1">
                <a:solidFill>
                  <a:srgbClr val="FF0000"/>
                </a:solidFill>
                <a:latin typeface="Poppins" panose="00000500000000000000" pitchFamily="2" charset="0"/>
                <a:cs typeface="Poppins" panose="00000500000000000000" pitchFamily="2" charset="0"/>
              </a:rPr>
              <a:t>ydw</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yw’r</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ateb</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yna</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nid</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oes</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angen</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i</a:t>
            </a:r>
            <a:r>
              <a:rPr lang="en-GB" altLang="en-US" sz="1600" dirty="0">
                <a:solidFill>
                  <a:srgbClr val="FF0000"/>
                </a:solidFill>
                <a:latin typeface="Poppins" panose="00000500000000000000" pitchFamily="2" charset="0"/>
                <a:cs typeface="Poppins" panose="00000500000000000000" pitchFamily="2" charset="0"/>
              </a:rPr>
              <a:t> chi </a:t>
            </a:r>
            <a:r>
              <a:rPr lang="en-GB" altLang="en-US" sz="1600" dirty="0" err="1">
                <a:solidFill>
                  <a:srgbClr val="FF0000"/>
                </a:solidFill>
                <a:latin typeface="Poppins" panose="00000500000000000000" pitchFamily="2" charset="0"/>
                <a:cs typeface="Poppins" panose="00000500000000000000" pitchFamily="2" charset="0"/>
              </a:rPr>
              <a:t>gofrestru</a:t>
            </a:r>
            <a:r>
              <a:rPr lang="en-GB" altLang="en-US" sz="1600" dirty="0">
                <a:solidFill>
                  <a:srgbClr val="FF0000"/>
                </a:solidFill>
                <a:latin typeface="Poppins" panose="00000500000000000000" pitchFamily="2" charset="0"/>
                <a:cs typeface="Poppins" panose="00000500000000000000" pitchFamily="2" charset="0"/>
              </a:rPr>
              <a:t> </a:t>
            </a:r>
            <a:r>
              <a:rPr lang="en-GB" altLang="en-US" sz="1600" dirty="0" err="1">
                <a:solidFill>
                  <a:srgbClr val="FF0000"/>
                </a:solidFill>
                <a:latin typeface="Poppins" panose="00000500000000000000" pitchFamily="2" charset="0"/>
                <a:cs typeface="Poppins" panose="00000500000000000000" pitchFamily="2" charset="0"/>
              </a:rPr>
              <a:t>gyda’r</a:t>
            </a:r>
            <a:r>
              <a:rPr lang="en-GB" altLang="en-US" sz="1600" dirty="0">
                <a:solidFill>
                  <a:srgbClr val="FF0000"/>
                </a:solidFill>
                <a:latin typeface="Poppins" panose="00000500000000000000" pitchFamily="2" charset="0"/>
                <a:cs typeface="Poppins" panose="00000500000000000000" pitchFamily="2" charset="0"/>
              </a:rPr>
              <a:t> CGA.</a:t>
            </a:r>
            <a:endParaRPr lang="en-GB" sz="1600" dirty="0">
              <a:solidFill>
                <a:srgbClr val="FF0000"/>
              </a:solidFill>
            </a:endParaRPr>
          </a:p>
        </p:txBody>
      </p:sp>
      <p:sp>
        <p:nvSpPr>
          <p:cNvPr id="7" name="TextBox 6">
            <a:extLst>
              <a:ext uri="{FF2B5EF4-FFF2-40B4-BE49-F238E27FC236}">
                <a16:creationId xmlns:a16="http://schemas.microsoft.com/office/drawing/2014/main" id="{F534C9B1-081B-4328-91CE-05DA9A9F3DFE}"/>
              </a:ext>
            </a:extLst>
          </p:cNvPr>
          <p:cNvSpPr txBox="1"/>
          <p:nvPr/>
        </p:nvSpPr>
        <p:spPr>
          <a:xfrm>
            <a:off x="235708" y="1413521"/>
            <a:ext cx="8426378" cy="4585871"/>
          </a:xfrm>
          <a:prstGeom prst="rect">
            <a:avLst/>
          </a:prstGeom>
          <a:noFill/>
        </p:spPr>
        <p:txBody>
          <a:bodyPr wrap="square">
            <a:spAutoFit/>
          </a:bodyPr>
          <a:lstStyle/>
          <a:p>
            <a:endParaRPr lang="en-GB" altLang="en-US" sz="1600" dirty="0">
              <a:latin typeface="Poppins" panose="00000500000000000000" pitchFamily="2" charset="0"/>
              <a:cs typeface="Poppins" panose="00000500000000000000" pitchFamily="2" charset="0"/>
            </a:endParaRPr>
          </a:p>
          <a:p>
            <a:endParaRPr lang="en-GB" altLang="en-US" sz="1600" dirty="0">
              <a:latin typeface="Poppins" panose="00000500000000000000" pitchFamily="2" charset="0"/>
              <a:cs typeface="Poppins" panose="00000500000000000000" pitchFamily="2" charset="0"/>
            </a:endParaRPr>
          </a:p>
          <a:p>
            <a:r>
              <a:rPr lang="en-GB" altLang="en-US" sz="1600" dirty="0" err="1">
                <a:latin typeface="Poppins" panose="00000500000000000000" pitchFamily="2" charset="0"/>
                <a:cs typeface="Poppins" panose="00000500000000000000" pitchFamily="2" charset="0"/>
              </a:rPr>
              <a:t>Os</a:t>
            </a:r>
            <a:r>
              <a:rPr lang="en-GB" altLang="en-US" sz="1600" dirty="0">
                <a:latin typeface="Poppins" panose="00000500000000000000" pitchFamily="2" charset="0"/>
                <a:cs typeface="Poppins" panose="00000500000000000000" pitchFamily="2" charset="0"/>
              </a:rPr>
              <a:t> </a:t>
            </a:r>
            <a:r>
              <a:rPr lang="en-GB" altLang="en-US" sz="1600" b="1" dirty="0" err="1">
                <a:latin typeface="Poppins" panose="00000500000000000000" pitchFamily="2" charset="0"/>
                <a:cs typeface="Poppins" panose="00000500000000000000" pitchFamily="2" charset="0"/>
              </a:rPr>
              <a:t>Ydw</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yw’r</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ateb</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yna</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gyflwynwch</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gais</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i</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gofrestru</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fel</a:t>
            </a:r>
            <a:r>
              <a:rPr lang="en-GB" altLang="en-US" sz="1600" dirty="0">
                <a:latin typeface="Poppins" panose="00000500000000000000" pitchFamily="2" charset="0"/>
                <a:cs typeface="Poppins" panose="00000500000000000000" pitchFamily="2" charset="0"/>
              </a:rPr>
              <a:t> </a:t>
            </a:r>
            <a:r>
              <a:rPr lang="en-GB" altLang="en-US" sz="1600" b="1" dirty="0" err="1">
                <a:solidFill>
                  <a:srgbClr val="FF0000"/>
                </a:solidFill>
                <a:latin typeface="Poppins" panose="00000500000000000000" pitchFamily="2" charset="0"/>
                <a:cs typeface="Poppins" panose="00000500000000000000" pitchFamily="2" charset="0"/>
              </a:rPr>
              <a:t>Athro</a:t>
            </a:r>
            <a:r>
              <a:rPr lang="en-GB" altLang="en-US" sz="1600" b="1" dirty="0">
                <a:solidFill>
                  <a:srgbClr val="FF0000"/>
                </a:solidFill>
                <a:latin typeface="Poppins" panose="00000500000000000000" pitchFamily="2" charset="0"/>
                <a:cs typeface="Poppins" panose="00000500000000000000" pitchFamily="2" charset="0"/>
              </a:rPr>
              <a:t> Ysgol a </a:t>
            </a:r>
            <a:r>
              <a:rPr lang="en-GB" altLang="en-US" sz="1600" b="1" dirty="0" err="1">
                <a:solidFill>
                  <a:srgbClr val="FF0000"/>
                </a:solidFill>
                <a:latin typeface="Poppins" panose="00000500000000000000" pitchFamily="2" charset="0"/>
                <a:cs typeface="Poppins" panose="00000500000000000000" pitchFamily="2" charset="0"/>
              </a:rPr>
              <a:t>Gweithiwr</a:t>
            </a:r>
            <a:r>
              <a:rPr lang="en-GB" altLang="en-US" sz="1600" b="1" dirty="0">
                <a:solidFill>
                  <a:srgbClr val="FF0000"/>
                </a:solidFill>
                <a:latin typeface="Poppins" panose="00000500000000000000" pitchFamily="2" charset="0"/>
                <a:cs typeface="Poppins" panose="00000500000000000000" pitchFamily="2" charset="0"/>
              </a:rPr>
              <a:t> Cymorth </a:t>
            </a:r>
            <a:r>
              <a:rPr lang="en-GB" altLang="en-US" sz="1600" b="1" dirty="0" err="1">
                <a:solidFill>
                  <a:srgbClr val="FF0000"/>
                </a:solidFill>
                <a:latin typeface="Poppins" panose="00000500000000000000" pitchFamily="2" charset="0"/>
                <a:cs typeface="Poppins" panose="00000500000000000000" pitchFamily="2" charset="0"/>
              </a:rPr>
              <a:t>Dysgu</a:t>
            </a:r>
            <a:r>
              <a:rPr lang="en-GB" altLang="en-US" sz="1600" b="1" dirty="0">
                <a:solidFill>
                  <a:srgbClr val="FF0000"/>
                </a:solidFill>
                <a:latin typeface="Poppins" panose="00000500000000000000" pitchFamily="2" charset="0"/>
                <a:cs typeface="Poppins" panose="00000500000000000000" pitchFamily="2" charset="0"/>
              </a:rPr>
              <a:t> </a:t>
            </a:r>
            <a:r>
              <a:rPr lang="en-GB" altLang="en-US" sz="1600" b="1" dirty="0" err="1">
                <a:solidFill>
                  <a:srgbClr val="FF0000"/>
                </a:solidFill>
                <a:latin typeface="Poppins" panose="00000500000000000000" pitchFamily="2" charset="0"/>
                <a:cs typeface="Poppins" panose="00000500000000000000" pitchFamily="2" charset="0"/>
              </a:rPr>
              <a:t>Ysgolion</a:t>
            </a:r>
            <a:r>
              <a:rPr lang="en-GB" altLang="en-US" sz="1600" b="1" dirty="0">
                <a:solidFill>
                  <a:srgbClr val="FF0000"/>
                </a:solidFill>
                <a:latin typeface="Poppins" panose="00000500000000000000" pitchFamily="2" charset="0"/>
                <a:cs typeface="Poppins" panose="00000500000000000000" pitchFamily="2" charset="0"/>
              </a:rPr>
              <a:t>. </a:t>
            </a:r>
          </a:p>
          <a:p>
            <a:endParaRPr lang="en-GB" altLang="en-US" sz="1600" dirty="0">
              <a:latin typeface="Poppins" panose="00000500000000000000" pitchFamily="2" charset="0"/>
              <a:cs typeface="Poppins" panose="00000500000000000000" pitchFamily="2" charset="0"/>
            </a:endParaRPr>
          </a:p>
          <a:p>
            <a:r>
              <a:rPr lang="en-GB" altLang="en-US" sz="1600" dirty="0" err="1">
                <a:latin typeface="Poppins" panose="00000500000000000000" pitchFamily="2" charset="0"/>
                <a:cs typeface="Poppins" panose="00000500000000000000" pitchFamily="2" charset="0"/>
              </a:rPr>
              <a:t>Bydd</a:t>
            </a:r>
            <a:r>
              <a:rPr lang="en-GB" altLang="en-US" sz="1600" dirty="0">
                <a:latin typeface="Poppins" panose="00000500000000000000" pitchFamily="2" charset="0"/>
                <a:cs typeface="Poppins" panose="00000500000000000000" pitchFamily="2" charset="0"/>
              </a:rPr>
              <a:t> y CGA </a:t>
            </a:r>
            <a:r>
              <a:rPr lang="en-GB" altLang="en-US" sz="1600" dirty="0" err="1">
                <a:latin typeface="Poppins" panose="00000500000000000000" pitchFamily="2" charset="0"/>
                <a:cs typeface="Poppins" panose="00000500000000000000" pitchFamily="2" charset="0"/>
              </a:rPr>
              <a:t>yn</a:t>
            </a:r>
            <a:r>
              <a:rPr lang="en-GB" altLang="en-US" sz="1600" dirty="0">
                <a:latin typeface="Poppins" panose="00000500000000000000" pitchFamily="2" charset="0"/>
                <a:cs typeface="Poppins" panose="00000500000000000000" pitchFamily="2" charset="0"/>
              </a:rPr>
              <a:t>:</a:t>
            </a:r>
          </a:p>
          <a:p>
            <a:endParaRPr lang="en-GB" altLang="en-US" sz="1600" dirty="0">
              <a:latin typeface="Poppins" panose="00000500000000000000" pitchFamily="2" charset="0"/>
              <a:cs typeface="Poppins" panose="00000500000000000000" pitchFamily="2" charset="0"/>
            </a:endParaRPr>
          </a:p>
          <a:p>
            <a:pPr marL="285750" indent="-285750">
              <a:buFont typeface="Wingdings" panose="05000000000000000000" pitchFamily="2" charset="2"/>
              <a:buChar char="ü"/>
            </a:pPr>
            <a:r>
              <a:rPr lang="en-GB" altLang="en-US" sz="1600" dirty="0" err="1">
                <a:latin typeface="Poppins" panose="00000500000000000000" pitchFamily="2" charset="0"/>
                <a:cs typeface="Poppins" panose="00000500000000000000" pitchFamily="2" charset="0"/>
              </a:rPr>
              <a:t>Eich</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ychwangeu</a:t>
            </a:r>
            <a:r>
              <a:rPr lang="en-GB" altLang="en-US" sz="1600" dirty="0">
                <a:latin typeface="Poppins" panose="00000500000000000000" pitchFamily="2" charset="0"/>
                <a:cs typeface="Poppins" panose="00000500000000000000" pitchFamily="2" charset="0"/>
              </a:rPr>
              <a:t> at </a:t>
            </a:r>
            <a:r>
              <a:rPr lang="en-GB" altLang="en-US" sz="1600" dirty="0" err="1">
                <a:latin typeface="Poppins" panose="00000500000000000000" pitchFamily="2" charset="0"/>
                <a:cs typeface="Poppins" panose="00000500000000000000" pitchFamily="2" charset="0"/>
              </a:rPr>
              <a:t>gofrestru</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ymarferwyf</a:t>
            </a:r>
            <a:r>
              <a:rPr lang="en-GB" altLang="en-US" sz="1600" dirty="0">
                <a:latin typeface="Poppins" panose="00000500000000000000" pitchFamily="2" charset="0"/>
                <a:cs typeface="Poppins" panose="00000500000000000000" pitchFamily="2" charset="0"/>
              </a:rPr>
              <a:t> y CGA </a:t>
            </a:r>
            <a:r>
              <a:rPr lang="en-GB" altLang="en-US" sz="1600" dirty="0" err="1">
                <a:latin typeface="Poppins" panose="00000500000000000000" pitchFamily="2" charset="0"/>
                <a:cs typeface="Poppins" panose="00000500000000000000" pitchFamily="2" charset="0"/>
              </a:rPr>
              <a:t>fel</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Gweithiwr</a:t>
            </a:r>
            <a:r>
              <a:rPr lang="en-GB" altLang="en-US" sz="1600" dirty="0">
                <a:latin typeface="Poppins" panose="00000500000000000000" pitchFamily="2" charset="0"/>
                <a:cs typeface="Poppins" panose="00000500000000000000" pitchFamily="2" charset="0"/>
              </a:rPr>
              <a:t> Cymorth </a:t>
            </a:r>
            <a:r>
              <a:rPr lang="en-GB" altLang="en-US" sz="1600" dirty="0" err="1">
                <a:latin typeface="Poppins" panose="00000500000000000000" pitchFamily="2" charset="0"/>
                <a:cs typeface="Poppins" panose="00000500000000000000" pitchFamily="2" charset="0"/>
              </a:rPr>
              <a:t>Dysgu</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Ysgolion</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i</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gychwyn</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ar</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ôl</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derbyn</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eich</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ffurflen</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gan</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gynnwys</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taliad</a:t>
            </a:r>
            <a:r>
              <a:rPr lang="en-GB" altLang="en-US" sz="1600" dirty="0">
                <a:latin typeface="Poppins" panose="00000500000000000000" pitchFamily="2" charset="0"/>
                <a:cs typeface="Poppins" panose="00000500000000000000" pitchFamily="2" charset="0"/>
              </a:rPr>
              <a:t> o £45)</a:t>
            </a:r>
          </a:p>
          <a:p>
            <a:pPr marL="285750" indent="-285750">
              <a:buFont typeface="Wingdings" panose="05000000000000000000" pitchFamily="2" charset="2"/>
              <a:buChar char="ü"/>
            </a:pPr>
            <a:r>
              <a:rPr lang="en-GB" altLang="en-US" sz="1600" dirty="0" err="1">
                <a:latin typeface="Poppins" panose="00000500000000000000" pitchFamily="2" charset="0"/>
                <a:cs typeface="Poppins" panose="00000500000000000000" pitchFamily="2" charset="0"/>
              </a:rPr>
              <a:t>Cwblhau’r</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cais</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i</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gofrestru</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fel</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Athro</a:t>
            </a:r>
            <a:r>
              <a:rPr lang="en-GB" altLang="en-US" sz="1600" dirty="0">
                <a:latin typeface="Poppins" panose="00000500000000000000" pitchFamily="2" charset="0"/>
                <a:cs typeface="Poppins" panose="00000500000000000000" pitchFamily="2" charset="0"/>
              </a:rPr>
              <a:t> Ysgol </a:t>
            </a:r>
            <a:r>
              <a:rPr lang="en-GB" altLang="en-US" sz="1600" dirty="0" err="1">
                <a:latin typeface="Poppins" panose="00000500000000000000" pitchFamily="2" charset="0"/>
                <a:cs typeface="Poppins" panose="00000500000000000000" pitchFamily="2" charset="0"/>
              </a:rPr>
              <a:t>wedi</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i’r</a:t>
            </a:r>
            <a:r>
              <a:rPr lang="en-GB" altLang="en-US" sz="1600" dirty="0">
                <a:latin typeface="Poppins" panose="00000500000000000000" pitchFamily="2" charset="0"/>
                <a:cs typeface="Poppins" panose="00000500000000000000" pitchFamily="2" charset="0"/>
              </a:rPr>
              <a:t> SAC </a:t>
            </a:r>
            <a:r>
              <a:rPr lang="en-GB" altLang="en-US" sz="1600" dirty="0" err="1">
                <a:latin typeface="Poppins" panose="00000500000000000000" pitchFamily="2" charset="0"/>
                <a:cs typeface="Poppins" panose="00000500000000000000" pitchFamily="2" charset="0"/>
              </a:rPr>
              <a:t>gael</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ei</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ddyfarnu</a:t>
            </a:r>
            <a:r>
              <a:rPr lang="en-GB" altLang="en-US" sz="1600" dirty="0">
                <a:latin typeface="Poppins" panose="00000500000000000000" pitchFamily="2" charset="0"/>
                <a:cs typeface="Poppins" panose="00000500000000000000" pitchFamily="2" charset="0"/>
              </a:rPr>
              <a:t> </a:t>
            </a:r>
            <a:r>
              <a:rPr lang="en-GB" altLang="en-US" sz="1600" dirty="0" err="1">
                <a:latin typeface="Poppins" panose="00000500000000000000" pitchFamily="2" charset="0"/>
                <a:cs typeface="Poppins" panose="00000500000000000000" pitchFamily="2" charset="0"/>
              </a:rPr>
              <a:t>ar</a:t>
            </a:r>
            <a:r>
              <a:rPr lang="en-GB" altLang="en-US" sz="1600" dirty="0">
                <a:latin typeface="Poppins" panose="00000500000000000000" pitchFamily="2" charset="0"/>
                <a:cs typeface="Poppins" panose="00000500000000000000" pitchFamily="2" charset="0"/>
              </a:rPr>
              <a:t> 1 </a:t>
            </a:r>
            <a:r>
              <a:rPr lang="en-GB" altLang="en-US" sz="1600" dirty="0" err="1">
                <a:latin typeface="Poppins" panose="00000500000000000000" pitchFamily="2" charset="0"/>
                <a:cs typeface="Poppins" panose="00000500000000000000" pitchFamily="2" charset="0"/>
              </a:rPr>
              <a:t>Awst</a:t>
            </a:r>
            <a:endParaRPr lang="en-GB" altLang="en-US" sz="1600" dirty="0">
              <a:latin typeface="Poppins" panose="00000500000000000000" pitchFamily="2" charset="0"/>
              <a:cs typeface="Poppins" panose="00000500000000000000" pitchFamily="2" charset="0"/>
            </a:endParaRPr>
          </a:p>
          <a:p>
            <a:endParaRPr lang="en-GB" sz="1600" dirty="0">
              <a:latin typeface="Poppins" panose="00000500000000000000" pitchFamily="2" charset="0"/>
              <a:cs typeface="Poppins" panose="00000500000000000000" pitchFamily="2" charset="0"/>
            </a:endParaRPr>
          </a:p>
          <a:p>
            <a:r>
              <a:rPr lang="en-GB" sz="1600" dirty="0" err="1">
                <a:latin typeface="Poppins" panose="00000500000000000000" pitchFamily="2" charset="0"/>
                <a:cs typeface="Poppins" panose="00000500000000000000" pitchFamily="2" charset="0"/>
              </a:rPr>
              <a:t>Yna</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rydych</a:t>
            </a:r>
            <a:r>
              <a:rPr lang="en-GB" sz="1600" dirty="0">
                <a:latin typeface="Poppins" panose="00000500000000000000" pitchFamily="2" charset="0"/>
                <a:cs typeface="Poppins" panose="00000500000000000000" pitchFamily="2" charset="0"/>
              </a:rPr>
              <a:t>:</a:t>
            </a:r>
          </a:p>
          <a:p>
            <a:endParaRPr lang="en-GB" sz="1600" dirty="0">
              <a:latin typeface="Poppins" panose="00000500000000000000" pitchFamily="2" charset="0"/>
              <a:cs typeface="Poppins" panose="00000500000000000000" pitchFamily="2" charset="0"/>
            </a:endParaRPr>
          </a:p>
          <a:p>
            <a:pPr marL="285750" indent="-285750">
              <a:buFont typeface="Wingdings" panose="05000000000000000000" pitchFamily="2" charset="2"/>
              <a:buChar char="ü"/>
            </a:pP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gymwys</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i</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ymgymryd</a:t>
            </a:r>
            <a:r>
              <a:rPr lang="en-GB" sz="1600" dirty="0">
                <a:latin typeface="Poppins" panose="00000500000000000000" pitchFamily="2" charset="0"/>
                <a:cs typeface="Poppins" panose="00000500000000000000" pitchFamily="2" charset="0"/>
              </a:rPr>
              <a:t> â Gwaith </a:t>
            </a:r>
            <a:r>
              <a:rPr lang="en-GB" sz="1600" dirty="0" err="1">
                <a:latin typeface="Poppins" panose="00000500000000000000" pitchFamily="2" charset="0"/>
                <a:cs typeface="Poppins" panose="00000500000000000000" pitchFamily="2" charset="0"/>
              </a:rPr>
              <a:t>mewn</a:t>
            </a:r>
            <a:r>
              <a:rPr lang="en-GB" sz="1600" dirty="0">
                <a:latin typeface="Poppins" panose="00000500000000000000" pitchFamily="2" charset="0"/>
                <a:cs typeface="Poppins" panose="00000500000000000000" pitchFamily="2" charset="0"/>
              </a:rPr>
              <a:t> Ysgol </a:t>
            </a:r>
            <a:r>
              <a:rPr lang="en-GB" sz="1600" dirty="0" err="1">
                <a:latin typeface="Poppins" panose="00000500000000000000" pitchFamily="2" charset="0"/>
                <a:cs typeface="Poppins" panose="00000500000000000000" pitchFamily="2" charset="0"/>
              </a:rPr>
              <a:t>cyn</a:t>
            </a:r>
            <a:r>
              <a:rPr lang="en-GB" sz="1600" dirty="0">
                <a:latin typeface="Poppins" panose="00000500000000000000" pitchFamily="2" charset="0"/>
                <a:cs typeface="Poppins" panose="00000500000000000000" pitchFamily="2" charset="0"/>
              </a:rPr>
              <a:t> mis Medi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Gweithiwr</a:t>
            </a:r>
            <a:r>
              <a:rPr lang="en-GB" sz="1600" dirty="0">
                <a:latin typeface="Poppins" panose="00000500000000000000" pitchFamily="2" charset="0"/>
                <a:cs typeface="Poppins" panose="00000500000000000000" pitchFamily="2" charset="0"/>
              </a:rPr>
              <a:t> Cymorth </a:t>
            </a:r>
            <a:r>
              <a:rPr lang="en-GB" sz="1600" dirty="0" err="1">
                <a:latin typeface="Poppins" panose="00000500000000000000" pitchFamily="2" charset="0"/>
                <a:cs typeface="Poppins" panose="00000500000000000000" pitchFamily="2" charset="0"/>
              </a:rPr>
              <a:t>Dysgu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Ysgolion</a:t>
            </a:r>
            <a:endParaRPr lang="en-GB" sz="1600" dirty="0">
              <a:latin typeface="Poppins" panose="00000500000000000000" pitchFamily="2" charset="0"/>
              <a:cs typeface="Poppins" panose="00000500000000000000" pitchFamily="2" charset="0"/>
            </a:endParaRPr>
          </a:p>
          <a:p>
            <a:pPr marL="285750" indent="-285750">
              <a:buFont typeface="Wingdings" panose="05000000000000000000" pitchFamily="2" charset="2"/>
              <a:buChar char="ü"/>
            </a:pP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gymwys</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i</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weithio</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Athro</a:t>
            </a:r>
            <a:r>
              <a:rPr lang="en-GB" sz="1600" dirty="0">
                <a:latin typeface="Poppins" panose="00000500000000000000" pitchFamily="2" charset="0"/>
                <a:cs typeface="Poppins" panose="00000500000000000000" pitchFamily="2" charset="0"/>
              </a:rPr>
              <a:t> Ysgol o </a:t>
            </a:r>
            <a:r>
              <a:rPr lang="en-GB" sz="1600" dirty="0" err="1">
                <a:latin typeface="Poppins" panose="00000500000000000000" pitchFamily="2" charset="0"/>
                <a:cs typeface="Poppins" panose="00000500000000000000" pitchFamily="2" charset="0"/>
              </a:rPr>
              <a:t>fis</a:t>
            </a:r>
            <a:r>
              <a:rPr lang="en-GB" sz="1600" dirty="0">
                <a:latin typeface="Poppins" panose="00000500000000000000" pitchFamily="2" charset="0"/>
                <a:cs typeface="Poppins" panose="00000500000000000000" pitchFamily="2" charset="0"/>
              </a:rPr>
              <a:t> Medi</a:t>
            </a:r>
          </a:p>
          <a:p>
            <a:endParaRPr lang="en-GB" b="1" dirty="0">
              <a:solidFill>
                <a:srgbClr val="FF0000"/>
              </a:solidFill>
              <a:latin typeface="Poppins" panose="00000500000000000000" pitchFamily="2" charset="0"/>
              <a:cs typeface="Poppins" panose="00000500000000000000" pitchFamily="2" charset="0"/>
            </a:endParaRPr>
          </a:p>
          <a:p>
            <a:endParaRPr lang="en-GB" dirty="0"/>
          </a:p>
        </p:txBody>
      </p:sp>
    </p:spTree>
    <p:extLst>
      <p:ext uri="{BB962C8B-B14F-4D97-AF65-F5344CB8AC3E}">
        <p14:creationId xmlns:p14="http://schemas.microsoft.com/office/powerpoint/2010/main" val="3074771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10</a:t>
            </a:fld>
            <a:endParaRPr lang="en-GB" altLang="en-US">
              <a:solidFill>
                <a:srgbClr val="898989"/>
              </a:solidFill>
            </a:endParaRPr>
          </a:p>
        </p:txBody>
      </p:sp>
      <p:sp>
        <p:nvSpPr>
          <p:cNvPr id="23" name="Title 1">
            <a:extLst>
              <a:ext uri="{FF2B5EF4-FFF2-40B4-BE49-F238E27FC236}">
                <a16:creationId xmlns:a16="http://schemas.microsoft.com/office/drawing/2014/main" id="{1737BE96-DB43-4EA2-B9C2-5B292E9990C2}"/>
              </a:ext>
            </a:extLst>
          </p:cNvPr>
          <p:cNvSpPr txBox="1">
            <a:spLocks/>
          </p:cNvSpPr>
          <p:nvPr/>
        </p:nvSpPr>
        <p:spPr>
          <a:xfrm>
            <a:off x="0" y="234875"/>
            <a:ext cx="10617958" cy="1143000"/>
          </a:xfrm>
          <a:prstGeom prst="rect">
            <a:avLst/>
          </a:prstGeom>
        </p:spPr>
        <p:txBody>
          <a:bodyPr anchor="t">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5000"/>
              </a:lnSpc>
              <a:defRPr/>
            </a:pPr>
            <a:r>
              <a:rPr lang="en-GB" altLang="en-US" sz="14400" b="1" dirty="0">
                <a:solidFill>
                  <a:srgbClr val="017A37"/>
                </a:solidFill>
                <a:latin typeface="Poppins" panose="00000500000000000000" pitchFamily="2" charset="0"/>
                <a:cs typeface="Poppins" panose="00000500000000000000" pitchFamily="2" charset="0"/>
              </a:rPr>
              <a:t>Sut </a:t>
            </a:r>
            <a:r>
              <a:rPr lang="en-GB" altLang="en-US" sz="14400" b="1" dirty="0" err="1">
                <a:solidFill>
                  <a:srgbClr val="017A37"/>
                </a:solidFill>
                <a:latin typeface="Poppins" panose="00000500000000000000" pitchFamily="2" charset="0"/>
                <a:cs typeface="Poppins" panose="00000500000000000000" pitchFamily="2" charset="0"/>
              </a:rPr>
              <a:t>i</a:t>
            </a:r>
            <a:r>
              <a:rPr lang="en-GB" altLang="en-US" sz="14400" b="1" dirty="0">
                <a:solidFill>
                  <a:srgbClr val="017A37"/>
                </a:solidFill>
                <a:latin typeface="Poppins" panose="00000500000000000000" pitchFamily="2" charset="0"/>
                <a:cs typeface="Poppins" panose="00000500000000000000" pitchFamily="2" charset="0"/>
              </a:rPr>
              <a:t> </a:t>
            </a:r>
            <a:r>
              <a:rPr lang="en-GB" altLang="en-US" sz="14400" b="1" dirty="0" err="1">
                <a:solidFill>
                  <a:srgbClr val="017A37"/>
                </a:solidFill>
                <a:latin typeface="Poppins" panose="00000500000000000000" pitchFamily="2" charset="0"/>
                <a:cs typeface="Poppins" panose="00000500000000000000" pitchFamily="2" charset="0"/>
              </a:rPr>
              <a:t>Gofrestru</a:t>
            </a:r>
            <a:br>
              <a:rPr lang="en-GB" altLang="en-US" b="1" dirty="0">
                <a:latin typeface="Poppins" panose="00000500000000000000" pitchFamily="2" charset="0"/>
                <a:cs typeface="Poppins" panose="00000500000000000000" pitchFamily="2" charset="0"/>
              </a:rPr>
            </a:br>
            <a:r>
              <a:rPr lang="en-GB" altLang="en-US" sz="7200" dirty="0" err="1">
                <a:solidFill>
                  <a:srgbClr val="FF0000"/>
                </a:solidFill>
                <a:latin typeface="Poppins" panose="00000500000000000000" pitchFamily="2" charset="0"/>
                <a:cs typeface="Poppins" panose="00000500000000000000" pitchFamily="2" charset="0"/>
              </a:rPr>
              <a:t>Os</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ydych</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chi’n</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bwriadu</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gweithio</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yng</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Nghymru</a:t>
            </a:r>
            <a:r>
              <a:rPr lang="en-GB" altLang="en-US" sz="7200" dirty="0">
                <a:solidFill>
                  <a:srgbClr val="FF0000"/>
                </a:solidFill>
                <a:latin typeface="Poppins" panose="00000500000000000000" pitchFamily="2" charset="0"/>
                <a:cs typeface="Poppins" panose="00000500000000000000" pitchFamily="2" charset="0"/>
              </a:rPr>
              <a:t>, </a:t>
            </a:r>
            <a:br>
              <a:rPr lang="en-GB" altLang="en-US" sz="7200" dirty="0">
                <a:solidFill>
                  <a:srgbClr val="FF0000"/>
                </a:solidFill>
                <a:latin typeface="Poppins" panose="00000500000000000000" pitchFamily="2" charset="0"/>
                <a:cs typeface="Poppins" panose="00000500000000000000" pitchFamily="2" charset="0"/>
              </a:rPr>
            </a:br>
            <a:r>
              <a:rPr lang="en-GB" altLang="en-US" sz="7200" b="1" u="sng" dirty="0" err="1">
                <a:solidFill>
                  <a:srgbClr val="FF0000"/>
                </a:solidFill>
                <a:latin typeface="Poppins" panose="00000500000000000000" pitchFamily="2" charset="0"/>
                <a:cs typeface="Poppins" panose="00000500000000000000" pitchFamily="2" charset="0"/>
              </a:rPr>
              <a:t>rhaid</a:t>
            </a:r>
            <a:r>
              <a:rPr lang="en-GB" altLang="en-US" sz="7200" b="1" u="sng" dirty="0">
                <a:solidFill>
                  <a:srgbClr val="FF0000"/>
                </a:solidFill>
                <a:latin typeface="Poppins" panose="00000500000000000000" pitchFamily="2" charset="0"/>
                <a:cs typeface="Poppins" panose="00000500000000000000" pitchFamily="2" charset="0"/>
              </a:rPr>
              <a:t> </a:t>
            </a:r>
            <a:r>
              <a:rPr lang="en-GB" altLang="en-US" sz="7200" b="1" u="sng" dirty="0" err="1">
                <a:solidFill>
                  <a:srgbClr val="FF0000"/>
                </a:solidFill>
                <a:latin typeface="Poppins" panose="00000500000000000000" pitchFamily="2" charset="0"/>
                <a:cs typeface="Poppins" panose="00000500000000000000" pitchFamily="2" charset="0"/>
              </a:rPr>
              <a:t>i</a:t>
            </a:r>
            <a:r>
              <a:rPr lang="en-GB" altLang="en-US" sz="7200" b="1" u="sng" dirty="0">
                <a:solidFill>
                  <a:srgbClr val="FF0000"/>
                </a:solidFill>
                <a:latin typeface="Poppins" panose="00000500000000000000" pitchFamily="2" charset="0"/>
                <a:cs typeface="Poppins" panose="00000500000000000000" pitchFamily="2" charset="0"/>
              </a:rPr>
              <a:t> chi </a:t>
            </a:r>
            <a:r>
              <a:rPr lang="en-GB" altLang="en-US" sz="7200" b="1" u="sng" dirty="0" err="1">
                <a:solidFill>
                  <a:srgbClr val="FF0000"/>
                </a:solidFill>
                <a:latin typeface="Poppins" panose="00000500000000000000" pitchFamily="2" charset="0"/>
                <a:cs typeface="Poppins" panose="00000500000000000000" pitchFamily="2" charset="0"/>
              </a:rPr>
              <a:t>gofrestru</a:t>
            </a:r>
            <a:r>
              <a:rPr lang="en-GB" altLang="en-US" sz="7200" b="1" u="sng"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gyda’r</a:t>
            </a:r>
            <a:r>
              <a:rPr lang="en-GB" altLang="en-US" sz="7200" dirty="0">
                <a:solidFill>
                  <a:srgbClr val="FF0000"/>
                </a:solidFill>
                <a:latin typeface="Poppins" panose="00000500000000000000" pitchFamily="2" charset="0"/>
                <a:cs typeface="Poppins" panose="00000500000000000000" pitchFamily="2" charset="0"/>
              </a:rPr>
              <a:t> CGA </a:t>
            </a:r>
            <a:r>
              <a:rPr lang="en-GB" altLang="en-US" sz="7200" dirty="0" err="1">
                <a:solidFill>
                  <a:srgbClr val="FF0000"/>
                </a:solidFill>
                <a:latin typeface="Poppins" panose="00000500000000000000" pitchFamily="2" charset="0"/>
                <a:cs typeface="Poppins" panose="00000500000000000000" pitchFamily="2" charset="0"/>
              </a:rPr>
              <a:t>cyn</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i</a:t>
            </a:r>
            <a:r>
              <a:rPr lang="en-GB" altLang="en-US" sz="7200" dirty="0">
                <a:solidFill>
                  <a:srgbClr val="FF0000"/>
                </a:solidFill>
                <a:latin typeface="Poppins" panose="00000500000000000000" pitchFamily="2" charset="0"/>
                <a:cs typeface="Poppins" panose="00000500000000000000" pitchFamily="2" charset="0"/>
              </a:rPr>
              <a:t> chi </a:t>
            </a:r>
            <a:r>
              <a:rPr lang="en-GB" altLang="en-US" sz="7200" dirty="0" err="1">
                <a:solidFill>
                  <a:srgbClr val="FF0000"/>
                </a:solidFill>
                <a:latin typeface="Poppins" panose="00000500000000000000" pitchFamily="2" charset="0"/>
                <a:cs typeface="Poppins" panose="00000500000000000000" pitchFamily="2" charset="0"/>
              </a:rPr>
              <a:t>ddechrau</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eich</a:t>
            </a:r>
            <a:r>
              <a:rPr lang="en-GB" altLang="en-US" sz="7200" dirty="0">
                <a:solidFill>
                  <a:srgbClr val="FF0000"/>
                </a:solidFill>
                <a:latin typeface="Poppins" panose="00000500000000000000" pitchFamily="2" charset="0"/>
                <a:cs typeface="Poppins" panose="00000500000000000000" pitchFamily="2" charset="0"/>
              </a:rPr>
              <a:t> </a:t>
            </a:r>
            <a:r>
              <a:rPr lang="en-GB" altLang="en-US" sz="7200" dirty="0" err="1">
                <a:solidFill>
                  <a:srgbClr val="FF0000"/>
                </a:solidFill>
                <a:latin typeface="Poppins" panose="00000500000000000000" pitchFamily="2" charset="0"/>
                <a:cs typeface="Poppins" panose="00000500000000000000" pitchFamily="2" charset="0"/>
              </a:rPr>
              <a:t>rôl</a:t>
            </a:r>
            <a:br>
              <a:rPr lang="en-GB" altLang="en-US" sz="7200" dirty="0"/>
            </a:br>
            <a:br>
              <a:rPr lang="en-GB" altLang="en-US" sz="7200" b="1" dirty="0"/>
            </a:br>
            <a:endParaRPr lang="en-GB" sz="7200" dirty="0"/>
          </a:p>
        </p:txBody>
      </p:sp>
      <p:sp>
        <p:nvSpPr>
          <p:cNvPr id="24" name="Content Placeholder 2">
            <a:extLst>
              <a:ext uri="{FF2B5EF4-FFF2-40B4-BE49-F238E27FC236}">
                <a16:creationId xmlns:a16="http://schemas.microsoft.com/office/drawing/2014/main" id="{6D8E6B94-66FD-4577-805D-00F5399F9A32}"/>
              </a:ext>
            </a:extLst>
          </p:cNvPr>
          <p:cNvSpPr txBox="1">
            <a:spLocks/>
          </p:cNvSpPr>
          <p:nvPr/>
        </p:nvSpPr>
        <p:spPr>
          <a:xfrm>
            <a:off x="548755" y="1270101"/>
            <a:ext cx="10823907" cy="53397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5000"/>
              </a:lnSpc>
              <a:spcBef>
                <a:spcPct val="0"/>
              </a:spcBef>
              <a:buFont typeface="Arial" panose="020B0604020202020204" pitchFamily="34" charset="0"/>
              <a:buNone/>
              <a:defRPr/>
            </a:pPr>
            <a:endParaRPr lang="en-GB" altLang="en-US" sz="3400" dirty="0">
              <a:latin typeface="Poppins" panose="00000500000000000000" pitchFamily="2" charset="0"/>
              <a:cs typeface="Poppins" panose="00000500000000000000" pitchFamily="2" charset="0"/>
            </a:endParaRPr>
          </a:p>
          <a:p>
            <a:pPr>
              <a:buFont typeface="Wingdings" panose="05000000000000000000" pitchFamily="2" charset="2"/>
              <a:buChar char="Ø"/>
              <a:defRPr/>
            </a:pPr>
            <a:endParaRPr lang="en-GB" sz="1000" dirty="0"/>
          </a:p>
          <a:p>
            <a:pPr marL="0" indent="0">
              <a:lnSpc>
                <a:spcPct val="125000"/>
              </a:lnSpc>
              <a:spcBef>
                <a:spcPct val="0"/>
              </a:spcBef>
              <a:buFont typeface="Arial" panose="020B0604020202020204" pitchFamily="34" charset="0"/>
              <a:buNone/>
              <a:defRPr/>
            </a:pPr>
            <a:endParaRPr lang="en-GB" altLang="en-US" sz="1000" dirty="0"/>
          </a:p>
        </p:txBody>
      </p:sp>
      <p:sp>
        <p:nvSpPr>
          <p:cNvPr id="6" name="TextBox 5">
            <a:extLst>
              <a:ext uri="{FF2B5EF4-FFF2-40B4-BE49-F238E27FC236}">
                <a16:creationId xmlns:a16="http://schemas.microsoft.com/office/drawing/2014/main" id="{9489A174-4D7A-4AC2-9D63-679F8759FABD}"/>
              </a:ext>
            </a:extLst>
          </p:cNvPr>
          <p:cNvSpPr txBox="1"/>
          <p:nvPr/>
        </p:nvSpPr>
        <p:spPr>
          <a:xfrm>
            <a:off x="667507" y="1724853"/>
            <a:ext cx="10823907" cy="4524315"/>
          </a:xfrm>
          <a:prstGeom prst="rect">
            <a:avLst/>
          </a:prstGeom>
          <a:noFill/>
        </p:spPr>
        <p:txBody>
          <a:bodyPr wrap="square">
            <a:spAutoFit/>
          </a:bodyPr>
          <a:lstStyle/>
          <a:p>
            <a:pPr>
              <a:buFont typeface="Wingdings" panose="05000000000000000000" pitchFamily="2" charset="2"/>
              <a:buChar char="Ø"/>
              <a:defRPr/>
            </a:pPr>
            <a:r>
              <a:rPr lang="en-GB" sz="1600" dirty="0">
                <a:latin typeface="Poppins" panose="00000500000000000000" pitchFamily="2" charset="0"/>
                <a:cs typeface="Poppins" panose="00000500000000000000" pitchFamily="2" charset="0"/>
              </a:rPr>
              <a:t>£45         </a:t>
            </a:r>
            <a:r>
              <a:rPr lang="en-GB" sz="1600" dirty="0" err="1">
                <a:latin typeface="Poppins" panose="00000500000000000000" pitchFamily="2" charset="0"/>
                <a:cs typeface="Poppins" panose="00000500000000000000" pitchFamily="2" charset="0"/>
              </a:rPr>
              <a:t>Hoffwn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gofrestru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Athro</a:t>
            </a:r>
            <a:r>
              <a:rPr lang="en-GB" sz="1600" dirty="0">
                <a:latin typeface="Poppins" panose="00000500000000000000" pitchFamily="2" charset="0"/>
                <a:cs typeface="Poppins" panose="00000500000000000000" pitchFamily="2" charset="0"/>
              </a:rPr>
              <a:t> Ysgol a </a:t>
            </a:r>
            <a:r>
              <a:rPr lang="en-GB" sz="1600" dirty="0" err="1">
                <a:latin typeface="Poppins" panose="00000500000000000000" pitchFamily="2" charset="0"/>
                <a:cs typeface="Poppins" panose="00000500000000000000" pitchFamily="2" charset="0"/>
              </a:rPr>
              <a:t>Gweithiwr</a:t>
            </a:r>
            <a:r>
              <a:rPr lang="en-GB" sz="1600" dirty="0">
                <a:latin typeface="Poppins" panose="00000500000000000000" pitchFamily="2" charset="0"/>
                <a:cs typeface="Poppins" panose="00000500000000000000" pitchFamily="2" charset="0"/>
              </a:rPr>
              <a:t> Cymorth </a:t>
            </a:r>
            <a:r>
              <a:rPr lang="en-GB" sz="1600" dirty="0" err="1">
                <a:latin typeface="Poppins" panose="00000500000000000000" pitchFamily="2" charset="0"/>
                <a:cs typeface="Poppins" panose="00000500000000000000" pitchFamily="2" charset="0"/>
              </a:rPr>
              <a:t>Dysgu</a:t>
            </a:r>
            <a:r>
              <a:rPr lang="en-GB" sz="1600" dirty="0">
                <a:latin typeface="Poppins" panose="00000500000000000000" pitchFamily="2" charset="0"/>
                <a:cs typeface="Poppins" panose="00000500000000000000" pitchFamily="2" charset="0"/>
              </a:rPr>
              <a:t> Ysgol.  </a:t>
            </a:r>
            <a:r>
              <a:rPr lang="en-GB" sz="1600" dirty="0" err="1">
                <a:latin typeface="Poppins" panose="00000500000000000000" pitchFamily="2" charset="0"/>
                <a:cs typeface="Poppins" panose="00000500000000000000" pitchFamily="2" charset="0"/>
              </a:rPr>
              <a:t>Byddwn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eich</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cofrestru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yng</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nghategori</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Gweithiwr</a:t>
            </a:r>
            <a:r>
              <a:rPr lang="en-GB" sz="1600" dirty="0">
                <a:latin typeface="Poppins" panose="00000500000000000000" pitchFamily="2" charset="0"/>
                <a:cs typeface="Poppins" panose="00000500000000000000" pitchFamily="2" charset="0"/>
              </a:rPr>
              <a:t> Cymorth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y </a:t>
            </a:r>
            <a:r>
              <a:rPr lang="en-GB" sz="1600" dirty="0" err="1">
                <a:latin typeface="Poppins" panose="00000500000000000000" pitchFamily="2" charset="0"/>
                <a:cs typeface="Poppins" panose="00000500000000000000" pitchFamily="2" charset="0"/>
              </a:rPr>
              <a:t>lle</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cyntaf</a:t>
            </a:r>
            <a:r>
              <a:rPr lang="en-GB" sz="1600" dirty="0">
                <a:latin typeface="Poppins" panose="00000500000000000000" pitchFamily="2" charset="0"/>
                <a:cs typeface="Poppins" panose="00000500000000000000" pitchFamily="2" charset="0"/>
              </a:rPr>
              <a:t> er </a:t>
            </a:r>
            <a:r>
              <a:rPr lang="en-GB" sz="1600" dirty="0" err="1">
                <a:latin typeface="Poppins" panose="00000500000000000000" pitchFamily="2" charset="0"/>
                <a:cs typeface="Poppins" panose="00000500000000000000" pitchFamily="2" charset="0"/>
              </a:rPr>
              <a:t>mwyn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i</a:t>
            </a:r>
            <a:r>
              <a:rPr lang="en-GB" sz="1600" dirty="0">
                <a:latin typeface="Poppins" panose="00000500000000000000" pitchFamily="2" charset="0"/>
                <a:cs typeface="Poppins" panose="00000500000000000000" pitchFamily="2" charset="0"/>
              </a:rPr>
              <a:t> chi </a:t>
            </a:r>
            <a:r>
              <a:rPr lang="en-GB" sz="1600" dirty="0" err="1">
                <a:latin typeface="Poppins" panose="00000500000000000000" pitchFamily="2" charset="0"/>
                <a:cs typeface="Poppins" panose="00000500000000000000" pitchFamily="2" charset="0"/>
              </a:rPr>
              <a:t>ymgymryd</a:t>
            </a:r>
            <a:r>
              <a:rPr lang="en-GB" sz="1600" dirty="0">
                <a:latin typeface="Poppins" panose="00000500000000000000" pitchFamily="2" charset="0"/>
                <a:cs typeface="Poppins" panose="00000500000000000000" pitchFamily="2" charset="0"/>
              </a:rPr>
              <a:t> â </a:t>
            </a:r>
            <a:r>
              <a:rPr lang="en-GB" sz="1600" dirty="0" err="1">
                <a:latin typeface="Poppins" panose="00000500000000000000" pitchFamily="2" charset="0"/>
                <a:cs typeface="Poppins" panose="00000500000000000000" pitchFamily="2" charset="0"/>
              </a:rPr>
              <a:t>gwaith</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mewn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ysgol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dyfernir</a:t>
            </a:r>
            <a:r>
              <a:rPr lang="en-GB" sz="1600" dirty="0">
                <a:latin typeface="Poppins" panose="00000500000000000000" pitchFamily="2" charset="0"/>
                <a:cs typeface="Poppins" panose="00000500000000000000" pitchFamily="2" charset="0"/>
              </a:rPr>
              <a:t> SAC.  </a:t>
            </a:r>
            <a:r>
              <a:rPr lang="en-GB" sz="1600" i="1" dirty="0" err="1">
                <a:solidFill>
                  <a:srgbClr val="FF0000"/>
                </a:solidFill>
                <a:latin typeface="Poppins" panose="00000500000000000000" pitchFamily="2" charset="0"/>
                <a:cs typeface="Poppins" panose="00000500000000000000" pitchFamily="2" charset="0"/>
              </a:rPr>
              <a:t>Bydd</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cofrestru</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fel</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Athro</a:t>
            </a:r>
            <a:r>
              <a:rPr lang="en-GB" sz="1600" i="1" dirty="0">
                <a:solidFill>
                  <a:srgbClr val="FF0000"/>
                </a:solidFill>
                <a:latin typeface="Poppins" panose="00000500000000000000" pitchFamily="2" charset="0"/>
                <a:cs typeface="Poppins" panose="00000500000000000000" pitchFamily="2" charset="0"/>
              </a:rPr>
              <a:t> Ysgol </a:t>
            </a:r>
            <a:r>
              <a:rPr lang="en-GB" sz="1600" i="1" dirty="0" err="1">
                <a:solidFill>
                  <a:srgbClr val="FF0000"/>
                </a:solidFill>
                <a:latin typeface="Poppins" panose="00000500000000000000" pitchFamily="2" charset="0"/>
                <a:cs typeface="Poppins" panose="00000500000000000000" pitchFamily="2" charset="0"/>
              </a:rPr>
              <a:t>yn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cael</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ei</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gwblhau</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yn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awtomatig</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unwaith</a:t>
            </a:r>
            <a:r>
              <a:rPr lang="en-GB" sz="1600" i="1" dirty="0">
                <a:solidFill>
                  <a:srgbClr val="FF0000"/>
                </a:solidFill>
                <a:latin typeface="Poppins" panose="00000500000000000000" pitchFamily="2" charset="0"/>
                <a:cs typeface="Poppins" panose="00000500000000000000" pitchFamily="2" charset="0"/>
              </a:rPr>
              <a:t> y </a:t>
            </a:r>
            <a:r>
              <a:rPr lang="en-GB" sz="1600" i="1" dirty="0" err="1">
                <a:solidFill>
                  <a:srgbClr val="FF0000"/>
                </a:solidFill>
                <a:latin typeface="Poppins" panose="00000500000000000000" pitchFamily="2" charset="0"/>
                <a:cs typeface="Poppins" panose="00000500000000000000" pitchFamily="2" charset="0"/>
              </a:rPr>
              <a:t>bydd</a:t>
            </a:r>
            <a:r>
              <a:rPr lang="en-GB" sz="1600" i="1" dirty="0">
                <a:solidFill>
                  <a:srgbClr val="FF0000"/>
                </a:solidFill>
                <a:latin typeface="Poppins" panose="00000500000000000000" pitchFamily="2" charset="0"/>
                <a:cs typeface="Poppins" panose="00000500000000000000" pitchFamily="2" charset="0"/>
              </a:rPr>
              <a:t> SAC </a:t>
            </a:r>
            <a:r>
              <a:rPr lang="en-GB" sz="1600" i="1" dirty="0" err="1">
                <a:solidFill>
                  <a:srgbClr val="FF0000"/>
                </a:solidFill>
                <a:latin typeface="Poppins" panose="00000500000000000000" pitchFamily="2" charset="0"/>
                <a:cs typeface="Poppins" panose="00000500000000000000" pitchFamily="2" charset="0"/>
              </a:rPr>
              <a:t>wedi’i</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ddyfarnu</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Rydym</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yn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argymell</a:t>
            </a:r>
            <a:r>
              <a:rPr lang="en-GB" sz="1600" i="1" dirty="0">
                <a:solidFill>
                  <a:srgbClr val="FF0000"/>
                </a:solidFill>
                <a:latin typeface="Poppins" panose="00000500000000000000" pitchFamily="2" charset="0"/>
                <a:cs typeface="Poppins" panose="00000500000000000000" pitchFamily="2" charset="0"/>
              </a:rPr>
              <a:t> y </a:t>
            </a:r>
            <a:r>
              <a:rPr lang="en-GB" sz="1600" i="1" dirty="0" err="1">
                <a:solidFill>
                  <a:srgbClr val="FF0000"/>
                </a:solidFill>
                <a:latin typeface="Poppins" panose="00000500000000000000" pitchFamily="2" charset="0"/>
                <a:cs typeface="Poppins" panose="00000500000000000000" pitchFamily="2" charset="0"/>
              </a:rPr>
              <a:t>dewis</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hwn</a:t>
            </a:r>
            <a:r>
              <a:rPr lang="en-GB" sz="1600" i="1" dirty="0">
                <a:solidFill>
                  <a:srgbClr val="FF0000"/>
                </a:solidFill>
                <a:latin typeface="Poppins" panose="00000500000000000000" pitchFamily="2" charset="0"/>
                <a:cs typeface="Poppins" panose="00000500000000000000" pitchFamily="2" charset="0"/>
              </a:rPr>
              <a:t>.</a:t>
            </a:r>
          </a:p>
          <a:p>
            <a:pPr marL="0" indent="0">
              <a:buFont typeface="Arial" panose="020B0604020202020204" pitchFamily="34" charset="0"/>
              <a:buNone/>
              <a:defRPr/>
            </a:pPr>
            <a:endParaRPr lang="en-GB" sz="1600" i="1" dirty="0">
              <a:solidFill>
                <a:srgbClr val="FF0000"/>
              </a:solidFill>
              <a:latin typeface="Poppins" panose="00000500000000000000" pitchFamily="2" charset="0"/>
              <a:cs typeface="Poppins" panose="00000500000000000000" pitchFamily="2" charset="0"/>
            </a:endParaRPr>
          </a:p>
          <a:p>
            <a:pPr>
              <a:buFont typeface="Wingdings" panose="05000000000000000000" pitchFamily="2" charset="2"/>
              <a:buChar char="Ø"/>
              <a:defRPr/>
            </a:pPr>
            <a:r>
              <a:rPr lang="en-GB" sz="1600" dirty="0">
                <a:latin typeface="Poppins" panose="00000500000000000000" pitchFamily="2" charset="0"/>
                <a:cs typeface="Poppins" panose="00000500000000000000" pitchFamily="2" charset="0"/>
              </a:rPr>
              <a:t>£45         </a:t>
            </a:r>
            <a:r>
              <a:rPr lang="en-GB" sz="1600" dirty="0" err="1">
                <a:latin typeface="Poppins" panose="00000500000000000000" pitchFamily="2" charset="0"/>
                <a:cs typeface="Poppins" panose="00000500000000000000" pitchFamily="2" charset="0"/>
              </a:rPr>
              <a:t>Hoffwn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gofrestru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Athro</a:t>
            </a:r>
            <a:r>
              <a:rPr lang="en-GB" sz="1600" dirty="0">
                <a:latin typeface="Poppins" panose="00000500000000000000" pitchFamily="2" charset="0"/>
                <a:cs typeface="Poppins" panose="00000500000000000000" pitchFamily="2" charset="0"/>
              </a:rPr>
              <a:t> Ysgol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unig</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Bydd</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cadarnhad</a:t>
            </a:r>
            <a:r>
              <a:rPr lang="en-GB" sz="1600" dirty="0">
                <a:latin typeface="Poppins" panose="00000500000000000000" pitchFamily="2" charset="0"/>
                <a:cs typeface="Poppins" panose="00000500000000000000" pitchFamily="2" charset="0"/>
              </a:rPr>
              <a:t> o </a:t>
            </a:r>
            <a:r>
              <a:rPr lang="en-GB" sz="1600" dirty="0" err="1">
                <a:latin typeface="Poppins" panose="00000500000000000000" pitchFamily="2" charset="0"/>
                <a:cs typeface="Poppins" panose="00000500000000000000" pitchFamily="2" charset="0"/>
              </a:rPr>
              <a:t>gofrestriad</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cael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ei</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darparu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unwaith</a:t>
            </a:r>
            <a:r>
              <a:rPr lang="en-GB" sz="1600" dirty="0">
                <a:latin typeface="Poppins" panose="00000500000000000000" pitchFamily="2" charset="0"/>
                <a:cs typeface="Poppins" panose="00000500000000000000" pitchFamily="2" charset="0"/>
              </a:rPr>
              <a:t> y </a:t>
            </a:r>
            <a:r>
              <a:rPr lang="en-GB" sz="1600" dirty="0" err="1">
                <a:latin typeface="Poppins" panose="00000500000000000000" pitchFamily="2" charset="0"/>
                <a:cs typeface="Poppins" panose="00000500000000000000" pitchFamily="2" charset="0"/>
              </a:rPr>
              <a:t>dyfernir</a:t>
            </a:r>
            <a:r>
              <a:rPr lang="en-GB" sz="1600" dirty="0">
                <a:latin typeface="Poppins" panose="00000500000000000000" pitchFamily="2" charset="0"/>
                <a:cs typeface="Poppins" panose="00000500000000000000" pitchFamily="2" charset="0"/>
              </a:rPr>
              <a:t> SAC.  </a:t>
            </a:r>
            <a:r>
              <a:rPr lang="en-GB" sz="1600" i="1" dirty="0">
                <a:solidFill>
                  <a:srgbClr val="FF0000"/>
                </a:solidFill>
                <a:latin typeface="Poppins" panose="00000500000000000000" pitchFamily="2" charset="0"/>
                <a:cs typeface="Poppins" panose="00000500000000000000" pitchFamily="2" charset="0"/>
              </a:rPr>
              <a:t>NODER - </a:t>
            </a:r>
            <a:r>
              <a:rPr lang="en-GB" sz="1600" i="1" dirty="0" err="1">
                <a:solidFill>
                  <a:srgbClr val="FF0000"/>
                </a:solidFill>
                <a:latin typeface="Poppins" panose="00000500000000000000" pitchFamily="2" charset="0"/>
                <a:cs typeface="Poppins" panose="00000500000000000000" pitchFamily="2" charset="0"/>
              </a:rPr>
              <a:t>Os</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byddwch</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yn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dymuno</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cofrestru</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fel</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Gweithiwr</a:t>
            </a:r>
            <a:r>
              <a:rPr lang="en-GB" sz="1600" i="1" dirty="0">
                <a:solidFill>
                  <a:srgbClr val="FF0000"/>
                </a:solidFill>
                <a:latin typeface="Poppins" panose="00000500000000000000" pitchFamily="2" charset="0"/>
                <a:cs typeface="Poppins" panose="00000500000000000000" pitchFamily="2" charset="0"/>
              </a:rPr>
              <a:t> Cymorth </a:t>
            </a:r>
            <a:r>
              <a:rPr lang="en-GB" sz="1600" i="1" dirty="0" err="1">
                <a:solidFill>
                  <a:srgbClr val="FF0000"/>
                </a:solidFill>
                <a:latin typeface="Poppins" panose="00000500000000000000" pitchFamily="2" charset="0"/>
                <a:cs typeface="Poppins" panose="00000500000000000000" pitchFamily="2" charset="0"/>
              </a:rPr>
              <a:t>Dysgu</a:t>
            </a:r>
            <a:r>
              <a:rPr lang="en-GB" sz="1600" i="1" dirty="0">
                <a:solidFill>
                  <a:srgbClr val="FF0000"/>
                </a:solidFill>
                <a:latin typeface="Poppins" panose="00000500000000000000" pitchFamily="2" charset="0"/>
                <a:cs typeface="Poppins" panose="00000500000000000000" pitchFamily="2" charset="0"/>
              </a:rPr>
              <a:t> Ysgol </a:t>
            </a:r>
            <a:r>
              <a:rPr lang="en-GB" sz="1600" i="1" dirty="0" err="1">
                <a:solidFill>
                  <a:srgbClr val="FF0000"/>
                </a:solidFill>
                <a:latin typeface="Poppins" panose="00000500000000000000" pitchFamily="2" charset="0"/>
                <a:cs typeface="Poppins" panose="00000500000000000000" pitchFamily="2" charset="0"/>
              </a:rPr>
              <a:t>yn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ddiweddarach</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bydd</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angen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i</a:t>
            </a:r>
            <a:r>
              <a:rPr lang="en-GB" sz="1600" i="1" dirty="0">
                <a:solidFill>
                  <a:srgbClr val="FF0000"/>
                </a:solidFill>
                <a:latin typeface="Poppins" panose="00000500000000000000" pitchFamily="2" charset="0"/>
                <a:cs typeface="Poppins" panose="00000500000000000000" pitchFamily="2" charset="0"/>
              </a:rPr>
              <a:t> chi </a:t>
            </a:r>
            <a:r>
              <a:rPr lang="en-GB" sz="1600" i="1" dirty="0" err="1">
                <a:solidFill>
                  <a:srgbClr val="FF0000"/>
                </a:solidFill>
                <a:latin typeface="Poppins" panose="00000500000000000000" pitchFamily="2" charset="0"/>
                <a:cs typeface="Poppins" panose="00000500000000000000" pitchFamily="2" charset="0"/>
              </a:rPr>
              <a:t>gyflwyno</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ffurflen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gais</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i</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gofrestru</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mewn</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categori</a:t>
            </a:r>
            <a:r>
              <a:rPr lang="en-GB" sz="1600" i="1" dirty="0">
                <a:solidFill>
                  <a:srgbClr val="FF0000"/>
                </a:solidFill>
                <a:latin typeface="Poppins" panose="00000500000000000000" pitchFamily="2" charset="0"/>
                <a:cs typeface="Poppins" panose="00000500000000000000" pitchFamily="2" charset="0"/>
              </a:rPr>
              <a:t> </a:t>
            </a:r>
            <a:r>
              <a:rPr lang="en-GB" sz="1600" i="1" dirty="0" err="1">
                <a:solidFill>
                  <a:srgbClr val="FF0000"/>
                </a:solidFill>
                <a:latin typeface="Poppins" panose="00000500000000000000" pitchFamily="2" charset="0"/>
                <a:cs typeface="Poppins" panose="00000500000000000000" pitchFamily="2" charset="0"/>
              </a:rPr>
              <a:t>ychwanegol</a:t>
            </a:r>
            <a:r>
              <a:rPr lang="en-GB" sz="1600" i="1" dirty="0">
                <a:solidFill>
                  <a:srgbClr val="FF0000"/>
                </a:solidFill>
                <a:latin typeface="Poppins" panose="00000500000000000000" pitchFamily="2" charset="0"/>
                <a:cs typeface="Poppins" panose="00000500000000000000" pitchFamily="2" charset="0"/>
              </a:rPr>
              <a:t>.</a:t>
            </a:r>
          </a:p>
          <a:p>
            <a:pPr marL="0" indent="0">
              <a:buFont typeface="Arial" panose="020B0604020202020204" pitchFamily="34" charset="0"/>
              <a:buNone/>
              <a:defRPr/>
            </a:pPr>
            <a:endParaRPr lang="en-GB" sz="1600" dirty="0">
              <a:latin typeface="Poppins" panose="00000500000000000000" pitchFamily="2" charset="0"/>
              <a:cs typeface="Poppins" panose="00000500000000000000" pitchFamily="2" charset="0"/>
            </a:endParaRPr>
          </a:p>
          <a:p>
            <a:pPr>
              <a:buFont typeface="Wingdings" panose="05000000000000000000" pitchFamily="2" charset="2"/>
              <a:buChar char="Ø"/>
              <a:defRPr/>
            </a:pPr>
            <a:r>
              <a:rPr lang="en-GB" sz="1600" dirty="0">
                <a:latin typeface="Poppins" panose="00000500000000000000" pitchFamily="2" charset="0"/>
                <a:cs typeface="Poppins" panose="00000500000000000000" pitchFamily="2" charset="0"/>
              </a:rPr>
              <a:t>£30         </a:t>
            </a:r>
            <a:r>
              <a:rPr lang="en-GB" sz="1600" dirty="0" err="1">
                <a:latin typeface="Poppins" panose="00000500000000000000" pitchFamily="2" charset="0"/>
                <a:cs typeface="Poppins" panose="00000500000000000000" pitchFamily="2" charset="0"/>
              </a:rPr>
              <a:t>Rwyf</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eisoes</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wedi</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cofrestru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Gweithiwr</a:t>
            </a:r>
            <a:r>
              <a:rPr lang="en-GB" sz="1600" dirty="0">
                <a:latin typeface="Poppins" panose="00000500000000000000" pitchFamily="2" charset="0"/>
                <a:cs typeface="Poppins" panose="00000500000000000000" pitchFamily="2" charset="0"/>
              </a:rPr>
              <a:t> Cymorth </a:t>
            </a:r>
            <a:r>
              <a:rPr lang="en-GB" sz="1600" dirty="0" err="1">
                <a:latin typeface="Poppins" panose="00000500000000000000" pitchFamily="2" charset="0"/>
                <a:cs typeface="Poppins" panose="00000500000000000000" pitchFamily="2" charset="0"/>
              </a:rPr>
              <a:t>Dysgu</a:t>
            </a:r>
            <a:r>
              <a:rPr lang="en-GB" sz="1600" dirty="0">
                <a:latin typeface="Poppins" panose="00000500000000000000" pitchFamily="2" charset="0"/>
                <a:cs typeface="Poppins" panose="00000500000000000000" pitchFamily="2" charset="0"/>
              </a:rPr>
              <a:t> Ysgol ac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dymuno</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cofrestru</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fel</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Athro</a:t>
            </a:r>
            <a:r>
              <a:rPr lang="en-GB" sz="1600" dirty="0">
                <a:latin typeface="Poppins" panose="00000500000000000000" pitchFamily="2" charset="0"/>
                <a:cs typeface="Poppins" panose="00000500000000000000" pitchFamily="2" charset="0"/>
              </a:rPr>
              <a:t> Ysgol. </a:t>
            </a:r>
            <a:r>
              <a:rPr lang="en-GB" sz="1600" dirty="0" err="1">
                <a:latin typeface="Poppins" panose="00000500000000000000" pitchFamily="2" charset="0"/>
                <a:cs typeface="Poppins" panose="00000500000000000000" pitchFamily="2" charset="0"/>
              </a:rPr>
              <a:t>Ysgrifennwch</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cais</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ychwanegol</a:t>
            </a:r>
            <a:r>
              <a:rPr lang="en-GB" sz="1600" dirty="0">
                <a:latin typeface="Poppins" panose="00000500000000000000" pitchFamily="2" charset="0"/>
                <a:cs typeface="Poppins" panose="00000500000000000000" pitchFamily="2" charset="0"/>
              </a:rPr>
              <a:t> ‘ </a:t>
            </a:r>
            <a:r>
              <a:rPr lang="en-GB" sz="1600" dirty="0" err="1">
                <a:latin typeface="Poppins" panose="00000500000000000000" pitchFamily="2" charset="0"/>
                <a:cs typeface="Poppins" panose="00000500000000000000" pitchFamily="2" charset="0"/>
              </a:rPr>
              <a:t>ar</a:t>
            </a:r>
            <a:r>
              <a:rPr lang="en-GB" sz="1600" dirty="0">
                <a:latin typeface="Poppins" panose="00000500000000000000" pitchFamily="2" charset="0"/>
                <a:cs typeface="Poppins" panose="00000500000000000000" pitchFamily="2" charset="0"/>
              </a:rPr>
              <a:t> y </a:t>
            </a:r>
            <a:r>
              <a:rPr lang="en-GB" sz="1600" dirty="0" err="1">
                <a:latin typeface="Poppins" panose="00000500000000000000" pitchFamily="2" charset="0"/>
                <a:cs typeface="Poppins" panose="00000500000000000000" pitchFamily="2" charset="0"/>
              </a:rPr>
              <a:t>ffurflen</a:t>
            </a:r>
            <a:r>
              <a:rPr lang="en-GB" sz="1600" dirty="0">
                <a:latin typeface="Poppins" panose="00000500000000000000" pitchFamily="2" charset="0"/>
                <a:cs typeface="Poppins" panose="00000500000000000000" pitchFamily="2" charset="0"/>
              </a:rPr>
              <a:t> neu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eich</a:t>
            </a:r>
            <a:r>
              <a:rPr lang="en-GB" sz="1600" dirty="0">
                <a:latin typeface="Poppins" panose="00000500000000000000" pitchFamily="2" charset="0"/>
                <a:cs typeface="Poppins" panose="00000500000000000000" pitchFamily="2" charset="0"/>
              </a:rPr>
              <a:t> e-</a:t>
            </a:r>
            <a:r>
              <a:rPr lang="en-GB" sz="1600" dirty="0" err="1">
                <a:latin typeface="Poppins" panose="00000500000000000000" pitchFamily="2" charset="0"/>
                <a:cs typeface="Poppins" panose="00000500000000000000" pitchFamily="2" charset="0"/>
              </a:rPr>
              <a:t>bost</a:t>
            </a:r>
            <a:r>
              <a:rPr lang="en-GB" sz="1600" dirty="0">
                <a:latin typeface="Poppins" panose="00000500000000000000" pitchFamily="2" charset="0"/>
                <a:cs typeface="Poppins" panose="00000500000000000000" pitchFamily="2" charset="0"/>
              </a:rPr>
              <a:t>.</a:t>
            </a:r>
          </a:p>
          <a:p>
            <a:pPr marL="0" indent="0">
              <a:buFont typeface="Arial" panose="020B0604020202020204" pitchFamily="34" charset="0"/>
              <a:buNone/>
              <a:defRPr/>
            </a:pPr>
            <a:endParaRPr lang="en-GB" sz="1600" dirty="0">
              <a:latin typeface="Poppins" panose="00000500000000000000" pitchFamily="2" charset="0"/>
              <a:cs typeface="Poppins" panose="00000500000000000000" pitchFamily="2" charset="0"/>
            </a:endParaRPr>
          </a:p>
          <a:p>
            <a:pPr>
              <a:buFont typeface="Wingdings" panose="05000000000000000000" pitchFamily="2" charset="2"/>
              <a:buChar char="Ø"/>
              <a:defRPr/>
            </a:pPr>
            <a:r>
              <a:rPr lang="en-GB" sz="1600" dirty="0">
                <a:solidFill>
                  <a:srgbClr val="001534"/>
                </a:solidFill>
                <a:latin typeface="Poppins" panose="00000500000000000000" pitchFamily="2" charset="0"/>
                <a:cs typeface="Poppins" panose="00000500000000000000" pitchFamily="2" charset="0"/>
              </a:rPr>
              <a:t>£15         </a:t>
            </a:r>
            <a:r>
              <a:rPr lang="en-GB" sz="1600" dirty="0" err="1">
                <a:solidFill>
                  <a:srgbClr val="001534"/>
                </a:solidFill>
                <a:latin typeface="Poppins" panose="00000500000000000000" pitchFamily="2" charset="0"/>
                <a:cs typeface="Poppins" panose="00000500000000000000" pitchFamily="2" charset="0"/>
              </a:rPr>
              <a:t>Hoffwn</a:t>
            </a:r>
            <a:r>
              <a:rPr lang="en-GB" sz="1600" dirty="0">
                <a:solidFill>
                  <a:srgbClr val="001534"/>
                </a:solidFill>
                <a:latin typeface="Poppins" panose="00000500000000000000" pitchFamily="2" charset="0"/>
                <a:cs typeface="Poppins" panose="00000500000000000000" pitchFamily="2" charset="0"/>
              </a:rPr>
              <a:t> </a:t>
            </a:r>
            <a:r>
              <a:rPr lang="en-GB" sz="1600" dirty="0" err="1">
                <a:solidFill>
                  <a:srgbClr val="001534"/>
                </a:solidFill>
                <a:latin typeface="Poppins" panose="00000500000000000000" pitchFamily="2" charset="0"/>
                <a:cs typeface="Poppins" panose="00000500000000000000" pitchFamily="2" charset="0"/>
              </a:rPr>
              <a:t>gofrestru</a:t>
            </a:r>
            <a:r>
              <a:rPr lang="en-GB" sz="1600" dirty="0">
                <a:solidFill>
                  <a:srgbClr val="001534"/>
                </a:solidFill>
                <a:latin typeface="Poppins" panose="00000500000000000000" pitchFamily="2" charset="0"/>
                <a:cs typeface="Poppins" panose="00000500000000000000" pitchFamily="2" charset="0"/>
              </a:rPr>
              <a:t> </a:t>
            </a:r>
            <a:r>
              <a:rPr lang="en-GB" sz="1600" dirty="0" err="1">
                <a:solidFill>
                  <a:srgbClr val="001534"/>
                </a:solidFill>
                <a:latin typeface="Poppins" panose="00000500000000000000" pitchFamily="2" charset="0"/>
                <a:cs typeface="Poppins" panose="00000500000000000000" pitchFamily="2" charset="0"/>
              </a:rPr>
              <a:t>fel</a:t>
            </a:r>
            <a:r>
              <a:rPr lang="en-GB" sz="1600" dirty="0">
                <a:solidFill>
                  <a:srgbClr val="001534"/>
                </a:solidFill>
                <a:latin typeface="Poppins" panose="00000500000000000000" pitchFamily="2" charset="0"/>
                <a:cs typeface="Poppins" panose="00000500000000000000" pitchFamily="2" charset="0"/>
              </a:rPr>
              <a:t> </a:t>
            </a:r>
            <a:r>
              <a:rPr lang="en-GB" sz="1600" dirty="0" err="1">
                <a:solidFill>
                  <a:srgbClr val="001534"/>
                </a:solidFill>
                <a:latin typeface="Poppins" panose="00000500000000000000" pitchFamily="2" charset="0"/>
                <a:cs typeface="Poppins" panose="00000500000000000000" pitchFamily="2" charset="0"/>
              </a:rPr>
              <a:t>Gweithiwr</a:t>
            </a:r>
            <a:r>
              <a:rPr lang="en-GB" sz="1600" dirty="0">
                <a:solidFill>
                  <a:srgbClr val="001534"/>
                </a:solidFill>
                <a:latin typeface="Poppins" panose="00000500000000000000" pitchFamily="2" charset="0"/>
                <a:cs typeface="Poppins" panose="00000500000000000000" pitchFamily="2" charset="0"/>
              </a:rPr>
              <a:t> Cymorth </a:t>
            </a:r>
            <a:r>
              <a:rPr lang="en-GB" sz="1600" dirty="0" err="1">
                <a:solidFill>
                  <a:srgbClr val="001534"/>
                </a:solidFill>
                <a:latin typeface="Poppins" panose="00000500000000000000" pitchFamily="2" charset="0"/>
                <a:cs typeface="Poppins" panose="00000500000000000000" pitchFamily="2" charset="0"/>
              </a:rPr>
              <a:t>Dysgu</a:t>
            </a:r>
            <a:r>
              <a:rPr lang="en-GB" sz="1600" dirty="0">
                <a:solidFill>
                  <a:srgbClr val="001534"/>
                </a:solidFill>
                <a:latin typeface="Poppins" panose="00000500000000000000" pitchFamily="2" charset="0"/>
                <a:cs typeface="Poppins" panose="00000500000000000000" pitchFamily="2" charset="0"/>
              </a:rPr>
              <a:t> Ysgol </a:t>
            </a:r>
            <a:r>
              <a:rPr lang="en-GB" sz="1600" dirty="0" err="1">
                <a:solidFill>
                  <a:srgbClr val="001534"/>
                </a:solidFill>
                <a:latin typeface="Poppins" panose="00000500000000000000" pitchFamily="2" charset="0"/>
                <a:cs typeface="Poppins" panose="00000500000000000000" pitchFamily="2" charset="0"/>
              </a:rPr>
              <a:t>yn</a:t>
            </a:r>
            <a:r>
              <a:rPr lang="en-GB" sz="1600" dirty="0">
                <a:solidFill>
                  <a:srgbClr val="001534"/>
                </a:solidFill>
                <a:latin typeface="Poppins" panose="00000500000000000000" pitchFamily="2" charset="0"/>
                <a:cs typeface="Poppins" panose="00000500000000000000" pitchFamily="2" charset="0"/>
              </a:rPr>
              <a:t> </a:t>
            </a:r>
            <a:r>
              <a:rPr lang="en-GB" sz="1600" dirty="0" err="1">
                <a:solidFill>
                  <a:srgbClr val="001534"/>
                </a:solidFill>
                <a:latin typeface="Poppins" panose="00000500000000000000" pitchFamily="2" charset="0"/>
                <a:cs typeface="Poppins" panose="00000500000000000000" pitchFamily="2" charset="0"/>
              </a:rPr>
              <a:t>unig</a:t>
            </a:r>
            <a:r>
              <a:rPr lang="en-GB" sz="1600" dirty="0">
                <a:solidFill>
                  <a:srgbClr val="001534"/>
                </a:solidFill>
                <a:latin typeface="Poppins" panose="00000500000000000000" pitchFamily="2" charset="0"/>
                <a:cs typeface="Poppins" panose="00000500000000000000" pitchFamily="2" charset="0"/>
              </a:rPr>
              <a:t>.  </a:t>
            </a:r>
            <a:r>
              <a:rPr lang="en-GB" sz="1600" dirty="0">
                <a:solidFill>
                  <a:srgbClr val="FF0000"/>
                </a:solidFill>
                <a:latin typeface="Poppins" panose="00000500000000000000" pitchFamily="2" charset="0"/>
                <a:cs typeface="Poppins" panose="00000500000000000000" pitchFamily="2" charset="0"/>
              </a:rPr>
              <a:t>NODER – </a:t>
            </a:r>
            <a:r>
              <a:rPr lang="en-GB" sz="1600" dirty="0" err="1">
                <a:solidFill>
                  <a:srgbClr val="FF0000"/>
                </a:solidFill>
                <a:latin typeface="Poppins" panose="00000500000000000000" pitchFamily="2" charset="0"/>
                <a:cs typeface="Poppins" panose="00000500000000000000" pitchFamily="2" charset="0"/>
              </a:rPr>
              <a:t>Os</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hoffech</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gofrestru</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fel</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Athro</a:t>
            </a:r>
            <a:r>
              <a:rPr lang="en-GB" sz="1600" dirty="0">
                <a:solidFill>
                  <a:srgbClr val="FF0000"/>
                </a:solidFill>
                <a:latin typeface="Poppins" panose="00000500000000000000" pitchFamily="2" charset="0"/>
                <a:cs typeface="Poppins" panose="00000500000000000000" pitchFamily="2" charset="0"/>
              </a:rPr>
              <a:t> Ysgol </a:t>
            </a:r>
            <a:r>
              <a:rPr lang="en-GB" sz="1600" dirty="0" err="1">
                <a:solidFill>
                  <a:srgbClr val="FF0000"/>
                </a:solidFill>
                <a:latin typeface="Poppins" panose="00000500000000000000" pitchFamily="2" charset="0"/>
                <a:cs typeface="Poppins" panose="00000500000000000000" pitchFamily="2" charset="0"/>
              </a:rPr>
              <a:t>yn</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ddiweddarach</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bydd</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angen</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i</a:t>
            </a:r>
            <a:r>
              <a:rPr lang="en-GB" sz="1600" dirty="0">
                <a:solidFill>
                  <a:srgbClr val="FF0000"/>
                </a:solidFill>
                <a:latin typeface="Poppins" panose="00000500000000000000" pitchFamily="2" charset="0"/>
                <a:cs typeface="Poppins" panose="00000500000000000000" pitchFamily="2" charset="0"/>
              </a:rPr>
              <a:t> chi </a:t>
            </a:r>
            <a:r>
              <a:rPr lang="en-GB" sz="1600" dirty="0" err="1">
                <a:solidFill>
                  <a:srgbClr val="FF0000"/>
                </a:solidFill>
                <a:latin typeface="Poppins" panose="00000500000000000000" pitchFamily="2" charset="0"/>
                <a:cs typeface="Poppins" panose="00000500000000000000" pitchFamily="2" charset="0"/>
              </a:rPr>
              <a:t>gyflwyno</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ffurflen</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gais</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i</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gofrestru</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mewn</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categori</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ychwanegol</a:t>
            </a:r>
            <a:r>
              <a:rPr lang="en-GB" sz="1600" dirty="0">
                <a:solidFill>
                  <a:srgbClr val="FF0000"/>
                </a:solidFill>
                <a:latin typeface="Poppins" panose="00000500000000000000" pitchFamily="2" charset="0"/>
                <a:cs typeface="Poppins" panose="00000500000000000000" pitchFamily="2" charset="0"/>
              </a:rPr>
              <a:t> a </a:t>
            </a:r>
            <a:r>
              <a:rPr lang="en-GB" sz="1600" dirty="0" err="1">
                <a:solidFill>
                  <a:srgbClr val="FF0000"/>
                </a:solidFill>
                <a:latin typeface="Poppins" panose="00000500000000000000" pitchFamily="2" charset="0"/>
                <a:cs typeface="Poppins" panose="00000500000000000000" pitchFamily="2" charset="0"/>
              </a:rPr>
              <a:t>thalu’r</a:t>
            </a:r>
            <a:r>
              <a:rPr lang="en-GB" sz="1600" dirty="0">
                <a:solidFill>
                  <a:srgbClr val="FF0000"/>
                </a:solidFill>
                <a:latin typeface="Poppins" panose="00000500000000000000" pitchFamily="2" charset="0"/>
                <a:cs typeface="Poppins" panose="00000500000000000000" pitchFamily="2" charset="0"/>
              </a:rPr>
              <a:t> £30 </a:t>
            </a:r>
            <a:r>
              <a:rPr lang="en-GB" sz="1600" dirty="0" err="1">
                <a:solidFill>
                  <a:srgbClr val="FF0000"/>
                </a:solidFill>
                <a:latin typeface="Poppins" panose="00000500000000000000" pitchFamily="2" charset="0"/>
                <a:cs typeface="Poppins" panose="00000500000000000000" pitchFamily="2" charset="0"/>
              </a:rPr>
              <a:t>ddyledus</a:t>
            </a:r>
            <a:r>
              <a:rPr lang="en-GB" sz="1600" dirty="0">
                <a:solidFill>
                  <a:srgbClr val="FF0000"/>
                </a:solidFill>
                <a:latin typeface="Poppins" panose="00000500000000000000" pitchFamily="2" charset="0"/>
                <a:cs typeface="Poppins" panose="00000500000000000000" pitchFamily="2" charset="0"/>
              </a:rPr>
              <a:t>.</a:t>
            </a:r>
          </a:p>
          <a:p>
            <a:pPr marL="0" indent="0">
              <a:buFont typeface="Arial" panose="020B0604020202020204" pitchFamily="34" charset="0"/>
              <a:buNone/>
              <a:defRPr/>
            </a:pPr>
            <a:endParaRPr lang="en-GB" sz="1600" dirty="0">
              <a:latin typeface="Poppins" panose="00000500000000000000" pitchFamily="2" charset="0"/>
              <a:cs typeface="Poppins" panose="00000500000000000000" pitchFamily="2" charset="0"/>
            </a:endParaRPr>
          </a:p>
          <a:p>
            <a:pPr>
              <a:buFont typeface="Wingdings" panose="05000000000000000000" pitchFamily="2" charset="2"/>
              <a:buChar char="Ø"/>
              <a:defRPr/>
            </a:pPr>
            <a:r>
              <a:rPr lang="en-GB" sz="1600" dirty="0">
                <a:latin typeface="Poppins" panose="00000500000000000000" pitchFamily="2" charset="0"/>
                <a:cs typeface="Poppins" panose="00000500000000000000" pitchFamily="2" charset="0"/>
              </a:rPr>
              <a:t> £0	 Ni </a:t>
            </a:r>
            <a:r>
              <a:rPr lang="en-GB" sz="1600" dirty="0" err="1">
                <a:latin typeface="Poppins" panose="00000500000000000000" pitchFamily="2" charset="0"/>
                <a:cs typeface="Poppins" panose="00000500000000000000" pitchFamily="2" charset="0"/>
              </a:rPr>
              <a:t>fyddaf</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yn</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gweithio</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yng</a:t>
            </a:r>
            <a:r>
              <a:rPr lang="en-GB" sz="1600" dirty="0">
                <a:latin typeface="Poppins" panose="00000500000000000000" pitchFamily="2" charset="0"/>
                <a:cs typeface="Poppins" panose="00000500000000000000" pitchFamily="2" charset="0"/>
              </a:rPr>
              <a:t> </a:t>
            </a:r>
            <a:r>
              <a:rPr lang="en-GB" sz="1600" dirty="0" err="1">
                <a:latin typeface="Poppins" panose="00000500000000000000" pitchFamily="2" charset="0"/>
                <a:cs typeface="Poppins" panose="00000500000000000000" pitchFamily="2" charset="0"/>
              </a:rPr>
              <a:t>Nghymru</a:t>
            </a:r>
            <a:r>
              <a:rPr lang="en-GB" sz="1600" dirty="0">
                <a:latin typeface="Poppins" panose="00000500000000000000" pitchFamily="2" charset="0"/>
                <a:cs typeface="Poppins" panose="00000500000000000000" pitchFamily="2" charset="0"/>
              </a:rPr>
              <a:t>.</a:t>
            </a:r>
          </a:p>
          <a:p>
            <a:pPr marL="0" indent="0" algn="ctr">
              <a:buFont typeface="Arial" panose="020B0604020202020204" pitchFamily="34" charset="0"/>
              <a:buNone/>
              <a:defRPr/>
            </a:pPr>
            <a:r>
              <a:rPr lang="en-GB" sz="1600" dirty="0" err="1">
                <a:solidFill>
                  <a:srgbClr val="FF0000"/>
                </a:solidFill>
                <a:latin typeface="Poppins" panose="00000500000000000000" pitchFamily="2" charset="0"/>
                <a:cs typeface="Poppins" panose="00000500000000000000" pitchFamily="2" charset="0"/>
              </a:rPr>
              <a:t>Gellir</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cwblhau</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cais</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i</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gofrestru</a:t>
            </a:r>
            <a:r>
              <a:rPr lang="en-GB" sz="1600" dirty="0">
                <a:solidFill>
                  <a:srgbClr val="FF0000"/>
                </a:solidFill>
                <a:latin typeface="Poppins" panose="00000500000000000000" pitchFamily="2" charset="0"/>
                <a:cs typeface="Poppins" panose="00000500000000000000" pitchFamily="2" charset="0"/>
              </a:rPr>
              <a:t> </a:t>
            </a:r>
            <a:r>
              <a:rPr lang="en-GB" sz="1600" dirty="0" err="1">
                <a:solidFill>
                  <a:srgbClr val="FF0000"/>
                </a:solidFill>
                <a:latin typeface="Poppins" panose="00000500000000000000" pitchFamily="2" charset="0"/>
                <a:cs typeface="Poppins" panose="00000500000000000000" pitchFamily="2" charset="0"/>
              </a:rPr>
              <a:t>ar-lein</a:t>
            </a:r>
            <a:r>
              <a:rPr lang="en-GB" sz="1600" dirty="0">
                <a:solidFill>
                  <a:srgbClr val="FF0000"/>
                </a:solidFill>
                <a:latin typeface="Poppins" panose="00000500000000000000" pitchFamily="2" charset="0"/>
                <a:cs typeface="Poppins" panose="00000500000000000000" pitchFamily="2" charset="0"/>
              </a:rPr>
              <a:t> at www.cga.cymru</a:t>
            </a:r>
          </a:p>
        </p:txBody>
      </p:sp>
    </p:spTree>
    <p:extLst>
      <p:ext uri="{BB962C8B-B14F-4D97-AF65-F5344CB8AC3E}">
        <p14:creationId xmlns:p14="http://schemas.microsoft.com/office/powerpoint/2010/main" val="1331452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119340" y="255995"/>
            <a:ext cx="5548661" cy="369332"/>
          </a:xfrm>
          <a:prstGeom prst="rect">
            <a:avLst/>
          </a:prstGeom>
          <a:solidFill>
            <a:schemeClr val="bg1"/>
          </a:solidFill>
          <a:ln>
            <a:noFill/>
          </a:ln>
          <a:effectLst/>
        </p:spPr>
        <p:txBody>
          <a:bodyPr wrap="square">
            <a:spAutoFit/>
          </a:bodyPr>
          <a:lstStyle>
            <a:lvl1pPr marL="388938" indent="-388938"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marL="103188" indent="0" eaLnBrk="1" fontAlgn="base" hangingPunct="1">
              <a:spcBef>
                <a:spcPct val="0"/>
              </a:spcBef>
              <a:spcAft>
                <a:spcPct val="0"/>
              </a:spcAft>
              <a:buNone/>
              <a:defRPr/>
            </a:pPr>
            <a:endParaRPr lang="en-GB" altLang="en-US" sz="1800" b="1" u="sng" dirty="0">
              <a:solidFill>
                <a:srgbClr val="000000"/>
              </a:solidFill>
              <a:latin typeface="Poppins" panose="00000500000000000000" pitchFamily="2" charset="0"/>
              <a:cs typeface="Poppins" panose="00000500000000000000" pitchFamily="2" charset="0"/>
            </a:endParaRPr>
          </a:p>
        </p:txBody>
      </p:sp>
      <p:sp>
        <p:nvSpPr>
          <p:cNvPr id="5" name="Text Placeholder 4">
            <a:extLst>
              <a:ext uri="{FF2B5EF4-FFF2-40B4-BE49-F238E27FC236}">
                <a16:creationId xmlns:a16="http://schemas.microsoft.com/office/drawing/2014/main" id="{B87C5D5B-ACC7-4873-91B5-4D4134DF490A}"/>
              </a:ext>
            </a:extLst>
          </p:cNvPr>
          <p:cNvSpPr>
            <a:spLocks noGrp="1"/>
          </p:cNvSpPr>
          <p:nvPr>
            <p:ph type="body" sz="quarter" idx="14"/>
          </p:nvPr>
        </p:nvSpPr>
        <p:spPr>
          <a:xfrm>
            <a:off x="3279913" y="380108"/>
            <a:ext cx="6539949" cy="5235196"/>
          </a:xfrm>
        </p:spPr>
        <p:txBody>
          <a:bodyPr>
            <a:noAutofit/>
          </a:bodyPr>
          <a:lstStyle/>
          <a:p>
            <a:pPr>
              <a:lnSpc>
                <a:spcPct val="100000"/>
              </a:lnSpc>
            </a:pPr>
            <a:r>
              <a:rPr lang="en-GB" sz="1600" dirty="0">
                <a:solidFill>
                  <a:schemeClr val="tx1"/>
                </a:solidFill>
                <a:latin typeface="Poppins Medium" panose="00000600000000000000" pitchFamily="2" charset="0"/>
                <a:cs typeface="Poppins Medium" panose="00000600000000000000" pitchFamily="2" charset="0"/>
              </a:rPr>
              <a:t>Beth</a:t>
            </a:r>
            <a:r>
              <a:rPr lang="en-GB" sz="1600" dirty="0">
                <a:solidFill>
                  <a:schemeClr val="tx1"/>
                </a:solidFill>
                <a:latin typeface="Poppins" panose="00000500000000000000" pitchFamily="2" charset="0"/>
                <a:cs typeface="Poppins" panose="00000500000000000000" pitchFamily="2" charset="0"/>
              </a:rPr>
              <a:t> </a:t>
            </a:r>
            <a:r>
              <a:rPr lang="en-GB" sz="1600" dirty="0" err="1">
                <a:solidFill>
                  <a:schemeClr val="tx1"/>
                </a:solidFill>
                <a:latin typeface="Poppins Medium" panose="00000600000000000000" pitchFamily="2" charset="0"/>
                <a:cs typeface="Poppins Medium" panose="00000600000000000000" pitchFamily="2" charset="0"/>
              </a:rPr>
              <a:t>ydyw</a:t>
            </a:r>
            <a:r>
              <a:rPr lang="en-GB" sz="1600" dirty="0">
                <a:solidFill>
                  <a:schemeClr val="tx1"/>
                </a:solidFill>
                <a:latin typeface="Poppins Medium" panose="00000600000000000000" pitchFamily="2" charset="0"/>
                <a:cs typeface="Poppins Medium" panose="00000600000000000000" pitchFamily="2" charset="0"/>
              </a:rPr>
              <a:t>?</a:t>
            </a:r>
          </a:p>
          <a:p>
            <a:pPr marL="285750" indent="-285750">
              <a:lnSpc>
                <a:spcPct val="100000"/>
              </a:lnSpc>
              <a:buFont typeface="Arial" panose="020B0604020202020204" pitchFamily="34" charset="0"/>
              <a:buChar char="•"/>
            </a:pPr>
            <a:r>
              <a:rPr lang="en-GB" altLang="en-US" sz="1600" dirty="0" err="1">
                <a:solidFill>
                  <a:srgbClr val="000000"/>
                </a:solidFill>
                <a:latin typeface="Poppins" panose="00000500000000000000" pitchFamily="2" charset="0"/>
                <a:cs typeface="Poppins" panose="00000500000000000000" pitchFamily="2" charset="0"/>
              </a:rPr>
              <a:t>Nodi’r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egwyddorion</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allweddol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ymddygiad</a:t>
            </a:r>
            <a:r>
              <a:rPr lang="en-GB" altLang="en-US" sz="1600" dirty="0">
                <a:solidFill>
                  <a:srgbClr val="000000"/>
                </a:solidFill>
                <a:latin typeface="Poppins" panose="00000500000000000000" pitchFamily="2" charset="0"/>
                <a:cs typeface="Poppins" panose="00000500000000000000" pitchFamily="2" charset="0"/>
              </a:rPr>
              <a:t> ac </a:t>
            </a:r>
            <a:r>
              <a:rPr lang="en-GB" altLang="en-US" sz="1600" dirty="0" err="1">
                <a:solidFill>
                  <a:srgbClr val="000000"/>
                </a:solidFill>
                <a:latin typeface="Poppins" panose="00000500000000000000" pitchFamily="2" charset="0"/>
                <a:cs typeface="Poppins" panose="00000500000000000000" pitchFamily="2" charset="0"/>
              </a:rPr>
              <a:t>ymarfer</a:t>
            </a:r>
            <a:r>
              <a:rPr lang="en-GB" altLang="en-US" sz="1600" dirty="0">
                <a:solidFill>
                  <a:srgbClr val="000000"/>
                </a:solidFill>
                <a:latin typeface="Poppins" panose="00000500000000000000" pitchFamily="2" charset="0"/>
                <a:cs typeface="Poppins" panose="00000500000000000000" pitchFamily="2" charset="0"/>
              </a:rPr>
              <a:t> da</a:t>
            </a:r>
          </a:p>
          <a:p>
            <a:pPr marL="285750" indent="-285750">
              <a:lnSpc>
                <a:spcPct val="100000"/>
              </a:lnSpc>
              <a:buFont typeface="Arial" panose="020B0604020202020204" pitchFamily="34" charset="0"/>
              <a:buChar char="•"/>
            </a:pPr>
            <a:r>
              <a:rPr lang="en-GB" altLang="en-US" sz="1600" dirty="0" err="1">
                <a:solidFill>
                  <a:srgbClr val="000000"/>
                </a:solidFill>
                <a:latin typeface="Poppins" panose="00000500000000000000" pitchFamily="2" charset="0"/>
                <a:cs typeface="Poppins" panose="00000500000000000000" pitchFamily="2" charset="0"/>
              </a:rPr>
              <a:t>Dylech</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arwain</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eich</a:t>
            </a:r>
            <a:r>
              <a:rPr lang="en-GB" altLang="en-US" sz="1600" dirty="0">
                <a:solidFill>
                  <a:srgbClr val="000000"/>
                </a:solidFill>
                <a:latin typeface="Poppins" panose="00000500000000000000" pitchFamily="2" charset="0"/>
                <a:cs typeface="Poppins" panose="00000500000000000000" pitchFamily="2" charset="0"/>
              </a:rPr>
              <a:t> barn </a:t>
            </a:r>
            <a:r>
              <a:rPr lang="en-GB" altLang="en-US" sz="1600" dirty="0" err="1">
                <a:solidFill>
                  <a:srgbClr val="000000"/>
                </a:solidFill>
                <a:latin typeface="Poppins" panose="00000500000000000000" pitchFamily="2" charset="0"/>
                <a:cs typeface="Poppins" panose="00000500000000000000" pitchFamily="2" charset="0"/>
              </a:rPr>
              <a:t>a’ch</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penderfyniadau</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a:lnSpc>
                <a:spcPct val="100000"/>
              </a:lnSpc>
              <a:buFont typeface="Arial" panose="020B0604020202020204" pitchFamily="34" charset="0"/>
              <a:buChar char="•"/>
            </a:pPr>
            <a:r>
              <a:rPr lang="en-GB" altLang="en-US" sz="1600" dirty="0" err="1">
                <a:solidFill>
                  <a:srgbClr val="000000"/>
                </a:solidFill>
                <a:latin typeface="Poppins" panose="00000500000000000000" pitchFamily="2" charset="0"/>
                <a:cs typeface="Poppins" panose="00000500000000000000" pitchFamily="2" charset="0"/>
              </a:rPr>
              <a:t>Hysbysu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rhieni</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gwarcheidwaid</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dysgwyr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cyhoedd</a:t>
            </a:r>
            <a:r>
              <a:rPr lang="en-GB" altLang="en-US" sz="1600" dirty="0">
                <a:solidFill>
                  <a:srgbClr val="000000"/>
                </a:solidFill>
                <a:latin typeface="Poppins" panose="00000500000000000000" pitchFamily="2" charset="0"/>
                <a:cs typeface="Poppins" panose="00000500000000000000" pitchFamily="2" charset="0"/>
              </a:rPr>
              <a:t> am y </a:t>
            </a:r>
            <a:r>
              <a:rPr lang="en-GB" altLang="en-US" sz="1600" dirty="0" err="1">
                <a:solidFill>
                  <a:srgbClr val="000000"/>
                </a:solidFill>
                <a:latin typeface="Poppins" panose="00000500000000000000" pitchFamily="2" charset="0"/>
                <a:cs typeface="Poppins" panose="00000500000000000000" pitchFamily="2" charset="0"/>
              </a:rPr>
              <a:t>safonau</a:t>
            </a:r>
            <a:r>
              <a:rPr lang="en-GB" altLang="en-US" sz="1600" dirty="0">
                <a:solidFill>
                  <a:srgbClr val="000000"/>
                </a:solidFill>
                <a:latin typeface="Poppins" panose="00000500000000000000" pitchFamily="2" charset="0"/>
                <a:cs typeface="Poppins" panose="00000500000000000000" pitchFamily="2" charset="0"/>
              </a:rPr>
              <a:t> y gallant </a:t>
            </a:r>
            <a:r>
              <a:rPr lang="en-GB" altLang="en-US" sz="1600" dirty="0" err="1">
                <a:solidFill>
                  <a:srgbClr val="000000"/>
                </a:solidFill>
                <a:latin typeface="Poppins" panose="00000500000000000000" pitchFamily="2" charset="0"/>
                <a:cs typeface="Poppins" panose="00000500000000000000" pitchFamily="2" charset="0"/>
              </a:rPr>
              <a:t>eu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disgwyl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gennych</a:t>
            </a:r>
            <a:endParaRPr lang="en-GB" altLang="en-US" sz="1600" dirty="0">
              <a:solidFill>
                <a:srgbClr val="000000"/>
              </a:solidFill>
              <a:latin typeface="Poppins" panose="00000500000000000000" pitchFamily="2" charset="0"/>
              <a:cs typeface="Poppins" panose="00000500000000000000" pitchFamily="2" charset="0"/>
            </a:endParaRPr>
          </a:p>
          <a:p>
            <a:pPr>
              <a:lnSpc>
                <a:spcPct val="100000"/>
              </a:lnSpc>
            </a:pPr>
            <a:endParaRPr lang="en-GB" altLang="en-US" sz="1600" dirty="0">
              <a:solidFill>
                <a:srgbClr val="000000"/>
              </a:solidFill>
              <a:latin typeface="Calibri"/>
            </a:endParaRPr>
          </a:p>
          <a:p>
            <a:pPr fontAlgn="base">
              <a:lnSpc>
                <a:spcPct val="100000"/>
              </a:lnSpc>
              <a:spcBef>
                <a:spcPct val="0"/>
              </a:spcBef>
              <a:spcAft>
                <a:spcPct val="0"/>
              </a:spcAft>
              <a:defRPr/>
            </a:pPr>
            <a:r>
              <a:rPr lang="en-GB" sz="1600" dirty="0">
                <a:solidFill>
                  <a:schemeClr val="tx1"/>
                </a:solidFill>
                <a:latin typeface="Poppins Medium" panose="00000600000000000000" pitchFamily="2" charset="0"/>
                <a:cs typeface="Poppins Medium" panose="00000600000000000000" pitchFamily="2" charset="0"/>
              </a:rPr>
              <a:t>Beth all </a:t>
            </a:r>
            <a:r>
              <a:rPr lang="en-GB" sz="1600" dirty="0" err="1">
                <a:solidFill>
                  <a:schemeClr val="tx1"/>
                </a:solidFill>
                <a:latin typeface="Poppins Medium" panose="00000600000000000000" pitchFamily="2" charset="0"/>
                <a:cs typeface="Poppins Medium" panose="00000600000000000000" pitchFamily="2" charset="0"/>
              </a:rPr>
              <a:t>digwydd</a:t>
            </a:r>
            <a:r>
              <a:rPr lang="en-GB" sz="1600" dirty="0">
                <a:solidFill>
                  <a:schemeClr val="tx1"/>
                </a:solidFill>
                <a:latin typeface="Poppins Medium" panose="00000600000000000000" pitchFamily="2" charset="0"/>
                <a:cs typeface="Poppins Medium" panose="00000600000000000000" pitchFamily="2" charset="0"/>
              </a:rPr>
              <a:t>?</a:t>
            </a:r>
          </a:p>
          <a:p>
            <a:pPr marL="285750" indent="-285750">
              <a:lnSpc>
                <a:spcPct val="100000"/>
              </a:lnSpc>
              <a:spcBef>
                <a:spcPts val="0"/>
              </a:spcBef>
              <a:buFont typeface="Arial" panose="020B0604020202020204" pitchFamily="34" charset="0"/>
              <a:buChar char="•"/>
            </a:pPr>
            <a:r>
              <a:rPr lang="en-GB" altLang="en-US" sz="1600" dirty="0">
                <a:solidFill>
                  <a:srgbClr val="000000"/>
                </a:solidFill>
                <a:latin typeface="Poppins" panose="00000500000000000000" pitchFamily="2" charset="0"/>
                <a:cs typeface="Poppins" panose="00000500000000000000" pitchFamily="2" charset="0"/>
              </a:rPr>
              <a:t>Gall </a:t>
            </a:r>
            <a:r>
              <a:rPr lang="en-GB" altLang="en-US" sz="1600" dirty="0" err="1">
                <a:solidFill>
                  <a:srgbClr val="000000"/>
                </a:solidFill>
                <a:latin typeface="Poppins" panose="00000500000000000000" pitchFamily="2" charset="0"/>
                <a:cs typeface="Poppins" panose="00000500000000000000" pitchFamily="2" charset="0"/>
              </a:rPr>
              <a:t>methu</a:t>
            </a:r>
            <a:r>
              <a:rPr lang="en-GB" altLang="en-US" sz="1600" dirty="0">
                <a:solidFill>
                  <a:srgbClr val="000000"/>
                </a:solidFill>
                <a:latin typeface="Poppins" panose="00000500000000000000" pitchFamily="2" charset="0"/>
                <a:cs typeface="Poppins" panose="00000500000000000000" pitchFamily="2" charset="0"/>
              </a:rPr>
              <a:t> â </a:t>
            </a:r>
            <a:r>
              <a:rPr lang="en-GB" altLang="en-US" sz="1600" dirty="0" err="1">
                <a:solidFill>
                  <a:srgbClr val="000000"/>
                </a:solidFill>
                <a:latin typeface="Poppins" panose="00000500000000000000" pitchFamily="2" charset="0"/>
                <a:cs typeface="Poppins" panose="00000500000000000000" pitchFamily="2" charset="0"/>
              </a:rPr>
              <a:t>chydymffurfio</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â’r</a:t>
            </a:r>
            <a:r>
              <a:rPr lang="en-GB" altLang="en-US" sz="1600" dirty="0">
                <a:solidFill>
                  <a:srgbClr val="000000"/>
                </a:solidFill>
                <a:latin typeface="Poppins" panose="00000500000000000000" pitchFamily="2" charset="0"/>
                <a:cs typeface="Poppins" panose="00000500000000000000" pitchFamily="2" charset="0"/>
              </a:rPr>
              <a:t> Cod </a:t>
            </a:r>
            <a:r>
              <a:rPr lang="en-GB" altLang="en-US" sz="1600" dirty="0" err="1">
                <a:solidFill>
                  <a:srgbClr val="000000"/>
                </a:solidFill>
                <a:latin typeface="Poppins" panose="00000500000000000000" pitchFamily="2" charset="0"/>
                <a:cs typeface="Poppins" panose="00000500000000000000" pitchFamily="2" charset="0"/>
              </a:rPr>
              <a:t>fedru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codi</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amheuaeth</a:t>
            </a:r>
            <a:r>
              <a:rPr lang="en-GB" altLang="en-US" sz="1600" dirty="0">
                <a:solidFill>
                  <a:srgbClr val="000000"/>
                </a:solidFill>
                <a:latin typeface="Poppins" panose="00000500000000000000" pitchFamily="2" charset="0"/>
                <a:cs typeface="Poppins" panose="00000500000000000000" pitchFamily="2" charset="0"/>
              </a:rPr>
              <a:t> am </a:t>
            </a:r>
            <a:r>
              <a:rPr lang="en-GB" altLang="en-US" sz="1600" dirty="0" err="1">
                <a:solidFill>
                  <a:srgbClr val="000000"/>
                </a:solidFill>
                <a:latin typeface="Poppins" panose="00000500000000000000" pitchFamily="2" charset="0"/>
                <a:cs typeface="Poppins" panose="00000500000000000000" pitchFamily="2" charset="0"/>
              </a:rPr>
              <a:t>gofrestriad</a:t>
            </a:r>
            <a:r>
              <a:rPr lang="en-GB" altLang="en-US" sz="1600" dirty="0">
                <a:solidFill>
                  <a:srgbClr val="000000"/>
                </a:solidFill>
                <a:latin typeface="Poppins" panose="00000500000000000000" pitchFamily="2" charset="0"/>
                <a:cs typeface="Poppins" panose="00000500000000000000" pitchFamily="2" charset="0"/>
              </a:rPr>
              <a:t> person.</a:t>
            </a:r>
          </a:p>
          <a:p>
            <a:pPr>
              <a:lnSpc>
                <a:spcPct val="100000"/>
              </a:lnSpc>
              <a:spcBef>
                <a:spcPts val="0"/>
              </a:spcBef>
            </a:pPr>
            <a:endParaRPr lang="en-GB" altLang="en-US" sz="1600" dirty="0">
              <a:solidFill>
                <a:srgbClr val="000000"/>
              </a:solidFill>
              <a:latin typeface="Poppins" panose="00000500000000000000" pitchFamily="2" charset="0"/>
              <a:cs typeface="Poppins" panose="00000500000000000000" pitchFamily="2" charset="0"/>
            </a:endParaRPr>
          </a:p>
          <a:p>
            <a:pPr>
              <a:lnSpc>
                <a:spcPct val="100000"/>
              </a:lnSpc>
              <a:spcBef>
                <a:spcPts val="0"/>
              </a:spcBef>
            </a:pPr>
            <a:r>
              <a:rPr lang="en-GB" sz="1600" dirty="0">
                <a:solidFill>
                  <a:schemeClr val="tx1"/>
                </a:solidFill>
                <a:latin typeface="Poppins Medium" panose="00000600000000000000" pitchFamily="2" charset="0"/>
                <a:cs typeface="Poppins Medium" panose="00000600000000000000" pitchFamily="2" charset="0"/>
              </a:rPr>
              <a:t>Help </a:t>
            </a:r>
            <a:r>
              <a:rPr lang="en-GB" sz="1600" dirty="0" err="1">
                <a:solidFill>
                  <a:schemeClr val="tx1"/>
                </a:solidFill>
                <a:latin typeface="Poppins Medium" panose="00000600000000000000" pitchFamily="2" charset="0"/>
                <a:cs typeface="Poppins Medium" panose="00000600000000000000" pitchFamily="2" charset="0"/>
              </a:rPr>
              <a:t>i’w</a:t>
            </a:r>
            <a:r>
              <a:rPr lang="en-GB" sz="1600" dirty="0">
                <a:solidFill>
                  <a:schemeClr val="tx1"/>
                </a:solidFill>
                <a:latin typeface="Poppins Medium" panose="00000600000000000000" pitchFamily="2" charset="0"/>
                <a:cs typeface="Poppins Medium" panose="00000600000000000000" pitchFamily="2" charset="0"/>
              </a:rPr>
              <a:t> </a:t>
            </a:r>
            <a:r>
              <a:rPr lang="en-GB" sz="1600" dirty="0" err="1">
                <a:solidFill>
                  <a:schemeClr val="tx1"/>
                </a:solidFill>
                <a:latin typeface="Poppins Medium" panose="00000600000000000000" pitchFamily="2" charset="0"/>
                <a:cs typeface="Poppins Medium" panose="00000600000000000000" pitchFamily="2" charset="0"/>
              </a:rPr>
              <a:t>ddeall</a:t>
            </a:r>
            <a:r>
              <a:rPr lang="en-GB" sz="1600" dirty="0">
                <a:solidFill>
                  <a:schemeClr val="tx1"/>
                </a:solidFill>
                <a:latin typeface="Poppins Medium" panose="00000600000000000000" pitchFamily="2" charset="0"/>
                <a:cs typeface="Poppins Medium" panose="00000600000000000000" pitchFamily="2" charset="0"/>
              </a:rPr>
              <a:t> – </a:t>
            </a:r>
            <a:r>
              <a:rPr lang="en-GB" sz="1600" dirty="0" err="1">
                <a:solidFill>
                  <a:schemeClr val="tx1"/>
                </a:solidFill>
                <a:latin typeface="Poppins Medium" panose="00000600000000000000" pitchFamily="2" charset="0"/>
                <a:cs typeface="Poppins Medium" panose="00000600000000000000" pitchFamily="2" charset="0"/>
              </a:rPr>
              <a:t>Canllawiau</a:t>
            </a:r>
            <a:r>
              <a:rPr lang="en-GB" sz="1600" dirty="0">
                <a:solidFill>
                  <a:schemeClr val="tx1"/>
                </a:solidFill>
                <a:latin typeface="Poppins Medium" panose="00000600000000000000" pitchFamily="2" charset="0"/>
                <a:cs typeface="Poppins Medium" panose="00000600000000000000" pitchFamily="2" charset="0"/>
              </a:rPr>
              <a:t> </a:t>
            </a:r>
            <a:r>
              <a:rPr lang="en-GB" sz="1600" dirty="0" err="1">
                <a:solidFill>
                  <a:schemeClr val="tx1"/>
                </a:solidFill>
                <a:latin typeface="Poppins Medium" panose="00000600000000000000" pitchFamily="2" charset="0"/>
                <a:cs typeface="Poppins Medium" panose="00000600000000000000" pitchFamily="2" charset="0"/>
              </a:rPr>
              <a:t>Ymarfer</a:t>
            </a:r>
            <a:r>
              <a:rPr lang="en-GB" sz="1600" dirty="0">
                <a:solidFill>
                  <a:schemeClr val="tx1"/>
                </a:solidFill>
                <a:latin typeface="Poppins Medium" panose="00000600000000000000" pitchFamily="2" charset="0"/>
                <a:cs typeface="Poppins Medium" panose="00000600000000000000" pitchFamily="2" charset="0"/>
              </a:rPr>
              <a:t> Da</a:t>
            </a: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Proffesiynoldeb</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wrth</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ymarfer</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a:solidFill>
                  <a:srgbClr val="000000"/>
                </a:solidFill>
                <a:latin typeface="Poppins" panose="00000500000000000000" pitchFamily="2" charset="0"/>
                <a:cs typeface="Poppins" panose="00000500000000000000" pitchFamily="2" charset="0"/>
              </a:rPr>
              <a:t>Bod </a:t>
            </a:r>
            <a:r>
              <a:rPr lang="en-GB" altLang="en-US" sz="1600" dirty="0" err="1">
                <a:solidFill>
                  <a:srgbClr val="000000"/>
                </a:solidFill>
                <a:latin typeface="Poppins" panose="00000500000000000000" pitchFamily="2" charset="0"/>
                <a:cs typeface="Poppins" panose="00000500000000000000" pitchFamily="2" charset="0"/>
              </a:rPr>
              <a:t>yn</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weithiwr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proffesiynol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agored</a:t>
            </a:r>
            <a:r>
              <a:rPr lang="en-GB" altLang="en-US" sz="1600" dirty="0">
                <a:solidFill>
                  <a:srgbClr val="000000"/>
                </a:solidFill>
                <a:latin typeface="Poppins" panose="00000500000000000000" pitchFamily="2" charset="0"/>
                <a:cs typeface="Poppins" panose="00000500000000000000" pitchFamily="2" charset="0"/>
              </a:rPr>
              <a:t> a </a:t>
            </a:r>
            <a:r>
              <a:rPr lang="en-GB" altLang="en-US" sz="1600" dirty="0" err="1">
                <a:solidFill>
                  <a:srgbClr val="000000"/>
                </a:solidFill>
                <a:latin typeface="Poppins" panose="00000500000000000000" pitchFamily="2" charset="0"/>
                <a:cs typeface="Poppins" panose="00000500000000000000" pitchFamily="2" charset="0"/>
              </a:rPr>
              <a:t>gonest</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Perthnasau</a:t>
            </a:r>
            <a:r>
              <a:rPr lang="en-GB" altLang="en-US" sz="1600" dirty="0">
                <a:solidFill>
                  <a:srgbClr val="000000"/>
                </a:solidFill>
                <a:latin typeface="Poppins" panose="00000500000000000000" pitchFamily="2" charset="0"/>
                <a:cs typeface="Poppins" panose="00000500000000000000" pitchFamily="2" charset="0"/>
              </a:rPr>
              <a:t> Gwaith </a:t>
            </a:r>
            <a:r>
              <a:rPr lang="en-GB" altLang="en-US" sz="1600" dirty="0" err="1">
                <a:solidFill>
                  <a:srgbClr val="000000"/>
                </a:solidFill>
                <a:latin typeface="Poppins" panose="00000500000000000000" pitchFamily="2" charset="0"/>
                <a:cs typeface="Poppins" panose="00000500000000000000" pitchFamily="2" charset="0"/>
              </a:rPr>
              <a:t>cadarnhaol</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Defnyddio’r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cyfryngau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cymdeithasol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yn</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gyfrifol</a:t>
            </a:r>
            <a:r>
              <a:rPr lang="en-GB" altLang="en-US" sz="1600" dirty="0">
                <a:solidFill>
                  <a:srgbClr val="000000"/>
                </a:solidFill>
                <a:latin typeface="Poppins" panose="00000500000000000000" pitchFamily="2" charset="0"/>
                <a:cs typeface="Poppins" panose="00000500000000000000" pitchFamily="2" charset="0"/>
              </a:rPr>
              <a:t> </a:t>
            </a: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Cynnal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perthnasau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proffesiynol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gyda</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dysgwyr</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Profi</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asesu</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cynnal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arholiadau</a:t>
            </a:r>
            <a:r>
              <a:rPr lang="en-GB" altLang="en-US" sz="1600" dirty="0">
                <a:solidFill>
                  <a:srgbClr val="000000"/>
                </a:solidFill>
                <a:latin typeface="Poppins" panose="00000500000000000000" pitchFamily="2" charset="0"/>
                <a:cs typeface="Poppins" panose="00000500000000000000" pitchFamily="2" charset="0"/>
              </a:rPr>
              <a:t> a </a:t>
            </a:r>
            <a:r>
              <a:rPr lang="en-GB" altLang="en-US" sz="1600" dirty="0" err="1">
                <a:solidFill>
                  <a:srgbClr val="000000"/>
                </a:solidFill>
                <a:latin typeface="Poppins" panose="00000500000000000000" pitchFamily="2" charset="0"/>
                <a:cs typeface="Poppins" panose="00000500000000000000" pitchFamily="2" charset="0"/>
              </a:rPr>
              <a:t>goruchwylio</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Cyswllt</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corfforol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priodol</a:t>
            </a:r>
            <a:r>
              <a:rPr lang="en-GB" altLang="en-US" sz="1600" dirty="0">
                <a:solidFill>
                  <a:srgbClr val="000000"/>
                </a:solidFill>
                <a:latin typeface="Poppins" panose="00000500000000000000" pitchFamily="2" charset="0"/>
                <a:cs typeface="Poppins" panose="00000500000000000000" pitchFamily="2" charset="0"/>
              </a:rPr>
              <a:t> â </a:t>
            </a:r>
            <a:r>
              <a:rPr lang="en-GB" altLang="en-US" sz="1600" dirty="0" err="1">
                <a:solidFill>
                  <a:srgbClr val="000000"/>
                </a:solidFill>
                <a:latin typeface="Poppins" panose="00000500000000000000" pitchFamily="2" charset="0"/>
                <a:cs typeface="Poppins" panose="00000500000000000000" pitchFamily="2" charset="0"/>
              </a:rPr>
              <a:t>dysgwyr</a:t>
            </a:r>
            <a:r>
              <a:rPr lang="en-GB" altLang="en-US" sz="1600" dirty="0">
                <a:solidFill>
                  <a:srgbClr val="000000"/>
                </a:solidFill>
                <a:latin typeface="Poppins" panose="00000500000000000000" pitchFamily="2" charset="0"/>
                <a:cs typeface="Poppins" panose="00000500000000000000" pitchFamily="2" charset="0"/>
              </a:rPr>
              <a:t> a </a:t>
            </a:r>
            <a:r>
              <a:rPr lang="en-GB" altLang="en-US" sz="1600" dirty="0" err="1">
                <a:solidFill>
                  <a:srgbClr val="000000"/>
                </a:solidFill>
                <a:latin typeface="Poppins" panose="00000500000000000000" pitchFamily="2" charset="0"/>
                <a:cs typeface="Poppins" panose="00000500000000000000" pitchFamily="2" charset="0"/>
              </a:rPr>
              <a:t>phobl</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ifanc</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Mynd</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i’r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afael</a:t>
            </a:r>
            <a:r>
              <a:rPr lang="en-GB" altLang="en-US" sz="1600" dirty="0">
                <a:solidFill>
                  <a:srgbClr val="000000"/>
                </a:solidFill>
                <a:latin typeface="Poppins" panose="00000500000000000000" pitchFamily="2" charset="0"/>
                <a:cs typeface="Poppins" panose="00000500000000000000" pitchFamily="2" charset="0"/>
              </a:rPr>
              <a:t> â </a:t>
            </a:r>
            <a:r>
              <a:rPr lang="en-GB" altLang="en-US" sz="1600" dirty="0" err="1">
                <a:solidFill>
                  <a:srgbClr val="000000"/>
                </a:solidFill>
                <a:latin typeface="Poppins" panose="00000500000000000000" pitchFamily="2" charset="0"/>
                <a:cs typeface="Poppins" panose="00000500000000000000" pitchFamily="2" charset="0"/>
              </a:rPr>
              <a:t>hiliaeth</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err="1">
                <a:solidFill>
                  <a:srgbClr val="000000"/>
                </a:solidFill>
                <a:latin typeface="Poppins" panose="00000500000000000000" pitchFamily="2" charset="0"/>
                <a:cs typeface="Poppins" panose="00000500000000000000" pitchFamily="2" charset="0"/>
              </a:rPr>
              <a:t>Arweinwyr</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mewn</a:t>
            </a:r>
            <a:r>
              <a:rPr lang="en-GB" altLang="en-US" sz="1600" dirty="0">
                <a:solidFill>
                  <a:srgbClr val="000000"/>
                </a:solidFill>
                <a:latin typeface="Poppins" panose="00000500000000000000" pitchFamily="2" charset="0"/>
                <a:cs typeface="Poppins" panose="00000500000000000000" pitchFamily="2" charset="0"/>
              </a:rPr>
              <a:t> </a:t>
            </a:r>
            <a:r>
              <a:rPr lang="en-GB" altLang="en-US" sz="1600" dirty="0" err="1">
                <a:solidFill>
                  <a:srgbClr val="000000"/>
                </a:solidFill>
                <a:latin typeface="Poppins" panose="00000500000000000000" pitchFamily="2" charset="0"/>
                <a:cs typeface="Poppins" panose="00000500000000000000" pitchFamily="2" charset="0"/>
              </a:rPr>
              <a:t>addysg</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r>
              <a:rPr lang="en-GB" altLang="en-US" sz="1600" dirty="0">
                <a:solidFill>
                  <a:srgbClr val="000000"/>
                </a:solidFill>
                <a:latin typeface="Poppins" panose="00000500000000000000" pitchFamily="2" charset="0"/>
                <a:cs typeface="Poppins" panose="00000500000000000000" pitchFamily="2" charset="0"/>
              </a:rPr>
              <a:t>Iechyd </a:t>
            </a:r>
            <a:r>
              <a:rPr lang="en-GB" altLang="en-US" sz="1600" dirty="0" err="1">
                <a:solidFill>
                  <a:srgbClr val="000000"/>
                </a:solidFill>
                <a:latin typeface="Poppins" panose="00000500000000000000" pitchFamily="2" charset="0"/>
                <a:cs typeface="Poppins" panose="00000500000000000000" pitchFamily="2" charset="0"/>
              </a:rPr>
              <a:t>meddwl</a:t>
            </a:r>
            <a:r>
              <a:rPr lang="en-GB" altLang="en-US" sz="1600" dirty="0">
                <a:solidFill>
                  <a:srgbClr val="000000"/>
                </a:solidFill>
                <a:latin typeface="Poppins" panose="00000500000000000000" pitchFamily="2" charset="0"/>
                <a:cs typeface="Poppins" panose="00000500000000000000" pitchFamily="2" charset="0"/>
              </a:rPr>
              <a:t> a </a:t>
            </a:r>
            <a:r>
              <a:rPr lang="en-GB" altLang="en-US" sz="1600" dirty="0" err="1">
                <a:solidFill>
                  <a:srgbClr val="000000"/>
                </a:solidFill>
                <a:latin typeface="Poppins" panose="00000500000000000000" pitchFamily="2" charset="0"/>
                <a:cs typeface="Poppins" panose="00000500000000000000" pitchFamily="2" charset="0"/>
              </a:rPr>
              <a:t>lles</a:t>
            </a:r>
            <a:endParaRPr lang="en-GB" altLang="en-US" sz="1600" dirty="0">
              <a:solidFill>
                <a:srgbClr val="000000"/>
              </a:solidFill>
              <a:latin typeface="Poppins" panose="00000500000000000000" pitchFamily="2" charset="0"/>
              <a:cs typeface="Poppins" panose="00000500000000000000" pitchFamily="2" charset="0"/>
            </a:endParaRPr>
          </a:p>
          <a:p>
            <a:pPr marL="285750" indent="-285750" fontAlgn="base">
              <a:lnSpc>
                <a:spcPct val="100000"/>
              </a:lnSpc>
              <a:spcBef>
                <a:spcPct val="0"/>
              </a:spcBef>
              <a:spcAft>
                <a:spcPct val="0"/>
              </a:spcAft>
              <a:buFont typeface="Arial" panose="020B0604020202020204" pitchFamily="34" charset="0"/>
              <a:buChar char="•"/>
              <a:defRPr/>
            </a:pPr>
            <a:endParaRPr lang="en-GB" altLang="en-US" sz="1800" dirty="0">
              <a:solidFill>
                <a:srgbClr val="000000"/>
              </a:solidFill>
              <a:latin typeface="Poppins" panose="00000500000000000000" pitchFamily="2" charset="0"/>
              <a:cs typeface="Poppins" panose="00000500000000000000" pitchFamily="2" charset="0"/>
            </a:endParaRPr>
          </a:p>
        </p:txBody>
      </p:sp>
      <p:sp>
        <p:nvSpPr>
          <p:cNvPr id="7" name="Text Placeholder 6">
            <a:extLst>
              <a:ext uri="{FF2B5EF4-FFF2-40B4-BE49-F238E27FC236}">
                <a16:creationId xmlns:a16="http://schemas.microsoft.com/office/drawing/2014/main" id="{383BF56A-4C4F-4DFC-8216-914996B1B326}"/>
              </a:ext>
            </a:extLst>
          </p:cNvPr>
          <p:cNvSpPr>
            <a:spLocks noGrp="1"/>
          </p:cNvSpPr>
          <p:nvPr>
            <p:ph type="body" sz="quarter" idx="15"/>
          </p:nvPr>
        </p:nvSpPr>
        <p:spPr>
          <a:xfrm>
            <a:off x="459335" y="380108"/>
            <a:ext cx="2603855" cy="490438"/>
          </a:xfrm>
        </p:spPr>
        <p:txBody>
          <a:bodyPr/>
          <a:lstStyle/>
          <a:p>
            <a:r>
              <a:rPr lang="en-GB" dirty="0">
                <a:latin typeface="Poppins" panose="00000500000000000000" pitchFamily="2" charset="0"/>
                <a:cs typeface="Poppins" panose="00000500000000000000" pitchFamily="2" charset="0"/>
              </a:rPr>
              <a:t>Y Cod</a:t>
            </a:r>
          </a:p>
        </p:txBody>
      </p:sp>
      <p:pic>
        <p:nvPicPr>
          <p:cNvPr id="6" name="Picture 5">
            <a:extLst>
              <a:ext uri="{FF2B5EF4-FFF2-40B4-BE49-F238E27FC236}">
                <a16:creationId xmlns:a16="http://schemas.microsoft.com/office/drawing/2014/main" id="{08C44781-1DB6-437B-B987-B523F56BCBDF}"/>
              </a:ext>
            </a:extLst>
          </p:cNvPr>
          <p:cNvPicPr>
            <a:picLocks noChangeAspect="1"/>
          </p:cNvPicPr>
          <p:nvPr/>
        </p:nvPicPr>
        <p:blipFill>
          <a:blip r:embed="rId3"/>
          <a:stretch>
            <a:fillRect/>
          </a:stretch>
        </p:blipFill>
        <p:spPr>
          <a:xfrm>
            <a:off x="9298675" y="4873679"/>
            <a:ext cx="2552569" cy="1483250"/>
          </a:xfrm>
          <a:prstGeom prst="rect">
            <a:avLst/>
          </a:prstGeom>
        </p:spPr>
      </p:pic>
      <p:pic>
        <p:nvPicPr>
          <p:cNvPr id="8" name="Picture 7">
            <a:extLst>
              <a:ext uri="{FF2B5EF4-FFF2-40B4-BE49-F238E27FC236}">
                <a16:creationId xmlns:a16="http://schemas.microsoft.com/office/drawing/2014/main" id="{D5936E43-A5B3-F917-1A3A-B0F2282904F7}"/>
              </a:ext>
            </a:extLst>
          </p:cNvPr>
          <p:cNvPicPr>
            <a:picLocks noChangeAspect="1"/>
          </p:cNvPicPr>
          <p:nvPr/>
        </p:nvPicPr>
        <p:blipFill>
          <a:blip r:embed="rId4"/>
          <a:srcRect l="39141" t="18120" r="17035"/>
          <a:stretch>
            <a:fillRect/>
          </a:stretch>
        </p:blipFill>
        <p:spPr>
          <a:xfrm>
            <a:off x="242612" y="870546"/>
            <a:ext cx="2695360" cy="3839943"/>
          </a:xfrm>
          <a:prstGeom prst="rect">
            <a:avLst/>
          </a:prstGeom>
        </p:spPr>
      </p:pic>
    </p:spTree>
    <p:extLst>
      <p:ext uri="{BB962C8B-B14F-4D97-AF65-F5344CB8AC3E}">
        <p14:creationId xmlns:p14="http://schemas.microsoft.com/office/powerpoint/2010/main" val="3045165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E63F5AA-76E4-4FA6-BB70-FF5BE7674AEA}"/>
              </a:ext>
            </a:extLst>
          </p:cNvPr>
          <p:cNvSpPr>
            <a:spLocks noGrp="1"/>
          </p:cNvSpPr>
          <p:nvPr>
            <p:ph type="body" sz="quarter" idx="15"/>
          </p:nvPr>
        </p:nvSpPr>
        <p:spPr>
          <a:xfrm>
            <a:off x="630237" y="496390"/>
            <a:ext cx="10087382" cy="823892"/>
          </a:xfrm>
        </p:spPr>
        <p:txBody>
          <a:bodyPr>
            <a:normAutofit/>
          </a:bodyPr>
          <a:lstStyle/>
          <a:p>
            <a:r>
              <a:rPr lang="en-GB" dirty="0" err="1">
                <a:latin typeface="Poppins" panose="00000500000000000000" pitchFamily="2" charset="0"/>
                <a:cs typeface="Poppins" panose="00000500000000000000" pitchFamily="2" charset="0"/>
              </a:rPr>
              <a:t>Enghreifftiau</a:t>
            </a:r>
            <a:r>
              <a:rPr lang="en-GB" dirty="0">
                <a:latin typeface="Poppins" panose="00000500000000000000" pitchFamily="2" charset="0"/>
                <a:cs typeface="Poppins" panose="00000500000000000000" pitchFamily="2" charset="0"/>
              </a:rPr>
              <a:t> o </a:t>
            </a:r>
            <a:r>
              <a:rPr lang="en-GB" dirty="0" err="1">
                <a:latin typeface="Poppins" panose="00000500000000000000" pitchFamily="2" charset="0"/>
                <a:cs typeface="Poppins" panose="00000500000000000000" pitchFamily="2" charset="0"/>
              </a:rPr>
              <a:t>geisiadau</a:t>
            </a:r>
            <a:r>
              <a:rPr lang="en-GB" dirty="0">
                <a:latin typeface="Poppins" panose="00000500000000000000" pitchFamily="2" charset="0"/>
                <a:cs typeface="Poppins" panose="00000500000000000000" pitchFamily="2" charset="0"/>
              </a:rPr>
              <a:t> </a:t>
            </a:r>
            <a:r>
              <a:rPr lang="en-GB" dirty="0" err="1">
                <a:latin typeface="Poppins" panose="00000500000000000000" pitchFamily="2" charset="0"/>
                <a:cs typeface="Poppins" panose="00000500000000000000" pitchFamily="2" charset="0"/>
              </a:rPr>
              <a:t>cofrestru</a:t>
            </a:r>
            <a:r>
              <a:rPr lang="en-GB" dirty="0">
                <a:latin typeface="Poppins" panose="00000500000000000000" pitchFamily="2" charset="0"/>
                <a:cs typeface="Poppins" panose="00000500000000000000" pitchFamily="2" charset="0"/>
              </a:rPr>
              <a:t> a </a:t>
            </a:r>
            <a:r>
              <a:rPr lang="en-GB" dirty="0" err="1">
                <a:latin typeface="Poppins" panose="00000500000000000000" pitchFamily="2" charset="0"/>
                <a:cs typeface="Poppins" panose="00000500000000000000" pitchFamily="2" charset="0"/>
              </a:rPr>
              <a:t>wrthodwyd</a:t>
            </a:r>
            <a:endParaRPr lang="en-GB" dirty="0">
              <a:latin typeface="Poppins" panose="00000500000000000000" pitchFamily="2" charset="0"/>
              <a:cs typeface="Poppins" panose="00000500000000000000" pitchFamily="2" charset="0"/>
            </a:endParaRPr>
          </a:p>
        </p:txBody>
      </p:sp>
      <p:sp>
        <p:nvSpPr>
          <p:cNvPr id="17411" name="Rectangle 3"/>
          <p:cNvSpPr>
            <a:spLocks noChangeArrowheads="1"/>
          </p:cNvSpPr>
          <p:nvPr/>
        </p:nvSpPr>
        <p:spPr bwMode="auto">
          <a:xfrm>
            <a:off x="5161148" y="2327501"/>
            <a:ext cx="15098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defRPr/>
            </a:pPr>
            <a:endParaRPr lang="en-US" dirty="0">
              <a:solidFill>
                <a:prstClr val="black"/>
              </a:solidFill>
              <a:latin typeface="Poppins" panose="00000500000000000000" pitchFamily="2" charset="0"/>
              <a:cs typeface="Poppins" panose="00000500000000000000" pitchFamily="2" charset="0"/>
            </a:endParaRPr>
          </a:p>
        </p:txBody>
      </p:sp>
      <p:sp>
        <p:nvSpPr>
          <p:cNvPr id="17412" name="Text Box 4"/>
          <p:cNvSpPr txBox="1">
            <a:spLocks noChangeArrowheads="1"/>
          </p:cNvSpPr>
          <p:nvPr/>
        </p:nvSpPr>
        <p:spPr bwMode="auto">
          <a:xfrm>
            <a:off x="4718534" y="1320282"/>
            <a:ext cx="4055815" cy="1200329"/>
          </a:xfrm>
          <a:prstGeom prst="rect">
            <a:avLst/>
          </a:prstGeom>
          <a:solidFill>
            <a:srgbClr val="A8117C"/>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eaLnBrk="1" hangingPunct="1">
              <a:defRPr/>
            </a:pPr>
            <a:r>
              <a:rPr lang="en-GB" sz="1800" b="1" dirty="0" err="1">
                <a:solidFill>
                  <a:schemeClr val="bg1"/>
                </a:solidFill>
                <a:latin typeface="Poppins" panose="00000500000000000000" pitchFamily="2" charset="0"/>
                <a:cs typeface="Poppins" panose="00000500000000000000" pitchFamily="2" charset="0"/>
              </a:rPr>
              <a:t>Collfarnau</a:t>
            </a:r>
            <a:r>
              <a:rPr lang="en-GB" sz="1800" b="1" dirty="0">
                <a:solidFill>
                  <a:schemeClr val="bg1"/>
                </a:solidFill>
                <a:latin typeface="Poppins" panose="00000500000000000000" pitchFamily="2" charset="0"/>
                <a:cs typeface="Poppins" panose="00000500000000000000" pitchFamily="2" charset="0"/>
              </a:rPr>
              <a:t> </a:t>
            </a:r>
            <a:r>
              <a:rPr lang="en-GB" sz="1800" b="1" dirty="0" err="1">
                <a:solidFill>
                  <a:schemeClr val="bg1"/>
                </a:solidFill>
                <a:latin typeface="Poppins" panose="00000500000000000000" pitchFamily="2" charset="0"/>
                <a:cs typeface="Poppins" panose="00000500000000000000" pitchFamily="2" charset="0"/>
              </a:rPr>
              <a:t>lluosog</a:t>
            </a:r>
            <a:r>
              <a:rPr lang="en-GB" sz="1800" dirty="0">
                <a:solidFill>
                  <a:schemeClr val="bg1"/>
                </a:solidFill>
                <a:latin typeface="Poppins" panose="00000500000000000000" pitchFamily="2" charset="0"/>
                <a:cs typeface="Poppins" panose="00000500000000000000" pitchFamily="2" charset="0"/>
              </a:rPr>
              <a:t> </a:t>
            </a:r>
          </a:p>
          <a:p>
            <a:pPr>
              <a:defRPr/>
            </a:pPr>
            <a:r>
              <a:rPr lang="en-GB" sz="1800" dirty="0">
                <a:solidFill>
                  <a:schemeClr val="bg1"/>
                </a:solidFill>
                <a:latin typeface="Poppins" panose="00000500000000000000" pitchFamily="2" charset="0"/>
                <a:cs typeface="Poppins" panose="00000500000000000000" pitchFamily="2" charset="0"/>
              </a:rPr>
              <a:t>60+ o </a:t>
            </a:r>
            <a:r>
              <a:rPr lang="en-GB" sz="1800" dirty="0" err="1">
                <a:solidFill>
                  <a:schemeClr val="bg1"/>
                </a:solidFill>
                <a:latin typeface="Poppins" panose="00000500000000000000" pitchFamily="2" charset="0"/>
                <a:cs typeface="Poppins" panose="00000500000000000000" pitchFamily="2" charset="0"/>
              </a:rPr>
              <a:t>euogfarnau</a:t>
            </a:r>
            <a:r>
              <a:rPr lang="en-GB" sz="1800" dirty="0">
                <a:solidFill>
                  <a:schemeClr val="bg1"/>
                </a:solidFill>
                <a:latin typeface="Poppins" panose="00000500000000000000" pitchFamily="2" charset="0"/>
                <a:cs typeface="Poppins" panose="00000500000000000000" pitchFamily="2" charset="0"/>
              </a:rPr>
              <a:t> – </a:t>
            </a:r>
            <a:r>
              <a:rPr lang="en-GB" sz="1800" dirty="0" err="1">
                <a:solidFill>
                  <a:schemeClr val="bg1"/>
                </a:solidFill>
                <a:latin typeface="Poppins" panose="00000500000000000000" pitchFamily="2" charset="0"/>
                <a:cs typeface="Poppins" panose="00000500000000000000" pitchFamily="2" charset="0"/>
              </a:rPr>
              <a:t>byrgleriaeth</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ymosod</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twyll</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lladrad</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trefn</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gyhoeddus</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drylliau</a:t>
            </a:r>
            <a:r>
              <a:rPr lang="en-GB" sz="1800" dirty="0">
                <a:solidFill>
                  <a:schemeClr val="bg1"/>
                </a:solidFill>
                <a:latin typeface="Poppins" panose="00000500000000000000" pitchFamily="2" charset="0"/>
                <a:cs typeface="Poppins" panose="00000500000000000000" pitchFamily="2" charset="0"/>
              </a:rPr>
              <a:t> a </a:t>
            </a:r>
            <a:r>
              <a:rPr lang="en-GB" sz="1800" dirty="0" err="1">
                <a:solidFill>
                  <a:schemeClr val="bg1"/>
                </a:solidFill>
                <a:latin typeface="Poppins" panose="00000500000000000000" pitchFamily="2" charset="0"/>
                <a:cs typeface="Poppins" panose="00000500000000000000" pitchFamily="2" charset="0"/>
              </a:rPr>
              <a:t>throseddau</a:t>
            </a:r>
            <a:r>
              <a:rPr lang="en-GB" sz="1800" dirty="0">
                <a:solidFill>
                  <a:schemeClr val="bg1"/>
                </a:solidFill>
                <a:latin typeface="Poppins" panose="00000500000000000000" pitchFamily="2" charset="0"/>
                <a:cs typeface="Poppins" panose="00000500000000000000" pitchFamily="2" charset="0"/>
              </a:rPr>
              <a:t> </a:t>
            </a:r>
          </a:p>
        </p:txBody>
      </p:sp>
      <p:sp>
        <p:nvSpPr>
          <p:cNvPr id="12" name="Text Box 7"/>
          <p:cNvSpPr txBox="1">
            <a:spLocks noChangeArrowheads="1"/>
          </p:cNvSpPr>
          <p:nvPr/>
        </p:nvSpPr>
        <p:spPr bwMode="auto">
          <a:xfrm>
            <a:off x="4718534" y="2759155"/>
            <a:ext cx="4055815" cy="1138773"/>
          </a:xfrm>
          <a:prstGeom prst="rect">
            <a:avLst/>
          </a:prstGeom>
          <a:solidFill>
            <a:srgbClr val="A8117C"/>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lvl="0" eaLnBrk="1" hangingPunct="1">
              <a:defRPr/>
            </a:pPr>
            <a:r>
              <a:rPr lang="en-GB" altLang="en-US" sz="1700" dirty="0" err="1">
                <a:solidFill>
                  <a:schemeClr val="bg1"/>
                </a:solidFill>
                <a:latin typeface="Poppins" panose="00000500000000000000" pitchFamily="2" charset="0"/>
                <a:cs typeface="Poppins" panose="00000500000000000000" pitchFamily="2" charset="0"/>
              </a:rPr>
              <a:t>Euogfarn</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b="1" dirty="0">
                <a:solidFill>
                  <a:schemeClr val="bg1"/>
                </a:solidFill>
                <a:latin typeface="Poppins" panose="00000500000000000000" pitchFamily="2" charset="0"/>
                <a:cs typeface="Poppins" panose="00000500000000000000" pitchFamily="2" charset="0"/>
              </a:rPr>
              <a:t>3 </a:t>
            </a:r>
            <a:r>
              <a:rPr lang="en-GB" altLang="en-US" sz="1700" b="1" dirty="0" err="1">
                <a:solidFill>
                  <a:schemeClr val="bg1"/>
                </a:solidFill>
                <a:latin typeface="Poppins" panose="00000500000000000000" pitchFamily="2" charset="0"/>
                <a:cs typeface="Poppins" panose="00000500000000000000" pitchFamily="2" charset="0"/>
              </a:rPr>
              <a:t>blynedd</a:t>
            </a:r>
            <a:r>
              <a:rPr lang="en-GB" altLang="en-US" sz="1700" b="1" dirty="0">
                <a:solidFill>
                  <a:schemeClr val="bg1"/>
                </a:solidFill>
                <a:latin typeface="Poppins" panose="00000500000000000000" pitchFamily="2" charset="0"/>
                <a:cs typeface="Poppins" panose="00000500000000000000" pitchFamily="2" charset="0"/>
              </a:rPr>
              <a:t> o </a:t>
            </a:r>
            <a:r>
              <a:rPr lang="en-GB" altLang="en-US" sz="1700" b="1" dirty="0" err="1">
                <a:solidFill>
                  <a:schemeClr val="bg1"/>
                </a:solidFill>
                <a:latin typeface="Poppins" panose="00000500000000000000" pitchFamily="2" charset="0"/>
                <a:cs typeface="Poppins" panose="00000500000000000000" pitchFamily="2" charset="0"/>
              </a:rPr>
              <a:t>garchar</a:t>
            </a:r>
            <a:r>
              <a:rPr lang="en-GB" altLang="en-US" sz="1700" b="1" dirty="0">
                <a:solidFill>
                  <a:schemeClr val="bg1"/>
                </a:solidFill>
                <a:latin typeface="Poppins" panose="00000500000000000000" pitchFamily="2" charset="0"/>
                <a:cs typeface="Poppins" panose="00000500000000000000" pitchFamily="2" charset="0"/>
              </a:rPr>
              <a:t> </a:t>
            </a:r>
            <a:r>
              <a:rPr lang="en-GB" altLang="en-US" sz="1700" dirty="0">
                <a:solidFill>
                  <a:schemeClr val="bg1"/>
                </a:solidFill>
                <a:latin typeface="Poppins" panose="00000500000000000000" pitchFamily="2" charset="0"/>
                <a:cs typeface="Poppins" panose="00000500000000000000" pitchFamily="2" charset="0"/>
              </a:rPr>
              <a:t>am ‘</a:t>
            </a:r>
            <a:r>
              <a:rPr lang="en-GB" altLang="en-US" sz="1700" dirty="0" err="1">
                <a:solidFill>
                  <a:schemeClr val="bg1"/>
                </a:solidFill>
                <a:latin typeface="Poppins" panose="00000500000000000000" pitchFamily="2" charset="0"/>
                <a:cs typeface="Poppins" panose="00000500000000000000" pitchFamily="2" charset="0"/>
              </a:rPr>
              <a:t>Dwyll</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drwy</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gamddefnyddio</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swydd</a:t>
            </a:r>
            <a:r>
              <a:rPr lang="en-GB" altLang="en-US" sz="1700" dirty="0">
                <a:solidFill>
                  <a:schemeClr val="bg1"/>
                </a:solidFill>
                <a:latin typeface="Poppins" panose="00000500000000000000" pitchFamily="2" charset="0"/>
                <a:cs typeface="Poppins" panose="00000500000000000000" pitchFamily="2" charset="0"/>
              </a:rPr>
              <a:t>’</a:t>
            </a:r>
          </a:p>
          <a:p>
            <a:pPr lvl="0" eaLnBrk="1" hangingPunct="1">
              <a:defRPr/>
            </a:pPr>
            <a:r>
              <a:rPr lang="en-GB" altLang="en-US" sz="1700" dirty="0">
                <a:solidFill>
                  <a:schemeClr val="bg1"/>
                </a:solidFill>
                <a:latin typeface="Poppins" panose="00000500000000000000" pitchFamily="2" charset="0"/>
                <a:cs typeface="Poppins" panose="00000500000000000000" pitchFamily="2" charset="0"/>
              </a:rPr>
              <a:t>£700,000+, </a:t>
            </a:r>
            <a:r>
              <a:rPr lang="en-GB" altLang="en-US" sz="1700" dirty="0" err="1">
                <a:solidFill>
                  <a:schemeClr val="bg1"/>
                </a:solidFill>
                <a:latin typeface="Poppins" panose="00000500000000000000" pitchFamily="2" charset="0"/>
                <a:cs typeface="Poppins" panose="00000500000000000000" pitchFamily="2" charset="0"/>
              </a:rPr>
              <a:t>twyll</a:t>
            </a:r>
            <a:r>
              <a:rPr lang="en-GB" altLang="en-US" sz="1700" dirty="0">
                <a:solidFill>
                  <a:schemeClr val="bg1"/>
                </a:solidFill>
                <a:latin typeface="Poppins" panose="00000500000000000000" pitchFamily="2" charset="0"/>
                <a:cs typeface="Poppins" panose="00000500000000000000" pitchFamily="2" charset="0"/>
              </a:rPr>
              <a:t> – </a:t>
            </a:r>
            <a:r>
              <a:rPr lang="en-GB" altLang="en-US" sz="1700" dirty="0" err="1">
                <a:solidFill>
                  <a:schemeClr val="bg1"/>
                </a:solidFill>
                <a:latin typeface="Poppins" panose="00000500000000000000" pitchFamily="2" charset="0"/>
                <a:cs typeface="Poppins" panose="00000500000000000000" pitchFamily="2" charset="0"/>
              </a:rPr>
              <a:t>cymerodd</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lwgrwobr</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i</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ddyrannu</a:t>
            </a:r>
            <a:r>
              <a:rPr lang="en-GB" altLang="en-US" sz="1700" dirty="0">
                <a:solidFill>
                  <a:schemeClr val="bg1"/>
                </a:solidFill>
                <a:latin typeface="Poppins" panose="00000500000000000000" pitchFamily="2" charset="0"/>
                <a:cs typeface="Poppins" panose="00000500000000000000" pitchFamily="2" charset="0"/>
              </a:rPr>
              <a:t> </a:t>
            </a:r>
            <a:r>
              <a:rPr lang="en-GB" altLang="en-US" sz="1700" dirty="0" err="1">
                <a:solidFill>
                  <a:schemeClr val="bg1"/>
                </a:solidFill>
                <a:latin typeface="Poppins" panose="00000500000000000000" pitchFamily="2" charset="0"/>
                <a:cs typeface="Poppins" panose="00000500000000000000" pitchFamily="2" charset="0"/>
              </a:rPr>
              <a:t>cytundeb</a:t>
            </a:r>
            <a:endParaRPr lang="en-GB" sz="1700" dirty="0">
              <a:solidFill>
                <a:schemeClr val="bg1"/>
              </a:solidFill>
              <a:latin typeface="Poppins" panose="00000500000000000000" pitchFamily="2" charset="0"/>
              <a:cs typeface="Poppins" panose="00000500000000000000" pitchFamily="2" charset="0"/>
            </a:endParaRPr>
          </a:p>
        </p:txBody>
      </p:sp>
      <p:sp>
        <p:nvSpPr>
          <p:cNvPr id="8" name="Text Box 9"/>
          <p:cNvSpPr txBox="1">
            <a:spLocks noChangeArrowheads="1"/>
          </p:cNvSpPr>
          <p:nvPr/>
        </p:nvSpPr>
        <p:spPr bwMode="auto">
          <a:xfrm>
            <a:off x="630237" y="4440855"/>
            <a:ext cx="3854214" cy="1477328"/>
          </a:xfrm>
          <a:prstGeom prst="rect">
            <a:avLst/>
          </a:prstGeom>
          <a:solidFill>
            <a:srgbClr val="295D75"/>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eaLnBrk="1" hangingPunct="1">
              <a:defRPr/>
            </a:pPr>
            <a:r>
              <a:rPr lang="en-GB" sz="1800" b="1" dirty="0" err="1">
                <a:solidFill>
                  <a:schemeClr val="bg1"/>
                </a:solidFill>
                <a:latin typeface="Poppins" panose="00000500000000000000" pitchFamily="2" charset="0"/>
                <a:cs typeface="Poppins" panose="00000500000000000000" pitchFamily="2" charset="0"/>
              </a:rPr>
              <a:t>Wedi’i</a:t>
            </a:r>
            <a:r>
              <a:rPr lang="en-GB" sz="1800" b="1" dirty="0">
                <a:solidFill>
                  <a:schemeClr val="bg1"/>
                </a:solidFill>
                <a:latin typeface="Poppins" panose="00000500000000000000" pitchFamily="2" charset="0"/>
                <a:cs typeface="Poppins" panose="00000500000000000000" pitchFamily="2" charset="0"/>
              </a:rPr>
              <a:t> </a:t>
            </a:r>
            <a:r>
              <a:rPr lang="en-GB" sz="1800" b="1" dirty="0" err="1">
                <a:solidFill>
                  <a:schemeClr val="bg1"/>
                </a:solidFill>
                <a:latin typeface="Poppins" panose="00000500000000000000" pitchFamily="2" charset="0"/>
                <a:cs typeface="Poppins" panose="00000500000000000000" pitchFamily="2" charset="0"/>
              </a:rPr>
              <a:t>ddileu</a:t>
            </a:r>
            <a:r>
              <a:rPr lang="en-GB" sz="1800" b="1" dirty="0">
                <a:solidFill>
                  <a:schemeClr val="bg1"/>
                </a:solidFill>
                <a:latin typeface="Poppins" panose="00000500000000000000" pitchFamily="2" charset="0"/>
                <a:cs typeface="Poppins" panose="00000500000000000000" pitchFamily="2" charset="0"/>
              </a:rPr>
              <a:t> </a:t>
            </a:r>
            <a:r>
              <a:rPr lang="en-GB" sz="1800" b="1" dirty="0" err="1">
                <a:solidFill>
                  <a:schemeClr val="bg1"/>
                </a:solidFill>
                <a:latin typeface="Poppins" panose="00000500000000000000" pitchFamily="2" charset="0"/>
                <a:cs typeface="Poppins" panose="00000500000000000000" pitchFamily="2" charset="0"/>
              </a:rPr>
              <a:t>gan</a:t>
            </a:r>
            <a:r>
              <a:rPr lang="en-GB" sz="1800" b="1" dirty="0">
                <a:solidFill>
                  <a:schemeClr val="bg1"/>
                </a:solidFill>
                <a:latin typeface="Poppins" panose="00000500000000000000" pitchFamily="2" charset="0"/>
                <a:cs typeface="Poppins" panose="00000500000000000000" pitchFamily="2" charset="0"/>
              </a:rPr>
              <a:t> Health and Care Professions Council</a:t>
            </a:r>
            <a:r>
              <a:rPr lang="en-GB" sz="1800" dirty="0">
                <a:solidFill>
                  <a:schemeClr val="bg1"/>
                </a:solidFill>
                <a:latin typeface="Poppins" panose="00000500000000000000" pitchFamily="2" charset="0"/>
                <a:cs typeface="Poppins" panose="00000500000000000000" pitchFamily="2" charset="0"/>
              </a:rPr>
              <a:t>:</a:t>
            </a:r>
          </a:p>
          <a:p>
            <a:pPr marL="285750" indent="-285750" eaLnBrk="1" hangingPunct="1">
              <a:buFont typeface="Arial" charset="0"/>
              <a:buChar char="•"/>
              <a:defRPr/>
            </a:pPr>
            <a:r>
              <a:rPr lang="en-GB" sz="1800" dirty="0" err="1">
                <a:solidFill>
                  <a:schemeClr val="bg1"/>
                </a:solidFill>
                <a:latin typeface="Poppins" panose="00000500000000000000" pitchFamily="2" charset="0"/>
                <a:cs typeface="Poppins" panose="00000500000000000000" pitchFamily="2" charset="0"/>
              </a:rPr>
              <a:t>Ffugio</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cofnodion</a:t>
            </a:r>
            <a:endParaRPr lang="en-GB" sz="1800" dirty="0">
              <a:solidFill>
                <a:schemeClr val="bg1"/>
              </a:solidFill>
              <a:latin typeface="Poppins" panose="00000500000000000000" pitchFamily="2" charset="0"/>
              <a:cs typeface="Poppins" panose="00000500000000000000" pitchFamily="2" charset="0"/>
            </a:endParaRPr>
          </a:p>
          <a:p>
            <a:pPr marL="285750" indent="-285750" eaLnBrk="1" hangingPunct="1">
              <a:buFont typeface="Arial" charset="0"/>
              <a:buChar char="•"/>
              <a:defRPr/>
            </a:pPr>
            <a:r>
              <a:rPr lang="en-GB" sz="1800" dirty="0" err="1">
                <a:solidFill>
                  <a:schemeClr val="bg1"/>
                </a:solidFill>
                <a:latin typeface="Poppins" panose="00000500000000000000" pitchFamily="2" charset="0"/>
                <a:cs typeface="Poppins" panose="00000500000000000000" pitchFamily="2" charset="0"/>
              </a:rPr>
              <a:t>Anonestrwydd</a:t>
            </a:r>
            <a:endParaRPr lang="en-GB" sz="1800" dirty="0">
              <a:solidFill>
                <a:schemeClr val="bg1"/>
              </a:solidFill>
              <a:latin typeface="Poppins" panose="00000500000000000000" pitchFamily="2" charset="0"/>
              <a:cs typeface="Poppins" panose="00000500000000000000" pitchFamily="2" charset="0"/>
            </a:endParaRPr>
          </a:p>
          <a:p>
            <a:pPr marL="285750" indent="-285750" eaLnBrk="1" hangingPunct="1">
              <a:buFont typeface="Arial" charset="0"/>
              <a:buChar char="•"/>
              <a:defRPr/>
            </a:pPr>
            <a:r>
              <a:rPr lang="en-GB" sz="1800" dirty="0" err="1">
                <a:solidFill>
                  <a:schemeClr val="bg1"/>
                </a:solidFill>
                <a:latin typeface="Poppins" panose="00000500000000000000" pitchFamily="2" charset="0"/>
                <a:cs typeface="Poppins" panose="00000500000000000000" pitchFamily="2" charset="0"/>
              </a:rPr>
              <a:t>Methiant</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i</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gadw</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cofnodion</a:t>
            </a:r>
            <a:endParaRPr lang="en-GB" sz="1800" dirty="0">
              <a:solidFill>
                <a:schemeClr val="bg1"/>
              </a:solidFill>
              <a:latin typeface="Poppins" panose="00000500000000000000" pitchFamily="2" charset="0"/>
              <a:cs typeface="Poppins" panose="00000500000000000000" pitchFamily="2" charset="0"/>
            </a:endParaRPr>
          </a:p>
        </p:txBody>
      </p:sp>
      <p:sp>
        <p:nvSpPr>
          <p:cNvPr id="10" name="Text Box 9"/>
          <p:cNvSpPr txBox="1">
            <a:spLocks noChangeArrowheads="1"/>
          </p:cNvSpPr>
          <p:nvPr/>
        </p:nvSpPr>
        <p:spPr bwMode="auto">
          <a:xfrm>
            <a:off x="630237" y="1323881"/>
            <a:ext cx="3854214" cy="1200329"/>
          </a:xfrm>
          <a:prstGeom prst="rect">
            <a:avLst/>
          </a:prstGeom>
          <a:solidFill>
            <a:srgbClr val="295D75"/>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eaLnBrk="1" hangingPunct="1">
              <a:defRPr/>
            </a:pPr>
            <a:r>
              <a:rPr lang="en-GB" sz="1800" b="1" dirty="0" err="1">
                <a:solidFill>
                  <a:schemeClr val="bg1"/>
                </a:solidFill>
                <a:latin typeface="Poppins" panose="00000500000000000000" pitchFamily="2" charset="0"/>
                <a:cs typeface="Poppins" panose="00000500000000000000" pitchFamily="2" charset="0"/>
              </a:rPr>
              <a:t>Diswyddo</a:t>
            </a:r>
            <a:r>
              <a:rPr lang="en-GB" sz="1800" b="1" dirty="0">
                <a:solidFill>
                  <a:schemeClr val="bg1"/>
                </a:solidFill>
                <a:latin typeface="Poppins" panose="00000500000000000000" pitchFamily="2" charset="0"/>
                <a:cs typeface="Poppins" panose="00000500000000000000" pitchFamily="2" charset="0"/>
              </a:rPr>
              <a:t> – Ysgol </a:t>
            </a:r>
            <a:r>
              <a:rPr lang="en-GB" sz="1800" b="1" dirty="0" err="1">
                <a:solidFill>
                  <a:schemeClr val="bg1"/>
                </a:solidFill>
                <a:latin typeface="Poppins" panose="00000500000000000000" pitchFamily="2" charset="0"/>
                <a:cs typeface="Poppins" panose="00000500000000000000" pitchFamily="2" charset="0"/>
              </a:rPr>
              <a:t>yn</a:t>
            </a:r>
            <a:r>
              <a:rPr lang="en-GB" sz="1800" b="1" dirty="0">
                <a:solidFill>
                  <a:schemeClr val="bg1"/>
                </a:solidFill>
                <a:latin typeface="Poppins" panose="00000500000000000000" pitchFamily="2" charset="0"/>
                <a:cs typeface="Poppins" panose="00000500000000000000" pitchFamily="2" charset="0"/>
              </a:rPr>
              <a:t> </a:t>
            </a:r>
            <a:r>
              <a:rPr lang="en-GB" sz="1800" b="1" dirty="0" err="1">
                <a:solidFill>
                  <a:schemeClr val="bg1"/>
                </a:solidFill>
                <a:latin typeface="Poppins" panose="00000500000000000000" pitchFamily="2" charset="0"/>
                <a:cs typeface="Poppins" panose="00000500000000000000" pitchFamily="2" charset="0"/>
              </a:rPr>
              <a:t>Lloegr</a:t>
            </a:r>
            <a:r>
              <a:rPr lang="en-GB" sz="1800" b="1" dirty="0">
                <a:solidFill>
                  <a:schemeClr val="bg1"/>
                </a:solidFill>
                <a:latin typeface="Poppins" panose="00000500000000000000" pitchFamily="2" charset="0"/>
                <a:cs typeface="Poppins" panose="00000500000000000000" pitchFamily="2" charset="0"/>
              </a:rPr>
              <a:t> </a:t>
            </a:r>
          </a:p>
          <a:p>
            <a:pPr eaLnBrk="1" hangingPunct="1">
              <a:defRPr/>
            </a:pPr>
            <a:r>
              <a:rPr lang="en-GB" sz="1800" dirty="0" err="1">
                <a:solidFill>
                  <a:schemeClr val="bg1"/>
                </a:solidFill>
                <a:latin typeface="Poppins" panose="00000500000000000000" pitchFamily="2" charset="0"/>
                <a:cs typeface="Poppins" panose="00000500000000000000" pitchFamily="2" charset="0"/>
              </a:rPr>
              <a:t>Honiadau</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yn</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ymwneud</a:t>
            </a:r>
            <a:r>
              <a:rPr lang="en-GB" sz="1800" dirty="0">
                <a:solidFill>
                  <a:schemeClr val="bg1"/>
                </a:solidFill>
                <a:latin typeface="Poppins" panose="00000500000000000000" pitchFamily="2" charset="0"/>
                <a:cs typeface="Poppins" panose="00000500000000000000" pitchFamily="2" charset="0"/>
              </a:rPr>
              <a:t> ag </a:t>
            </a:r>
            <a:r>
              <a:rPr lang="en-GB" sz="1800" dirty="0" err="1">
                <a:solidFill>
                  <a:schemeClr val="bg1"/>
                </a:solidFill>
                <a:latin typeface="Poppins" panose="00000500000000000000" pitchFamily="2" charset="0"/>
                <a:cs typeface="Poppins" panose="00000500000000000000" pitchFamily="2" charset="0"/>
              </a:rPr>
              <a:t>anonestrwydd</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Heb</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ddatgan</a:t>
            </a:r>
            <a:r>
              <a:rPr lang="en-GB" sz="1800" dirty="0">
                <a:solidFill>
                  <a:schemeClr val="bg1"/>
                </a:solidFill>
                <a:latin typeface="Poppins" panose="00000500000000000000" pitchFamily="2" charset="0"/>
                <a:cs typeface="Poppins" panose="00000500000000000000" pitchFamily="2" charset="0"/>
              </a:rPr>
              <a:t> </a:t>
            </a:r>
            <a:r>
              <a:rPr lang="en-GB" sz="1800" dirty="0" err="1">
                <a:solidFill>
                  <a:schemeClr val="bg1"/>
                </a:solidFill>
                <a:latin typeface="Poppins" panose="00000500000000000000" pitchFamily="2" charset="0"/>
                <a:cs typeface="Poppins" panose="00000500000000000000" pitchFamily="2" charset="0"/>
              </a:rPr>
              <a:t>i</a:t>
            </a:r>
            <a:r>
              <a:rPr lang="en-GB" sz="1800" dirty="0">
                <a:solidFill>
                  <a:schemeClr val="bg1"/>
                </a:solidFill>
                <a:latin typeface="Poppins" panose="00000500000000000000" pitchFamily="2" charset="0"/>
                <a:cs typeface="Poppins" panose="00000500000000000000" pitchFamily="2" charset="0"/>
              </a:rPr>
              <a:t> CGA</a:t>
            </a:r>
          </a:p>
        </p:txBody>
      </p:sp>
      <p:sp>
        <p:nvSpPr>
          <p:cNvPr id="11" name="Text Box 4"/>
          <p:cNvSpPr txBox="1">
            <a:spLocks noChangeArrowheads="1"/>
          </p:cNvSpPr>
          <p:nvPr/>
        </p:nvSpPr>
        <p:spPr bwMode="auto">
          <a:xfrm>
            <a:off x="630237" y="2759155"/>
            <a:ext cx="3854214" cy="1354217"/>
          </a:xfrm>
          <a:prstGeom prst="rect">
            <a:avLst/>
          </a:prstGeom>
          <a:solidFill>
            <a:srgbClr val="295D75"/>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eaLnBrk="1" hangingPunct="1">
              <a:defRPr/>
            </a:pPr>
            <a:r>
              <a:rPr lang="en-GB" sz="1600" b="1" dirty="0" err="1">
                <a:solidFill>
                  <a:schemeClr val="bg1"/>
                </a:solidFill>
                <a:latin typeface="Poppins" panose="00000500000000000000" pitchFamily="2" charset="0"/>
                <a:cs typeface="Poppins" panose="00000500000000000000" pitchFamily="2" charset="0"/>
              </a:rPr>
              <a:t>Ymddygiadau</a:t>
            </a:r>
            <a:r>
              <a:rPr lang="en-GB" sz="1600" b="1" dirty="0">
                <a:solidFill>
                  <a:schemeClr val="bg1"/>
                </a:solidFill>
                <a:latin typeface="Poppins" panose="00000500000000000000" pitchFamily="2" charset="0"/>
                <a:cs typeface="Poppins" panose="00000500000000000000" pitchFamily="2" charset="0"/>
              </a:rPr>
              <a:t> </a:t>
            </a:r>
            <a:r>
              <a:rPr lang="en-GB" sz="1600" b="1" dirty="0" err="1">
                <a:solidFill>
                  <a:schemeClr val="bg1"/>
                </a:solidFill>
                <a:latin typeface="Poppins" panose="00000500000000000000" pitchFamily="2" charset="0"/>
                <a:cs typeface="Poppins" panose="00000500000000000000" pitchFamily="2" charset="0"/>
              </a:rPr>
              <a:t>blaenorol</a:t>
            </a:r>
            <a:endParaRPr lang="en-GB" sz="1600" b="1" dirty="0">
              <a:solidFill>
                <a:schemeClr val="bg1"/>
              </a:solidFill>
              <a:latin typeface="Poppins" panose="00000500000000000000" pitchFamily="2" charset="0"/>
              <a:cs typeface="Poppins" panose="00000500000000000000" pitchFamily="2" charset="0"/>
            </a:endParaRPr>
          </a:p>
          <a:p>
            <a:pPr eaLnBrk="1" hangingPunct="1">
              <a:defRPr/>
            </a:pPr>
            <a:r>
              <a:rPr lang="en-GB" sz="1600" dirty="0" err="1">
                <a:solidFill>
                  <a:schemeClr val="bg1"/>
                </a:solidFill>
                <a:latin typeface="Poppins" panose="00000500000000000000" pitchFamily="2" charset="0"/>
                <a:cs typeface="Poppins" panose="00000500000000000000" pitchFamily="2" charset="0"/>
              </a:rPr>
              <a:t>Defnydd</a:t>
            </a:r>
            <a:r>
              <a:rPr lang="en-GB" sz="1600" dirty="0">
                <a:solidFill>
                  <a:schemeClr val="bg1"/>
                </a:solidFill>
                <a:latin typeface="Poppins" panose="00000500000000000000" pitchFamily="2" charset="0"/>
                <a:cs typeface="Poppins" panose="00000500000000000000" pitchFamily="2" charset="0"/>
              </a:rPr>
              <a:t> o </a:t>
            </a:r>
            <a:r>
              <a:rPr lang="en-GB" sz="1600" dirty="0" err="1">
                <a:solidFill>
                  <a:schemeClr val="bg1"/>
                </a:solidFill>
                <a:latin typeface="Poppins" panose="00000500000000000000" pitchFamily="2" charset="0"/>
                <a:cs typeface="Poppins" panose="00000500000000000000" pitchFamily="2" charset="0"/>
              </a:rPr>
              <a:t>gyfryngau</a:t>
            </a:r>
            <a:r>
              <a:rPr lang="en-GB" sz="1600" dirty="0">
                <a:solidFill>
                  <a:schemeClr val="bg1"/>
                </a:solidFill>
                <a:latin typeface="Poppins" panose="00000500000000000000" pitchFamily="2" charset="0"/>
                <a:cs typeface="Poppins" panose="00000500000000000000" pitchFamily="2" charset="0"/>
              </a:rPr>
              <a:t> </a:t>
            </a:r>
            <a:r>
              <a:rPr lang="en-GB" sz="1600" dirty="0" err="1">
                <a:solidFill>
                  <a:schemeClr val="bg1"/>
                </a:solidFill>
                <a:latin typeface="Poppins" panose="00000500000000000000" pitchFamily="2" charset="0"/>
                <a:cs typeface="Poppins" panose="00000500000000000000" pitchFamily="2" charset="0"/>
              </a:rPr>
              <a:t>cymdeithasol</a:t>
            </a:r>
            <a:r>
              <a:rPr lang="en-GB" sz="1600" dirty="0">
                <a:solidFill>
                  <a:schemeClr val="bg1"/>
                </a:solidFill>
                <a:latin typeface="Poppins" panose="00000500000000000000" pitchFamily="2" charset="0"/>
                <a:cs typeface="Poppins" panose="00000500000000000000" pitchFamily="2" charset="0"/>
              </a:rPr>
              <a:t>, </a:t>
            </a:r>
            <a:r>
              <a:rPr lang="en-GB" sz="1600" dirty="0" err="1">
                <a:solidFill>
                  <a:schemeClr val="bg1"/>
                </a:solidFill>
                <a:latin typeface="Poppins" panose="00000500000000000000" pitchFamily="2" charset="0"/>
                <a:cs typeface="Poppins" panose="00000500000000000000" pitchFamily="2" charset="0"/>
              </a:rPr>
              <a:t>ymddygiad</a:t>
            </a:r>
            <a:r>
              <a:rPr lang="en-GB" sz="1600" dirty="0">
                <a:solidFill>
                  <a:schemeClr val="bg1"/>
                </a:solidFill>
                <a:latin typeface="Poppins" panose="00000500000000000000" pitchFamily="2" charset="0"/>
                <a:cs typeface="Poppins" panose="00000500000000000000" pitchFamily="2" charset="0"/>
              </a:rPr>
              <a:t> </a:t>
            </a:r>
            <a:r>
              <a:rPr lang="en-GB" sz="1600" dirty="0" err="1">
                <a:solidFill>
                  <a:schemeClr val="bg1"/>
                </a:solidFill>
                <a:latin typeface="Poppins" panose="00000500000000000000" pitchFamily="2" charset="0"/>
                <a:cs typeface="Poppins" panose="00000500000000000000" pitchFamily="2" charset="0"/>
              </a:rPr>
              <a:t>tuag</a:t>
            </a:r>
            <a:r>
              <a:rPr lang="en-GB" sz="1600" dirty="0">
                <a:solidFill>
                  <a:schemeClr val="bg1"/>
                </a:solidFill>
                <a:latin typeface="Poppins" panose="00000500000000000000" pitchFamily="2" charset="0"/>
                <a:cs typeface="Poppins" panose="00000500000000000000" pitchFamily="2" charset="0"/>
              </a:rPr>
              <a:t> at </a:t>
            </a:r>
            <a:r>
              <a:rPr lang="en-GB" sz="1600" dirty="0" err="1">
                <a:solidFill>
                  <a:schemeClr val="bg1"/>
                </a:solidFill>
                <a:latin typeface="Poppins" panose="00000500000000000000" pitchFamily="2" charset="0"/>
                <a:cs typeface="Poppins" panose="00000500000000000000" pitchFamily="2" charset="0"/>
              </a:rPr>
              <a:t>ffigurau</a:t>
            </a:r>
            <a:r>
              <a:rPr lang="en-GB" sz="1600" dirty="0">
                <a:solidFill>
                  <a:schemeClr val="bg1"/>
                </a:solidFill>
                <a:latin typeface="Poppins" panose="00000500000000000000" pitchFamily="2" charset="0"/>
                <a:cs typeface="Poppins" panose="00000500000000000000" pitchFamily="2" charset="0"/>
              </a:rPr>
              <a:t> “</a:t>
            </a:r>
            <a:r>
              <a:rPr lang="en-GB" sz="1600" dirty="0" err="1">
                <a:solidFill>
                  <a:schemeClr val="bg1"/>
                </a:solidFill>
                <a:latin typeface="Poppins" panose="00000500000000000000" pitchFamily="2" charset="0"/>
                <a:cs typeface="Poppins" panose="00000500000000000000" pitchFamily="2" charset="0"/>
              </a:rPr>
              <a:t>awdurdod</a:t>
            </a:r>
            <a:r>
              <a:rPr lang="en-GB" sz="1600" dirty="0">
                <a:solidFill>
                  <a:schemeClr val="bg1"/>
                </a:solidFill>
                <a:latin typeface="Poppins" panose="00000500000000000000" pitchFamily="2" charset="0"/>
                <a:cs typeface="Poppins" panose="00000500000000000000" pitchFamily="2" charset="0"/>
              </a:rPr>
              <a:t>”, </a:t>
            </a:r>
            <a:r>
              <a:rPr lang="en-GB" sz="1600" dirty="0" err="1">
                <a:solidFill>
                  <a:schemeClr val="bg1"/>
                </a:solidFill>
                <a:latin typeface="Poppins" panose="00000500000000000000" pitchFamily="2" charset="0"/>
                <a:cs typeface="Poppins" panose="00000500000000000000" pitchFamily="2" charset="0"/>
              </a:rPr>
              <a:t>troseddau</a:t>
            </a:r>
            <a:endParaRPr lang="en-GB" sz="1600" dirty="0">
              <a:solidFill>
                <a:schemeClr val="bg1"/>
              </a:solidFill>
              <a:latin typeface="Poppins" panose="00000500000000000000" pitchFamily="2" charset="0"/>
              <a:cs typeface="Poppins" panose="00000500000000000000" pitchFamily="2" charset="0"/>
            </a:endParaRPr>
          </a:p>
          <a:p>
            <a:pPr eaLnBrk="1" hangingPunct="1">
              <a:defRPr/>
            </a:pPr>
            <a:endParaRPr lang="en-GB" sz="1800" dirty="0">
              <a:solidFill>
                <a:schemeClr val="bg1"/>
              </a:solidFill>
              <a:latin typeface="Poppins" panose="00000500000000000000" pitchFamily="2" charset="0"/>
              <a:cs typeface="Poppins" panose="00000500000000000000" pitchFamily="2" charset="0"/>
            </a:endParaRPr>
          </a:p>
        </p:txBody>
      </p:sp>
      <p:sp>
        <p:nvSpPr>
          <p:cNvPr id="13" name="Text Box 7"/>
          <p:cNvSpPr txBox="1">
            <a:spLocks noChangeArrowheads="1"/>
          </p:cNvSpPr>
          <p:nvPr/>
        </p:nvSpPr>
        <p:spPr bwMode="auto">
          <a:xfrm>
            <a:off x="4718534" y="4440855"/>
            <a:ext cx="4055815" cy="1200329"/>
          </a:xfrm>
          <a:prstGeom prst="rect">
            <a:avLst/>
          </a:prstGeom>
          <a:solidFill>
            <a:srgbClr val="A8117C"/>
          </a:solidFill>
          <a:ln>
            <a:noFill/>
          </a:ln>
          <a:effectLst/>
        </p:spPr>
        <p:txBody>
          <a:bodyPr wrap="square">
            <a:spAutoFit/>
          </a:bodyPr>
          <a:lstStyle>
            <a:lvl1pPr eaLnBrk="0" hangingPunct="0">
              <a:defRPr sz="3600">
                <a:solidFill>
                  <a:schemeClr val="tx1"/>
                </a:solidFill>
                <a:latin typeface="Times New Roman" pitchFamily="18" charset="0"/>
              </a:defRPr>
            </a:lvl1pPr>
            <a:lvl2pPr marL="742950" indent="-285750" eaLnBrk="0" hangingPunct="0">
              <a:defRPr sz="3600">
                <a:solidFill>
                  <a:schemeClr val="tx1"/>
                </a:solidFill>
                <a:latin typeface="Times New Roman" pitchFamily="18" charset="0"/>
              </a:defRPr>
            </a:lvl2pPr>
            <a:lvl3pPr marL="1143000" indent="-228600" eaLnBrk="0" hangingPunct="0">
              <a:defRPr sz="3600">
                <a:solidFill>
                  <a:schemeClr val="tx1"/>
                </a:solidFill>
                <a:latin typeface="Times New Roman" pitchFamily="18" charset="0"/>
              </a:defRPr>
            </a:lvl3pPr>
            <a:lvl4pPr marL="1600200" indent="-228600" eaLnBrk="0" hangingPunct="0">
              <a:defRPr sz="3600">
                <a:solidFill>
                  <a:schemeClr val="tx1"/>
                </a:solidFill>
                <a:latin typeface="Times New Roman" pitchFamily="18" charset="0"/>
              </a:defRPr>
            </a:lvl4pPr>
            <a:lvl5pPr marL="2057400" indent="-228600" eaLnBrk="0" hangingPunct="0">
              <a:defRPr sz="3600">
                <a:solidFill>
                  <a:schemeClr val="tx1"/>
                </a:solidFill>
                <a:latin typeface="Times New Roman" pitchFamily="18" charset="0"/>
              </a:defRPr>
            </a:lvl5pPr>
            <a:lvl6pPr marL="2514600" indent="-228600" eaLnBrk="0" fontAlgn="base" hangingPunct="0">
              <a:spcBef>
                <a:spcPct val="50000"/>
              </a:spcBef>
              <a:spcAft>
                <a:spcPct val="0"/>
              </a:spcAft>
              <a:defRPr sz="3600">
                <a:solidFill>
                  <a:schemeClr val="tx1"/>
                </a:solidFill>
                <a:latin typeface="Times New Roman" pitchFamily="18" charset="0"/>
              </a:defRPr>
            </a:lvl6pPr>
            <a:lvl7pPr marL="2971800" indent="-228600" eaLnBrk="0" fontAlgn="base" hangingPunct="0">
              <a:spcBef>
                <a:spcPct val="50000"/>
              </a:spcBef>
              <a:spcAft>
                <a:spcPct val="0"/>
              </a:spcAft>
              <a:defRPr sz="3600">
                <a:solidFill>
                  <a:schemeClr val="tx1"/>
                </a:solidFill>
                <a:latin typeface="Times New Roman" pitchFamily="18" charset="0"/>
              </a:defRPr>
            </a:lvl7pPr>
            <a:lvl8pPr marL="3429000" indent="-228600" eaLnBrk="0" fontAlgn="base" hangingPunct="0">
              <a:spcBef>
                <a:spcPct val="50000"/>
              </a:spcBef>
              <a:spcAft>
                <a:spcPct val="0"/>
              </a:spcAft>
              <a:defRPr sz="3600">
                <a:solidFill>
                  <a:schemeClr val="tx1"/>
                </a:solidFill>
                <a:latin typeface="Times New Roman" pitchFamily="18" charset="0"/>
              </a:defRPr>
            </a:lvl8pPr>
            <a:lvl9pPr marL="3886200" indent="-228600" eaLnBrk="0" fontAlgn="base" hangingPunct="0">
              <a:spcBef>
                <a:spcPct val="50000"/>
              </a:spcBef>
              <a:spcAft>
                <a:spcPct val="0"/>
              </a:spcAft>
              <a:defRPr sz="3600">
                <a:solidFill>
                  <a:schemeClr val="tx1"/>
                </a:solidFill>
                <a:latin typeface="Times New Roman" pitchFamily="18" charset="0"/>
              </a:defRPr>
            </a:lvl9pPr>
          </a:lstStyle>
          <a:p>
            <a:pPr eaLnBrk="1" hangingPunct="1">
              <a:defRPr/>
            </a:pPr>
            <a:r>
              <a:rPr lang="en-GB" altLang="en-US" sz="1800" dirty="0" err="1">
                <a:solidFill>
                  <a:schemeClr val="bg1"/>
                </a:solidFill>
                <a:latin typeface="Poppins" panose="00000500000000000000" pitchFamily="2" charset="0"/>
                <a:cs typeface="Poppins" panose="00000500000000000000" pitchFamily="2" charset="0"/>
              </a:rPr>
              <a:t>Euogfarn</a:t>
            </a:r>
            <a:r>
              <a:rPr lang="en-GB" altLang="en-US" sz="1800" dirty="0">
                <a:solidFill>
                  <a:schemeClr val="bg1"/>
                </a:solidFill>
                <a:latin typeface="Poppins" panose="00000500000000000000" pitchFamily="2" charset="0"/>
                <a:cs typeface="Poppins" panose="00000500000000000000" pitchFamily="2" charset="0"/>
              </a:rPr>
              <a:t> am </a:t>
            </a:r>
            <a:r>
              <a:rPr lang="en-GB" altLang="en-US" sz="1800" dirty="0" err="1">
                <a:solidFill>
                  <a:schemeClr val="bg1"/>
                </a:solidFill>
                <a:latin typeface="Poppins" panose="00000500000000000000" pitchFamily="2" charset="0"/>
                <a:cs typeface="Poppins" panose="00000500000000000000" pitchFamily="2" charset="0"/>
              </a:rPr>
              <a:t>dwyll</a:t>
            </a:r>
            <a:r>
              <a:rPr lang="en-GB" altLang="en-US" sz="1800" dirty="0">
                <a:solidFill>
                  <a:schemeClr val="bg1"/>
                </a:solidFill>
                <a:latin typeface="Poppins" panose="00000500000000000000" pitchFamily="2" charset="0"/>
                <a:cs typeface="Poppins" panose="00000500000000000000" pitchFamily="2" charset="0"/>
              </a:rPr>
              <a:t>, twill ac </a:t>
            </a:r>
            <a:r>
              <a:rPr lang="en-GB" altLang="en-US" sz="1800" dirty="0" err="1">
                <a:solidFill>
                  <a:schemeClr val="bg1"/>
                </a:solidFill>
                <a:latin typeface="Poppins" panose="00000500000000000000" pitchFamily="2" charset="0"/>
                <a:cs typeface="Poppins" panose="00000500000000000000" pitchFamily="2" charset="0"/>
              </a:rPr>
              <a:t>anonestrwydd</a:t>
            </a:r>
            <a:r>
              <a:rPr lang="en-GB" altLang="en-US" sz="1800" dirty="0">
                <a:solidFill>
                  <a:schemeClr val="bg1"/>
                </a:solidFill>
                <a:latin typeface="Poppins" panose="00000500000000000000" pitchFamily="2" charset="0"/>
                <a:cs typeface="Poppins" panose="00000500000000000000" pitchFamily="2" charset="0"/>
              </a:rPr>
              <a:t>. £150,000+ - </a:t>
            </a:r>
            <a:r>
              <a:rPr lang="en-GB" altLang="en-US" sz="1800" b="1" dirty="0">
                <a:solidFill>
                  <a:schemeClr val="bg1"/>
                </a:solidFill>
                <a:latin typeface="Poppins" panose="00000500000000000000" pitchFamily="2" charset="0"/>
                <a:cs typeface="Poppins" panose="00000500000000000000" pitchFamily="2" charset="0"/>
              </a:rPr>
              <a:t>18 mis o </a:t>
            </a:r>
            <a:r>
              <a:rPr lang="en-GB" altLang="en-US" sz="1800" b="1" dirty="0" err="1">
                <a:solidFill>
                  <a:schemeClr val="bg1"/>
                </a:solidFill>
                <a:latin typeface="Poppins" panose="00000500000000000000" pitchFamily="2" charset="0"/>
                <a:cs typeface="Poppins" panose="00000500000000000000" pitchFamily="2" charset="0"/>
              </a:rPr>
              <a:t>garchar</a:t>
            </a:r>
            <a:r>
              <a:rPr lang="en-GB" altLang="en-US" sz="1800" b="1" dirty="0">
                <a:solidFill>
                  <a:schemeClr val="bg1"/>
                </a:solidFill>
                <a:latin typeface="Poppins" panose="00000500000000000000" pitchFamily="2" charset="0"/>
                <a:cs typeface="Poppins" panose="00000500000000000000" pitchFamily="2" charset="0"/>
              </a:rPr>
              <a:t> </a:t>
            </a:r>
            <a:r>
              <a:rPr lang="en-GB" altLang="en-US" sz="1800" dirty="0" err="1">
                <a:solidFill>
                  <a:schemeClr val="bg1"/>
                </a:solidFill>
                <a:latin typeface="Poppins" panose="00000500000000000000" pitchFamily="2" charset="0"/>
                <a:cs typeface="Poppins" panose="00000500000000000000" pitchFamily="2" charset="0"/>
              </a:rPr>
              <a:t>yn</a:t>
            </a:r>
            <a:r>
              <a:rPr lang="en-GB" altLang="en-US" sz="1800" dirty="0">
                <a:solidFill>
                  <a:schemeClr val="bg1"/>
                </a:solidFill>
                <a:latin typeface="Poppins" panose="00000500000000000000" pitchFamily="2" charset="0"/>
                <a:cs typeface="Poppins" panose="00000500000000000000" pitchFamily="2" charset="0"/>
              </a:rPr>
              <a:t> dal </a:t>
            </a:r>
            <a:r>
              <a:rPr lang="en-GB" altLang="en-US" sz="1800" dirty="0" err="1">
                <a:solidFill>
                  <a:schemeClr val="bg1"/>
                </a:solidFill>
                <a:latin typeface="Poppins" panose="00000500000000000000" pitchFamily="2" charset="0"/>
                <a:cs typeface="Poppins" panose="00000500000000000000" pitchFamily="2" charset="0"/>
              </a:rPr>
              <a:t>i</a:t>
            </a:r>
            <a:r>
              <a:rPr lang="en-GB" altLang="en-US" sz="1800" dirty="0">
                <a:solidFill>
                  <a:schemeClr val="bg1"/>
                </a:solidFill>
                <a:latin typeface="Poppins" panose="00000500000000000000" pitchFamily="2" charset="0"/>
                <a:cs typeface="Poppins" panose="00000500000000000000" pitchFamily="2" charset="0"/>
              </a:rPr>
              <a:t> </a:t>
            </a:r>
            <a:r>
              <a:rPr lang="en-GB" altLang="en-US" sz="1800" dirty="0" err="1">
                <a:solidFill>
                  <a:schemeClr val="bg1"/>
                </a:solidFill>
                <a:latin typeface="Poppins" panose="00000500000000000000" pitchFamily="2" charset="0"/>
                <a:cs typeface="Poppins" panose="00000500000000000000" pitchFamily="2" charset="0"/>
              </a:rPr>
              <a:t>fod</a:t>
            </a:r>
            <a:r>
              <a:rPr lang="en-GB" altLang="en-US" sz="1800" dirty="0">
                <a:solidFill>
                  <a:schemeClr val="bg1"/>
                </a:solidFill>
                <a:latin typeface="Poppins" panose="00000500000000000000" pitchFamily="2" charset="0"/>
                <a:cs typeface="Poppins" panose="00000500000000000000" pitchFamily="2" charset="0"/>
              </a:rPr>
              <a:t> </a:t>
            </a:r>
            <a:r>
              <a:rPr lang="en-GB" altLang="en-US" sz="1800" dirty="0" err="1">
                <a:solidFill>
                  <a:schemeClr val="bg1"/>
                </a:solidFill>
                <a:latin typeface="Poppins" panose="00000500000000000000" pitchFamily="2" charset="0"/>
                <a:cs typeface="Poppins" panose="00000500000000000000" pitchFamily="2" charset="0"/>
              </a:rPr>
              <a:t>ar</a:t>
            </a:r>
            <a:r>
              <a:rPr lang="en-GB" altLang="en-US" sz="1800" dirty="0">
                <a:solidFill>
                  <a:schemeClr val="bg1"/>
                </a:solidFill>
                <a:latin typeface="Poppins" panose="00000500000000000000" pitchFamily="2" charset="0"/>
                <a:cs typeface="Poppins" panose="00000500000000000000" pitchFamily="2" charset="0"/>
              </a:rPr>
              <a:t> </a:t>
            </a:r>
            <a:r>
              <a:rPr lang="en-GB" altLang="en-US" sz="1800" dirty="0" err="1">
                <a:solidFill>
                  <a:schemeClr val="bg1"/>
                </a:solidFill>
                <a:latin typeface="Poppins" panose="00000500000000000000" pitchFamily="2" charset="0"/>
                <a:cs typeface="Poppins" panose="00000500000000000000" pitchFamily="2" charset="0"/>
              </a:rPr>
              <a:t>brawf</a:t>
            </a:r>
            <a:r>
              <a:rPr lang="en-GB" altLang="en-US" sz="1800" dirty="0">
                <a:solidFill>
                  <a:schemeClr val="bg1"/>
                </a:solidFill>
                <a:latin typeface="Poppins" panose="00000500000000000000" pitchFamily="2" charset="0"/>
                <a:cs typeface="Poppins" panose="00000500000000000000" pitchFamily="2" charset="0"/>
              </a:rPr>
              <a:t>.</a:t>
            </a:r>
          </a:p>
          <a:p>
            <a:pPr eaLnBrk="1" hangingPunct="1">
              <a:defRPr/>
            </a:pPr>
            <a:endParaRPr lang="en-GB" sz="1800"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75235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09821029"/>
              </p:ext>
            </p:extLst>
          </p:nvPr>
        </p:nvGraphicFramePr>
        <p:xfrm>
          <a:off x="-225821" y="908336"/>
          <a:ext cx="11787584" cy="5303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 Placeholder 5">
            <a:extLst>
              <a:ext uri="{FF2B5EF4-FFF2-40B4-BE49-F238E27FC236}">
                <a16:creationId xmlns:a16="http://schemas.microsoft.com/office/drawing/2014/main" id="{7A9C446A-AFDA-4DBC-B7E0-F7CCF2173A30}"/>
              </a:ext>
            </a:extLst>
          </p:cNvPr>
          <p:cNvSpPr>
            <a:spLocks noGrp="1"/>
          </p:cNvSpPr>
          <p:nvPr>
            <p:ph type="body" sz="quarter" idx="15"/>
          </p:nvPr>
        </p:nvSpPr>
        <p:spPr/>
        <p:txBody>
          <a:bodyPr/>
          <a:lstStyle/>
          <a:p>
            <a:r>
              <a:rPr lang="en-GB" dirty="0" err="1">
                <a:latin typeface="Poppins" panose="00000500000000000000" pitchFamily="2" charset="0"/>
                <a:cs typeface="Poppins" panose="00000500000000000000" pitchFamily="2" charset="0"/>
              </a:rPr>
              <a:t>Atgyfeirio</a:t>
            </a:r>
            <a:r>
              <a:rPr lang="en-GB" dirty="0">
                <a:latin typeface="Poppins" panose="00000500000000000000" pitchFamily="2" charset="0"/>
                <a:cs typeface="Poppins" panose="00000500000000000000" pitchFamily="2" charset="0"/>
              </a:rPr>
              <a:t> </a:t>
            </a:r>
            <a:r>
              <a:rPr lang="en-GB" dirty="0" err="1">
                <a:latin typeface="Poppins" panose="00000500000000000000" pitchFamily="2" charset="0"/>
                <a:cs typeface="Poppins" panose="00000500000000000000" pitchFamily="2" charset="0"/>
              </a:rPr>
              <a:t>achosion</a:t>
            </a:r>
            <a:r>
              <a:rPr lang="en-GB" dirty="0">
                <a:latin typeface="Poppins" panose="00000500000000000000" pitchFamily="2" charset="0"/>
                <a:cs typeface="Poppins" panose="00000500000000000000" pitchFamily="2" charset="0"/>
              </a:rPr>
              <a:t> </a:t>
            </a:r>
            <a:r>
              <a:rPr lang="en-GB" dirty="0" err="1">
                <a:latin typeface="Poppins" panose="00000500000000000000" pitchFamily="2" charset="0"/>
                <a:cs typeface="Poppins" panose="00000500000000000000" pitchFamily="2" charset="0"/>
              </a:rPr>
              <a:t>i</a:t>
            </a:r>
            <a:r>
              <a:rPr lang="en-GB" dirty="0">
                <a:latin typeface="Poppins" panose="00000500000000000000" pitchFamily="2" charset="0"/>
                <a:cs typeface="Poppins" panose="00000500000000000000" pitchFamily="2" charset="0"/>
              </a:rPr>
              <a:t> CGA </a:t>
            </a:r>
          </a:p>
        </p:txBody>
      </p:sp>
    </p:spTree>
    <p:extLst>
      <p:ext uri="{BB962C8B-B14F-4D97-AF65-F5344CB8AC3E}">
        <p14:creationId xmlns:p14="http://schemas.microsoft.com/office/powerpoint/2010/main" val="1006507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F6C556-1725-4D5E-BF62-28A72E2650BA}"/>
              </a:ext>
            </a:extLst>
          </p:cNvPr>
          <p:cNvSpPr txBox="1"/>
          <p:nvPr/>
        </p:nvSpPr>
        <p:spPr>
          <a:xfrm>
            <a:off x="1314855" y="2441643"/>
            <a:ext cx="9562289" cy="769441"/>
          </a:xfrm>
          <a:prstGeom prst="rect">
            <a:avLst/>
          </a:prstGeom>
          <a:noFill/>
        </p:spPr>
        <p:txBody>
          <a:bodyPr wrap="square" rtlCol="0">
            <a:spAutoFit/>
          </a:bodyPr>
          <a:lstStyle/>
          <a:p>
            <a:pPr algn="ctr"/>
            <a:r>
              <a:rPr lang="en-GB" sz="4400" dirty="0">
                <a:latin typeface="Poppins" panose="00000500000000000000" pitchFamily="2" charset="0"/>
                <a:cs typeface="Poppins" panose="00000500000000000000" pitchFamily="2" charset="0"/>
              </a:rPr>
              <a:t>UPDATE SLIDE</a:t>
            </a:r>
          </a:p>
        </p:txBody>
      </p:sp>
      <p:pic>
        <p:nvPicPr>
          <p:cNvPr id="4" name="Picture 3">
            <a:extLst>
              <a:ext uri="{FF2B5EF4-FFF2-40B4-BE49-F238E27FC236}">
                <a16:creationId xmlns:a16="http://schemas.microsoft.com/office/drawing/2014/main" id="{062E7576-4493-42AA-BE40-24A123203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5658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a:extLst>
              <a:ext uri="{FF2B5EF4-FFF2-40B4-BE49-F238E27FC236}">
                <a16:creationId xmlns:a16="http://schemas.microsoft.com/office/drawing/2014/main" id="{A44C6CCC-00D8-4EB7-998D-4ACD091D2C52}"/>
              </a:ext>
            </a:extLst>
          </p:cNvPr>
          <p:cNvSpPr txBox="1">
            <a:spLocks/>
          </p:cNvSpPr>
          <p:nvPr/>
        </p:nvSpPr>
        <p:spPr>
          <a:xfrm>
            <a:off x="7544836" y="6106216"/>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Calibri" panose="020F0502020204030204" pitchFamily="34" charset="0"/>
                <a:ea typeface="+mn-ea"/>
                <a:cs typeface="+mn-cs"/>
              </a:defRPr>
            </a:lvl1pPr>
            <a:lvl2pPr marL="742950" indent="-285750" algn="l" defTabSz="914400" rtl="0" eaLnBrk="1" latinLnBrk="0" hangingPunct="1">
              <a:defRPr sz="1800" kern="1200">
                <a:solidFill>
                  <a:schemeClr val="tx1"/>
                </a:solidFill>
                <a:latin typeface="Calibri" panose="020F0502020204030204" pitchFamily="34" charset="0"/>
                <a:ea typeface="+mn-ea"/>
                <a:cs typeface="+mn-cs"/>
              </a:defRPr>
            </a:lvl2pPr>
            <a:lvl3pPr marL="1143000" indent="-228600" algn="l" defTabSz="914400" rtl="0" eaLnBrk="1" latinLnBrk="0" hangingPunct="1">
              <a:defRPr sz="1800" kern="1200">
                <a:solidFill>
                  <a:schemeClr val="tx1"/>
                </a:solidFill>
                <a:latin typeface="Calibri" panose="020F0502020204030204" pitchFamily="34" charset="0"/>
                <a:ea typeface="+mn-ea"/>
                <a:cs typeface="+mn-cs"/>
              </a:defRPr>
            </a:lvl3pPr>
            <a:lvl4pPr marL="1600200" indent="-228600" algn="l" defTabSz="914400" rtl="0" eaLnBrk="1" latinLnBrk="0" hangingPunct="1">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defRPr sz="18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0"/>
              </a:spcBef>
              <a:spcAft>
                <a:spcPct val="0"/>
              </a:spcAft>
              <a:defRPr sz="1800" kern="1200">
                <a:solidFill>
                  <a:schemeClr val="tx1"/>
                </a:solidFill>
                <a:latin typeface="Calibri" panose="020F0502020204030204" pitchFamily="34" charset="0"/>
                <a:ea typeface="+mn-ea"/>
                <a:cs typeface="+mn-cs"/>
              </a:defRPr>
            </a:lvl9pPr>
          </a:lstStyle>
          <a:p>
            <a:fld id="{7F1ABE38-D1BB-4FB5-9ADA-091FE72DA676}" type="slidenum">
              <a:rPr lang="en-GB" altLang="en-US" smtClean="0">
                <a:solidFill>
                  <a:srgbClr val="898989"/>
                </a:solidFill>
              </a:rPr>
              <a:pPr/>
              <a:t>15</a:t>
            </a:fld>
            <a:endParaRPr lang="en-GB" altLang="en-US">
              <a:solidFill>
                <a:srgbClr val="898989"/>
              </a:solidFill>
            </a:endParaRPr>
          </a:p>
        </p:txBody>
      </p:sp>
      <p:sp>
        <p:nvSpPr>
          <p:cNvPr id="5" name="Text Box 5">
            <a:extLst>
              <a:ext uri="{FF2B5EF4-FFF2-40B4-BE49-F238E27FC236}">
                <a16:creationId xmlns:a16="http://schemas.microsoft.com/office/drawing/2014/main" id="{B3FBFE7F-91B0-4EF0-801D-D72684332FAE}"/>
              </a:ext>
            </a:extLst>
          </p:cNvPr>
          <p:cNvSpPr txBox="1">
            <a:spLocks noChangeArrowheads="1"/>
          </p:cNvSpPr>
          <p:nvPr/>
        </p:nvSpPr>
        <p:spPr bwMode="auto">
          <a:xfrm>
            <a:off x="26987" y="946150"/>
            <a:ext cx="10743931"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70000" rIns="180000">
            <a:spAutoFit/>
          </a:bodyPr>
          <a:lstStyle>
            <a:lvl1pPr marL="388938" indent="-388938"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eaLnBrk="1" fontAlgn="auto" hangingPunct="1">
              <a:spcBef>
                <a:spcPct val="0"/>
              </a:spcBef>
              <a:spcAft>
                <a:spcPts val="0"/>
              </a:spcAft>
              <a:defRPr/>
            </a:pPr>
            <a:r>
              <a:rPr lang="en-GB" altLang="en-US" sz="2200" b="1" dirty="0" err="1">
                <a:solidFill>
                  <a:prstClr val="black"/>
                </a:solidFill>
                <a:latin typeface="Poppins" panose="00000500000000000000" pitchFamily="2" charset="0"/>
                <a:cs typeface="Poppins" panose="00000500000000000000" pitchFamily="2" charset="0"/>
              </a:rPr>
              <a:t>Gofynion</a:t>
            </a:r>
            <a:r>
              <a:rPr lang="en-GB" altLang="en-US" sz="2200" b="1" dirty="0">
                <a:solidFill>
                  <a:prstClr val="black"/>
                </a:solidFill>
                <a:latin typeface="Poppins" panose="00000500000000000000" pitchFamily="2" charset="0"/>
                <a:cs typeface="Poppins" panose="00000500000000000000" pitchFamily="2" charset="0"/>
              </a:rPr>
              <a:t> </a:t>
            </a:r>
            <a:r>
              <a:rPr lang="en-GB" altLang="en-US" sz="2200" b="1" dirty="0" err="1">
                <a:solidFill>
                  <a:prstClr val="black"/>
                </a:solidFill>
                <a:latin typeface="Poppins" panose="00000500000000000000" pitchFamily="2" charset="0"/>
                <a:cs typeface="Poppins" panose="00000500000000000000" pitchFamily="2" charset="0"/>
              </a:rPr>
              <a:t>cyfreithiol</a:t>
            </a:r>
            <a:r>
              <a:rPr lang="en-GB" altLang="en-US" sz="2200" b="1" dirty="0">
                <a:solidFill>
                  <a:prstClr val="black"/>
                </a:solidFill>
                <a:latin typeface="Poppins" panose="00000500000000000000" pitchFamily="2" charset="0"/>
                <a:cs typeface="Poppins" panose="00000500000000000000" pitchFamily="2" charset="0"/>
              </a:rPr>
              <a:t>: </a:t>
            </a: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Cofrestru</a:t>
            </a:r>
            <a:r>
              <a:rPr lang="en-GB" altLang="en-US" sz="2200" dirty="0">
                <a:solidFill>
                  <a:prstClr val="black"/>
                </a:solidFill>
                <a:latin typeface="Poppins" panose="00000500000000000000" pitchFamily="2" charset="0"/>
                <a:cs typeface="Poppins" panose="00000500000000000000" pitchFamily="2" charset="0"/>
              </a:rPr>
              <a:t> – y </a:t>
            </a:r>
            <a:r>
              <a:rPr lang="en-GB" altLang="en-US" sz="2200" dirty="0" err="1">
                <a:solidFill>
                  <a:prstClr val="black"/>
                </a:solidFill>
                <a:latin typeface="Poppins" panose="00000500000000000000" pitchFamily="2" charset="0"/>
                <a:cs typeface="Poppins" panose="00000500000000000000" pitchFamily="2" charset="0"/>
              </a:rPr>
              <a:t>cyflogwr</a:t>
            </a:r>
            <a:r>
              <a:rPr lang="en-GB" altLang="en-US" sz="2200" dirty="0">
                <a:solidFill>
                  <a:prstClr val="black"/>
                </a:solidFill>
                <a:latin typeface="Poppins" panose="00000500000000000000" pitchFamily="2" charset="0"/>
                <a:cs typeface="Poppins" panose="00000500000000000000" pitchFamily="2" charset="0"/>
              </a:rPr>
              <a:t> / </a:t>
            </a:r>
            <a:r>
              <a:rPr lang="en-GB" altLang="en-US" sz="2200" dirty="0" err="1">
                <a:solidFill>
                  <a:prstClr val="black"/>
                </a:solidFill>
                <a:latin typeface="Poppins" panose="00000500000000000000" pitchFamily="2" charset="0"/>
                <a:cs typeface="Poppins" panose="00000500000000000000" pitchFamily="2" charset="0"/>
              </a:rPr>
              <a:t>yr</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ymarferydd</a:t>
            </a:r>
            <a:endParaRPr lang="en-GB" altLang="en-US" sz="2200" dirty="0">
              <a:solidFill>
                <a:prstClr val="black"/>
              </a:solidFill>
              <a:latin typeface="Poppins" panose="00000500000000000000" pitchFamily="2" charset="0"/>
              <a:cs typeface="Poppins" panose="00000500000000000000" pitchFamily="2" charset="0"/>
            </a:endParaRPr>
          </a:p>
          <a:p>
            <a:pPr lvl="1" eaLnBrk="1" fontAlgn="auto" hangingPunct="1">
              <a:spcBef>
                <a:spcPct val="0"/>
              </a:spcBef>
              <a:spcAft>
                <a:spcPts val="0"/>
              </a:spcAft>
              <a:buFont typeface="Courier New" panose="02070309020205020404" pitchFamily="49" charset="0"/>
              <a:buChar char="o"/>
              <a:defRPr/>
            </a:pPr>
            <a:r>
              <a:rPr lang="en-GB" altLang="en-US" sz="2200" dirty="0" err="1">
                <a:solidFill>
                  <a:srgbClr val="000000"/>
                </a:solidFill>
                <a:latin typeface="Poppins" panose="00000500000000000000" pitchFamily="2" charset="0"/>
                <a:cs typeface="Poppins" panose="00000500000000000000" pitchFamily="2" charset="0"/>
              </a:rPr>
              <a:t>Rhaid</a:t>
            </a:r>
            <a:r>
              <a:rPr lang="en-GB" altLang="en-US" sz="2200" dirty="0">
                <a:solidFill>
                  <a:srgbClr val="000000"/>
                </a:solidFill>
                <a:latin typeface="Poppins" panose="00000500000000000000" pitchFamily="2" charset="0"/>
                <a:cs typeface="Poppins" panose="00000500000000000000" pitchFamily="2" charset="0"/>
              </a:rPr>
              <a:t> </a:t>
            </a:r>
            <a:r>
              <a:rPr lang="en-GB" altLang="en-US" sz="2200" dirty="0" err="1">
                <a:solidFill>
                  <a:srgbClr val="000000"/>
                </a:solidFill>
                <a:latin typeface="Poppins" panose="00000500000000000000" pitchFamily="2" charset="0"/>
                <a:cs typeface="Poppins" panose="00000500000000000000" pitchFamily="2" charset="0"/>
              </a:rPr>
              <a:t>gofrestru</a:t>
            </a:r>
            <a:r>
              <a:rPr lang="en-GB" altLang="en-US" sz="2200" dirty="0">
                <a:solidFill>
                  <a:srgbClr val="000000"/>
                </a:solidFill>
                <a:latin typeface="Poppins" panose="00000500000000000000" pitchFamily="2" charset="0"/>
                <a:cs typeface="Poppins" panose="00000500000000000000" pitchFamily="2" charset="0"/>
              </a:rPr>
              <a:t> </a:t>
            </a:r>
            <a:r>
              <a:rPr lang="en-GB" altLang="en-US" sz="2200" u="sng" dirty="0" err="1">
                <a:solidFill>
                  <a:srgbClr val="000000"/>
                </a:solidFill>
                <a:latin typeface="Poppins" panose="00000500000000000000" pitchFamily="2" charset="0"/>
                <a:cs typeface="Poppins" panose="00000500000000000000" pitchFamily="2" charset="0"/>
              </a:rPr>
              <a:t>cyn</a:t>
            </a:r>
            <a:r>
              <a:rPr lang="en-GB" altLang="en-US" sz="2200" dirty="0">
                <a:solidFill>
                  <a:srgbClr val="000000"/>
                </a:solidFill>
                <a:latin typeface="Poppins" panose="00000500000000000000" pitchFamily="2" charset="0"/>
                <a:cs typeface="Poppins" panose="00000500000000000000" pitchFamily="2" charset="0"/>
              </a:rPr>
              <a:t> </a:t>
            </a:r>
            <a:r>
              <a:rPr lang="en-GB" altLang="en-US" sz="2200" dirty="0" err="1">
                <a:solidFill>
                  <a:srgbClr val="000000"/>
                </a:solidFill>
                <a:latin typeface="Poppins" panose="00000500000000000000" pitchFamily="2" charset="0"/>
                <a:cs typeface="Poppins" panose="00000500000000000000" pitchFamily="2" charset="0"/>
              </a:rPr>
              <a:t>dechrau</a:t>
            </a:r>
            <a:r>
              <a:rPr lang="en-GB" altLang="en-US" sz="2200" dirty="0">
                <a:solidFill>
                  <a:srgbClr val="000000"/>
                </a:solidFill>
                <a:latin typeface="Poppins" panose="00000500000000000000" pitchFamily="2" charset="0"/>
                <a:cs typeface="Poppins" panose="00000500000000000000" pitchFamily="2" charset="0"/>
              </a:rPr>
              <a:t> </a:t>
            </a:r>
            <a:r>
              <a:rPr lang="en-GB" altLang="en-US" sz="2200" dirty="0" err="1">
                <a:solidFill>
                  <a:srgbClr val="000000"/>
                </a:solidFill>
                <a:latin typeface="Poppins" panose="00000500000000000000" pitchFamily="2" charset="0"/>
                <a:cs typeface="Poppins" panose="00000500000000000000" pitchFamily="2" charset="0"/>
              </a:rPr>
              <a:t>gwaith</a:t>
            </a:r>
            <a:endParaRPr lang="en-GB" altLang="en-US" sz="2200" dirty="0">
              <a:solidFill>
                <a:prstClr val="black"/>
              </a:solidFill>
              <a:latin typeface="Poppins" panose="00000500000000000000" pitchFamily="2" charset="0"/>
              <a:cs typeface="Poppins" panose="00000500000000000000" pitchFamily="2" charset="0"/>
            </a:endParaRP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Cyfeiro</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achosion</a:t>
            </a:r>
            <a:r>
              <a:rPr lang="en-GB" altLang="en-US" sz="2200" dirty="0">
                <a:solidFill>
                  <a:prstClr val="black"/>
                </a:solidFill>
                <a:latin typeface="Poppins" panose="00000500000000000000" pitchFamily="2" charset="0"/>
                <a:cs typeface="Poppins" panose="00000500000000000000" pitchFamily="2" charset="0"/>
              </a:rPr>
              <a:t> at CGA </a:t>
            </a:r>
            <a:r>
              <a:rPr lang="en-GB" altLang="en-US" sz="2200" dirty="0" err="1">
                <a:solidFill>
                  <a:prstClr val="black"/>
                </a:solidFill>
                <a:latin typeface="Poppins" panose="00000500000000000000" pitchFamily="2" charset="0"/>
                <a:cs typeface="Poppins" panose="00000500000000000000" pitchFamily="2" charset="0"/>
              </a:rPr>
              <a:t>lle</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mae</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aelod</a:t>
            </a:r>
            <a:r>
              <a:rPr lang="en-GB" altLang="en-US" sz="2200" dirty="0">
                <a:solidFill>
                  <a:prstClr val="black"/>
                </a:solidFill>
                <a:latin typeface="Poppins" panose="00000500000000000000" pitchFamily="2" charset="0"/>
                <a:cs typeface="Poppins" panose="00000500000000000000" pitchFamily="2" charset="0"/>
              </a:rPr>
              <a:t> o staff (</a:t>
            </a:r>
            <a:r>
              <a:rPr lang="en-GB" altLang="en-US" sz="2200" dirty="0" err="1">
                <a:solidFill>
                  <a:prstClr val="black"/>
                </a:solidFill>
                <a:latin typeface="Poppins" panose="00000500000000000000" pitchFamily="2" charset="0"/>
                <a:cs typeface="Poppins" panose="00000500000000000000" pitchFamily="2" charset="0"/>
              </a:rPr>
              <a:t>cofrestredig</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yn</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cael</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ei</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ddiswyddo</a:t>
            </a:r>
            <a:r>
              <a:rPr lang="en-GB" altLang="en-US" sz="2200" dirty="0">
                <a:solidFill>
                  <a:prstClr val="black"/>
                </a:solidFill>
                <a:latin typeface="Poppins" panose="00000500000000000000" pitchFamily="2" charset="0"/>
                <a:cs typeface="Poppins" panose="00000500000000000000" pitchFamily="2" charset="0"/>
              </a:rPr>
              <a:t> / </a:t>
            </a:r>
            <a:r>
              <a:rPr lang="en-GB" altLang="en-US" sz="2200" dirty="0" err="1">
                <a:solidFill>
                  <a:prstClr val="black"/>
                </a:solidFill>
                <a:latin typeface="Poppins" panose="00000500000000000000" pitchFamily="2" charset="0"/>
                <a:cs typeface="Poppins" panose="00000500000000000000" pitchFamily="2" charset="0"/>
              </a:rPr>
              <a:t>ymddiswyddo</a:t>
            </a:r>
            <a:r>
              <a:rPr lang="en-GB" altLang="en-US" sz="2200" dirty="0">
                <a:solidFill>
                  <a:prstClr val="black"/>
                </a:solidFill>
                <a:latin typeface="Poppins" panose="00000500000000000000" pitchFamily="2" charset="0"/>
                <a:cs typeface="Poppins" panose="00000500000000000000" pitchFamily="2" charset="0"/>
              </a:rPr>
              <a:t> o dan rai </a:t>
            </a:r>
            <a:r>
              <a:rPr lang="en-GB" altLang="en-US" sz="2200" dirty="0" err="1">
                <a:solidFill>
                  <a:prstClr val="black"/>
                </a:solidFill>
                <a:latin typeface="Poppins" panose="00000500000000000000" pitchFamily="2" charset="0"/>
                <a:cs typeface="Poppins" panose="00000500000000000000" pitchFamily="2" charset="0"/>
              </a:rPr>
              <a:t>amgylchiadau</a:t>
            </a:r>
            <a:endParaRPr lang="en-GB" altLang="en-US" sz="2200" dirty="0">
              <a:solidFill>
                <a:prstClr val="black"/>
              </a:solidFill>
              <a:latin typeface="Poppins" panose="00000500000000000000" pitchFamily="2" charset="0"/>
              <a:cs typeface="Poppins" panose="00000500000000000000" pitchFamily="2" charset="0"/>
            </a:endParaRP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Didynnu</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ffioedd</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cofrestru</a:t>
            </a:r>
            <a:r>
              <a:rPr lang="en-GB" altLang="en-US" sz="2200" dirty="0">
                <a:solidFill>
                  <a:prstClr val="black"/>
                </a:solidFill>
                <a:latin typeface="Poppins" panose="00000500000000000000" pitchFamily="2" charset="0"/>
                <a:cs typeface="Poppins" panose="00000500000000000000" pitchFamily="2" charset="0"/>
              </a:rPr>
              <a:t> – </a:t>
            </a:r>
            <a:r>
              <a:rPr lang="en-GB" altLang="en-US" sz="2200" dirty="0" err="1">
                <a:solidFill>
                  <a:prstClr val="black"/>
                </a:solidFill>
                <a:latin typeface="Poppins" panose="00000500000000000000" pitchFamily="2" charset="0"/>
                <a:cs typeface="Poppins" panose="00000500000000000000" pitchFamily="2" charset="0"/>
              </a:rPr>
              <a:t>blynyddol</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os</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oes</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gennych</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cytundeb</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gyda’r</a:t>
            </a:r>
            <a:r>
              <a:rPr lang="en-GB" altLang="en-US" sz="2200" dirty="0">
                <a:solidFill>
                  <a:prstClr val="black"/>
                </a:solidFill>
                <a:latin typeface="Poppins" panose="00000500000000000000" pitchFamily="2" charset="0"/>
                <a:cs typeface="Poppins" panose="00000500000000000000" pitchFamily="2" charset="0"/>
              </a:rPr>
              <a:t> Sir). </a:t>
            </a:r>
            <a:r>
              <a:rPr lang="en-GB" altLang="en-US" sz="2200" dirty="0">
                <a:solidFill>
                  <a:srgbClr val="FF0000"/>
                </a:solidFill>
                <a:latin typeface="Poppins" panose="00000500000000000000" pitchFamily="2" charset="0"/>
                <a:cs typeface="Poppins" panose="00000500000000000000" pitchFamily="2" charset="0"/>
              </a:rPr>
              <a:t>Mae </a:t>
            </a:r>
            <a:r>
              <a:rPr lang="en-GB" altLang="en-US" sz="2200" dirty="0" err="1">
                <a:solidFill>
                  <a:srgbClr val="FF0000"/>
                </a:solidFill>
                <a:latin typeface="Poppins" panose="00000500000000000000" pitchFamily="2" charset="0"/>
                <a:cs typeface="Poppins" panose="00000500000000000000" pitchFamily="2" charset="0"/>
              </a:rPr>
              <a:t>Athrawon</a:t>
            </a:r>
            <a:r>
              <a:rPr lang="en-GB" altLang="en-US" sz="2200" dirty="0">
                <a:solidFill>
                  <a:srgbClr val="FF0000"/>
                </a:solidFill>
                <a:latin typeface="Poppins" panose="00000500000000000000" pitchFamily="2" charset="0"/>
                <a:cs typeface="Poppins" panose="00000500000000000000" pitchFamily="2" charset="0"/>
              </a:rPr>
              <a:t> </a:t>
            </a:r>
            <a:r>
              <a:rPr lang="en-GB" altLang="en-US" sz="2200" dirty="0" err="1">
                <a:solidFill>
                  <a:srgbClr val="FF0000"/>
                </a:solidFill>
                <a:latin typeface="Poppins" panose="00000500000000000000" pitchFamily="2" charset="0"/>
                <a:cs typeface="Poppins" panose="00000500000000000000" pitchFamily="2" charset="0"/>
              </a:rPr>
              <a:t>llanw</a:t>
            </a:r>
            <a:r>
              <a:rPr lang="en-GB" altLang="en-US" sz="2200" dirty="0">
                <a:solidFill>
                  <a:srgbClr val="FF0000"/>
                </a:solidFill>
                <a:latin typeface="Poppins" panose="00000500000000000000" pitchFamily="2" charset="0"/>
                <a:cs typeface="Poppins" panose="00000500000000000000" pitchFamily="2" charset="0"/>
              </a:rPr>
              <a:t> </a:t>
            </a:r>
            <a:r>
              <a:rPr lang="en-GB" altLang="en-US" sz="2200" dirty="0" err="1">
                <a:solidFill>
                  <a:srgbClr val="FF0000"/>
                </a:solidFill>
                <a:latin typeface="Poppins" panose="00000500000000000000" pitchFamily="2" charset="0"/>
                <a:cs typeface="Poppins" panose="00000500000000000000" pitchFamily="2" charset="0"/>
              </a:rPr>
              <a:t>yn</a:t>
            </a:r>
            <a:r>
              <a:rPr lang="en-GB" altLang="en-US" sz="2200" dirty="0">
                <a:solidFill>
                  <a:srgbClr val="FF0000"/>
                </a:solidFill>
                <a:latin typeface="Poppins" panose="00000500000000000000" pitchFamily="2" charset="0"/>
                <a:cs typeface="Poppins" panose="00000500000000000000" pitchFamily="2" charset="0"/>
              </a:rPr>
              <a:t> </a:t>
            </a:r>
            <a:r>
              <a:rPr lang="en-GB" altLang="en-US" sz="2200" dirty="0" err="1">
                <a:solidFill>
                  <a:srgbClr val="FF0000"/>
                </a:solidFill>
                <a:latin typeface="Poppins" panose="00000500000000000000" pitchFamily="2" charset="0"/>
                <a:cs typeface="Poppins" panose="00000500000000000000" pitchFamily="2" charset="0"/>
              </a:rPr>
              <a:t>adnewyddu</a:t>
            </a:r>
            <a:r>
              <a:rPr lang="en-GB" altLang="en-US" sz="2200" dirty="0">
                <a:solidFill>
                  <a:srgbClr val="FF0000"/>
                </a:solidFill>
                <a:latin typeface="Poppins" panose="00000500000000000000" pitchFamily="2" charset="0"/>
                <a:cs typeface="Poppins" panose="00000500000000000000" pitchFamily="2" charset="0"/>
              </a:rPr>
              <a:t> </a:t>
            </a:r>
            <a:r>
              <a:rPr lang="en-GB" altLang="en-US" sz="2200" dirty="0" err="1">
                <a:solidFill>
                  <a:srgbClr val="FF0000"/>
                </a:solidFill>
                <a:latin typeface="Poppins" panose="00000500000000000000" pitchFamily="2" charset="0"/>
                <a:cs typeface="Poppins" panose="00000500000000000000" pitchFamily="2" charset="0"/>
              </a:rPr>
              <a:t>yn</a:t>
            </a:r>
            <a:r>
              <a:rPr lang="en-GB" altLang="en-US" sz="2200" dirty="0">
                <a:solidFill>
                  <a:srgbClr val="FF0000"/>
                </a:solidFill>
                <a:latin typeface="Poppins" panose="00000500000000000000" pitchFamily="2" charset="0"/>
                <a:cs typeface="Poppins" panose="00000500000000000000" pitchFamily="2" charset="0"/>
              </a:rPr>
              <a:t> </a:t>
            </a:r>
            <a:r>
              <a:rPr lang="en-GB" altLang="en-US" sz="2200" dirty="0" err="1">
                <a:solidFill>
                  <a:srgbClr val="FF0000"/>
                </a:solidFill>
                <a:latin typeface="Poppins" panose="00000500000000000000" pitchFamily="2" charset="0"/>
                <a:cs typeface="Poppins" panose="00000500000000000000" pitchFamily="2" charset="0"/>
              </a:rPr>
              <a:t>uniongyrchol</a:t>
            </a:r>
            <a:r>
              <a:rPr lang="en-GB" altLang="en-US" sz="2200" dirty="0">
                <a:solidFill>
                  <a:srgbClr val="FF0000"/>
                </a:solidFill>
                <a:latin typeface="Poppins" panose="00000500000000000000" pitchFamily="2" charset="0"/>
                <a:cs typeface="Poppins" panose="00000500000000000000" pitchFamily="2" charset="0"/>
              </a:rPr>
              <a:t>.</a:t>
            </a:r>
          </a:p>
          <a:p>
            <a:pPr marL="457200" lvl="1" indent="0" eaLnBrk="1" fontAlgn="auto" hangingPunct="1">
              <a:spcBef>
                <a:spcPct val="0"/>
              </a:spcBef>
              <a:spcAft>
                <a:spcPts val="0"/>
              </a:spcAft>
              <a:buFontTx/>
              <a:buNone/>
              <a:defRPr/>
            </a:pPr>
            <a:endParaRPr lang="en-GB" altLang="en-US" sz="2200" dirty="0">
              <a:solidFill>
                <a:prstClr val="black"/>
              </a:solidFill>
              <a:latin typeface="Poppins" panose="00000500000000000000" pitchFamily="2" charset="0"/>
              <a:cs typeface="Poppins" panose="00000500000000000000" pitchFamily="2" charset="0"/>
            </a:endParaRPr>
          </a:p>
          <a:p>
            <a:pPr eaLnBrk="1" fontAlgn="auto" hangingPunct="1">
              <a:spcBef>
                <a:spcPct val="0"/>
              </a:spcBef>
              <a:spcAft>
                <a:spcPts val="0"/>
              </a:spcAft>
              <a:defRPr/>
            </a:pPr>
            <a:r>
              <a:rPr lang="en-GB" altLang="en-US" sz="2200" b="1" dirty="0">
                <a:solidFill>
                  <a:prstClr val="black"/>
                </a:solidFill>
                <a:latin typeface="Poppins" panose="00000500000000000000" pitchFamily="2" charset="0"/>
                <a:cs typeface="Poppins" panose="00000500000000000000" pitchFamily="2" charset="0"/>
              </a:rPr>
              <a:t>Cod </a:t>
            </a:r>
            <a:r>
              <a:rPr lang="en-GB" altLang="en-US" sz="2200" b="1" dirty="0" err="1">
                <a:solidFill>
                  <a:prstClr val="black"/>
                </a:solidFill>
                <a:latin typeface="Poppins" panose="00000500000000000000" pitchFamily="2" charset="0"/>
                <a:cs typeface="Poppins" panose="00000500000000000000" pitchFamily="2" charset="0"/>
              </a:rPr>
              <a:t>Ymddygiad</a:t>
            </a:r>
            <a:r>
              <a:rPr lang="en-GB" altLang="en-US" sz="2200" b="1" dirty="0">
                <a:solidFill>
                  <a:prstClr val="black"/>
                </a:solidFill>
                <a:latin typeface="Poppins" panose="00000500000000000000" pitchFamily="2" charset="0"/>
                <a:cs typeface="Poppins" panose="00000500000000000000" pitchFamily="2" charset="0"/>
              </a:rPr>
              <a:t> ac </a:t>
            </a:r>
            <a:r>
              <a:rPr lang="en-GB" altLang="en-US" sz="2200" b="1" dirty="0" err="1">
                <a:solidFill>
                  <a:prstClr val="black"/>
                </a:solidFill>
                <a:latin typeface="Poppins" panose="00000500000000000000" pitchFamily="2" charset="0"/>
                <a:cs typeface="Poppins" panose="00000500000000000000" pitchFamily="2" charset="0"/>
              </a:rPr>
              <a:t>Ymarfer</a:t>
            </a:r>
            <a:r>
              <a:rPr lang="en-GB" altLang="en-US" sz="2200" b="1" dirty="0">
                <a:solidFill>
                  <a:prstClr val="black"/>
                </a:solidFill>
                <a:latin typeface="Poppins" panose="00000500000000000000" pitchFamily="2" charset="0"/>
                <a:cs typeface="Poppins" panose="00000500000000000000" pitchFamily="2" charset="0"/>
              </a:rPr>
              <a:t> </a:t>
            </a:r>
            <a:r>
              <a:rPr lang="en-GB" altLang="en-US" sz="2200" b="1" dirty="0" err="1">
                <a:solidFill>
                  <a:prstClr val="black"/>
                </a:solidFill>
                <a:latin typeface="Poppins" panose="00000500000000000000" pitchFamily="2" charset="0"/>
                <a:cs typeface="Poppins" panose="00000500000000000000" pitchFamily="2" charset="0"/>
              </a:rPr>
              <a:t>Proffesiynol</a:t>
            </a:r>
            <a:endParaRPr lang="en-GB" altLang="en-US" sz="2200" b="1" dirty="0">
              <a:solidFill>
                <a:prstClr val="black"/>
              </a:solidFill>
              <a:latin typeface="Poppins" panose="00000500000000000000" pitchFamily="2" charset="0"/>
              <a:cs typeface="Poppins" panose="00000500000000000000" pitchFamily="2" charset="0"/>
            </a:endParaRPr>
          </a:p>
          <a:p>
            <a:pPr marL="0" indent="0" eaLnBrk="1" fontAlgn="auto" hangingPunct="1">
              <a:spcBef>
                <a:spcPct val="0"/>
              </a:spcBef>
              <a:spcAft>
                <a:spcPts val="0"/>
              </a:spcAft>
              <a:buFontTx/>
              <a:buNone/>
              <a:defRPr/>
            </a:pPr>
            <a:endParaRPr lang="en-GB" altLang="en-US" sz="2200" dirty="0">
              <a:solidFill>
                <a:prstClr val="black"/>
              </a:solidFill>
              <a:latin typeface="Poppins" panose="00000500000000000000" pitchFamily="2" charset="0"/>
              <a:cs typeface="Poppins" panose="00000500000000000000" pitchFamily="2" charset="0"/>
            </a:endParaRPr>
          </a:p>
          <a:p>
            <a:pPr eaLnBrk="1" fontAlgn="auto" hangingPunct="1">
              <a:spcBef>
                <a:spcPct val="0"/>
              </a:spcBef>
              <a:spcAft>
                <a:spcPts val="0"/>
              </a:spcAft>
              <a:defRPr/>
            </a:pPr>
            <a:r>
              <a:rPr lang="en-GB" altLang="en-US" sz="2200" b="1" dirty="0" err="1">
                <a:solidFill>
                  <a:prstClr val="black"/>
                </a:solidFill>
                <a:latin typeface="Poppins" panose="00000500000000000000" pitchFamily="2" charset="0"/>
                <a:cs typeface="Poppins" panose="00000500000000000000" pitchFamily="2" charset="0"/>
              </a:rPr>
              <a:t>Rydym</a:t>
            </a:r>
            <a:r>
              <a:rPr lang="en-GB" altLang="en-US" sz="2200" b="1" dirty="0">
                <a:solidFill>
                  <a:prstClr val="black"/>
                </a:solidFill>
                <a:latin typeface="Poppins" panose="00000500000000000000" pitchFamily="2" charset="0"/>
                <a:cs typeface="Poppins" panose="00000500000000000000" pitchFamily="2" charset="0"/>
              </a:rPr>
              <a:t> </a:t>
            </a:r>
            <a:r>
              <a:rPr lang="en-GB" altLang="en-US" sz="2200" b="1" dirty="0" err="1">
                <a:solidFill>
                  <a:prstClr val="black"/>
                </a:solidFill>
                <a:latin typeface="Poppins" panose="00000500000000000000" pitchFamily="2" charset="0"/>
                <a:cs typeface="Poppins" panose="00000500000000000000" pitchFamily="2" charset="0"/>
              </a:rPr>
              <a:t>yn</a:t>
            </a:r>
            <a:r>
              <a:rPr lang="en-GB" altLang="en-US" sz="2200" b="1" dirty="0">
                <a:solidFill>
                  <a:prstClr val="black"/>
                </a:solidFill>
                <a:latin typeface="Poppins" panose="00000500000000000000" pitchFamily="2" charset="0"/>
                <a:cs typeface="Poppins" panose="00000500000000000000" pitchFamily="2" charset="0"/>
              </a:rPr>
              <a:t> </a:t>
            </a:r>
            <a:r>
              <a:rPr lang="en-GB" altLang="en-US" sz="2200" b="1" dirty="0" err="1">
                <a:solidFill>
                  <a:prstClr val="black"/>
                </a:solidFill>
                <a:latin typeface="Poppins" panose="00000500000000000000" pitchFamily="2" charset="0"/>
                <a:cs typeface="Poppins" panose="00000500000000000000" pitchFamily="2" charset="0"/>
              </a:rPr>
              <a:t>darparu</a:t>
            </a:r>
            <a:r>
              <a:rPr lang="en-GB" altLang="en-US" sz="2200" dirty="0">
                <a:solidFill>
                  <a:prstClr val="black"/>
                </a:solidFill>
                <a:latin typeface="Poppins" panose="00000500000000000000" pitchFamily="2" charset="0"/>
                <a:cs typeface="Poppins" panose="00000500000000000000" pitchFamily="2" charset="0"/>
              </a:rPr>
              <a:t>:</a:t>
            </a: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Mynediad</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ar-lein</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i’r</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gofrestr</a:t>
            </a:r>
            <a:endParaRPr lang="en-GB" altLang="en-US" sz="2200" dirty="0">
              <a:solidFill>
                <a:prstClr val="black"/>
              </a:solidFill>
              <a:latin typeface="Poppins" panose="00000500000000000000" pitchFamily="2" charset="0"/>
              <a:cs typeface="Poppins" panose="00000500000000000000" pitchFamily="2" charset="0"/>
            </a:endParaRP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Arweiniad</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i</a:t>
            </a:r>
            <a:r>
              <a:rPr lang="en-GB" altLang="en-US" sz="2200" dirty="0">
                <a:solidFill>
                  <a:prstClr val="black"/>
                </a:solidFill>
                <a:latin typeface="Poppins" panose="00000500000000000000" pitchFamily="2" charset="0"/>
                <a:cs typeface="Poppins" panose="00000500000000000000" pitchFamily="2" charset="0"/>
              </a:rPr>
              <a:t> </a:t>
            </a:r>
            <a:r>
              <a:rPr lang="en-GB" altLang="en-US" sz="2200" dirty="0" err="1">
                <a:solidFill>
                  <a:prstClr val="black"/>
                </a:solidFill>
                <a:latin typeface="Poppins" panose="00000500000000000000" pitchFamily="2" charset="0"/>
                <a:cs typeface="Poppins" panose="00000500000000000000" pitchFamily="2" charset="0"/>
              </a:rPr>
              <a:t>gyflogwyr</a:t>
            </a:r>
            <a:endParaRPr lang="en-GB" altLang="en-US" sz="2200" dirty="0">
              <a:solidFill>
                <a:prstClr val="black"/>
              </a:solidFill>
              <a:latin typeface="Poppins" panose="00000500000000000000" pitchFamily="2" charset="0"/>
              <a:cs typeface="Poppins" panose="00000500000000000000" pitchFamily="2" charset="0"/>
            </a:endParaRPr>
          </a:p>
          <a:p>
            <a:pPr lvl="1" eaLnBrk="1" fontAlgn="auto" hangingPunct="1">
              <a:spcBef>
                <a:spcPct val="0"/>
              </a:spcBef>
              <a:spcAft>
                <a:spcPts val="0"/>
              </a:spcAft>
              <a:buFont typeface="Courier New" panose="02070309020205020404" pitchFamily="49" charset="0"/>
              <a:buChar char="o"/>
              <a:defRPr/>
            </a:pPr>
            <a:r>
              <a:rPr lang="en-GB" altLang="en-US" sz="2200" dirty="0" err="1">
                <a:solidFill>
                  <a:prstClr val="black"/>
                </a:solidFill>
                <a:latin typeface="Poppins" panose="00000500000000000000" pitchFamily="2" charset="0"/>
                <a:cs typeface="Poppins" panose="00000500000000000000" pitchFamily="2" charset="0"/>
              </a:rPr>
              <a:t>Cyfarfodydd</a:t>
            </a:r>
            <a:endParaRPr lang="en-GB" altLang="en-US" sz="2200" dirty="0">
              <a:solidFill>
                <a:prstClr val="black"/>
              </a:solidFill>
              <a:latin typeface="Poppins" panose="00000500000000000000" pitchFamily="2" charset="0"/>
              <a:cs typeface="Poppins" panose="00000500000000000000" pitchFamily="2" charset="0"/>
            </a:endParaRPr>
          </a:p>
          <a:p>
            <a:pPr marL="0" indent="0" eaLnBrk="1" fontAlgn="auto" hangingPunct="1">
              <a:spcBef>
                <a:spcPct val="0"/>
              </a:spcBef>
              <a:spcAft>
                <a:spcPts val="0"/>
              </a:spcAft>
              <a:buNone/>
              <a:defRPr/>
            </a:pPr>
            <a:endParaRPr lang="en-GB" altLang="en-US" sz="2000" dirty="0">
              <a:solidFill>
                <a:prstClr val="black"/>
              </a:solidFill>
              <a:latin typeface="Poppins" panose="00000500000000000000" pitchFamily="2" charset="0"/>
              <a:cs typeface="Poppins" panose="00000500000000000000" pitchFamily="2" charset="0"/>
            </a:endParaRPr>
          </a:p>
        </p:txBody>
      </p:sp>
      <p:sp>
        <p:nvSpPr>
          <p:cNvPr id="6" name="Text Box 4">
            <a:extLst>
              <a:ext uri="{FF2B5EF4-FFF2-40B4-BE49-F238E27FC236}">
                <a16:creationId xmlns:a16="http://schemas.microsoft.com/office/drawing/2014/main" id="{38729BBA-B9C7-4442-985D-1D2B05798E3E}"/>
              </a:ext>
            </a:extLst>
          </p:cNvPr>
          <p:cNvSpPr txBox="1">
            <a:spLocks noChangeArrowheads="1"/>
          </p:cNvSpPr>
          <p:nvPr/>
        </p:nvSpPr>
        <p:spPr bwMode="auto">
          <a:xfrm>
            <a:off x="325841" y="350264"/>
            <a:ext cx="759301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cs typeface="Times New Roman" pitchFamily="18" charset="0"/>
              </a:defRPr>
            </a:lvl1pPr>
            <a:lvl2pPr marL="742950" indent="-285750" eaLnBrk="0" hangingPunct="0">
              <a:spcBef>
                <a:spcPct val="20000"/>
              </a:spcBef>
              <a:buChar char="–"/>
              <a:defRPr sz="2800">
                <a:solidFill>
                  <a:schemeClr val="tx1"/>
                </a:solidFill>
                <a:latin typeface="Times New Roman" pitchFamily="18" charset="0"/>
                <a:cs typeface="Times New Roman" pitchFamily="18" charset="0"/>
              </a:defRPr>
            </a:lvl2pPr>
            <a:lvl3pPr marL="1143000" indent="-228600" eaLnBrk="0" hangingPunct="0">
              <a:spcBef>
                <a:spcPct val="20000"/>
              </a:spcBef>
              <a:buChar char="•"/>
              <a:defRPr sz="2400">
                <a:solidFill>
                  <a:schemeClr val="tx1"/>
                </a:solidFill>
                <a:latin typeface="Times New Roman" pitchFamily="18" charset="0"/>
                <a:cs typeface="Times New Roman" pitchFamily="18" charset="0"/>
              </a:defRPr>
            </a:lvl3pPr>
            <a:lvl4pPr marL="1600200" indent="-228600" eaLnBrk="0" hangingPunct="0">
              <a:spcBef>
                <a:spcPct val="20000"/>
              </a:spcBef>
              <a:buChar char="–"/>
              <a:defRPr sz="2000">
                <a:solidFill>
                  <a:schemeClr val="tx1"/>
                </a:solidFill>
                <a:latin typeface="Times New Roman" pitchFamily="18" charset="0"/>
                <a:cs typeface="Times New Roman" pitchFamily="18" charset="0"/>
              </a:defRPr>
            </a:lvl4pPr>
            <a:lvl5pPr marL="2057400" indent="-228600" eaLnBrk="0" hangingPunct="0">
              <a:spcBef>
                <a:spcPct val="20000"/>
              </a:spcBef>
              <a:buChar char="»"/>
              <a:defRPr sz="2000">
                <a:solidFill>
                  <a:schemeClr val="tx1"/>
                </a:solidFill>
                <a:latin typeface="Times New Roman" pitchFamily="18" charset="0"/>
                <a:cs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9pPr>
          </a:lstStyle>
          <a:p>
            <a:pPr eaLnBrk="1" fontAlgn="auto" hangingPunct="1">
              <a:spcBef>
                <a:spcPct val="50000"/>
              </a:spcBef>
              <a:spcAft>
                <a:spcPts val="0"/>
              </a:spcAft>
              <a:buFontTx/>
              <a:buNone/>
              <a:defRPr/>
            </a:pPr>
            <a:r>
              <a:rPr lang="en-GB" altLang="en-US" b="1" dirty="0" err="1">
                <a:solidFill>
                  <a:srgbClr val="017A37"/>
                </a:solidFill>
                <a:latin typeface="Poppins" panose="00000500000000000000" pitchFamily="2" charset="0"/>
                <a:cs typeface="Poppins" panose="00000500000000000000" pitchFamily="2" charset="0"/>
              </a:rPr>
              <a:t>Cyflogwyr</a:t>
            </a:r>
            <a:r>
              <a:rPr lang="en-GB" altLang="en-US" b="1" dirty="0">
                <a:solidFill>
                  <a:srgbClr val="017A37"/>
                </a:solidFill>
                <a:latin typeface="Poppins" panose="00000500000000000000" pitchFamily="2" charset="0"/>
                <a:cs typeface="Poppins" panose="00000500000000000000" pitchFamily="2" charset="0"/>
              </a:rPr>
              <a:t> ac </a:t>
            </a:r>
            <a:r>
              <a:rPr lang="en-GB" altLang="en-US" b="1" dirty="0" err="1">
                <a:solidFill>
                  <a:srgbClr val="017A37"/>
                </a:solidFill>
                <a:latin typeface="Poppins" panose="00000500000000000000" pitchFamily="2" charset="0"/>
                <a:cs typeface="Poppins" panose="00000500000000000000" pitchFamily="2" charset="0"/>
              </a:rPr>
              <a:t>Asiantaethau</a:t>
            </a:r>
            <a:endParaRPr lang="en-GB" altLang="en-US" b="1" dirty="0">
              <a:solidFill>
                <a:srgbClr val="017A37"/>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70539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173C82C-15F9-4C3B-86DF-65F2C396ECD0}"/>
              </a:ext>
            </a:extLst>
          </p:cNvPr>
          <p:cNvSpPr>
            <a:spLocks noGrp="1"/>
          </p:cNvSpPr>
          <p:nvPr>
            <p:ph type="body" sz="quarter" idx="15"/>
          </p:nvPr>
        </p:nvSpPr>
        <p:spPr/>
        <p:txBody>
          <a:bodyPr>
            <a:normAutofit lnSpcReduction="10000"/>
          </a:bodyPr>
          <a:lstStyle/>
          <a:p>
            <a:r>
              <a:rPr lang="en-GB" sz="2800" dirty="0" err="1"/>
              <a:t>Canllawiau</a:t>
            </a:r>
            <a:r>
              <a:rPr lang="en-GB" sz="2800" dirty="0"/>
              <a:t>, </a:t>
            </a:r>
            <a:r>
              <a:rPr lang="en-GB" sz="2800" dirty="0" err="1"/>
              <a:t>adnoddau</a:t>
            </a:r>
            <a:r>
              <a:rPr lang="en-GB" sz="2800" dirty="0"/>
              <a:t>, a </a:t>
            </a:r>
            <a:r>
              <a:rPr lang="en-GB" sz="2800" dirty="0" err="1"/>
              <a:t>gwasanaethau</a:t>
            </a:r>
            <a:r>
              <a:rPr lang="en-GB" sz="2800" dirty="0"/>
              <a:t> </a:t>
            </a:r>
            <a:r>
              <a:rPr lang="en-GB" sz="2800" dirty="0" err="1"/>
              <a:t>proffesiynol</a:t>
            </a:r>
            <a:endParaRPr lang="en-GB" dirty="0"/>
          </a:p>
        </p:txBody>
      </p:sp>
      <p:sp>
        <p:nvSpPr>
          <p:cNvPr id="4" name="Text Placeholder 3">
            <a:extLst>
              <a:ext uri="{FF2B5EF4-FFF2-40B4-BE49-F238E27FC236}">
                <a16:creationId xmlns:a16="http://schemas.microsoft.com/office/drawing/2014/main" id="{514754F6-8B84-462E-AB87-823C7E5DA377}"/>
              </a:ext>
            </a:extLst>
          </p:cNvPr>
          <p:cNvSpPr>
            <a:spLocks noGrp="1"/>
          </p:cNvSpPr>
          <p:nvPr>
            <p:ph type="body" sz="quarter" idx="16"/>
          </p:nvPr>
        </p:nvSpPr>
        <p:spPr>
          <a:xfrm>
            <a:off x="6168483" y="496390"/>
            <a:ext cx="5297486" cy="823892"/>
          </a:xfrm>
        </p:spPr>
        <p:txBody>
          <a:bodyPr>
            <a:normAutofit lnSpcReduction="10000"/>
          </a:bodyPr>
          <a:lstStyle/>
          <a:p>
            <a:r>
              <a:rPr lang="en-GB" sz="2800" dirty="0"/>
              <a:t>Guidance, resources, and professional services</a:t>
            </a:r>
            <a:endParaRPr lang="en-GB" dirty="0"/>
          </a:p>
        </p:txBody>
      </p:sp>
      <p:pic>
        <p:nvPicPr>
          <p:cNvPr id="12" name="Picture 11">
            <a:extLst>
              <a:ext uri="{FF2B5EF4-FFF2-40B4-BE49-F238E27FC236}">
                <a16:creationId xmlns:a16="http://schemas.microsoft.com/office/drawing/2014/main" id="{D31D8ABD-C454-4E52-9778-220809C3D37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519" b="5261"/>
          <a:stretch/>
        </p:blipFill>
        <p:spPr>
          <a:xfrm>
            <a:off x="525923" y="1460541"/>
            <a:ext cx="3098050" cy="2423273"/>
          </a:xfrm>
          <a:prstGeom prst="rect">
            <a:avLst/>
          </a:prstGeom>
        </p:spPr>
      </p:pic>
      <p:pic>
        <p:nvPicPr>
          <p:cNvPr id="13" name="Picture 12">
            <a:extLst>
              <a:ext uri="{FF2B5EF4-FFF2-40B4-BE49-F238E27FC236}">
                <a16:creationId xmlns:a16="http://schemas.microsoft.com/office/drawing/2014/main" id="{97679D74-F2C1-41BE-850C-076BC15A54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6264" b="4089"/>
          <a:stretch/>
        </p:blipFill>
        <p:spPr>
          <a:xfrm>
            <a:off x="525923" y="4037115"/>
            <a:ext cx="3098050" cy="2467509"/>
          </a:xfrm>
          <a:prstGeom prst="rect">
            <a:avLst/>
          </a:prstGeom>
        </p:spPr>
      </p:pic>
      <p:pic>
        <p:nvPicPr>
          <p:cNvPr id="14" name="Picture 13">
            <a:extLst>
              <a:ext uri="{FF2B5EF4-FFF2-40B4-BE49-F238E27FC236}">
                <a16:creationId xmlns:a16="http://schemas.microsoft.com/office/drawing/2014/main" id="{37B7249A-7047-4736-B3DB-980D647A458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7406" b="6452"/>
          <a:stretch/>
        </p:blipFill>
        <p:spPr>
          <a:xfrm>
            <a:off x="8283437" y="1460542"/>
            <a:ext cx="3182532" cy="2423273"/>
          </a:xfrm>
          <a:prstGeom prst="rect">
            <a:avLst/>
          </a:prstGeom>
        </p:spPr>
      </p:pic>
      <p:pic>
        <p:nvPicPr>
          <p:cNvPr id="16" name="Picture 15">
            <a:extLst>
              <a:ext uri="{FF2B5EF4-FFF2-40B4-BE49-F238E27FC236}">
                <a16:creationId xmlns:a16="http://schemas.microsoft.com/office/drawing/2014/main" id="{116575A7-0DB0-4392-87D4-21C388ED73E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7150" b="5461"/>
          <a:stretch/>
        </p:blipFill>
        <p:spPr>
          <a:xfrm>
            <a:off x="8325678" y="3964091"/>
            <a:ext cx="3188490" cy="2467509"/>
          </a:xfrm>
          <a:prstGeom prst="rect">
            <a:avLst/>
          </a:prstGeom>
        </p:spPr>
      </p:pic>
      <p:pic>
        <p:nvPicPr>
          <p:cNvPr id="1026" name="Picture 2">
            <a:extLst>
              <a:ext uri="{FF2B5EF4-FFF2-40B4-BE49-F238E27FC236}">
                <a16:creationId xmlns:a16="http://schemas.microsoft.com/office/drawing/2014/main" id="{E1653653-FDB3-4A5C-B6C3-052E9C1D65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87838" y="3974525"/>
            <a:ext cx="3140466" cy="24675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A0A8012-7A33-4735-B49C-BDF49453701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1347" y="1500451"/>
            <a:ext cx="2980627" cy="2423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188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37D5015C-9555-42AD-91F5-C1942C0005C3}"/>
              </a:ext>
            </a:extLst>
          </p:cNvPr>
          <p:cNvSpPr>
            <a:spLocks noGrp="1"/>
          </p:cNvSpPr>
          <p:nvPr>
            <p:ph type="body" sz="quarter" idx="13"/>
          </p:nvPr>
        </p:nvSpPr>
        <p:spPr>
          <a:xfrm>
            <a:off x="630237" y="953311"/>
            <a:ext cx="8124657" cy="4051308"/>
          </a:xfrm>
        </p:spPr>
        <p:txBody>
          <a:bodyPr/>
          <a:lstStyle/>
          <a:p>
            <a:endParaRPr lang="en-GB" dirty="0">
              <a:latin typeface="Poppins" panose="00000500000000000000" pitchFamily="2" charset="0"/>
              <a:cs typeface="Poppins" panose="00000500000000000000" pitchFamily="2" charset="0"/>
            </a:endParaRPr>
          </a:p>
          <a:p>
            <a:endParaRPr lang="en-GB" dirty="0">
              <a:latin typeface="Poppins" panose="00000500000000000000" pitchFamily="2" charset="0"/>
              <a:cs typeface="Poppins" panose="00000500000000000000" pitchFamily="2" charset="0"/>
            </a:endParaRPr>
          </a:p>
          <a:p>
            <a:endParaRPr lang="en-GB" dirty="0">
              <a:latin typeface="Poppins" panose="00000500000000000000" pitchFamily="2" charset="0"/>
              <a:cs typeface="Poppins" panose="00000500000000000000" pitchFamily="2" charset="0"/>
            </a:endParaRPr>
          </a:p>
          <a:p>
            <a:endParaRPr lang="en-GB" dirty="0">
              <a:latin typeface="Poppins" panose="00000500000000000000" pitchFamily="2" charset="0"/>
              <a:cs typeface="Poppins" panose="00000500000000000000" pitchFamily="2" charset="0"/>
            </a:endParaRPr>
          </a:p>
        </p:txBody>
      </p:sp>
      <p:sp>
        <p:nvSpPr>
          <p:cNvPr id="11" name="Text Placeholder 10">
            <a:extLst>
              <a:ext uri="{FF2B5EF4-FFF2-40B4-BE49-F238E27FC236}">
                <a16:creationId xmlns:a16="http://schemas.microsoft.com/office/drawing/2014/main" id="{9AAADDDA-5AC1-4D17-9AFF-709CB7EFB641}"/>
              </a:ext>
            </a:extLst>
          </p:cNvPr>
          <p:cNvSpPr>
            <a:spLocks noGrp="1"/>
          </p:cNvSpPr>
          <p:nvPr>
            <p:ph type="body" sz="quarter" idx="14"/>
          </p:nvPr>
        </p:nvSpPr>
        <p:spPr>
          <a:xfrm>
            <a:off x="2020021" y="1365236"/>
            <a:ext cx="7953682" cy="461666"/>
          </a:xfrm>
        </p:spPr>
        <p:txBody>
          <a:bodyPr/>
          <a:lstStyle/>
          <a:p>
            <a:pPr>
              <a:lnSpc>
                <a:spcPct val="100000"/>
              </a:lnSpc>
              <a:spcBef>
                <a:spcPts val="0"/>
              </a:spcBef>
            </a:pPr>
            <a:r>
              <a:rPr lang="en-GB" b="1" dirty="0" err="1"/>
              <a:t>cofrestru@cga.cymru</a:t>
            </a:r>
            <a:endParaRPr lang="en-GB" b="1" dirty="0"/>
          </a:p>
        </p:txBody>
      </p:sp>
      <p:sp>
        <p:nvSpPr>
          <p:cNvPr id="12" name="Text Placeholder 11">
            <a:extLst>
              <a:ext uri="{FF2B5EF4-FFF2-40B4-BE49-F238E27FC236}">
                <a16:creationId xmlns:a16="http://schemas.microsoft.com/office/drawing/2014/main" id="{C61B79B4-649E-4458-A926-77BF7826A545}"/>
              </a:ext>
            </a:extLst>
          </p:cNvPr>
          <p:cNvSpPr>
            <a:spLocks noGrp="1"/>
          </p:cNvSpPr>
          <p:nvPr>
            <p:ph type="body" sz="quarter" idx="15"/>
          </p:nvPr>
        </p:nvSpPr>
        <p:spPr/>
        <p:txBody>
          <a:bodyPr/>
          <a:lstStyle/>
          <a:p>
            <a:r>
              <a:rPr lang="en-GB" dirty="0" err="1">
                <a:latin typeface="Poppins" panose="00000500000000000000" pitchFamily="2" charset="0"/>
                <a:cs typeface="Poppins" panose="00000500000000000000" pitchFamily="2" charset="0"/>
              </a:rPr>
              <a:t>Manylion</a:t>
            </a:r>
            <a:r>
              <a:rPr lang="en-GB" dirty="0">
                <a:latin typeface="Poppins" panose="00000500000000000000" pitchFamily="2" charset="0"/>
                <a:cs typeface="Poppins" panose="00000500000000000000" pitchFamily="2" charset="0"/>
              </a:rPr>
              <a:t> </a:t>
            </a:r>
            <a:r>
              <a:rPr lang="en-GB" dirty="0" err="1">
                <a:latin typeface="Poppins" panose="00000500000000000000" pitchFamily="2" charset="0"/>
                <a:cs typeface="Poppins" panose="00000500000000000000" pitchFamily="2" charset="0"/>
              </a:rPr>
              <a:t>Cyswllt</a:t>
            </a:r>
            <a:endParaRPr lang="en-GB" dirty="0">
              <a:latin typeface="Poppins" panose="00000500000000000000" pitchFamily="2" charset="0"/>
              <a:cs typeface="Poppins" panose="00000500000000000000" pitchFamily="2" charset="0"/>
            </a:endParaRPr>
          </a:p>
        </p:txBody>
      </p:sp>
      <p:pic>
        <p:nvPicPr>
          <p:cNvPr id="3" name="Picture 2">
            <a:extLst>
              <a:ext uri="{FF2B5EF4-FFF2-40B4-BE49-F238E27FC236}">
                <a16:creationId xmlns:a16="http://schemas.microsoft.com/office/drawing/2014/main" id="{0F18E1EE-2951-4780-8CB9-B3D30F4E23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672" y="1252326"/>
            <a:ext cx="688839" cy="688839"/>
          </a:xfrm>
          <a:prstGeom prst="rect">
            <a:avLst/>
          </a:prstGeom>
        </p:spPr>
      </p:pic>
      <p:pic>
        <p:nvPicPr>
          <p:cNvPr id="5" name="Picture 4">
            <a:extLst>
              <a:ext uri="{FF2B5EF4-FFF2-40B4-BE49-F238E27FC236}">
                <a16:creationId xmlns:a16="http://schemas.microsoft.com/office/drawing/2014/main" id="{AD0DB2A0-768F-4ECD-90BF-1113D1C9E25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8470" y="4115000"/>
            <a:ext cx="756041" cy="756041"/>
          </a:xfrm>
          <a:prstGeom prst="rect">
            <a:avLst/>
          </a:prstGeom>
        </p:spPr>
      </p:pic>
      <p:pic>
        <p:nvPicPr>
          <p:cNvPr id="7" name="Picture 6">
            <a:extLst>
              <a:ext uri="{FF2B5EF4-FFF2-40B4-BE49-F238E27FC236}">
                <a16:creationId xmlns:a16="http://schemas.microsoft.com/office/drawing/2014/main" id="{6ADD022A-8B9F-4908-8F8A-F54216FF4C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9035" y="3180771"/>
            <a:ext cx="594910" cy="594910"/>
          </a:xfrm>
          <a:prstGeom prst="rect">
            <a:avLst/>
          </a:prstGeom>
        </p:spPr>
      </p:pic>
      <p:sp>
        <p:nvSpPr>
          <p:cNvPr id="8" name="Rectangle 7">
            <a:extLst>
              <a:ext uri="{FF2B5EF4-FFF2-40B4-BE49-F238E27FC236}">
                <a16:creationId xmlns:a16="http://schemas.microsoft.com/office/drawing/2014/main" id="{0CA8FA16-9800-4C50-B95C-6B3A2C7FAF8D}"/>
              </a:ext>
            </a:extLst>
          </p:cNvPr>
          <p:cNvSpPr/>
          <p:nvPr/>
        </p:nvSpPr>
        <p:spPr>
          <a:xfrm>
            <a:off x="2020021" y="3208339"/>
            <a:ext cx="2448106" cy="461665"/>
          </a:xfrm>
          <a:prstGeom prst="rect">
            <a:avLst/>
          </a:prstGeom>
        </p:spPr>
        <p:txBody>
          <a:bodyPr wrap="none">
            <a:spAutoFit/>
          </a:bodyPr>
          <a:lstStyle/>
          <a:p>
            <a:r>
              <a:rPr lang="en-GB" sz="2400" dirty="0">
                <a:solidFill>
                  <a:schemeClr val="bg1"/>
                </a:solidFill>
                <a:latin typeface="Poppins" panose="00000500000000000000" pitchFamily="2" charset="0"/>
                <a:cs typeface="Poppins" panose="00000500000000000000" pitchFamily="2" charset="0"/>
              </a:rPr>
              <a:t>029 2046 0099</a:t>
            </a:r>
          </a:p>
        </p:txBody>
      </p:sp>
      <p:sp>
        <p:nvSpPr>
          <p:cNvPr id="14" name="Rectangle 13">
            <a:extLst>
              <a:ext uri="{FF2B5EF4-FFF2-40B4-BE49-F238E27FC236}">
                <a16:creationId xmlns:a16="http://schemas.microsoft.com/office/drawing/2014/main" id="{F1C7F64E-23D9-4FC9-917D-629C4941EA9D}"/>
              </a:ext>
            </a:extLst>
          </p:cNvPr>
          <p:cNvSpPr/>
          <p:nvPr/>
        </p:nvSpPr>
        <p:spPr>
          <a:xfrm>
            <a:off x="2020021" y="4243552"/>
            <a:ext cx="4373313" cy="461665"/>
          </a:xfrm>
          <a:prstGeom prst="rect">
            <a:avLst/>
          </a:prstGeom>
        </p:spPr>
        <p:txBody>
          <a:bodyPr wrap="none">
            <a:spAutoFit/>
          </a:bodyPr>
          <a:lstStyle/>
          <a:p>
            <a:r>
              <a:rPr lang="en-GB" sz="2400" b="1" dirty="0" err="1">
                <a:solidFill>
                  <a:schemeClr val="bg1"/>
                </a:solidFill>
                <a:latin typeface="Poppins" panose="00000500000000000000" pitchFamily="2" charset="0"/>
                <a:cs typeface="Poppins" panose="00000500000000000000" pitchFamily="2" charset="0"/>
              </a:rPr>
              <a:t>Tanysgrifio</a:t>
            </a:r>
            <a:r>
              <a:rPr lang="en-GB" sz="2400" b="1" dirty="0">
                <a:solidFill>
                  <a:schemeClr val="bg1"/>
                </a:solidFill>
                <a:latin typeface="Poppins" panose="00000500000000000000" pitchFamily="2" charset="0"/>
                <a:cs typeface="Poppins" panose="00000500000000000000" pitchFamily="2" charset="0"/>
              </a:rPr>
              <a:t> </a:t>
            </a:r>
            <a:r>
              <a:rPr lang="en-GB" sz="2400" b="1" dirty="0" err="1">
                <a:solidFill>
                  <a:schemeClr val="bg1"/>
                </a:solidFill>
                <a:latin typeface="Poppins" panose="00000500000000000000" pitchFamily="2" charset="0"/>
                <a:cs typeface="Poppins" panose="00000500000000000000" pitchFamily="2" charset="0"/>
              </a:rPr>
              <a:t>i’n</a:t>
            </a:r>
            <a:r>
              <a:rPr lang="en-GB" sz="2400" b="1" dirty="0">
                <a:solidFill>
                  <a:schemeClr val="bg1"/>
                </a:solidFill>
                <a:latin typeface="Poppins" panose="00000500000000000000" pitchFamily="2" charset="0"/>
                <a:cs typeface="Poppins" panose="00000500000000000000" pitchFamily="2" charset="0"/>
              </a:rPr>
              <a:t> </a:t>
            </a:r>
            <a:r>
              <a:rPr lang="en-GB" sz="2400" b="1" dirty="0" err="1">
                <a:solidFill>
                  <a:schemeClr val="bg1"/>
                </a:solidFill>
                <a:latin typeface="Poppins" panose="00000500000000000000" pitchFamily="2" charset="0"/>
                <a:cs typeface="Poppins" panose="00000500000000000000" pitchFamily="2" charset="0"/>
              </a:rPr>
              <a:t>cylchlythyr</a:t>
            </a:r>
            <a:r>
              <a:rPr lang="en-GB" sz="2400" b="1" dirty="0">
                <a:solidFill>
                  <a:schemeClr val="bg1"/>
                </a:solidFill>
                <a:latin typeface="Poppins" panose="00000500000000000000" pitchFamily="2" charset="0"/>
                <a:cs typeface="Poppins" panose="00000500000000000000" pitchFamily="2" charset="0"/>
              </a:rPr>
              <a:t> </a:t>
            </a:r>
          </a:p>
        </p:txBody>
      </p:sp>
      <p:pic>
        <p:nvPicPr>
          <p:cNvPr id="9" name="Picture 8">
            <a:extLst>
              <a:ext uri="{FF2B5EF4-FFF2-40B4-BE49-F238E27FC236}">
                <a16:creationId xmlns:a16="http://schemas.microsoft.com/office/drawing/2014/main" id="{2214FF81-2A53-41C5-BCBF-49D041C5BA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2070" y="2218838"/>
            <a:ext cx="688840" cy="688840"/>
          </a:xfrm>
          <a:prstGeom prst="rect">
            <a:avLst/>
          </a:prstGeom>
        </p:spPr>
      </p:pic>
      <p:sp>
        <p:nvSpPr>
          <p:cNvPr id="15" name="Rectangle 14">
            <a:extLst>
              <a:ext uri="{FF2B5EF4-FFF2-40B4-BE49-F238E27FC236}">
                <a16:creationId xmlns:a16="http://schemas.microsoft.com/office/drawing/2014/main" id="{103BB95F-7492-422C-A025-E4C0E73485F5}"/>
              </a:ext>
            </a:extLst>
          </p:cNvPr>
          <p:cNvSpPr/>
          <p:nvPr/>
        </p:nvSpPr>
        <p:spPr>
          <a:xfrm>
            <a:off x="2020021" y="2287381"/>
            <a:ext cx="2662908" cy="461665"/>
          </a:xfrm>
          <a:prstGeom prst="rect">
            <a:avLst/>
          </a:prstGeom>
        </p:spPr>
        <p:txBody>
          <a:bodyPr wrap="none">
            <a:spAutoFit/>
          </a:bodyPr>
          <a:lstStyle/>
          <a:p>
            <a:r>
              <a:rPr lang="en-GB" sz="2400" dirty="0">
                <a:solidFill>
                  <a:schemeClr val="bg1"/>
                </a:solidFill>
                <a:latin typeface="Poppins" panose="00000500000000000000" pitchFamily="2" charset="0"/>
                <a:cs typeface="Poppins" panose="00000500000000000000" pitchFamily="2" charset="0"/>
              </a:rPr>
              <a:t>www.cga.cymru</a:t>
            </a:r>
          </a:p>
        </p:txBody>
      </p:sp>
      <p:sp>
        <p:nvSpPr>
          <p:cNvPr id="16" name="Rectangle 15">
            <a:extLst>
              <a:ext uri="{FF2B5EF4-FFF2-40B4-BE49-F238E27FC236}">
                <a16:creationId xmlns:a16="http://schemas.microsoft.com/office/drawing/2014/main" id="{D3B580AB-66F4-4356-8D0A-6AEC2BB627B8}"/>
              </a:ext>
            </a:extLst>
          </p:cNvPr>
          <p:cNvSpPr/>
          <p:nvPr/>
        </p:nvSpPr>
        <p:spPr>
          <a:xfrm>
            <a:off x="145915" y="5992238"/>
            <a:ext cx="2033081" cy="643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810081"/>
      </p:ext>
    </p:extLst>
  </p:cSld>
  <p:clrMapOvr>
    <a:masterClrMapping/>
  </p:clrMapOvr>
</p:sld>
</file>

<file path=ppt/theme/theme1.xml><?xml version="1.0" encoding="utf-8"?>
<a:theme xmlns:a="http://schemas.openxmlformats.org/drawingml/2006/main" name="New EWC Powerpoint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91891CF-2A4F-4508-9947-FD6C289760C4}" vid="{B0C80150-4938-4288-B445-D7CF540AD2A7}"/>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EWC Powerpoint template - new branding</Template>
  <TotalTime>611</TotalTime>
  <Words>1840</Words>
  <Application>Microsoft Office PowerPoint</Application>
  <PresentationFormat>Widescreen</PresentationFormat>
  <Paragraphs>220</Paragraphs>
  <Slides>17</Slides>
  <Notes>17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17</vt:i4>
      </vt:variant>
    </vt:vector>
  </HeadingPairs>
  <TitlesOfParts>
    <vt:vector size="27" baseType="lpstr">
      <vt:lpstr>Arial</vt:lpstr>
      <vt:lpstr>Calibri</vt:lpstr>
      <vt:lpstr>Calibri Light</vt:lpstr>
      <vt:lpstr>Courier New</vt:lpstr>
      <vt:lpstr>Poppins</vt:lpstr>
      <vt:lpstr>Poppins Medium</vt:lpstr>
      <vt:lpstr>Poppins SemiBold</vt:lpstr>
      <vt:lpstr>Wingdings</vt:lpstr>
      <vt:lpstr>New EWC Powerpoint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 Tippins</dc:creator>
  <cp:lastModifiedBy>Ryan Davies</cp:lastModifiedBy>
  <cp:revision>83</cp:revision>
  <dcterms:created xsi:type="dcterms:W3CDTF">2023-04-26T14:49:06Z</dcterms:created>
  <dcterms:modified xsi:type="dcterms:W3CDTF">2026-06-09T13:12:29Z</dcterms:modified>
</cp:coreProperties>
</file>