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65" r:id="rId4"/>
    <p:sldId id="259" r:id="rId5"/>
    <p:sldId id="262" r:id="rId6"/>
    <p:sldId id="257" r:id="rId7"/>
    <p:sldId id="261" r:id="rId8"/>
    <p:sldId id="258" r:id="rId9"/>
    <p:sldId id="260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8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95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704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199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382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480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021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911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527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498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459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3587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71581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216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8361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07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271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946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BE22883-95F8-40C2-8EEF-4B348C468C50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5876B-F0B0-487D-9C2F-E0CC5A242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8065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Medieval Europe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 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333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Fall of Rome</a:t>
            </a:r>
          </a:p>
          <a:p>
            <a:r>
              <a:rPr lang="en-GB" sz="3600" dirty="0" smtClean="0"/>
              <a:t>New ‘nations’ form</a:t>
            </a:r>
          </a:p>
          <a:p>
            <a:pPr lvl="1"/>
            <a:r>
              <a:rPr lang="en-GB" sz="3600" dirty="0"/>
              <a:t>England from the </a:t>
            </a:r>
            <a:r>
              <a:rPr lang="en-GB" sz="3600" dirty="0" smtClean="0"/>
              <a:t>Angles </a:t>
            </a:r>
            <a:endParaRPr lang="en-GB" sz="3600" dirty="0"/>
          </a:p>
          <a:p>
            <a:pPr lvl="1"/>
            <a:r>
              <a:rPr lang="en-GB" sz="3600" dirty="0"/>
              <a:t>France from the </a:t>
            </a:r>
            <a:r>
              <a:rPr lang="en-GB" sz="3600" dirty="0" smtClean="0"/>
              <a:t>Franks</a:t>
            </a:r>
            <a:endParaRPr lang="en-GB" sz="3600" dirty="0"/>
          </a:p>
          <a:p>
            <a:pPr lvl="1"/>
            <a:r>
              <a:rPr lang="en-GB" sz="3600" dirty="0"/>
              <a:t>Lombardy from the </a:t>
            </a:r>
            <a:r>
              <a:rPr lang="en-GB" sz="3600" dirty="0" err="1" smtClean="0"/>
              <a:t>Lombards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215861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Historians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71448"/>
            <a:ext cx="8946541" cy="4776951"/>
          </a:xfrm>
        </p:spPr>
        <p:txBody>
          <a:bodyPr>
            <a:normAutofit/>
          </a:bodyPr>
          <a:lstStyle/>
          <a:p>
            <a:r>
              <a:rPr lang="en-GB" dirty="0" err="1"/>
              <a:t>Jordanes</a:t>
            </a:r>
            <a:r>
              <a:rPr lang="en-GB" dirty="0"/>
              <a:t>, who wrote a history of the Goths in Italy </a:t>
            </a:r>
          </a:p>
          <a:p>
            <a:r>
              <a:rPr lang="en-GB" dirty="0"/>
              <a:t>Gregory of Tours, who wrote what was perceived to be a history of the Franks</a:t>
            </a:r>
          </a:p>
          <a:p>
            <a:r>
              <a:rPr lang="en-GB" dirty="0"/>
              <a:t>Paul the Deacon’s history of the </a:t>
            </a:r>
            <a:r>
              <a:rPr lang="en-GB" dirty="0" err="1"/>
              <a:t>Lombards</a:t>
            </a:r>
            <a:endParaRPr lang="en-GB" dirty="0"/>
          </a:p>
          <a:p>
            <a:r>
              <a:rPr lang="en-GB" dirty="0"/>
              <a:t>Bede’s history of the </a:t>
            </a:r>
            <a:r>
              <a:rPr lang="en-GB" dirty="0" smtClean="0"/>
              <a:t>English</a:t>
            </a:r>
          </a:p>
          <a:p>
            <a:endParaRPr lang="en-GB" dirty="0" smtClean="0"/>
          </a:p>
          <a:p>
            <a:r>
              <a:rPr lang="en-GB" dirty="0" smtClean="0"/>
              <a:t>Henri </a:t>
            </a:r>
            <a:r>
              <a:rPr lang="en-GB" dirty="0" err="1" smtClean="0"/>
              <a:t>Pirenne</a:t>
            </a:r>
            <a:endParaRPr lang="en-GB" dirty="0" smtClean="0"/>
          </a:p>
          <a:p>
            <a:r>
              <a:rPr lang="en-GB" dirty="0"/>
              <a:t>Chris </a:t>
            </a:r>
            <a:r>
              <a:rPr lang="en-GB" dirty="0" smtClean="0"/>
              <a:t>Wickham</a:t>
            </a:r>
          </a:p>
          <a:p>
            <a:r>
              <a:rPr lang="en-GB" dirty="0"/>
              <a:t>Walter </a:t>
            </a:r>
            <a:r>
              <a:rPr lang="en-GB" dirty="0" err="1"/>
              <a:t>Goffart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/>
              <a:t>Patrick </a:t>
            </a:r>
            <a:r>
              <a:rPr lang="en-GB" dirty="0" smtClean="0"/>
              <a:t>Geary</a:t>
            </a:r>
          </a:p>
          <a:p>
            <a:r>
              <a:rPr lang="en-GB" dirty="0"/>
              <a:t>David </a:t>
            </a:r>
            <a:r>
              <a:rPr lang="en-GB" dirty="0" err="1"/>
              <a:t>Rollason</a:t>
            </a:r>
            <a:r>
              <a:rPr lang="en-GB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528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487" y="203157"/>
            <a:ext cx="3990975" cy="4876800"/>
          </a:xfrm>
          <a:prstGeom prst="rect">
            <a:avLst/>
          </a:prstGeom>
        </p:spPr>
      </p:pic>
      <p:pic>
        <p:nvPicPr>
          <p:cNvPr id="3074" name="Picture 2" descr="Image result for King Pippin 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462" y="203157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6415" y="2978192"/>
            <a:ext cx="3731075" cy="287756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39487" y="5328744"/>
            <a:ext cx="2900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King Pippin I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879724" y="2272225"/>
            <a:ext cx="1618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 Boniface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633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59" y="1513491"/>
            <a:ext cx="10177731" cy="511853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06238" y="493986"/>
            <a:ext cx="6209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Aachen – Palace and Baths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67887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38300"/>
            <a:ext cx="12192000" cy="52197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08993" y="462455"/>
            <a:ext cx="77986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 Coronation of Charlemagne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64056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upload.wikimedia.org/wikipedia/commons/f/fc/St._Benedict_delivering_his_rule_to_the_monks_of_his_ord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95" y="124482"/>
            <a:ext cx="6400800" cy="663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884275" y="1618593"/>
            <a:ext cx="38047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St Benedict giving his followers the Rule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55234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676" y="199696"/>
            <a:ext cx="4971393" cy="336255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9947" y="3394841"/>
            <a:ext cx="6806262" cy="32494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02388" y="1588586"/>
            <a:ext cx="39413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Carolingian Script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99289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02566" cy="6889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066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870352" cy="5900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1363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238</TotalTime>
  <Words>100</Words>
  <Application>Microsoft Office PowerPoint</Application>
  <PresentationFormat>Widescreen</PresentationFormat>
  <Paragraphs>25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Medieval Europe</vt:lpstr>
      <vt:lpstr>The Debate</vt:lpstr>
      <vt:lpstr>The Historians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Europe</dc:title>
  <dc:creator>Harriet Webster</dc:creator>
  <cp:lastModifiedBy>Harriet Webster</cp:lastModifiedBy>
  <cp:revision>4</cp:revision>
  <dcterms:created xsi:type="dcterms:W3CDTF">2015-11-10T18:35:04Z</dcterms:created>
  <dcterms:modified xsi:type="dcterms:W3CDTF">2015-11-11T09:24:28Z</dcterms:modified>
</cp:coreProperties>
</file>