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_rels/.rels" ContentType="application/vnd.openxmlformats-package.relationship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_rels/slideMaster1.xml.rels" ContentType="application/vnd.openxmlformats-package.relationships+xml"/>
  <Override PartName="/ppt/slideMasters/_rels/slideMaster2.xml.rels" ContentType="application/vnd.openxmlformats-package.relationships+xml"/>
  <Override PartName="/ppt/theme/theme1.xml" ContentType="application/vnd.openxmlformats-officedocument.theme+xml"/>
  <Override PartName="/ppt/theme/theme2.xml" ContentType="application/vnd.openxmlformats-officedocument.them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_rels/slideLayout1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24.xml.rels" ContentType="application/vnd.openxmlformats-package.relationships+xml"/>
  <Override PartName="/ppt/_rels/presentation.xml.rels" ContentType="application/vnd.openxmlformats-package.relationship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_rels/slide1.xml.rels" ContentType="application/vnd.openxmlformats-package.relationships+xml"/>
  <Override PartName="/ppt/slides/_rels/slide2.xml.rels" ContentType="application/vnd.openxmlformats-package.relationships+xml"/>
  <Override PartName="/ppt/presProps.xml" ContentType="application/vnd.openxmlformats-officedocument.presentationml.presProps+xml"/>
  <Override PartName="/ppt/media/image1.png" ContentType="image/png"/>
  <Override PartName="/ppt/media/image2.png" ContentType="image/png"/>
  <Override PartName="/ppt/media/image3.png" ContentType="image/pn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custom-properties" Target="docProps/custom.xml"/><Relationship Id="rId4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61" r:id="rId3"/>
  </p:sldMasterIdLst>
  <p:sldIdLst>
    <p:sldId id="256" r:id="rId4"/>
    <p:sldId id="257" r:id="rId5"/>
  </p:sldIdLst>
  <p:sldSz cx="6858000" cy="9906000"/>
  <p:notesSz cx="7559675" cy="10691813"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/>
</p:presentationPr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" Target="slides/slide1.xml"/><Relationship Id="rId5" Type="http://schemas.openxmlformats.org/officeDocument/2006/relationships/slide" Target="slides/slide2.xml"/><Relationship Id="rId6" Type="http://schemas.openxmlformats.org/officeDocument/2006/relationships/presProps" Target="presProps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71075B36-2F67-4D26-B9F2-B404624F4AF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342720" y="394920"/>
            <a:ext cx="6171840" cy="1653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/>
          </p:nvPr>
        </p:nvSpPr>
        <p:spPr>
          <a:xfrm>
            <a:off x="342720" y="2317680"/>
            <a:ext cx="6171840" cy="574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EC004FCD-5E0A-4138-8C5D-9F6208D7A031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ceHolder 1"/>
          <p:cNvSpPr>
            <a:spLocks noGrp="1"/>
          </p:cNvSpPr>
          <p:nvPr>
            <p:ph type="title"/>
          </p:nvPr>
        </p:nvSpPr>
        <p:spPr>
          <a:xfrm>
            <a:off x="342720" y="394920"/>
            <a:ext cx="6171840" cy="1653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" name="PlaceHolder 2"/>
          <p:cNvSpPr>
            <a:spLocks noGrp="1"/>
          </p:cNvSpPr>
          <p:nvPr>
            <p:ph/>
          </p:nvPr>
        </p:nvSpPr>
        <p:spPr>
          <a:xfrm>
            <a:off x="342720" y="2317680"/>
            <a:ext cx="6171840" cy="574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768C6174-74B4-4A35-8B88-CD8315DC9105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342720" y="394920"/>
            <a:ext cx="6171840" cy="1653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" name="PlaceHolder 2"/>
          <p:cNvSpPr>
            <a:spLocks noGrp="1"/>
          </p:cNvSpPr>
          <p:nvPr>
            <p:ph/>
          </p:nvPr>
        </p:nvSpPr>
        <p:spPr>
          <a:xfrm>
            <a:off x="342720" y="2317680"/>
            <a:ext cx="3011760" cy="574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" name="PlaceHolder 3"/>
          <p:cNvSpPr>
            <a:spLocks noGrp="1"/>
          </p:cNvSpPr>
          <p:nvPr>
            <p:ph/>
          </p:nvPr>
        </p:nvSpPr>
        <p:spPr>
          <a:xfrm>
            <a:off x="3505320" y="2317680"/>
            <a:ext cx="3011760" cy="574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91813B33-C2B2-44B9-AED7-ADB5B614AB32}" type="slidenum">
              <a:t>&lt;#&gt;</a:t>
            </a:fld>
          </a:p>
        </p:txBody>
      </p:sp>
      <p:sp>
        <p:nvSpPr>
          <p:cNvPr id="7" name="PlaceHolder 6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title"/>
          </p:nvPr>
        </p:nvSpPr>
        <p:spPr>
          <a:xfrm>
            <a:off x="342720" y="394920"/>
            <a:ext cx="6171840" cy="1653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92FC6112-246F-4A07-892A-2B4B38DE29E5}" type="slidenum">
              <a:t>&lt;#&gt;</a:t>
            </a:fld>
          </a:p>
        </p:txBody>
      </p:sp>
      <p:sp>
        <p:nvSpPr>
          <p:cNvPr id="5" name="PlaceHolder 4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subTitle"/>
          </p:nvPr>
        </p:nvSpPr>
        <p:spPr>
          <a:xfrm>
            <a:off x="342720" y="394920"/>
            <a:ext cx="6171840" cy="7667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7F499A39-7F64-4AB5-AB4B-3037ADAF93BB}" type="slidenum">
              <a:t>&lt;#&gt;</a:t>
            </a:fld>
          </a:p>
        </p:txBody>
      </p:sp>
      <p:sp>
        <p:nvSpPr>
          <p:cNvPr id="5" name="PlaceHolder 4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laceHolder 1"/>
          <p:cNvSpPr>
            <a:spLocks noGrp="1"/>
          </p:cNvSpPr>
          <p:nvPr>
            <p:ph type="title"/>
          </p:nvPr>
        </p:nvSpPr>
        <p:spPr>
          <a:xfrm>
            <a:off x="342720" y="394920"/>
            <a:ext cx="6171840" cy="1653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" name="PlaceHolder 2"/>
          <p:cNvSpPr>
            <a:spLocks noGrp="1"/>
          </p:cNvSpPr>
          <p:nvPr>
            <p:ph/>
          </p:nvPr>
        </p:nvSpPr>
        <p:spPr>
          <a:xfrm>
            <a:off x="342720" y="2317680"/>
            <a:ext cx="3011760" cy="2739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" name="PlaceHolder 3"/>
          <p:cNvSpPr>
            <a:spLocks noGrp="1"/>
          </p:cNvSpPr>
          <p:nvPr>
            <p:ph/>
          </p:nvPr>
        </p:nvSpPr>
        <p:spPr>
          <a:xfrm>
            <a:off x="3505320" y="2317680"/>
            <a:ext cx="3011760" cy="574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" name="PlaceHolder 4"/>
          <p:cNvSpPr>
            <a:spLocks noGrp="1"/>
          </p:cNvSpPr>
          <p:nvPr>
            <p:ph/>
          </p:nvPr>
        </p:nvSpPr>
        <p:spPr>
          <a:xfrm>
            <a:off x="342720" y="5318280"/>
            <a:ext cx="3011760" cy="2739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85AB38BC-78AD-498E-AE76-F2DCB34F62C8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laceHolder 1"/>
          <p:cNvSpPr>
            <a:spLocks noGrp="1"/>
          </p:cNvSpPr>
          <p:nvPr>
            <p:ph type="title"/>
          </p:nvPr>
        </p:nvSpPr>
        <p:spPr>
          <a:xfrm>
            <a:off x="342720" y="394920"/>
            <a:ext cx="6171840" cy="1653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" name="PlaceHolder 2"/>
          <p:cNvSpPr>
            <a:spLocks noGrp="1"/>
          </p:cNvSpPr>
          <p:nvPr>
            <p:ph/>
          </p:nvPr>
        </p:nvSpPr>
        <p:spPr>
          <a:xfrm>
            <a:off x="342720" y="2317680"/>
            <a:ext cx="3011760" cy="574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" name="PlaceHolder 3"/>
          <p:cNvSpPr>
            <a:spLocks noGrp="1"/>
          </p:cNvSpPr>
          <p:nvPr>
            <p:ph/>
          </p:nvPr>
        </p:nvSpPr>
        <p:spPr>
          <a:xfrm>
            <a:off x="3505320" y="2317680"/>
            <a:ext cx="3011760" cy="2739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" name="PlaceHolder 4"/>
          <p:cNvSpPr>
            <a:spLocks noGrp="1"/>
          </p:cNvSpPr>
          <p:nvPr>
            <p:ph/>
          </p:nvPr>
        </p:nvSpPr>
        <p:spPr>
          <a:xfrm>
            <a:off x="3505320" y="5318280"/>
            <a:ext cx="3011760" cy="2739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14DD4360-BC59-4293-A7EC-94E58DC2B19F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laceHolder 1"/>
          <p:cNvSpPr>
            <a:spLocks noGrp="1"/>
          </p:cNvSpPr>
          <p:nvPr>
            <p:ph type="title"/>
          </p:nvPr>
        </p:nvSpPr>
        <p:spPr>
          <a:xfrm>
            <a:off x="342720" y="394920"/>
            <a:ext cx="6171840" cy="1653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" name="PlaceHolder 2"/>
          <p:cNvSpPr>
            <a:spLocks noGrp="1"/>
          </p:cNvSpPr>
          <p:nvPr>
            <p:ph/>
          </p:nvPr>
        </p:nvSpPr>
        <p:spPr>
          <a:xfrm>
            <a:off x="342720" y="2317680"/>
            <a:ext cx="3011760" cy="2739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" name="PlaceHolder 3"/>
          <p:cNvSpPr>
            <a:spLocks noGrp="1"/>
          </p:cNvSpPr>
          <p:nvPr>
            <p:ph/>
          </p:nvPr>
        </p:nvSpPr>
        <p:spPr>
          <a:xfrm>
            <a:off x="3505320" y="2317680"/>
            <a:ext cx="3011760" cy="2739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" name="PlaceHolder 4"/>
          <p:cNvSpPr>
            <a:spLocks noGrp="1"/>
          </p:cNvSpPr>
          <p:nvPr>
            <p:ph/>
          </p:nvPr>
        </p:nvSpPr>
        <p:spPr>
          <a:xfrm>
            <a:off x="342720" y="5318280"/>
            <a:ext cx="6171840" cy="2739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2052BCFF-A1A8-452C-BBC2-60D429415041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342720" y="394920"/>
            <a:ext cx="6171840" cy="1653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" name="PlaceHolder 2"/>
          <p:cNvSpPr>
            <a:spLocks noGrp="1"/>
          </p:cNvSpPr>
          <p:nvPr>
            <p:ph/>
          </p:nvPr>
        </p:nvSpPr>
        <p:spPr>
          <a:xfrm>
            <a:off x="342720" y="2317680"/>
            <a:ext cx="6171840" cy="2739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" name="PlaceHolder 3"/>
          <p:cNvSpPr>
            <a:spLocks noGrp="1"/>
          </p:cNvSpPr>
          <p:nvPr>
            <p:ph/>
          </p:nvPr>
        </p:nvSpPr>
        <p:spPr>
          <a:xfrm>
            <a:off x="342720" y="5318280"/>
            <a:ext cx="6171840" cy="2739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0441D4C9-9B9E-496C-BD64-41DF62675414}" type="slidenum">
              <a:t>&lt;#&gt;</a:t>
            </a:fld>
          </a:p>
        </p:txBody>
      </p:sp>
      <p:sp>
        <p:nvSpPr>
          <p:cNvPr id="7" name="PlaceHolder 6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laceHolder 1"/>
          <p:cNvSpPr>
            <a:spLocks noGrp="1"/>
          </p:cNvSpPr>
          <p:nvPr>
            <p:ph type="title"/>
          </p:nvPr>
        </p:nvSpPr>
        <p:spPr>
          <a:xfrm>
            <a:off x="342720" y="394920"/>
            <a:ext cx="6171840" cy="1653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" name="PlaceHolder 2"/>
          <p:cNvSpPr>
            <a:spLocks noGrp="1"/>
          </p:cNvSpPr>
          <p:nvPr>
            <p:ph/>
          </p:nvPr>
        </p:nvSpPr>
        <p:spPr>
          <a:xfrm>
            <a:off x="342720" y="2317680"/>
            <a:ext cx="3011760" cy="2739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" name="PlaceHolder 3"/>
          <p:cNvSpPr>
            <a:spLocks noGrp="1"/>
          </p:cNvSpPr>
          <p:nvPr>
            <p:ph/>
          </p:nvPr>
        </p:nvSpPr>
        <p:spPr>
          <a:xfrm>
            <a:off x="3505320" y="2317680"/>
            <a:ext cx="3011760" cy="2739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" name="PlaceHolder 4"/>
          <p:cNvSpPr>
            <a:spLocks noGrp="1"/>
          </p:cNvSpPr>
          <p:nvPr>
            <p:ph/>
          </p:nvPr>
        </p:nvSpPr>
        <p:spPr>
          <a:xfrm>
            <a:off x="342720" y="5318280"/>
            <a:ext cx="3011760" cy="2739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" name="PlaceHolder 5"/>
          <p:cNvSpPr>
            <a:spLocks noGrp="1"/>
          </p:cNvSpPr>
          <p:nvPr>
            <p:ph/>
          </p:nvPr>
        </p:nvSpPr>
        <p:spPr>
          <a:xfrm>
            <a:off x="3505320" y="5318280"/>
            <a:ext cx="3011760" cy="2739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PlaceHolder 6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8" name="PlaceHolder 7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03EF3E93-E754-4EF6-9602-D225CF38C2E4}" type="slidenum">
              <a:t>&lt;#&gt;</a:t>
            </a:fld>
          </a:p>
        </p:txBody>
      </p:sp>
      <p:sp>
        <p:nvSpPr>
          <p:cNvPr id="9" name="PlaceHolder 8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laceHolder 1"/>
          <p:cNvSpPr>
            <a:spLocks noGrp="1"/>
          </p:cNvSpPr>
          <p:nvPr>
            <p:ph type="title"/>
          </p:nvPr>
        </p:nvSpPr>
        <p:spPr>
          <a:xfrm>
            <a:off x="342720" y="394920"/>
            <a:ext cx="6171840" cy="1653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" name="PlaceHolder 2"/>
          <p:cNvSpPr>
            <a:spLocks noGrp="1"/>
          </p:cNvSpPr>
          <p:nvPr>
            <p:ph/>
          </p:nvPr>
        </p:nvSpPr>
        <p:spPr>
          <a:xfrm>
            <a:off x="342720" y="2317680"/>
            <a:ext cx="1987200" cy="2739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" name="PlaceHolder 3"/>
          <p:cNvSpPr>
            <a:spLocks noGrp="1"/>
          </p:cNvSpPr>
          <p:nvPr>
            <p:ph/>
          </p:nvPr>
        </p:nvSpPr>
        <p:spPr>
          <a:xfrm>
            <a:off x="2429640" y="2317680"/>
            <a:ext cx="1987200" cy="2739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" name="PlaceHolder 4"/>
          <p:cNvSpPr>
            <a:spLocks noGrp="1"/>
          </p:cNvSpPr>
          <p:nvPr>
            <p:ph/>
          </p:nvPr>
        </p:nvSpPr>
        <p:spPr>
          <a:xfrm>
            <a:off x="4516560" y="2317680"/>
            <a:ext cx="1987200" cy="2739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" name="PlaceHolder 5"/>
          <p:cNvSpPr>
            <a:spLocks noGrp="1"/>
          </p:cNvSpPr>
          <p:nvPr>
            <p:ph/>
          </p:nvPr>
        </p:nvSpPr>
        <p:spPr>
          <a:xfrm>
            <a:off x="342720" y="5318280"/>
            <a:ext cx="1987200" cy="2739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" name="PlaceHolder 6"/>
          <p:cNvSpPr>
            <a:spLocks noGrp="1"/>
          </p:cNvSpPr>
          <p:nvPr>
            <p:ph/>
          </p:nvPr>
        </p:nvSpPr>
        <p:spPr>
          <a:xfrm>
            <a:off x="2429640" y="5318280"/>
            <a:ext cx="1987200" cy="2739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" name="PlaceHolder 7"/>
          <p:cNvSpPr>
            <a:spLocks noGrp="1"/>
          </p:cNvSpPr>
          <p:nvPr>
            <p:ph/>
          </p:nvPr>
        </p:nvSpPr>
        <p:spPr>
          <a:xfrm>
            <a:off x="4516560" y="5318280"/>
            <a:ext cx="1987200" cy="2739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" name="PlaceHolder 8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10" name="PlaceHolder 9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8A05B76B-AE17-43C7-83DD-BA2779E69218}" type="slidenum">
              <a:t>&lt;#&gt;</a:t>
            </a:fld>
          </a:p>
        </p:txBody>
      </p:sp>
      <p:sp>
        <p:nvSpPr>
          <p:cNvPr id="11" name="PlaceHolder 10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7F7D8139-0848-4D3B-B7CC-82BED9EE240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PlaceHolder 1"/>
          <p:cNvSpPr>
            <a:spLocks noGrp="1"/>
          </p:cNvSpPr>
          <p:nvPr>
            <p:ph type="title"/>
          </p:nvPr>
        </p:nvSpPr>
        <p:spPr>
          <a:xfrm>
            <a:off x="342720" y="394920"/>
            <a:ext cx="6171840" cy="1653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" name="PlaceHolder 2"/>
          <p:cNvSpPr>
            <a:spLocks noGrp="1"/>
          </p:cNvSpPr>
          <p:nvPr>
            <p:ph type="subTitle"/>
          </p:nvPr>
        </p:nvSpPr>
        <p:spPr>
          <a:xfrm>
            <a:off x="342720" y="2317680"/>
            <a:ext cx="6171840" cy="574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2A4F65FB-DC48-42C8-93AF-4E46575BB52A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title"/>
          </p:nvPr>
        </p:nvSpPr>
        <p:spPr>
          <a:xfrm>
            <a:off x="342720" y="394920"/>
            <a:ext cx="6171840" cy="1653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" name="PlaceHolder 2"/>
          <p:cNvSpPr>
            <a:spLocks noGrp="1"/>
          </p:cNvSpPr>
          <p:nvPr>
            <p:ph/>
          </p:nvPr>
        </p:nvSpPr>
        <p:spPr>
          <a:xfrm>
            <a:off x="342720" y="2317680"/>
            <a:ext cx="6171840" cy="574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25E0D7C9-4FBE-4232-927E-9846AF6CC8CB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title"/>
          </p:nvPr>
        </p:nvSpPr>
        <p:spPr>
          <a:xfrm>
            <a:off x="342720" y="394920"/>
            <a:ext cx="6171840" cy="1653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/>
          </p:nvPr>
        </p:nvSpPr>
        <p:spPr>
          <a:xfrm>
            <a:off x="342720" y="2317680"/>
            <a:ext cx="3011760" cy="574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/>
          </p:nvPr>
        </p:nvSpPr>
        <p:spPr>
          <a:xfrm>
            <a:off x="3505320" y="2317680"/>
            <a:ext cx="3011760" cy="574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BA47147F-0CEB-40AF-A60F-68526C1E3429}" type="slidenum">
              <a:t>&lt;#&gt;</a:t>
            </a:fld>
          </a:p>
        </p:txBody>
      </p:sp>
      <p:sp>
        <p:nvSpPr>
          <p:cNvPr id="7" name="PlaceHolder 6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342720" y="394920"/>
            <a:ext cx="6171840" cy="1653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683C218B-C14C-4BD0-9BFE-1315F540B303}" type="slidenum">
              <a:t>&lt;#&gt;</a:t>
            </a:fld>
          </a:p>
        </p:txBody>
      </p:sp>
      <p:sp>
        <p:nvSpPr>
          <p:cNvPr id="5" name="PlaceHolder 4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PlaceHolder 1"/>
          <p:cNvSpPr>
            <a:spLocks noGrp="1"/>
          </p:cNvSpPr>
          <p:nvPr>
            <p:ph type="subTitle"/>
          </p:nvPr>
        </p:nvSpPr>
        <p:spPr>
          <a:xfrm>
            <a:off x="342720" y="394920"/>
            <a:ext cx="6171840" cy="7667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9DD1AB68-8867-4CE5-8FE3-60C359BAFE30}" type="slidenum">
              <a:t>&lt;#&gt;</a:t>
            </a:fld>
          </a:p>
        </p:txBody>
      </p:sp>
      <p:sp>
        <p:nvSpPr>
          <p:cNvPr id="5" name="PlaceHolder 4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PlaceHolder 1"/>
          <p:cNvSpPr>
            <a:spLocks noGrp="1"/>
          </p:cNvSpPr>
          <p:nvPr>
            <p:ph type="title"/>
          </p:nvPr>
        </p:nvSpPr>
        <p:spPr>
          <a:xfrm>
            <a:off x="342720" y="394920"/>
            <a:ext cx="6171840" cy="1653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" name="PlaceHolder 2"/>
          <p:cNvSpPr>
            <a:spLocks noGrp="1"/>
          </p:cNvSpPr>
          <p:nvPr>
            <p:ph/>
          </p:nvPr>
        </p:nvSpPr>
        <p:spPr>
          <a:xfrm>
            <a:off x="342720" y="2317680"/>
            <a:ext cx="3011760" cy="2739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" name="PlaceHolder 3"/>
          <p:cNvSpPr>
            <a:spLocks noGrp="1"/>
          </p:cNvSpPr>
          <p:nvPr>
            <p:ph/>
          </p:nvPr>
        </p:nvSpPr>
        <p:spPr>
          <a:xfrm>
            <a:off x="3505320" y="2317680"/>
            <a:ext cx="3011760" cy="574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" name="PlaceHolder 4"/>
          <p:cNvSpPr>
            <a:spLocks noGrp="1"/>
          </p:cNvSpPr>
          <p:nvPr>
            <p:ph/>
          </p:nvPr>
        </p:nvSpPr>
        <p:spPr>
          <a:xfrm>
            <a:off x="342720" y="5318280"/>
            <a:ext cx="3011760" cy="2739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8A080C24-F86E-46D8-8F15-D3BC2DBBC233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PlaceHolder 1"/>
          <p:cNvSpPr>
            <a:spLocks noGrp="1"/>
          </p:cNvSpPr>
          <p:nvPr>
            <p:ph type="title"/>
          </p:nvPr>
        </p:nvSpPr>
        <p:spPr>
          <a:xfrm>
            <a:off x="342720" y="394920"/>
            <a:ext cx="6171840" cy="1653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" name="PlaceHolder 2"/>
          <p:cNvSpPr>
            <a:spLocks noGrp="1"/>
          </p:cNvSpPr>
          <p:nvPr>
            <p:ph/>
          </p:nvPr>
        </p:nvSpPr>
        <p:spPr>
          <a:xfrm>
            <a:off x="342720" y="2317680"/>
            <a:ext cx="3011760" cy="574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" name="PlaceHolder 3"/>
          <p:cNvSpPr>
            <a:spLocks noGrp="1"/>
          </p:cNvSpPr>
          <p:nvPr>
            <p:ph/>
          </p:nvPr>
        </p:nvSpPr>
        <p:spPr>
          <a:xfrm>
            <a:off x="3505320" y="2317680"/>
            <a:ext cx="3011760" cy="2739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" name="PlaceHolder 4"/>
          <p:cNvSpPr>
            <a:spLocks noGrp="1"/>
          </p:cNvSpPr>
          <p:nvPr>
            <p:ph/>
          </p:nvPr>
        </p:nvSpPr>
        <p:spPr>
          <a:xfrm>
            <a:off x="3505320" y="5318280"/>
            <a:ext cx="3011760" cy="2739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8898727A-86B2-46EE-9995-3FF125571E3B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PlaceHolder 1"/>
          <p:cNvSpPr>
            <a:spLocks noGrp="1"/>
          </p:cNvSpPr>
          <p:nvPr>
            <p:ph type="title"/>
          </p:nvPr>
        </p:nvSpPr>
        <p:spPr>
          <a:xfrm>
            <a:off x="342720" y="394920"/>
            <a:ext cx="6171840" cy="1653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" name="PlaceHolder 2"/>
          <p:cNvSpPr>
            <a:spLocks noGrp="1"/>
          </p:cNvSpPr>
          <p:nvPr>
            <p:ph/>
          </p:nvPr>
        </p:nvSpPr>
        <p:spPr>
          <a:xfrm>
            <a:off x="342720" y="2317680"/>
            <a:ext cx="3011760" cy="2739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" name="PlaceHolder 3"/>
          <p:cNvSpPr>
            <a:spLocks noGrp="1"/>
          </p:cNvSpPr>
          <p:nvPr>
            <p:ph/>
          </p:nvPr>
        </p:nvSpPr>
        <p:spPr>
          <a:xfrm>
            <a:off x="3505320" y="2317680"/>
            <a:ext cx="3011760" cy="2739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" name="PlaceHolder 4"/>
          <p:cNvSpPr>
            <a:spLocks noGrp="1"/>
          </p:cNvSpPr>
          <p:nvPr>
            <p:ph/>
          </p:nvPr>
        </p:nvSpPr>
        <p:spPr>
          <a:xfrm>
            <a:off x="342720" y="5318280"/>
            <a:ext cx="6171840" cy="2739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BAC02535-E56F-45C8-B984-F375B133FF6E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PlaceHolder 1"/>
          <p:cNvSpPr>
            <a:spLocks noGrp="1"/>
          </p:cNvSpPr>
          <p:nvPr>
            <p:ph type="title"/>
          </p:nvPr>
        </p:nvSpPr>
        <p:spPr>
          <a:xfrm>
            <a:off x="342720" y="394920"/>
            <a:ext cx="6171840" cy="1653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2"/>
          <p:cNvSpPr>
            <a:spLocks noGrp="1"/>
          </p:cNvSpPr>
          <p:nvPr>
            <p:ph/>
          </p:nvPr>
        </p:nvSpPr>
        <p:spPr>
          <a:xfrm>
            <a:off x="342720" y="2317680"/>
            <a:ext cx="6171840" cy="2739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" name="PlaceHolder 3"/>
          <p:cNvSpPr>
            <a:spLocks noGrp="1"/>
          </p:cNvSpPr>
          <p:nvPr>
            <p:ph/>
          </p:nvPr>
        </p:nvSpPr>
        <p:spPr>
          <a:xfrm>
            <a:off x="342720" y="5318280"/>
            <a:ext cx="6171840" cy="2739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42E159E0-5A58-4521-A360-C37B46CB8DD4}" type="slidenum">
              <a:t>&lt;#&gt;</a:t>
            </a:fld>
          </a:p>
        </p:txBody>
      </p:sp>
      <p:sp>
        <p:nvSpPr>
          <p:cNvPr id="7" name="PlaceHolder 6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PlaceHolder 1"/>
          <p:cNvSpPr>
            <a:spLocks noGrp="1"/>
          </p:cNvSpPr>
          <p:nvPr>
            <p:ph type="title"/>
          </p:nvPr>
        </p:nvSpPr>
        <p:spPr>
          <a:xfrm>
            <a:off x="342720" y="394920"/>
            <a:ext cx="6171840" cy="1653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" name="PlaceHolder 2"/>
          <p:cNvSpPr>
            <a:spLocks noGrp="1"/>
          </p:cNvSpPr>
          <p:nvPr>
            <p:ph/>
          </p:nvPr>
        </p:nvSpPr>
        <p:spPr>
          <a:xfrm>
            <a:off x="342720" y="2317680"/>
            <a:ext cx="3011760" cy="2739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" name="PlaceHolder 3"/>
          <p:cNvSpPr>
            <a:spLocks noGrp="1"/>
          </p:cNvSpPr>
          <p:nvPr>
            <p:ph/>
          </p:nvPr>
        </p:nvSpPr>
        <p:spPr>
          <a:xfrm>
            <a:off x="3505320" y="2317680"/>
            <a:ext cx="3011760" cy="2739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" name="PlaceHolder 4"/>
          <p:cNvSpPr>
            <a:spLocks noGrp="1"/>
          </p:cNvSpPr>
          <p:nvPr>
            <p:ph/>
          </p:nvPr>
        </p:nvSpPr>
        <p:spPr>
          <a:xfrm>
            <a:off x="342720" y="5318280"/>
            <a:ext cx="3011760" cy="2739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PlaceHolder 5"/>
          <p:cNvSpPr>
            <a:spLocks noGrp="1"/>
          </p:cNvSpPr>
          <p:nvPr>
            <p:ph/>
          </p:nvPr>
        </p:nvSpPr>
        <p:spPr>
          <a:xfrm>
            <a:off x="3505320" y="5318280"/>
            <a:ext cx="3011760" cy="2739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PlaceHolder 6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8" name="PlaceHolder 7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7A8CDDD7-1C6D-4516-8830-1E4EBA38E16A}" type="slidenum">
              <a:t>&lt;#&gt;</a:t>
            </a:fld>
          </a:p>
        </p:txBody>
      </p:sp>
      <p:sp>
        <p:nvSpPr>
          <p:cNvPr id="9" name="PlaceHolder 8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342720" y="394920"/>
            <a:ext cx="6171840" cy="1653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/>
          </p:nvPr>
        </p:nvSpPr>
        <p:spPr>
          <a:xfrm>
            <a:off x="342720" y="2317680"/>
            <a:ext cx="1987200" cy="2739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PlaceHolder 3"/>
          <p:cNvSpPr>
            <a:spLocks noGrp="1"/>
          </p:cNvSpPr>
          <p:nvPr>
            <p:ph/>
          </p:nvPr>
        </p:nvSpPr>
        <p:spPr>
          <a:xfrm>
            <a:off x="2429640" y="2317680"/>
            <a:ext cx="1987200" cy="2739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" name="PlaceHolder 4"/>
          <p:cNvSpPr>
            <a:spLocks noGrp="1"/>
          </p:cNvSpPr>
          <p:nvPr>
            <p:ph/>
          </p:nvPr>
        </p:nvSpPr>
        <p:spPr>
          <a:xfrm>
            <a:off x="4516560" y="2317680"/>
            <a:ext cx="1987200" cy="2739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5"/>
          <p:cNvSpPr>
            <a:spLocks noGrp="1"/>
          </p:cNvSpPr>
          <p:nvPr>
            <p:ph/>
          </p:nvPr>
        </p:nvSpPr>
        <p:spPr>
          <a:xfrm>
            <a:off x="342720" y="5318280"/>
            <a:ext cx="1987200" cy="2739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PlaceHolder 6"/>
          <p:cNvSpPr>
            <a:spLocks noGrp="1"/>
          </p:cNvSpPr>
          <p:nvPr>
            <p:ph/>
          </p:nvPr>
        </p:nvSpPr>
        <p:spPr>
          <a:xfrm>
            <a:off x="2429640" y="5318280"/>
            <a:ext cx="1987200" cy="2739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PlaceHolder 7"/>
          <p:cNvSpPr>
            <a:spLocks noGrp="1"/>
          </p:cNvSpPr>
          <p:nvPr>
            <p:ph/>
          </p:nvPr>
        </p:nvSpPr>
        <p:spPr>
          <a:xfrm>
            <a:off x="4516560" y="5318280"/>
            <a:ext cx="1987200" cy="2739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" name="PlaceHolder 8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10" name="PlaceHolder 9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144E9F71-BEB3-4BD6-AEDF-8E470BF20567}" type="slidenum">
              <a:t>&lt;#&gt;</a:t>
            </a:fld>
          </a:p>
        </p:txBody>
      </p:sp>
      <p:sp>
        <p:nvSpPr>
          <p:cNvPr id="11" name="PlaceHolder 10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4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title"/>
          </p:nvPr>
        </p:nvSpPr>
        <p:spPr>
          <a:xfrm>
            <a:off x="342720" y="394920"/>
            <a:ext cx="6171480" cy="16534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Click to edit the title text format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" name="PlaceHolder 2"/>
          <p:cNvSpPr>
            <a:spLocks noGrp="1"/>
          </p:cNvSpPr>
          <p:nvPr>
            <p:ph type="body"/>
          </p:nvPr>
        </p:nvSpPr>
        <p:spPr>
          <a:xfrm>
            <a:off x="342720" y="2317680"/>
            <a:ext cx="6171480" cy="5744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1"/>
          </p:nvPr>
        </p:nvSpPr>
        <p:spPr>
          <a:xfrm>
            <a:off x="2271600" y="9181440"/>
            <a:ext cx="2313360" cy="52632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&lt;footer&gt;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2"/>
          </p:nvPr>
        </p:nvSpPr>
        <p:spPr>
          <a:xfrm>
            <a:off x="4843440" y="9181440"/>
            <a:ext cx="1541880" cy="52632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ctr">
            <a:noAutofit/>
          </a:bodyPr>
          <a:lstStyle>
            <a:lvl1pPr indent="0" algn="r">
              <a:lnSpc>
                <a:spcPct val="100000"/>
              </a:lnSpc>
              <a:buNone/>
              <a:tabLst>
                <a:tab algn="l" pos="0"/>
              </a:tabLst>
              <a:defRPr b="0" lang="en-US" sz="900" spc="-1" strike="noStrike">
                <a:solidFill>
                  <a:srgbClr val="8b8b8b"/>
                </a:solidFill>
                <a:latin typeface="Calibri"/>
              </a:defRPr>
            </a:lvl1pPr>
          </a:lstStyle>
          <a:p>
            <a:pPr indent="0" algn="r">
              <a:lnSpc>
                <a:spcPct val="100000"/>
              </a:lnSpc>
              <a:buNone/>
              <a:tabLst>
                <a:tab algn="l" pos="0"/>
              </a:tabLst>
            </a:pPr>
            <a:fld id="{348F08B9-0971-4A3D-ACB5-D0224C98E8F5}" type="slidenum">
              <a:rPr b="0" lang="en-US" sz="900" spc="-1" strike="noStrike">
                <a:solidFill>
                  <a:srgbClr val="8b8b8b"/>
                </a:solidFill>
                <a:latin typeface="Calibri"/>
              </a:rPr>
              <a:t>&lt;number&gt;</a:t>
            </a:fld>
            <a:endParaRPr b="0" lang="en-GB" sz="9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dt" idx="3"/>
          </p:nvPr>
        </p:nvSpPr>
        <p:spPr>
          <a:xfrm>
            <a:off x="471600" y="9181440"/>
            <a:ext cx="1541880" cy="52632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ctr">
            <a:noAutofit/>
          </a:bodyPr>
          <a:lstStyle>
            <a:lvl1pPr indent="0">
              <a:buNone/>
              <a:defRPr b="0" lang="en-GB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&lt;date/time&gt;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laceHolder 1"/>
          <p:cNvSpPr>
            <a:spLocks noGrp="1"/>
          </p:cNvSpPr>
          <p:nvPr>
            <p:ph type="ftr" idx="4"/>
          </p:nvPr>
        </p:nvSpPr>
        <p:spPr>
          <a:xfrm>
            <a:off x="2271600" y="9181440"/>
            <a:ext cx="2313360" cy="52632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&lt;footer&gt;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2" name="PlaceHolder 2"/>
          <p:cNvSpPr>
            <a:spLocks noGrp="1"/>
          </p:cNvSpPr>
          <p:nvPr>
            <p:ph type="sldNum" idx="5"/>
          </p:nvPr>
        </p:nvSpPr>
        <p:spPr>
          <a:xfrm>
            <a:off x="4843440" y="9181440"/>
            <a:ext cx="1541880" cy="52632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ctr">
            <a:noAutofit/>
          </a:bodyPr>
          <a:lstStyle>
            <a:lvl1pPr indent="0" algn="r">
              <a:lnSpc>
                <a:spcPct val="100000"/>
              </a:lnSpc>
              <a:buNone/>
              <a:tabLst>
                <a:tab algn="l" pos="0"/>
              </a:tabLst>
              <a:defRPr b="0" lang="en-US" sz="900" spc="-1" strike="noStrike">
                <a:solidFill>
                  <a:srgbClr val="8b8b8b"/>
                </a:solidFill>
                <a:latin typeface="Calibri"/>
              </a:defRPr>
            </a:lvl1pPr>
          </a:lstStyle>
          <a:p>
            <a:pPr indent="0" algn="r">
              <a:lnSpc>
                <a:spcPct val="100000"/>
              </a:lnSpc>
              <a:buNone/>
              <a:tabLst>
                <a:tab algn="l" pos="0"/>
              </a:tabLst>
            </a:pPr>
            <a:fld id="{70FAA4F9-2D9F-4DAA-A66C-2105978B2C14}" type="slidenum">
              <a:rPr b="0" lang="en-US" sz="900" spc="-1" strike="noStrike">
                <a:solidFill>
                  <a:srgbClr val="8b8b8b"/>
                </a:solidFill>
                <a:latin typeface="Calibri"/>
              </a:rPr>
              <a:t>&lt;number&gt;</a:t>
            </a:fld>
            <a:endParaRPr b="0" lang="en-GB" sz="9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3" name="PlaceHolder 3"/>
          <p:cNvSpPr>
            <a:spLocks noGrp="1"/>
          </p:cNvSpPr>
          <p:nvPr>
            <p:ph type="dt" idx="6"/>
          </p:nvPr>
        </p:nvSpPr>
        <p:spPr>
          <a:xfrm>
            <a:off x="471600" y="9181440"/>
            <a:ext cx="1541880" cy="52632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ctr">
            <a:noAutofit/>
          </a:bodyPr>
          <a:lstStyle>
            <a:lvl1pPr indent="0">
              <a:buNone/>
              <a:defRPr b="0" lang="en-GB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&lt;date/time&gt;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4" name="PlaceHolder 4"/>
          <p:cNvSpPr>
            <a:spLocks noGrp="1"/>
          </p:cNvSpPr>
          <p:nvPr>
            <p:ph type="title"/>
          </p:nvPr>
        </p:nvSpPr>
        <p:spPr>
          <a:xfrm>
            <a:off x="342720" y="394920"/>
            <a:ext cx="6171840" cy="1653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r>
              <a:rPr b="0" lang="en-GB" sz="4400" spc="-1" strike="noStrike">
                <a:solidFill>
                  <a:srgbClr val="000000"/>
                </a:solidFill>
                <a:latin typeface="Arial"/>
              </a:rPr>
              <a:t>Click to edit the title text format</a:t>
            </a: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" name="PlaceHolder 5"/>
          <p:cNvSpPr>
            <a:spLocks noGrp="1"/>
          </p:cNvSpPr>
          <p:nvPr>
            <p:ph type="body"/>
          </p:nvPr>
        </p:nvSpPr>
        <p:spPr>
          <a:xfrm>
            <a:off x="342720" y="2317680"/>
            <a:ext cx="6171840" cy="5744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GB" sz="2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GB" sz="24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image" Target="../media/image1.png"/><Relationship Id="rId2" Type="http://schemas.openxmlformats.org/officeDocument/2006/relationships/image" Target="../media/image2.png"/><Relationship Id="rId3" Type="http://schemas.openxmlformats.org/officeDocument/2006/relationships/image" Target="../media/image3.png"/><Relationship Id="rId4" Type="http://schemas.openxmlformats.org/officeDocument/2006/relationships/slideLayout" Target="../slideLayouts/slideLayout1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1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" name="Picture 4" descr=""/>
          <p:cNvPicPr/>
          <p:nvPr/>
        </p:nvPicPr>
        <p:blipFill>
          <a:blip r:embed="rId2"/>
          <a:stretch/>
        </p:blipFill>
        <p:spPr>
          <a:xfrm>
            <a:off x="4860000" y="558360"/>
            <a:ext cx="1443600" cy="1421280"/>
          </a:xfrm>
          <a:prstGeom prst="rect">
            <a:avLst/>
          </a:prstGeom>
          <a:ln w="0">
            <a:noFill/>
          </a:ln>
        </p:spPr>
      </p:pic>
      <p:sp>
        <p:nvSpPr>
          <p:cNvPr id="83" name="TextBox 7"/>
          <p:cNvSpPr/>
          <p:nvPr/>
        </p:nvSpPr>
        <p:spPr>
          <a:xfrm>
            <a:off x="1440000" y="428040"/>
            <a:ext cx="4620960" cy="155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spAutoFit/>
          </a:bodyPr>
          <a:p>
            <a:pPr>
              <a:lnSpc>
                <a:spcPct val="100000"/>
              </a:lnSpc>
            </a:pPr>
            <a:r>
              <a:rPr b="0" lang="en-US" sz="4800" spc="-1" strike="noStrike">
                <a:solidFill>
                  <a:srgbClr val="c00000"/>
                </a:solidFill>
                <a:latin typeface="Modern Love"/>
                <a:ea typeface="DejaVu Sans"/>
              </a:rPr>
              <a:t>Valentine’s Menu</a:t>
            </a:r>
            <a:endParaRPr b="0" lang="en-GB" sz="4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TextBox 8"/>
          <p:cNvSpPr/>
          <p:nvPr/>
        </p:nvSpPr>
        <p:spPr>
          <a:xfrm>
            <a:off x="360000" y="1620000"/>
            <a:ext cx="3331440" cy="2251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spAutoFit/>
          </a:bodyPr>
          <a:p>
            <a:pPr>
              <a:lnSpc>
                <a:spcPct val="100000"/>
              </a:lnSpc>
            </a:pPr>
            <a:r>
              <a:rPr b="1" lang="en-US" sz="1400" spc="-1" strike="noStrike">
                <a:solidFill>
                  <a:srgbClr val="000000"/>
                </a:solidFill>
                <a:latin typeface="Lucida Console"/>
                <a:ea typeface="DejaVu Sans"/>
              </a:rPr>
              <a:t>STARTERS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US" sz="1200" spc="-1" strike="noStrike">
                <a:solidFill>
                  <a:srgbClr val="000000"/>
                </a:solidFill>
                <a:latin typeface="Lucida Console"/>
                <a:ea typeface="DejaVu Sans"/>
              </a:rPr>
              <a:t>Tomato Soup................... $10</a:t>
            </a:r>
            <a:endParaRPr b="0" lang="en-GB" sz="12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i="1" lang="en-US" sz="1000" spc="-1" strike="noStrike">
                <a:solidFill>
                  <a:srgbClr val="000000"/>
                </a:solidFill>
                <a:latin typeface="Lucida Console"/>
                <a:ea typeface="DejaVu Sans"/>
              </a:rPr>
              <a:t>Tomatoes, onion, garlic, chicken</a:t>
            </a:r>
            <a:endParaRPr b="0" lang="en-GB" sz="10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2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US" sz="1200" spc="-1" strike="noStrike">
                <a:solidFill>
                  <a:srgbClr val="000000"/>
                </a:solidFill>
                <a:latin typeface="Lucida Console"/>
                <a:ea typeface="DejaVu Sans"/>
              </a:rPr>
              <a:t>Chicken Soup.................. $10</a:t>
            </a:r>
            <a:endParaRPr b="0" lang="en-GB" sz="12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i="1" lang="en-US" sz="1000" spc="-1" strike="noStrike">
                <a:solidFill>
                  <a:srgbClr val="000000"/>
                </a:solidFill>
                <a:latin typeface="Lucida Console"/>
                <a:ea typeface="DejaVu Sans"/>
              </a:rPr>
              <a:t>Chicken, pasta, celery, carrot, onion, garlic, herbs, sauces</a:t>
            </a:r>
            <a:endParaRPr b="0" lang="en-GB" sz="10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2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US" sz="1200" spc="-1" strike="noStrike">
                <a:solidFill>
                  <a:srgbClr val="000000"/>
                </a:solidFill>
                <a:latin typeface="Lucida Console"/>
                <a:ea typeface="DejaVu Sans"/>
              </a:rPr>
              <a:t>Crispy Corn................... $10</a:t>
            </a:r>
            <a:endParaRPr b="0" lang="en-GB" sz="12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i="1" lang="en-US" sz="1000" spc="-1" strike="noStrike">
                <a:solidFill>
                  <a:srgbClr val="000000"/>
                </a:solidFill>
                <a:latin typeface="Lucida Console"/>
                <a:ea typeface="DejaVu Sans"/>
              </a:rPr>
              <a:t>Chicken, corn, carrot, onion, garlic, herbs, sauces</a:t>
            </a:r>
            <a:endParaRPr b="0" lang="en-GB" sz="10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TextBox 9"/>
          <p:cNvSpPr/>
          <p:nvPr/>
        </p:nvSpPr>
        <p:spPr>
          <a:xfrm>
            <a:off x="3254400" y="4259160"/>
            <a:ext cx="3224880" cy="3300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spAutoFit/>
          </a:bodyPr>
          <a:p>
            <a:pPr>
              <a:lnSpc>
                <a:spcPct val="100000"/>
              </a:lnSpc>
            </a:pPr>
            <a:r>
              <a:rPr b="1" lang="en-US" sz="1400" spc="-1" strike="noStrike">
                <a:solidFill>
                  <a:srgbClr val="000000"/>
                </a:solidFill>
                <a:latin typeface="Lucida Console"/>
                <a:ea typeface="DejaVu Sans"/>
              </a:rPr>
              <a:t>CLASSIC ALCOHOL COCKTAILS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1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US" sz="1200" spc="-1" strike="noStrike">
                <a:solidFill>
                  <a:srgbClr val="000000"/>
                </a:solidFill>
                <a:latin typeface="Lucida Console"/>
                <a:ea typeface="DejaVu Sans"/>
              </a:rPr>
              <a:t>Sidecar 60ml ............... $10</a:t>
            </a:r>
            <a:endParaRPr b="0" lang="en-GB" sz="12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i="1" lang="en-US" sz="1000" spc="-1" strike="noStrike">
                <a:solidFill>
                  <a:srgbClr val="000000"/>
                </a:solidFill>
                <a:latin typeface="Lucida Console"/>
                <a:ea typeface="DejaVu Sans"/>
              </a:rPr>
              <a:t>Brand, triple sec, lemon juice</a:t>
            </a:r>
            <a:endParaRPr b="0" lang="en-GB" sz="10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0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US" sz="1200" spc="-1" strike="noStrike">
                <a:solidFill>
                  <a:srgbClr val="000000"/>
                </a:solidFill>
                <a:latin typeface="Lucida Console"/>
                <a:ea typeface="DejaVu Sans"/>
              </a:rPr>
              <a:t>Grasshopper 50ml............ $10</a:t>
            </a:r>
            <a:endParaRPr b="0" lang="en-GB" sz="12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i="1" lang="en-US" sz="1000" spc="-1" strike="noStrike">
                <a:solidFill>
                  <a:srgbClr val="000000"/>
                </a:solidFill>
                <a:latin typeface="Lucida Console"/>
                <a:ea typeface="DejaVu Sans"/>
              </a:rPr>
              <a:t>Fresh cream, cocoa cream, green mint cream</a:t>
            </a:r>
            <a:endParaRPr b="0" lang="en-GB" sz="10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2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US" sz="1200" spc="-1" strike="noStrike">
                <a:solidFill>
                  <a:srgbClr val="000000"/>
                </a:solidFill>
                <a:latin typeface="Lucida Console"/>
                <a:ea typeface="DejaVu Sans"/>
              </a:rPr>
              <a:t>Tequila Sunrise 30ml........ $10</a:t>
            </a:r>
            <a:endParaRPr b="0" lang="en-GB" sz="12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i="1" lang="en-US" sz="1000" spc="-1" strike="noStrike">
                <a:solidFill>
                  <a:srgbClr val="000000"/>
                </a:solidFill>
                <a:latin typeface="Lucida Console"/>
                <a:ea typeface="DejaVu Sans"/>
              </a:rPr>
              <a:t>Silver Tequila, orange juice, grenadine, ice</a:t>
            </a:r>
            <a:endParaRPr b="0" lang="en-GB" sz="10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2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US" sz="1200" spc="-1" strike="noStrike">
                <a:solidFill>
                  <a:srgbClr val="000000"/>
                </a:solidFill>
                <a:latin typeface="Lucida Console"/>
                <a:ea typeface="DejaVu Sans"/>
              </a:rPr>
              <a:t>Martini 20ml................ $10</a:t>
            </a:r>
            <a:endParaRPr b="0" lang="en-GB" sz="12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i="1" lang="en-US" sz="1000" spc="-1" strike="noStrike">
                <a:solidFill>
                  <a:srgbClr val="000000"/>
                </a:solidFill>
                <a:latin typeface="Lucida Console"/>
                <a:ea typeface="DejaVu Sans"/>
              </a:rPr>
              <a:t>Gin, salt water, dry vermouth, olive</a:t>
            </a:r>
            <a:endParaRPr b="0" lang="en-GB" sz="10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2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US" sz="1200" spc="-1" strike="noStrike">
                <a:solidFill>
                  <a:srgbClr val="000000"/>
                </a:solidFill>
                <a:latin typeface="Lucida Console"/>
                <a:ea typeface="DejaVu Sans"/>
              </a:rPr>
              <a:t>Mojito 20ml................. $10</a:t>
            </a:r>
            <a:endParaRPr b="0" lang="en-GB" sz="12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i="1" lang="en-US" sz="1000" spc="-1" strike="noStrike">
                <a:solidFill>
                  <a:srgbClr val="000000"/>
                </a:solidFill>
                <a:latin typeface="Lucida Console"/>
                <a:ea typeface="DejaVu Sans"/>
              </a:rPr>
              <a:t>Mint Leaves, white rum, soda water, brown sugar</a:t>
            </a:r>
            <a:endParaRPr b="0" lang="en-GB" sz="10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TextBox 10"/>
          <p:cNvSpPr/>
          <p:nvPr/>
        </p:nvSpPr>
        <p:spPr>
          <a:xfrm>
            <a:off x="3652920" y="1871640"/>
            <a:ext cx="3224880" cy="2280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spAutoFit/>
          </a:bodyPr>
          <a:p>
            <a:pPr>
              <a:lnSpc>
                <a:spcPct val="100000"/>
              </a:lnSpc>
            </a:pPr>
            <a:r>
              <a:rPr b="1" lang="en-US" sz="1400" spc="-1" strike="noStrike">
                <a:solidFill>
                  <a:srgbClr val="000000"/>
                </a:solidFill>
                <a:latin typeface="Lucida Console"/>
                <a:ea typeface="DejaVu Sans"/>
              </a:rPr>
              <a:t>Deserts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1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US" sz="1200" spc="-1" strike="noStrike">
                <a:solidFill>
                  <a:srgbClr val="000000"/>
                </a:solidFill>
                <a:latin typeface="Lucida Console"/>
                <a:ea typeface="DejaVu Sans"/>
              </a:rPr>
              <a:t>Fruit and Cream............ $8</a:t>
            </a:r>
            <a:endParaRPr b="0" lang="en-GB" sz="12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2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US" sz="1200" spc="-1" strike="noStrike">
                <a:solidFill>
                  <a:srgbClr val="000000"/>
                </a:solidFill>
                <a:latin typeface="Lucida Console"/>
                <a:ea typeface="DejaVu Sans"/>
              </a:rPr>
              <a:t>Ice Cream.................. $9</a:t>
            </a:r>
            <a:endParaRPr b="0" lang="en-GB" sz="12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2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US" sz="1200" spc="-1" strike="noStrike">
                <a:solidFill>
                  <a:srgbClr val="000000"/>
                </a:solidFill>
                <a:latin typeface="Lucida Console"/>
                <a:ea typeface="DejaVu Sans"/>
              </a:rPr>
              <a:t>Chocolate Cake............. $11</a:t>
            </a:r>
            <a:endParaRPr b="0" lang="en-GB" sz="12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2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US" sz="1200" spc="-1" strike="noStrike">
                <a:solidFill>
                  <a:srgbClr val="000000"/>
                </a:solidFill>
                <a:latin typeface="Lucida Console"/>
                <a:ea typeface="DejaVu Sans"/>
              </a:rPr>
              <a:t>Strawberry Cake............ $11</a:t>
            </a:r>
            <a:endParaRPr b="0" lang="en-GB" sz="12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2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US" sz="1200" spc="-1" strike="noStrike">
                <a:solidFill>
                  <a:srgbClr val="000000"/>
                </a:solidFill>
                <a:latin typeface="Lucida Console"/>
                <a:ea typeface="DejaVu Sans"/>
              </a:rPr>
              <a:t>Apple Pie ................. $12</a:t>
            </a:r>
            <a:endParaRPr b="0" lang="en-GB" sz="12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1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TextBox 11"/>
          <p:cNvSpPr/>
          <p:nvPr/>
        </p:nvSpPr>
        <p:spPr>
          <a:xfrm>
            <a:off x="194400" y="4148280"/>
            <a:ext cx="3224880" cy="161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spAutoFit/>
          </a:bodyPr>
          <a:p>
            <a:pPr>
              <a:lnSpc>
                <a:spcPct val="100000"/>
              </a:lnSpc>
            </a:pPr>
            <a:r>
              <a:rPr b="1" lang="en-US" sz="1400" spc="-1" strike="noStrike">
                <a:solidFill>
                  <a:srgbClr val="000000"/>
                </a:solidFill>
                <a:latin typeface="Lucida Console"/>
                <a:ea typeface="DejaVu Sans"/>
              </a:rPr>
              <a:t>SALADS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1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US" sz="1200" spc="-1" strike="noStrike">
                <a:solidFill>
                  <a:srgbClr val="000000"/>
                </a:solidFill>
                <a:latin typeface="Lucida Console"/>
                <a:ea typeface="DejaVu Sans"/>
              </a:rPr>
              <a:t>Guacamole Salad.............. $10</a:t>
            </a:r>
            <a:endParaRPr b="0" lang="en-GB" sz="12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i="1" lang="en-US" sz="1000" spc="-1" strike="noStrike">
                <a:solidFill>
                  <a:srgbClr val="000000"/>
                </a:solidFill>
                <a:latin typeface="Lucida Console"/>
                <a:ea typeface="DejaVu Sans"/>
              </a:rPr>
              <a:t>Apple, blue cheese, cranberries, roasted pecans, pomegranate</a:t>
            </a:r>
            <a:endParaRPr b="0" lang="en-GB" sz="10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0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US" sz="1200" spc="-1" strike="noStrike">
                <a:solidFill>
                  <a:srgbClr val="000000"/>
                </a:solidFill>
                <a:latin typeface="Lucida Console"/>
                <a:ea typeface="DejaVu Sans"/>
              </a:rPr>
              <a:t>Chicken Salad................ $10</a:t>
            </a:r>
            <a:endParaRPr b="0" lang="en-GB" sz="12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i="1" lang="en-US" sz="1000" spc="-1" strike="noStrike">
                <a:solidFill>
                  <a:srgbClr val="000000"/>
                </a:solidFill>
                <a:latin typeface="Lucida Console"/>
                <a:ea typeface="DejaVu Sans"/>
              </a:rPr>
              <a:t>Chicken, apple, grapes, pineapple</a:t>
            </a:r>
            <a:endParaRPr b="0" lang="en-GB" sz="10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1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TextBox 12"/>
          <p:cNvSpPr/>
          <p:nvPr/>
        </p:nvSpPr>
        <p:spPr>
          <a:xfrm>
            <a:off x="203040" y="5848200"/>
            <a:ext cx="3224880" cy="3072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spAutoFit/>
          </a:bodyPr>
          <a:p>
            <a:pPr>
              <a:lnSpc>
                <a:spcPct val="100000"/>
              </a:lnSpc>
            </a:pPr>
            <a:r>
              <a:rPr b="1" lang="en-US" sz="1400" spc="-1" strike="noStrike">
                <a:solidFill>
                  <a:srgbClr val="000000"/>
                </a:solidFill>
                <a:latin typeface="Lucida Console"/>
                <a:ea typeface="DejaVu Sans"/>
              </a:rPr>
              <a:t>MAIN COURSES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1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US" sz="1200" spc="-1" strike="noStrike">
                <a:solidFill>
                  <a:srgbClr val="000000"/>
                </a:solidFill>
                <a:latin typeface="Lucida Console"/>
                <a:ea typeface="DejaVu Sans"/>
              </a:rPr>
              <a:t>Grilled Fish ................ $25</a:t>
            </a:r>
            <a:endParaRPr b="0" lang="en-GB" sz="12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i="1" lang="en-US" sz="1000" spc="-1" strike="noStrike">
                <a:solidFill>
                  <a:srgbClr val="000000"/>
                </a:solidFill>
                <a:latin typeface="Lucida Console"/>
                <a:ea typeface="DejaVu Sans"/>
              </a:rPr>
              <a:t>Angus beef with lettuce, tomato, beetroot, pineapple, and egg</a:t>
            </a:r>
            <a:endParaRPr b="0" lang="en-GB" sz="10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2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US" sz="1200" spc="-1" strike="noStrike">
                <a:solidFill>
                  <a:srgbClr val="000000"/>
                </a:solidFill>
                <a:latin typeface="Lucida Console"/>
                <a:ea typeface="DejaVu Sans"/>
              </a:rPr>
              <a:t>Chicken and Rice............. $20</a:t>
            </a:r>
            <a:endParaRPr b="0" lang="en-GB" sz="12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i="1" lang="en-US" sz="1000" spc="-1" strike="noStrike">
                <a:solidFill>
                  <a:srgbClr val="000000"/>
                </a:solidFill>
                <a:latin typeface="Lucida Console"/>
                <a:ea typeface="DejaVu Sans"/>
              </a:rPr>
              <a:t>Grilled chicken, fried rice, potatoes, and sauces</a:t>
            </a:r>
            <a:endParaRPr b="0" lang="en-GB" sz="10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0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US" sz="1200" spc="-1" strike="noStrike">
                <a:solidFill>
                  <a:srgbClr val="000000"/>
                </a:solidFill>
                <a:latin typeface="Lucida Console"/>
                <a:ea typeface="DejaVu Sans"/>
              </a:rPr>
              <a:t>Turkey and Ham Pie........... $15</a:t>
            </a:r>
            <a:endParaRPr b="0" lang="en-GB" sz="12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i="1" lang="en-US" sz="1000" spc="-1" strike="noStrike">
                <a:solidFill>
                  <a:srgbClr val="000000"/>
                </a:solidFill>
                <a:latin typeface="Lucida Console"/>
                <a:ea typeface="DejaVu Sans"/>
              </a:rPr>
              <a:t>Double cream, turkey meat, corn syrup, pastry</a:t>
            </a:r>
            <a:endParaRPr b="0" lang="en-GB" sz="10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0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US" sz="1200" spc="-1" strike="noStrike">
                <a:solidFill>
                  <a:srgbClr val="000000"/>
                </a:solidFill>
                <a:latin typeface="Lucida Console"/>
                <a:ea typeface="DejaVu Sans"/>
              </a:rPr>
              <a:t>Vegetable Pasta.............. $18</a:t>
            </a:r>
            <a:endParaRPr b="0" lang="en-GB" sz="12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i="1" lang="en-US" sz="1000" spc="-1" strike="noStrike">
                <a:solidFill>
                  <a:srgbClr val="000000"/>
                </a:solidFill>
                <a:latin typeface="Lucida Console"/>
                <a:ea typeface="DejaVu Sans"/>
              </a:rPr>
              <a:t>Pasta, potatoes, tomatoes, lettuce, peas, cream, mayonnaise</a:t>
            </a:r>
            <a:endParaRPr b="0" lang="en-GB" sz="10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1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TextBox 14"/>
          <p:cNvSpPr/>
          <p:nvPr/>
        </p:nvSpPr>
        <p:spPr>
          <a:xfrm>
            <a:off x="3767760" y="7720200"/>
            <a:ext cx="2632680" cy="200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spAutoFit/>
          </a:bodyPr>
          <a:p>
            <a:pPr algn="ctr">
              <a:lnSpc>
                <a:spcPct val="100000"/>
              </a:lnSpc>
            </a:pPr>
            <a:r>
              <a:rPr b="1" lang="en-US" sz="1800" spc="-1" strike="noStrike">
                <a:solidFill>
                  <a:srgbClr val="000000"/>
                </a:solidFill>
                <a:latin typeface="Calibri"/>
                <a:ea typeface="DejaVu Sans"/>
              </a:rPr>
              <a:t>AVAILABILITY</a:t>
            </a:r>
            <a:r>
              <a:rPr b="0" lang="en-US" sz="1800" spc="-1" strike="noStrike">
                <a:solidFill>
                  <a:srgbClr val="000000"/>
                </a:solidFill>
                <a:latin typeface="Calibri"/>
                <a:ea typeface="DejaVu Sans"/>
              </a:rPr>
              <a:t> 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algn="ctr">
              <a:lnSpc>
                <a:spcPct val="100000"/>
              </a:lnSpc>
            </a:pPr>
            <a:r>
              <a:rPr b="0" lang="en-US" sz="1800" spc="-1" strike="noStrike">
                <a:solidFill>
                  <a:srgbClr val="000000"/>
                </a:solidFill>
                <a:latin typeface="Calibri"/>
                <a:ea typeface="DejaVu Sans"/>
              </a:rPr>
              <a:t>DAILY FROM 12PM -23PM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algn="ctr">
              <a:lnSpc>
                <a:spcPct val="100000"/>
              </a:lnSpc>
            </a:pPr>
            <a:r>
              <a:rPr b="1" lang="en-US" sz="1800" spc="-1" strike="noStrike">
                <a:solidFill>
                  <a:srgbClr val="000000"/>
                </a:solidFill>
                <a:latin typeface="Calibri"/>
                <a:ea typeface="DejaVu Sans"/>
              </a:rPr>
              <a:t>DISCOUNTS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algn="ctr">
              <a:lnSpc>
                <a:spcPct val="100000"/>
              </a:lnSpc>
            </a:pPr>
            <a:r>
              <a:rPr b="0" lang="en-US" sz="1800" spc="-1" strike="noStrike">
                <a:solidFill>
                  <a:srgbClr val="000000"/>
                </a:solidFill>
                <a:latin typeface="Calibri"/>
                <a:ea typeface="DejaVu Sans"/>
              </a:rPr>
              <a:t>Special Discounts on Weekend 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TextBox 15"/>
          <p:cNvSpPr/>
          <p:nvPr/>
        </p:nvSpPr>
        <p:spPr>
          <a:xfrm>
            <a:off x="407880" y="8921160"/>
            <a:ext cx="335952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spAutoFit/>
          </a:bodyPr>
          <a:p>
            <a:pPr>
              <a:lnSpc>
                <a:spcPct val="100000"/>
              </a:lnSpc>
            </a:pPr>
            <a:r>
              <a:rPr b="1" lang="en-US" sz="1800" spc="-1" strike="noStrike">
                <a:solidFill>
                  <a:srgbClr val="000000"/>
                </a:solidFill>
                <a:latin typeface="Calibri"/>
                <a:ea typeface="DejaVu Sans"/>
              </a:rPr>
              <a:t>LIVE MUSIC ON SUNDAYS 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91" name="Picture 14" descr="Music Note Icon Png #406221 - Free Icons Library"/>
          <p:cNvPicPr/>
          <p:nvPr/>
        </p:nvPicPr>
        <p:blipFill>
          <a:blip r:embed="rId3"/>
          <a:stretch/>
        </p:blipFill>
        <p:spPr>
          <a:xfrm>
            <a:off x="2604960" y="8735760"/>
            <a:ext cx="674640" cy="67464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PlaceHolder 1"/>
          <p:cNvSpPr>
            <a:spLocks noGrp="1"/>
          </p:cNvSpPr>
          <p:nvPr>
            <p:ph type="title"/>
          </p:nvPr>
        </p:nvSpPr>
        <p:spPr>
          <a:xfrm>
            <a:off x="471600" y="527400"/>
            <a:ext cx="5914080" cy="191376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ctr">
            <a:noAutofit/>
          </a:bodyPr>
          <a:p>
            <a:pPr indent="0">
              <a:lnSpc>
                <a:spcPct val="90000"/>
              </a:lnSpc>
              <a:buNone/>
              <a:tabLst>
                <a:tab algn="l" pos="0"/>
              </a:tabLst>
            </a:pPr>
            <a:r>
              <a:rPr b="1" lang="en-US" sz="3300" spc="-1" strike="noStrike">
                <a:solidFill>
                  <a:srgbClr val="000000"/>
                </a:solidFill>
                <a:latin typeface="Calibri Light"/>
              </a:rPr>
              <a:t>References</a:t>
            </a:r>
            <a:endParaRPr b="0" lang="en-GB" sz="33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PlaceHolder 2"/>
          <p:cNvSpPr>
            <a:spLocks noGrp="1"/>
          </p:cNvSpPr>
          <p:nvPr>
            <p:ph/>
          </p:nvPr>
        </p:nvSpPr>
        <p:spPr>
          <a:xfrm>
            <a:off x="471600" y="2637000"/>
            <a:ext cx="5914080" cy="628416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Autofit/>
          </a:bodyPr>
          <a:p>
            <a:pPr marL="171360" indent="-171360">
              <a:lnSpc>
                <a:spcPct val="90000"/>
              </a:lnSpc>
              <a:spcBef>
                <a:spcPts val="751"/>
              </a:spcBef>
              <a:buClr>
                <a:srgbClr val="000000"/>
              </a:buClr>
              <a:buFont typeface="Arial"/>
              <a:buChar char="•"/>
            </a:pPr>
            <a:r>
              <a:rPr b="0" lang="en-US" sz="2100" spc="-1" strike="noStrike">
                <a:solidFill>
                  <a:srgbClr val="000000"/>
                </a:solidFill>
                <a:latin typeface="Calibri"/>
              </a:rPr>
              <a:t>Ozdemir, B. and Caliskan, O., 2014. A review of literature on restaurant menus: Specifying the managerial issues. </a:t>
            </a:r>
            <a:r>
              <a:rPr b="0" i="1" lang="en-US" sz="2100" spc="-1" strike="noStrike">
                <a:solidFill>
                  <a:srgbClr val="000000"/>
                </a:solidFill>
                <a:latin typeface="Calibri"/>
              </a:rPr>
              <a:t>International Journal of gastronomy and food science</a:t>
            </a:r>
            <a:r>
              <a:rPr b="0" lang="en-US" sz="2100" spc="-1" strike="noStrike">
                <a:solidFill>
                  <a:srgbClr val="000000"/>
                </a:solidFill>
                <a:latin typeface="Calibri"/>
              </a:rPr>
              <a:t>, </a:t>
            </a:r>
            <a:r>
              <a:rPr b="0" i="1" lang="en-US" sz="2100" spc="-1" strike="noStrike">
                <a:solidFill>
                  <a:srgbClr val="000000"/>
                </a:solidFill>
                <a:latin typeface="Calibri"/>
              </a:rPr>
              <a:t>2</a:t>
            </a:r>
            <a:r>
              <a:rPr b="0" lang="en-US" sz="2100" spc="-1" strike="noStrike">
                <a:solidFill>
                  <a:srgbClr val="000000"/>
                </a:solidFill>
                <a:latin typeface="Calibri"/>
              </a:rPr>
              <a:t>(1), pp.3-13.</a:t>
            </a:r>
            <a:endParaRPr b="0" lang="en-GB" sz="2100" spc="-1" strike="noStrike">
              <a:solidFill>
                <a:srgbClr val="000000"/>
              </a:solidFill>
              <a:latin typeface="Arial"/>
            </a:endParaRPr>
          </a:p>
          <a:p>
            <a:pPr marL="171360" indent="-171360">
              <a:lnSpc>
                <a:spcPct val="90000"/>
              </a:lnSpc>
              <a:spcBef>
                <a:spcPts val="751"/>
              </a:spcBef>
              <a:buClr>
                <a:srgbClr val="000000"/>
              </a:buClr>
              <a:buFont typeface="Arial"/>
              <a:buChar char="•"/>
            </a:pPr>
            <a:r>
              <a:rPr b="0" lang="en-US" sz="2100" spc="-1" strike="noStrike">
                <a:solidFill>
                  <a:srgbClr val="000000"/>
                </a:solidFill>
                <a:latin typeface="Calibri"/>
              </a:rPr>
              <a:t>Glanz, K., Resnicow, K., Seymour, J., Hoy, K., Stewart, H., Lyons, M. and Goldberg, J., 2007. How major restaurant chains plan their menus: the role of profit, demand, and health. </a:t>
            </a:r>
            <a:r>
              <a:rPr b="0" i="1" lang="en-US" sz="2100" spc="-1" strike="noStrike">
                <a:solidFill>
                  <a:srgbClr val="000000"/>
                </a:solidFill>
                <a:latin typeface="Calibri"/>
              </a:rPr>
              <a:t>American journal of preventive medicine</a:t>
            </a:r>
            <a:r>
              <a:rPr b="0" lang="en-US" sz="2100" spc="-1" strike="noStrike">
                <a:solidFill>
                  <a:srgbClr val="000000"/>
                </a:solidFill>
                <a:latin typeface="Calibri"/>
              </a:rPr>
              <a:t>, </a:t>
            </a:r>
            <a:r>
              <a:rPr b="0" i="1" lang="en-US" sz="2100" spc="-1" strike="noStrike">
                <a:solidFill>
                  <a:srgbClr val="000000"/>
                </a:solidFill>
                <a:latin typeface="Calibri"/>
              </a:rPr>
              <a:t>32</a:t>
            </a:r>
            <a:r>
              <a:rPr b="0" lang="en-US" sz="2100" spc="-1" strike="noStrike">
                <a:solidFill>
                  <a:srgbClr val="000000"/>
                </a:solidFill>
                <a:latin typeface="Calibri"/>
              </a:rPr>
              <a:t>(5), pp.383-388.</a:t>
            </a:r>
            <a:endParaRPr b="0" lang="en-GB" sz="2100" spc="-1" strike="noStrike">
              <a:solidFill>
                <a:srgbClr val="000000"/>
              </a:solidFill>
              <a:latin typeface="Arial"/>
            </a:endParaRPr>
          </a:p>
          <a:p>
            <a:pPr marL="171360" indent="-171360">
              <a:lnSpc>
                <a:spcPct val="90000"/>
              </a:lnSpc>
              <a:spcBef>
                <a:spcPts val="751"/>
              </a:spcBef>
              <a:buClr>
                <a:srgbClr val="000000"/>
              </a:buClr>
              <a:buFont typeface="Arial"/>
              <a:buChar char="•"/>
            </a:pPr>
            <a:r>
              <a:rPr b="0" lang="en-US" sz="2100" spc="-1" strike="noStrike">
                <a:solidFill>
                  <a:srgbClr val="000000"/>
                </a:solidFill>
                <a:latin typeface="Calibri"/>
              </a:rPr>
              <a:t>Josiam, B. and Foster, C., 2009. Nutritional information on restaurant menus: Who cares and why restauranteurs should bother. </a:t>
            </a:r>
            <a:r>
              <a:rPr b="0" i="1" lang="en-US" sz="2100" spc="-1" strike="noStrike">
                <a:solidFill>
                  <a:srgbClr val="000000"/>
                </a:solidFill>
                <a:latin typeface="Calibri"/>
              </a:rPr>
              <a:t>International Journal of Contemporary Hospitality Management</a:t>
            </a:r>
            <a:r>
              <a:rPr b="0" lang="en-US" sz="2100" spc="-1" strike="noStrike">
                <a:solidFill>
                  <a:srgbClr val="000000"/>
                </a:solidFill>
                <a:latin typeface="Calibri"/>
              </a:rPr>
              <a:t>.</a:t>
            </a:r>
            <a:endParaRPr b="0" lang="en-GB" sz="2100" spc="-1" strike="noStrike">
              <a:solidFill>
                <a:srgbClr val="000000"/>
              </a:solidFill>
              <a:latin typeface="Arial"/>
            </a:endParaRPr>
          </a:p>
          <a:p>
            <a:pPr marL="171360" indent="-171360">
              <a:lnSpc>
                <a:spcPct val="90000"/>
              </a:lnSpc>
              <a:spcBef>
                <a:spcPts val="751"/>
              </a:spcBef>
              <a:buClr>
                <a:srgbClr val="000000"/>
              </a:buClr>
              <a:buFont typeface="Arial"/>
              <a:buChar char="•"/>
            </a:pPr>
            <a:r>
              <a:rPr b="0" lang="en-US" sz="2100" spc="-1" strike="noStrike">
                <a:solidFill>
                  <a:srgbClr val="000000"/>
                </a:solidFill>
                <a:latin typeface="Calibri"/>
              </a:rPr>
              <a:t>Bowen, J.T. and Morris, A.J., 1995. Menu design: Can menus sell. </a:t>
            </a:r>
            <a:r>
              <a:rPr b="0" i="1" lang="en-US" sz="2100" spc="-1" strike="noStrike">
                <a:solidFill>
                  <a:srgbClr val="000000"/>
                </a:solidFill>
                <a:latin typeface="Calibri"/>
              </a:rPr>
              <a:t>International Journal of Contemporary Hospitality Management</a:t>
            </a:r>
            <a:r>
              <a:rPr b="0" lang="en-US" sz="2100" spc="-1" strike="noStrike">
                <a:solidFill>
                  <a:srgbClr val="000000"/>
                </a:solidFill>
                <a:latin typeface="Calibri"/>
              </a:rPr>
              <a:t>.</a:t>
            </a:r>
            <a:endParaRPr b="0" lang="en-GB" sz="21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 Them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 Them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122</TotalTime>
  <Application>LibreOffice/7.4.3.2$Windows_X86_64 LibreOffice_project/1048a8393ae2eeec98dff31b5c133c5f1d08b890</Application>
  <AppVersion>15.0000</AppVersion>
  <Words>436</Words>
  <Paragraphs>69</Paragraphs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2023-02-10T18:58:03Z</dcterms:created>
  <dc:creator>SourceCode</dc:creator>
  <dc:description/>
  <dc:language>en-GB</dc:language>
  <cp:lastModifiedBy/>
  <dcterms:modified xsi:type="dcterms:W3CDTF">2023-02-15T18:42:51Z</dcterms:modified>
  <cp:revision>13</cp:revision>
  <dc:subject/>
  <dc:title>PowerPoint Presentation</dc:titl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PresentationFormat">
    <vt:lpwstr>A4 Paper (210x297 mm)</vt:lpwstr>
  </property>
  <property fmtid="{D5CDD505-2E9C-101B-9397-08002B2CF9AE}" pid="3" name="Slides">
    <vt:i4>2</vt:i4>
  </property>
</Properties>
</file>