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71" r:id="rId5"/>
    <p:sldId id="274" r:id="rId6"/>
    <p:sldId id="275" r:id="rId7"/>
    <p:sldId id="270" r:id="rId8"/>
    <p:sldId id="259" r:id="rId9"/>
    <p:sldId id="264" r:id="rId10"/>
    <p:sldId id="267" r:id="rId11"/>
    <p:sldId id="268" r:id="rId12"/>
    <p:sldId id="269" r:id="rId13"/>
    <p:sldId id="276" r:id="rId14"/>
    <p:sldId id="260" r:id="rId15"/>
    <p:sldId id="277" r:id="rId16"/>
    <p:sldId id="278" r:id="rId17"/>
    <p:sldId id="279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92DB4-DAF3-4C7D-A170-125D9959627D}" v="32" dt="2026-03-12T20:06:37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EBBE8D78-A078-4DBC-8848-CE30C0299687}"/>
    <pc:docChg chg="custSel addSld delSld modSld">
      <pc:chgData name="Jonathan Wyatt" userId="c3e1212f-7374-4739-8e9f-f13855138211" providerId="ADAL" clId="{EBBE8D78-A078-4DBC-8848-CE30C0299687}" dt="2026-03-12T20:07:17.598" v="1934" actId="20577"/>
      <pc:docMkLst>
        <pc:docMk/>
      </pc:docMkLst>
      <pc:sldChg chg="addSp delSp modSp mod setBg modNotesTx">
        <pc:chgData name="Jonathan Wyatt" userId="c3e1212f-7374-4739-8e9f-f13855138211" providerId="ADAL" clId="{EBBE8D78-A078-4DBC-8848-CE30C0299687}" dt="2026-03-12T15:24:07.830" v="1354" actId="122"/>
        <pc:sldMkLst>
          <pc:docMk/>
          <pc:sldMk cId="3084949164" sldId="259"/>
        </pc:sldMkLst>
        <pc:spChg chg="mod">
          <ac:chgData name="Jonathan Wyatt" userId="c3e1212f-7374-4739-8e9f-f13855138211" providerId="ADAL" clId="{EBBE8D78-A078-4DBC-8848-CE30C0299687}" dt="2026-03-12T15:24:07.830" v="1354" actId="122"/>
          <ac:spMkLst>
            <pc:docMk/>
            <pc:sldMk cId="3084949164" sldId="259"/>
            <ac:spMk id="2" creationId="{B453FD2A-359E-4660-EAA3-20CDBC7534F4}"/>
          </ac:spMkLst>
        </pc:spChg>
        <pc:spChg chg="mod">
          <ac:chgData name="Jonathan Wyatt" userId="c3e1212f-7374-4739-8e9f-f13855138211" providerId="ADAL" clId="{EBBE8D78-A078-4DBC-8848-CE30C0299687}" dt="2026-03-12T13:32:24.754" v="981" actId="122"/>
          <ac:spMkLst>
            <pc:docMk/>
            <pc:sldMk cId="3084949164" sldId="259"/>
            <ac:spMk id="3" creationId="{709EF22F-5CAE-EC61-D52B-AAD37BBDFC7F}"/>
          </ac:spMkLst>
        </pc:spChg>
        <pc:spChg chg="add mod">
          <ac:chgData name="Jonathan Wyatt" userId="c3e1212f-7374-4739-8e9f-f13855138211" providerId="ADAL" clId="{EBBE8D78-A078-4DBC-8848-CE30C0299687}" dt="2026-03-12T13:31:21.766" v="975" actId="931"/>
          <ac:spMkLst>
            <pc:docMk/>
            <pc:sldMk cId="3084949164" sldId="259"/>
            <ac:spMk id="7" creationId="{710F1287-CD6A-A444-3019-DD65648AB53A}"/>
          </ac:spMkLst>
        </pc:spChg>
        <pc:spChg chg="add del">
          <ac:chgData name="Jonathan Wyatt" userId="c3e1212f-7374-4739-8e9f-f13855138211" providerId="ADAL" clId="{EBBE8D78-A078-4DBC-8848-CE30C0299687}" dt="2026-03-12T13:32:15.580" v="978" actId="26606"/>
          <ac:spMkLst>
            <pc:docMk/>
            <pc:sldMk cId="3084949164" sldId="259"/>
            <ac:spMk id="9" creationId="{4065D9BE-A58D-6E8A-D4A2-5056F3C5E9CA}"/>
          </ac:spMkLst>
        </pc:spChg>
        <pc:spChg chg="add del">
          <ac:chgData name="Jonathan Wyatt" userId="c3e1212f-7374-4739-8e9f-f13855138211" providerId="ADAL" clId="{EBBE8D78-A078-4DBC-8848-CE30C0299687}" dt="2026-03-12T13:32:15.580" v="978" actId="26606"/>
          <ac:spMkLst>
            <pc:docMk/>
            <pc:sldMk cId="3084949164" sldId="259"/>
            <ac:spMk id="11" creationId="{A745E793-BC99-8991-71CD-53FFBB6A8F69}"/>
          </ac:spMkLst>
        </pc:spChg>
        <pc:spChg chg="add del mod">
          <ac:chgData name="Jonathan Wyatt" userId="c3e1212f-7374-4739-8e9f-f13855138211" providerId="ADAL" clId="{EBBE8D78-A078-4DBC-8848-CE30C0299687}" dt="2026-03-12T13:32:18.646" v="980" actId="478"/>
          <ac:spMkLst>
            <pc:docMk/>
            <pc:sldMk cId="3084949164" sldId="259"/>
            <ac:spMk id="12" creationId="{5D94AAE6-7FB5-74C2-3F6E-13BD548F1A4F}"/>
          </ac:spMkLst>
        </pc:spChg>
        <pc:spChg chg="add">
          <ac:chgData name="Jonathan Wyatt" userId="c3e1212f-7374-4739-8e9f-f13855138211" providerId="ADAL" clId="{EBBE8D78-A078-4DBC-8848-CE30C0299687}" dt="2026-03-12T13:32:15.580" v="978" actId="26606"/>
          <ac:spMkLst>
            <pc:docMk/>
            <pc:sldMk cId="3084949164" sldId="259"/>
            <ac:spMk id="17" creationId="{4065D9BE-A58D-6E8A-D4A2-5056F3C5E9CA}"/>
          </ac:spMkLst>
        </pc:spChg>
        <pc:spChg chg="add">
          <ac:chgData name="Jonathan Wyatt" userId="c3e1212f-7374-4739-8e9f-f13855138211" providerId="ADAL" clId="{EBBE8D78-A078-4DBC-8848-CE30C0299687}" dt="2026-03-12T13:32:15.580" v="978" actId="26606"/>
          <ac:spMkLst>
            <pc:docMk/>
            <pc:sldMk cId="3084949164" sldId="259"/>
            <ac:spMk id="19" creationId="{A745E793-BC99-8991-71CD-53FFBB6A8F69}"/>
          </ac:spMkLst>
        </pc:spChg>
        <pc:picChg chg="add del mod">
          <ac:chgData name="Jonathan Wyatt" userId="c3e1212f-7374-4739-8e9f-f13855138211" providerId="ADAL" clId="{EBBE8D78-A078-4DBC-8848-CE30C0299687}" dt="2026-03-12T13:32:14.286" v="977" actId="478"/>
          <ac:picMkLst>
            <pc:docMk/>
            <pc:sldMk cId="3084949164" sldId="259"/>
            <ac:picMk id="4" creationId="{41F3E84E-2FEB-07D9-2AFD-BFFA0B07C52E}"/>
          </ac:picMkLst>
        </pc:picChg>
        <pc:picChg chg="add mod">
          <ac:chgData name="Jonathan Wyatt" userId="c3e1212f-7374-4739-8e9f-f13855138211" providerId="ADAL" clId="{EBBE8D78-A078-4DBC-8848-CE30C0299687}" dt="2026-03-12T13:31:15.254" v="974" actId="931"/>
          <ac:picMkLst>
            <pc:docMk/>
            <pc:sldMk cId="3084949164" sldId="259"/>
            <ac:picMk id="6" creationId="{765ACD58-FE95-B9EF-8B60-D06EEC36F01C}"/>
          </ac:picMkLst>
        </pc:picChg>
        <pc:picChg chg="add mod">
          <ac:chgData name="Jonathan Wyatt" userId="c3e1212f-7374-4739-8e9f-f13855138211" providerId="ADAL" clId="{EBBE8D78-A078-4DBC-8848-CE30C0299687}" dt="2026-03-12T13:32:15.580" v="978" actId="26606"/>
          <ac:picMkLst>
            <pc:docMk/>
            <pc:sldMk cId="3084949164" sldId="259"/>
            <ac:picMk id="10" creationId="{D6AB42C7-655D-7BF9-BAC3-3D9E3C8B5A15}"/>
          </ac:picMkLst>
        </pc:picChg>
      </pc:sldChg>
      <pc:sldChg chg="addSp modSp mod setBg modNotesTx">
        <pc:chgData name="Jonathan Wyatt" userId="c3e1212f-7374-4739-8e9f-f13855138211" providerId="ADAL" clId="{EBBE8D78-A078-4DBC-8848-CE30C0299687}" dt="2026-03-12T20:07:17.598" v="1934" actId="20577"/>
        <pc:sldMkLst>
          <pc:docMk/>
          <pc:sldMk cId="3504553276" sldId="260"/>
        </pc:sldMkLst>
        <pc:spChg chg="mod">
          <ac:chgData name="Jonathan Wyatt" userId="c3e1212f-7374-4739-8e9f-f13855138211" providerId="ADAL" clId="{EBBE8D78-A078-4DBC-8848-CE30C0299687}" dt="2026-03-12T20:06:46.652" v="1830" actId="122"/>
          <ac:spMkLst>
            <pc:docMk/>
            <pc:sldMk cId="3504553276" sldId="260"/>
            <ac:spMk id="2" creationId="{29230645-8EBA-9423-FC75-035E9480126C}"/>
          </ac:spMkLst>
        </pc:spChg>
        <pc:spChg chg="mod">
          <ac:chgData name="Jonathan Wyatt" userId="c3e1212f-7374-4739-8e9f-f13855138211" providerId="ADAL" clId="{EBBE8D78-A078-4DBC-8848-CE30C0299687}" dt="2026-03-12T20:06:41.170" v="1827" actId="26606"/>
          <ac:spMkLst>
            <pc:docMk/>
            <pc:sldMk cId="3504553276" sldId="260"/>
            <ac:spMk id="3" creationId="{0B63C1B1-C2FA-98CA-260B-63DF8CF8D8F1}"/>
          </ac:spMkLst>
        </pc:spChg>
        <pc:spChg chg="add">
          <ac:chgData name="Jonathan Wyatt" userId="c3e1212f-7374-4739-8e9f-f13855138211" providerId="ADAL" clId="{EBBE8D78-A078-4DBC-8848-CE30C0299687}" dt="2026-03-12T20:06:41.170" v="1827" actId="26606"/>
          <ac:spMkLst>
            <pc:docMk/>
            <pc:sldMk cId="3504553276" sldId="260"/>
            <ac:spMk id="10" creationId="{774A975B-A886-5202-0489-6965514A0D14}"/>
          </ac:spMkLst>
        </pc:spChg>
        <pc:spChg chg="add">
          <ac:chgData name="Jonathan Wyatt" userId="c3e1212f-7374-4739-8e9f-f13855138211" providerId="ADAL" clId="{EBBE8D78-A078-4DBC-8848-CE30C0299687}" dt="2026-03-12T20:06:41.170" v="1827" actId="26606"/>
          <ac:spMkLst>
            <pc:docMk/>
            <pc:sldMk cId="3504553276" sldId="260"/>
            <ac:spMk id="12" creationId="{EA67E988-5919-57BB-C7DE-D3EAD38A3045}"/>
          </ac:spMkLst>
        </pc:spChg>
        <pc:spChg chg="add">
          <ac:chgData name="Jonathan Wyatt" userId="c3e1212f-7374-4739-8e9f-f13855138211" providerId="ADAL" clId="{EBBE8D78-A078-4DBC-8848-CE30C0299687}" dt="2026-03-12T20:06:41.170" v="1827" actId="26606"/>
          <ac:spMkLst>
            <pc:docMk/>
            <pc:sldMk cId="3504553276" sldId="260"/>
            <ac:spMk id="14" creationId="{FAF3766F-DEF3-4802-BB0D-7A18EDD9704F}"/>
          </ac:spMkLst>
        </pc:spChg>
        <pc:spChg chg="add">
          <ac:chgData name="Jonathan Wyatt" userId="c3e1212f-7374-4739-8e9f-f13855138211" providerId="ADAL" clId="{EBBE8D78-A078-4DBC-8848-CE30C0299687}" dt="2026-03-12T20:06:41.170" v="1827" actId="26606"/>
          <ac:spMkLst>
            <pc:docMk/>
            <pc:sldMk cId="3504553276" sldId="260"/>
            <ac:spMk id="16" creationId="{81F0C179-4DBF-6AB9-CD0B-9224A0C885A4}"/>
          </ac:spMkLst>
        </pc:spChg>
        <pc:picChg chg="add mod">
          <ac:chgData name="Jonathan Wyatt" userId="c3e1212f-7374-4739-8e9f-f13855138211" providerId="ADAL" clId="{EBBE8D78-A078-4DBC-8848-CE30C0299687}" dt="2026-03-12T20:06:41.170" v="1827" actId="26606"/>
          <ac:picMkLst>
            <pc:docMk/>
            <pc:sldMk cId="3504553276" sldId="260"/>
            <ac:picMk id="5" creationId="{6A94B177-4F9C-74D4-284E-EFABDE50F8EC}"/>
          </ac:picMkLst>
        </pc:picChg>
      </pc:sldChg>
      <pc:sldChg chg="del">
        <pc:chgData name="Jonathan Wyatt" userId="c3e1212f-7374-4739-8e9f-f13855138211" providerId="ADAL" clId="{EBBE8D78-A078-4DBC-8848-CE30C0299687}" dt="2026-03-12T20:05:30.876" v="1819" actId="47"/>
        <pc:sldMkLst>
          <pc:docMk/>
          <pc:sldMk cId="1925207260" sldId="263"/>
        </pc:sldMkLst>
      </pc:sldChg>
      <pc:sldChg chg="modNotesTx">
        <pc:chgData name="Jonathan Wyatt" userId="c3e1212f-7374-4739-8e9f-f13855138211" providerId="ADAL" clId="{EBBE8D78-A078-4DBC-8848-CE30C0299687}" dt="2026-03-12T15:27:27.745" v="1620" actId="20577"/>
        <pc:sldMkLst>
          <pc:docMk/>
          <pc:sldMk cId="2210724844" sldId="264"/>
        </pc:sldMkLst>
      </pc:sldChg>
      <pc:sldChg chg="addSp">
        <pc:chgData name="Jonathan Wyatt" userId="c3e1212f-7374-4739-8e9f-f13855138211" providerId="ADAL" clId="{EBBE8D78-A078-4DBC-8848-CE30C0299687}" dt="2026-03-12T13:48:45.254" v="1228"/>
        <pc:sldMkLst>
          <pc:docMk/>
          <pc:sldMk cId="2118061510" sldId="269"/>
        </pc:sldMkLst>
        <pc:spChg chg="add">
          <ac:chgData name="Jonathan Wyatt" userId="c3e1212f-7374-4739-8e9f-f13855138211" providerId="ADAL" clId="{EBBE8D78-A078-4DBC-8848-CE30C0299687}" dt="2026-03-12T13:48:45.254" v="1228"/>
          <ac:spMkLst>
            <pc:docMk/>
            <pc:sldMk cId="2118061510" sldId="269"/>
            <ac:spMk id="3" creationId="{31231F5F-2116-74C6-EC3C-43F347AEB1CA}"/>
          </ac:spMkLst>
        </pc:spChg>
      </pc:sldChg>
      <pc:sldChg chg="modSp mod">
        <pc:chgData name="Jonathan Wyatt" userId="c3e1212f-7374-4739-8e9f-f13855138211" providerId="ADAL" clId="{EBBE8D78-A078-4DBC-8848-CE30C0299687}" dt="2026-03-11T10:27:41.011" v="212" actId="20577"/>
        <pc:sldMkLst>
          <pc:docMk/>
          <pc:sldMk cId="1995599010" sldId="270"/>
        </pc:sldMkLst>
        <pc:spChg chg="mod">
          <ac:chgData name="Jonathan Wyatt" userId="c3e1212f-7374-4739-8e9f-f13855138211" providerId="ADAL" clId="{EBBE8D78-A078-4DBC-8848-CE30C0299687}" dt="2026-03-11T10:27:41.011" v="212" actId="20577"/>
          <ac:spMkLst>
            <pc:docMk/>
            <pc:sldMk cId="1995599010" sldId="270"/>
            <ac:spMk id="3" creationId="{53746294-C06A-F822-20FB-9E37BB61A420}"/>
          </ac:spMkLst>
        </pc:spChg>
      </pc:sldChg>
      <pc:sldChg chg="addSp modSp">
        <pc:chgData name="Jonathan Wyatt" userId="c3e1212f-7374-4739-8e9f-f13855138211" providerId="ADAL" clId="{EBBE8D78-A078-4DBC-8848-CE30C0299687}" dt="2026-03-11T10:24:04.321" v="1"/>
        <pc:sldMkLst>
          <pc:docMk/>
          <pc:sldMk cId="3830900369" sldId="271"/>
        </pc:sldMkLst>
        <pc:picChg chg="add mod">
          <ac:chgData name="Jonathan Wyatt" userId="c3e1212f-7374-4739-8e9f-f13855138211" providerId="ADAL" clId="{EBBE8D78-A078-4DBC-8848-CE30C0299687}" dt="2026-03-11T10:24:04.321" v="1"/>
          <ac:picMkLst>
            <pc:docMk/>
            <pc:sldMk cId="3830900369" sldId="271"/>
            <ac:picMk id="4" creationId="{CC668EA3-C238-C3B6-73D6-5CEC5BEA20AE}"/>
          </ac:picMkLst>
        </pc:picChg>
      </pc:sldChg>
      <pc:sldChg chg="del">
        <pc:chgData name="Jonathan Wyatt" userId="c3e1212f-7374-4739-8e9f-f13855138211" providerId="ADAL" clId="{EBBE8D78-A078-4DBC-8848-CE30C0299687}" dt="2026-03-12T13:48:18.847" v="1227" actId="47"/>
        <pc:sldMkLst>
          <pc:docMk/>
          <pc:sldMk cId="1443803736" sldId="272"/>
        </pc:sldMkLst>
      </pc:sldChg>
      <pc:sldChg chg="del">
        <pc:chgData name="Jonathan Wyatt" userId="c3e1212f-7374-4739-8e9f-f13855138211" providerId="ADAL" clId="{EBBE8D78-A078-4DBC-8848-CE30C0299687}" dt="2026-03-12T13:48:16.470" v="1226" actId="47"/>
        <pc:sldMkLst>
          <pc:docMk/>
          <pc:sldMk cId="3172639636" sldId="273"/>
        </pc:sldMkLst>
      </pc:sldChg>
      <pc:sldChg chg="addSp modSp new mod setBg">
        <pc:chgData name="Jonathan Wyatt" userId="c3e1212f-7374-4739-8e9f-f13855138211" providerId="ADAL" clId="{EBBE8D78-A078-4DBC-8848-CE30C0299687}" dt="2026-03-11T10:25:32.024" v="211" actId="403"/>
        <pc:sldMkLst>
          <pc:docMk/>
          <pc:sldMk cId="77495532" sldId="274"/>
        </pc:sldMkLst>
        <pc:spChg chg="mod">
          <ac:chgData name="Jonathan Wyatt" userId="c3e1212f-7374-4739-8e9f-f13855138211" providerId="ADAL" clId="{EBBE8D78-A078-4DBC-8848-CE30C0299687}" dt="2026-03-11T10:25:25.575" v="208" actId="26606"/>
          <ac:spMkLst>
            <pc:docMk/>
            <pc:sldMk cId="77495532" sldId="274"/>
            <ac:spMk id="2" creationId="{AF716373-A824-54FB-2892-2874CA49E68E}"/>
          </ac:spMkLst>
        </pc:spChg>
        <pc:spChg chg="mod ord">
          <ac:chgData name="Jonathan Wyatt" userId="c3e1212f-7374-4739-8e9f-f13855138211" providerId="ADAL" clId="{EBBE8D78-A078-4DBC-8848-CE30C0299687}" dt="2026-03-11T10:25:32.024" v="211" actId="403"/>
          <ac:spMkLst>
            <pc:docMk/>
            <pc:sldMk cId="77495532" sldId="274"/>
            <ac:spMk id="3" creationId="{4C2995A4-9781-E38A-055E-4BA997B91D1B}"/>
          </ac:spMkLst>
        </pc:spChg>
        <pc:spChg chg="add">
          <ac:chgData name="Jonathan Wyatt" userId="c3e1212f-7374-4739-8e9f-f13855138211" providerId="ADAL" clId="{EBBE8D78-A078-4DBC-8848-CE30C0299687}" dt="2026-03-11T10:25:25.575" v="208" actId="26606"/>
          <ac:spMkLst>
            <pc:docMk/>
            <pc:sldMk cId="77495532" sldId="274"/>
            <ac:spMk id="9" creationId="{4C32CD27-7027-AB2B-38F1-71C08EB84030}"/>
          </ac:spMkLst>
        </pc:spChg>
        <pc:spChg chg="add">
          <ac:chgData name="Jonathan Wyatt" userId="c3e1212f-7374-4739-8e9f-f13855138211" providerId="ADAL" clId="{EBBE8D78-A078-4DBC-8848-CE30C0299687}" dt="2026-03-11T10:25:25.575" v="208" actId="26606"/>
          <ac:spMkLst>
            <pc:docMk/>
            <pc:sldMk cId="77495532" sldId="274"/>
            <ac:spMk id="11" creationId="{C6DD38CD-CFFE-4ABA-3DC8-01ED90559EBE}"/>
          </ac:spMkLst>
        </pc:spChg>
        <pc:picChg chg="add mod">
          <ac:chgData name="Jonathan Wyatt" userId="c3e1212f-7374-4739-8e9f-f13855138211" providerId="ADAL" clId="{EBBE8D78-A078-4DBC-8848-CE30C0299687}" dt="2026-03-11T10:25:25.575" v="208" actId="26606"/>
          <ac:picMkLst>
            <pc:docMk/>
            <pc:sldMk cId="77495532" sldId="274"/>
            <ac:picMk id="4" creationId="{26418966-E412-862A-E7CA-DBAFC1A520CC}"/>
          </ac:picMkLst>
        </pc:picChg>
      </pc:sldChg>
      <pc:sldChg chg="addSp delSp modSp new mod setBg modNotesTx">
        <pc:chgData name="Jonathan Wyatt" userId="c3e1212f-7374-4739-8e9f-f13855138211" providerId="ADAL" clId="{EBBE8D78-A078-4DBC-8848-CE30C0299687}" dt="2026-03-12T13:44:19.167" v="1202" actId="20577"/>
        <pc:sldMkLst>
          <pc:docMk/>
          <pc:sldMk cId="240443767" sldId="275"/>
        </pc:sldMkLst>
        <pc:spChg chg="mod">
          <ac:chgData name="Jonathan Wyatt" userId="c3e1212f-7374-4739-8e9f-f13855138211" providerId="ADAL" clId="{EBBE8D78-A078-4DBC-8848-CE30C0299687}" dt="2026-03-12T13:43:54.266" v="1156" actId="122"/>
          <ac:spMkLst>
            <pc:docMk/>
            <pc:sldMk cId="240443767" sldId="275"/>
            <ac:spMk id="2" creationId="{84CE637B-9A92-C7F2-1035-839F78D3B522}"/>
          </ac:spMkLst>
        </pc:spChg>
        <pc:spChg chg="del mod">
          <ac:chgData name="Jonathan Wyatt" userId="c3e1212f-7374-4739-8e9f-f13855138211" providerId="ADAL" clId="{EBBE8D78-A078-4DBC-8848-CE30C0299687}" dt="2026-03-12T13:43:50.033" v="1155" actId="26606"/>
          <ac:spMkLst>
            <pc:docMk/>
            <pc:sldMk cId="240443767" sldId="275"/>
            <ac:spMk id="3" creationId="{CB00B121-FC07-FCE1-E0A4-4AEEB9E80B7F}"/>
          </ac:spMkLst>
        </pc:spChg>
        <pc:spChg chg="add">
          <ac:chgData name="Jonathan Wyatt" userId="c3e1212f-7374-4739-8e9f-f13855138211" providerId="ADAL" clId="{EBBE8D78-A078-4DBC-8848-CE30C0299687}" dt="2026-03-12T13:43:50.033" v="1155" actId="26606"/>
          <ac:spMkLst>
            <pc:docMk/>
            <pc:sldMk cId="240443767" sldId="275"/>
            <ac:spMk id="9" creationId="{04213918-F1EB-4BCE-BE23-F5E9851EE05C}"/>
          </ac:spMkLst>
        </pc:spChg>
        <pc:spChg chg="add">
          <ac:chgData name="Jonathan Wyatt" userId="c3e1212f-7374-4739-8e9f-f13855138211" providerId="ADAL" clId="{EBBE8D78-A078-4DBC-8848-CE30C0299687}" dt="2026-03-12T13:43:50.033" v="1155" actId="26606"/>
          <ac:spMkLst>
            <pc:docMk/>
            <pc:sldMk cId="240443767" sldId="275"/>
            <ac:spMk id="11" creationId="{2062E862-C7F7-4CA1-B929-D0B75F5E9FB9}"/>
          </ac:spMkLst>
        </pc:spChg>
        <pc:graphicFrameChg chg="add">
          <ac:chgData name="Jonathan Wyatt" userId="c3e1212f-7374-4739-8e9f-f13855138211" providerId="ADAL" clId="{EBBE8D78-A078-4DBC-8848-CE30C0299687}" dt="2026-03-12T13:43:50.033" v="1155" actId="26606"/>
          <ac:graphicFrameMkLst>
            <pc:docMk/>
            <pc:sldMk cId="240443767" sldId="275"/>
            <ac:graphicFrameMk id="5" creationId="{BE98BC4E-B748-27DF-CD01-D833B73765E6}"/>
          </ac:graphicFrameMkLst>
        </pc:graphicFrameChg>
      </pc:sldChg>
      <pc:sldChg chg="addSp delSp modSp new mod">
        <pc:chgData name="Jonathan Wyatt" userId="c3e1212f-7374-4739-8e9f-f13855138211" providerId="ADAL" clId="{EBBE8D78-A078-4DBC-8848-CE30C0299687}" dt="2026-03-12T16:42:24.707" v="1793" actId="14100"/>
        <pc:sldMkLst>
          <pc:docMk/>
          <pc:sldMk cId="653900907" sldId="276"/>
        </pc:sldMkLst>
        <pc:spChg chg="mod">
          <ac:chgData name="Jonathan Wyatt" userId="c3e1212f-7374-4739-8e9f-f13855138211" providerId="ADAL" clId="{EBBE8D78-A078-4DBC-8848-CE30C0299687}" dt="2026-03-12T13:49:06.443" v="1256" actId="313"/>
          <ac:spMkLst>
            <pc:docMk/>
            <pc:sldMk cId="653900907" sldId="276"/>
            <ac:spMk id="2" creationId="{13A0364D-6703-B53C-669B-E78AE39E7BC8}"/>
          </ac:spMkLst>
        </pc:spChg>
        <pc:spChg chg="del">
          <ac:chgData name="Jonathan Wyatt" userId="c3e1212f-7374-4739-8e9f-f13855138211" providerId="ADAL" clId="{EBBE8D78-A078-4DBC-8848-CE30C0299687}" dt="2026-03-12T13:49:12.823" v="1257"/>
          <ac:spMkLst>
            <pc:docMk/>
            <pc:sldMk cId="653900907" sldId="276"/>
            <ac:spMk id="3" creationId="{DD8EDDA3-2115-FBB8-C5BC-3BAB6EBF6E69}"/>
          </ac:spMkLst>
        </pc:spChg>
        <pc:spChg chg="add mod">
          <ac:chgData name="Jonathan Wyatt" userId="c3e1212f-7374-4739-8e9f-f13855138211" providerId="ADAL" clId="{EBBE8D78-A078-4DBC-8848-CE30C0299687}" dt="2026-03-12T16:41:30.227" v="1756" actId="1076"/>
          <ac:spMkLst>
            <pc:docMk/>
            <pc:sldMk cId="653900907" sldId="276"/>
            <ac:spMk id="4" creationId="{36FEADE8-F51B-98F5-5CAC-3ECA49E19E53}"/>
          </ac:spMkLst>
        </pc:spChg>
        <pc:spChg chg="add mod">
          <ac:chgData name="Jonathan Wyatt" userId="c3e1212f-7374-4739-8e9f-f13855138211" providerId="ADAL" clId="{EBBE8D78-A078-4DBC-8848-CE30C0299687}" dt="2026-03-12T16:42:24.707" v="1793" actId="14100"/>
          <ac:spMkLst>
            <pc:docMk/>
            <pc:sldMk cId="653900907" sldId="276"/>
            <ac:spMk id="7" creationId="{EE229F73-1568-DA99-739C-FBA2BC966968}"/>
          </ac:spMkLst>
        </pc:spChg>
      </pc:sldChg>
      <pc:sldChg chg="modSp new mod">
        <pc:chgData name="Jonathan Wyatt" userId="c3e1212f-7374-4739-8e9f-f13855138211" providerId="ADAL" clId="{EBBE8D78-A078-4DBC-8848-CE30C0299687}" dt="2026-03-12T13:50:29.701" v="1304" actId="27636"/>
        <pc:sldMkLst>
          <pc:docMk/>
          <pc:sldMk cId="4219944690" sldId="277"/>
        </pc:sldMkLst>
        <pc:spChg chg="mod">
          <ac:chgData name="Jonathan Wyatt" userId="c3e1212f-7374-4739-8e9f-f13855138211" providerId="ADAL" clId="{EBBE8D78-A078-4DBC-8848-CE30C0299687}" dt="2026-03-12T13:50:08.693" v="1297" actId="20577"/>
          <ac:spMkLst>
            <pc:docMk/>
            <pc:sldMk cId="4219944690" sldId="277"/>
            <ac:spMk id="2" creationId="{43A92E6E-A233-6F91-794B-C61D71945A83}"/>
          </ac:spMkLst>
        </pc:spChg>
        <pc:spChg chg="mod">
          <ac:chgData name="Jonathan Wyatt" userId="c3e1212f-7374-4739-8e9f-f13855138211" providerId="ADAL" clId="{EBBE8D78-A078-4DBC-8848-CE30C0299687}" dt="2026-03-12T13:50:29.701" v="1304" actId="27636"/>
          <ac:spMkLst>
            <pc:docMk/>
            <pc:sldMk cId="4219944690" sldId="277"/>
            <ac:spMk id="3" creationId="{95B97127-C950-F72E-5CDA-9FAB077F815F}"/>
          </ac:spMkLst>
        </pc:spChg>
      </pc:sldChg>
      <pc:sldChg chg="addSp delSp modSp new mod">
        <pc:chgData name="Jonathan Wyatt" userId="c3e1212f-7374-4739-8e9f-f13855138211" providerId="ADAL" clId="{EBBE8D78-A078-4DBC-8848-CE30C0299687}" dt="2026-03-12T13:51:09.462" v="1314"/>
        <pc:sldMkLst>
          <pc:docMk/>
          <pc:sldMk cId="1335795957" sldId="278"/>
        </pc:sldMkLst>
        <pc:spChg chg="mod">
          <ac:chgData name="Jonathan Wyatt" userId="c3e1212f-7374-4739-8e9f-f13855138211" providerId="ADAL" clId="{EBBE8D78-A078-4DBC-8848-CE30C0299687}" dt="2026-03-12T13:50:47.806" v="1306"/>
          <ac:spMkLst>
            <pc:docMk/>
            <pc:sldMk cId="1335795957" sldId="278"/>
            <ac:spMk id="2" creationId="{899AEB40-F762-9E17-7CCB-5497EAB48618}"/>
          </ac:spMkLst>
        </pc:spChg>
        <pc:spChg chg="del">
          <ac:chgData name="Jonathan Wyatt" userId="c3e1212f-7374-4739-8e9f-f13855138211" providerId="ADAL" clId="{EBBE8D78-A078-4DBC-8848-CE30C0299687}" dt="2026-03-12T13:50:56.532" v="1307"/>
          <ac:spMkLst>
            <pc:docMk/>
            <pc:sldMk cId="1335795957" sldId="278"/>
            <ac:spMk id="3" creationId="{92915654-1F51-C2EC-8031-491B73FC18F1}"/>
          </ac:spMkLst>
        </pc:spChg>
        <pc:spChg chg="add mod">
          <ac:chgData name="Jonathan Wyatt" userId="c3e1212f-7374-4739-8e9f-f13855138211" providerId="ADAL" clId="{EBBE8D78-A078-4DBC-8848-CE30C0299687}" dt="2026-03-12T13:51:09.462" v="1314"/>
          <ac:spMkLst>
            <pc:docMk/>
            <pc:sldMk cId="1335795957" sldId="278"/>
            <ac:spMk id="4" creationId="{59D712FC-613B-CEA0-DFFF-9A118F76D292}"/>
          </ac:spMkLst>
        </pc:spChg>
      </pc:sldChg>
      <pc:sldChg chg="modSp new mod">
        <pc:chgData name="Jonathan Wyatt" userId="c3e1212f-7374-4739-8e9f-f13855138211" providerId="ADAL" clId="{EBBE8D78-A078-4DBC-8848-CE30C0299687}" dt="2026-03-12T13:51:58.105" v="1321"/>
        <pc:sldMkLst>
          <pc:docMk/>
          <pc:sldMk cId="1577008652" sldId="279"/>
        </pc:sldMkLst>
        <pc:spChg chg="mod">
          <ac:chgData name="Jonathan Wyatt" userId="c3e1212f-7374-4739-8e9f-f13855138211" providerId="ADAL" clId="{EBBE8D78-A078-4DBC-8848-CE30C0299687}" dt="2026-03-12T13:51:42.582" v="1316"/>
          <ac:spMkLst>
            <pc:docMk/>
            <pc:sldMk cId="1577008652" sldId="279"/>
            <ac:spMk id="2" creationId="{7D76BFA0-82AC-8CEE-59A6-34BBABCE418F}"/>
          </ac:spMkLst>
        </pc:spChg>
        <pc:spChg chg="mod">
          <ac:chgData name="Jonathan Wyatt" userId="c3e1212f-7374-4739-8e9f-f13855138211" providerId="ADAL" clId="{EBBE8D78-A078-4DBC-8848-CE30C0299687}" dt="2026-03-12T13:51:58.105" v="1321"/>
          <ac:spMkLst>
            <pc:docMk/>
            <pc:sldMk cId="1577008652" sldId="279"/>
            <ac:spMk id="3" creationId="{95CFE766-A278-8B06-BC5F-8C2547EAAE46}"/>
          </ac:spMkLst>
        </pc:spChg>
      </pc:sldChg>
      <pc:sldChg chg="modSp new mod">
        <pc:chgData name="Jonathan Wyatt" userId="c3e1212f-7374-4739-8e9f-f13855138211" providerId="ADAL" clId="{EBBE8D78-A078-4DBC-8848-CE30C0299687}" dt="2026-03-12T13:52:28.130" v="1346" actId="20577"/>
        <pc:sldMkLst>
          <pc:docMk/>
          <pc:sldMk cId="1456080104" sldId="280"/>
        </pc:sldMkLst>
        <pc:spChg chg="mod">
          <ac:chgData name="Jonathan Wyatt" userId="c3e1212f-7374-4739-8e9f-f13855138211" providerId="ADAL" clId="{EBBE8D78-A078-4DBC-8848-CE30C0299687}" dt="2026-03-12T13:52:28.130" v="1346" actId="20577"/>
          <ac:spMkLst>
            <pc:docMk/>
            <pc:sldMk cId="1456080104" sldId="280"/>
            <ac:spMk id="2" creationId="{22894869-D9AB-A45F-CB22-3A61A80A3CF0}"/>
          </ac:spMkLst>
        </pc:spChg>
        <pc:spChg chg="mod">
          <ac:chgData name="Jonathan Wyatt" userId="c3e1212f-7374-4739-8e9f-f13855138211" providerId="ADAL" clId="{EBBE8D78-A078-4DBC-8848-CE30C0299687}" dt="2026-03-12T13:52:10.810" v="1325" actId="27636"/>
          <ac:spMkLst>
            <pc:docMk/>
            <pc:sldMk cId="1456080104" sldId="280"/>
            <ac:spMk id="3" creationId="{1D5A898C-68DD-F6CD-E154-42D87F4BFE02}"/>
          </ac:spMkLst>
        </pc:spChg>
      </pc:sldChg>
      <pc:sldChg chg="addSp delSp modSp new mod">
        <pc:chgData name="Jonathan Wyatt" userId="c3e1212f-7374-4739-8e9f-f13855138211" providerId="ADAL" clId="{EBBE8D78-A078-4DBC-8848-CE30C0299687}" dt="2026-03-12T13:53:05.918" v="1353"/>
        <pc:sldMkLst>
          <pc:docMk/>
          <pc:sldMk cId="711775842" sldId="281"/>
        </pc:sldMkLst>
        <pc:spChg chg="mod">
          <ac:chgData name="Jonathan Wyatt" userId="c3e1212f-7374-4739-8e9f-f13855138211" providerId="ADAL" clId="{EBBE8D78-A078-4DBC-8848-CE30C0299687}" dt="2026-03-12T13:52:45.509" v="1348"/>
          <ac:spMkLst>
            <pc:docMk/>
            <pc:sldMk cId="711775842" sldId="281"/>
            <ac:spMk id="2" creationId="{E4EE606C-161A-76A7-E383-2170C5C6B7E6}"/>
          </ac:spMkLst>
        </pc:spChg>
        <pc:spChg chg="del mod">
          <ac:chgData name="Jonathan Wyatt" userId="c3e1212f-7374-4739-8e9f-f13855138211" providerId="ADAL" clId="{EBBE8D78-A078-4DBC-8848-CE30C0299687}" dt="2026-03-12T13:52:52.868" v="1350"/>
          <ac:spMkLst>
            <pc:docMk/>
            <pc:sldMk cId="711775842" sldId="281"/>
            <ac:spMk id="3" creationId="{83895676-9AD4-9DBC-EA4A-7F5A306E4593}"/>
          </ac:spMkLst>
        </pc:spChg>
        <pc:spChg chg="add mod">
          <ac:chgData name="Jonathan Wyatt" userId="c3e1212f-7374-4739-8e9f-f13855138211" providerId="ADAL" clId="{EBBE8D78-A078-4DBC-8848-CE30C0299687}" dt="2026-03-12T13:53:05.918" v="1353"/>
          <ac:spMkLst>
            <pc:docMk/>
            <pc:sldMk cId="711775842" sldId="281"/>
            <ac:spMk id="4" creationId="{4620B199-767E-58F1-5746-E64D6D9BFD2B}"/>
          </ac:spMkLst>
        </pc:spChg>
      </pc:sldChg>
      <pc:sldChg chg="modSp new del mod">
        <pc:chgData name="Jonathan Wyatt" userId="c3e1212f-7374-4739-8e9f-f13855138211" providerId="ADAL" clId="{EBBE8D78-A078-4DBC-8848-CE30C0299687}" dt="2026-03-12T20:05:00.395" v="1818" actId="47"/>
        <pc:sldMkLst>
          <pc:docMk/>
          <pc:sldMk cId="1965824836" sldId="282"/>
        </pc:sldMkLst>
        <pc:spChg chg="mod">
          <ac:chgData name="Jonathan Wyatt" userId="c3e1212f-7374-4739-8e9f-f13855138211" providerId="ADAL" clId="{EBBE8D78-A078-4DBC-8848-CE30C0299687}" dt="2026-03-12T20:04:43.475" v="1817" actId="122"/>
          <ac:spMkLst>
            <pc:docMk/>
            <pc:sldMk cId="1965824836" sldId="282"/>
            <ac:spMk id="2" creationId="{74A35BC6-A324-1EF3-2407-7E18D7DB3DB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3A923A-6526-46D9-A995-0F29C1A7A0E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1F124E6-5E36-48D0-966D-C65A1F947829}">
      <dgm:prSet/>
      <dgm:spPr/>
      <dgm:t>
        <a:bodyPr/>
        <a:lstStyle/>
        <a:p>
          <a:pPr>
            <a:defRPr cap="all"/>
          </a:pPr>
          <a:r>
            <a:rPr lang="en-GB"/>
            <a:t>Love feedback </a:t>
          </a:r>
          <a:endParaRPr lang="en-US"/>
        </a:p>
      </dgm:t>
    </dgm:pt>
    <dgm:pt modelId="{5FD88285-9524-43E1-889F-3D2375DB3AE7}" type="parTrans" cxnId="{D7D9786B-1045-40CE-B9FD-A1C4B08AA7ED}">
      <dgm:prSet/>
      <dgm:spPr/>
      <dgm:t>
        <a:bodyPr/>
        <a:lstStyle/>
        <a:p>
          <a:endParaRPr lang="en-US"/>
        </a:p>
      </dgm:t>
    </dgm:pt>
    <dgm:pt modelId="{3C29DA83-0060-4E66-B192-2D8D555845BF}" type="sibTrans" cxnId="{D7D9786B-1045-40CE-B9FD-A1C4B08AA7ED}">
      <dgm:prSet/>
      <dgm:spPr/>
      <dgm:t>
        <a:bodyPr/>
        <a:lstStyle/>
        <a:p>
          <a:endParaRPr lang="en-US"/>
        </a:p>
      </dgm:t>
    </dgm:pt>
    <dgm:pt modelId="{41224C62-8B00-4609-AD0D-3DF987F10255}">
      <dgm:prSet/>
      <dgm:spPr/>
      <dgm:t>
        <a:bodyPr/>
        <a:lstStyle/>
        <a:p>
          <a:pPr>
            <a:defRPr cap="all"/>
          </a:pPr>
          <a:r>
            <a:rPr lang="en-GB"/>
            <a:t>Neutral </a:t>
          </a:r>
          <a:endParaRPr lang="en-US"/>
        </a:p>
      </dgm:t>
    </dgm:pt>
    <dgm:pt modelId="{848A3B53-E72F-413A-B080-57776625E0EC}" type="parTrans" cxnId="{8254EF7C-E884-4EAA-90BB-0794B5B47EF7}">
      <dgm:prSet/>
      <dgm:spPr/>
      <dgm:t>
        <a:bodyPr/>
        <a:lstStyle/>
        <a:p>
          <a:endParaRPr lang="en-US"/>
        </a:p>
      </dgm:t>
    </dgm:pt>
    <dgm:pt modelId="{7E9C7AED-3141-4652-AC6D-1DCDA15F8269}" type="sibTrans" cxnId="{8254EF7C-E884-4EAA-90BB-0794B5B47EF7}">
      <dgm:prSet/>
      <dgm:spPr/>
      <dgm:t>
        <a:bodyPr/>
        <a:lstStyle/>
        <a:p>
          <a:endParaRPr lang="en-US"/>
        </a:p>
      </dgm:t>
    </dgm:pt>
    <dgm:pt modelId="{E91FDAE1-E41E-4017-A299-E9A84C6AB862}">
      <dgm:prSet/>
      <dgm:spPr/>
      <dgm:t>
        <a:bodyPr/>
        <a:lstStyle/>
        <a:p>
          <a:pPr>
            <a:defRPr cap="all"/>
          </a:pPr>
          <a:r>
            <a:rPr lang="en-GB"/>
            <a:t>Hate feedback </a:t>
          </a:r>
          <a:endParaRPr lang="en-US"/>
        </a:p>
      </dgm:t>
    </dgm:pt>
    <dgm:pt modelId="{4F9F09B7-A764-4AA5-8649-851628AA5159}" type="parTrans" cxnId="{45E6C067-1BF9-4AA3-AC67-680FAF090ECA}">
      <dgm:prSet/>
      <dgm:spPr/>
      <dgm:t>
        <a:bodyPr/>
        <a:lstStyle/>
        <a:p>
          <a:endParaRPr lang="en-US"/>
        </a:p>
      </dgm:t>
    </dgm:pt>
    <dgm:pt modelId="{0AB207EB-6AA6-4527-AE08-2E4D1E248DB2}" type="sibTrans" cxnId="{45E6C067-1BF9-4AA3-AC67-680FAF090ECA}">
      <dgm:prSet/>
      <dgm:spPr/>
      <dgm:t>
        <a:bodyPr/>
        <a:lstStyle/>
        <a:p>
          <a:endParaRPr lang="en-US"/>
        </a:p>
      </dgm:t>
    </dgm:pt>
    <dgm:pt modelId="{223076BC-12BA-4336-A555-3D2ECFD0F1B5}" type="pres">
      <dgm:prSet presAssocID="{3B3A923A-6526-46D9-A995-0F29C1A7A0EE}" presName="root" presStyleCnt="0">
        <dgm:presLayoutVars>
          <dgm:dir/>
          <dgm:resizeHandles val="exact"/>
        </dgm:presLayoutVars>
      </dgm:prSet>
      <dgm:spPr/>
    </dgm:pt>
    <dgm:pt modelId="{9D8DCCC5-D358-4E4F-BD41-9B0928F89752}" type="pres">
      <dgm:prSet presAssocID="{51F124E6-5E36-48D0-966D-C65A1F947829}" presName="compNode" presStyleCnt="0"/>
      <dgm:spPr/>
    </dgm:pt>
    <dgm:pt modelId="{1E50C49D-57E9-4177-B440-D042AE7516BC}" type="pres">
      <dgm:prSet presAssocID="{51F124E6-5E36-48D0-966D-C65A1F947829}" presName="iconBgRect" presStyleLbl="bgShp" presStyleIdx="0" presStyleCnt="3"/>
      <dgm:spPr/>
    </dgm:pt>
    <dgm:pt modelId="{FE2C6C75-7AC3-4F3E-8791-CB73E02A84F9}" type="pres">
      <dgm:prSet presAssocID="{51F124E6-5E36-48D0-966D-C65A1F94782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D6970144-C0C7-4860-A067-7A5BC0970C49}" type="pres">
      <dgm:prSet presAssocID="{51F124E6-5E36-48D0-966D-C65A1F947829}" presName="spaceRect" presStyleCnt="0"/>
      <dgm:spPr/>
    </dgm:pt>
    <dgm:pt modelId="{CECFD4A0-B6FD-43F8-8EC2-C8A3F8C3E7E5}" type="pres">
      <dgm:prSet presAssocID="{51F124E6-5E36-48D0-966D-C65A1F947829}" presName="textRect" presStyleLbl="revTx" presStyleIdx="0" presStyleCnt="3">
        <dgm:presLayoutVars>
          <dgm:chMax val="1"/>
          <dgm:chPref val="1"/>
        </dgm:presLayoutVars>
      </dgm:prSet>
      <dgm:spPr/>
    </dgm:pt>
    <dgm:pt modelId="{3F114FD7-40D6-47C7-81AD-2618983E9049}" type="pres">
      <dgm:prSet presAssocID="{3C29DA83-0060-4E66-B192-2D8D555845BF}" presName="sibTrans" presStyleCnt="0"/>
      <dgm:spPr/>
    </dgm:pt>
    <dgm:pt modelId="{420FB2E0-4961-46BA-ACAD-61CC52493E3A}" type="pres">
      <dgm:prSet presAssocID="{41224C62-8B00-4609-AD0D-3DF987F10255}" presName="compNode" presStyleCnt="0"/>
      <dgm:spPr/>
    </dgm:pt>
    <dgm:pt modelId="{6C83DC8A-27D9-48B2-BC64-FD3A6BFF8777}" type="pres">
      <dgm:prSet presAssocID="{41224C62-8B00-4609-AD0D-3DF987F10255}" presName="iconBgRect" presStyleLbl="bgShp" presStyleIdx="1" presStyleCnt="3"/>
      <dgm:spPr/>
    </dgm:pt>
    <dgm:pt modelId="{20CDA206-ECA2-4F94-B811-CC1A986A7A97}" type="pres">
      <dgm:prSet presAssocID="{41224C62-8B00-4609-AD0D-3DF987F1025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C89555E5-61C1-49CC-B772-437854BDE49A}" type="pres">
      <dgm:prSet presAssocID="{41224C62-8B00-4609-AD0D-3DF987F10255}" presName="spaceRect" presStyleCnt="0"/>
      <dgm:spPr/>
    </dgm:pt>
    <dgm:pt modelId="{D7A6E822-7430-4C1B-AC89-735AA1798371}" type="pres">
      <dgm:prSet presAssocID="{41224C62-8B00-4609-AD0D-3DF987F10255}" presName="textRect" presStyleLbl="revTx" presStyleIdx="1" presStyleCnt="3">
        <dgm:presLayoutVars>
          <dgm:chMax val="1"/>
          <dgm:chPref val="1"/>
        </dgm:presLayoutVars>
      </dgm:prSet>
      <dgm:spPr/>
    </dgm:pt>
    <dgm:pt modelId="{2F8CC70A-115E-41FC-AC4F-37EF66BED933}" type="pres">
      <dgm:prSet presAssocID="{7E9C7AED-3141-4652-AC6D-1DCDA15F8269}" presName="sibTrans" presStyleCnt="0"/>
      <dgm:spPr/>
    </dgm:pt>
    <dgm:pt modelId="{1170BE67-C81A-451D-BD76-A11AACE750B4}" type="pres">
      <dgm:prSet presAssocID="{E91FDAE1-E41E-4017-A299-E9A84C6AB862}" presName="compNode" presStyleCnt="0"/>
      <dgm:spPr/>
    </dgm:pt>
    <dgm:pt modelId="{0F3FDA12-BBFA-4279-A8B1-9C3C419FBD4F}" type="pres">
      <dgm:prSet presAssocID="{E91FDAE1-E41E-4017-A299-E9A84C6AB862}" presName="iconBgRect" presStyleLbl="bgShp" presStyleIdx="2" presStyleCnt="3"/>
      <dgm:spPr/>
    </dgm:pt>
    <dgm:pt modelId="{95E08573-3791-42E7-A9F8-7BB0F6F43F4A}" type="pres">
      <dgm:prSet presAssocID="{E91FDAE1-E41E-4017-A299-E9A84C6AB8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BF77171E-E646-4DD4-942E-AB2604D780CD}" type="pres">
      <dgm:prSet presAssocID="{E91FDAE1-E41E-4017-A299-E9A84C6AB862}" presName="spaceRect" presStyleCnt="0"/>
      <dgm:spPr/>
    </dgm:pt>
    <dgm:pt modelId="{5C66B138-3397-4528-B2EF-841F8610BB7F}" type="pres">
      <dgm:prSet presAssocID="{E91FDAE1-E41E-4017-A299-E9A84C6AB86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D9E7825-A161-41C2-8078-B1CD5C48767F}" type="presOf" srcId="{51F124E6-5E36-48D0-966D-C65A1F947829}" destId="{CECFD4A0-B6FD-43F8-8EC2-C8A3F8C3E7E5}" srcOrd="0" destOrd="0" presId="urn:microsoft.com/office/officeart/2018/5/layout/IconCircleLabelList"/>
    <dgm:cxn modelId="{45E6C067-1BF9-4AA3-AC67-680FAF090ECA}" srcId="{3B3A923A-6526-46D9-A995-0F29C1A7A0EE}" destId="{E91FDAE1-E41E-4017-A299-E9A84C6AB862}" srcOrd="2" destOrd="0" parTransId="{4F9F09B7-A764-4AA5-8649-851628AA5159}" sibTransId="{0AB207EB-6AA6-4527-AE08-2E4D1E248DB2}"/>
    <dgm:cxn modelId="{D7D9786B-1045-40CE-B9FD-A1C4B08AA7ED}" srcId="{3B3A923A-6526-46D9-A995-0F29C1A7A0EE}" destId="{51F124E6-5E36-48D0-966D-C65A1F947829}" srcOrd="0" destOrd="0" parTransId="{5FD88285-9524-43E1-889F-3D2375DB3AE7}" sibTransId="{3C29DA83-0060-4E66-B192-2D8D555845BF}"/>
    <dgm:cxn modelId="{8254EF7C-E884-4EAA-90BB-0794B5B47EF7}" srcId="{3B3A923A-6526-46D9-A995-0F29C1A7A0EE}" destId="{41224C62-8B00-4609-AD0D-3DF987F10255}" srcOrd="1" destOrd="0" parTransId="{848A3B53-E72F-413A-B080-57776625E0EC}" sibTransId="{7E9C7AED-3141-4652-AC6D-1DCDA15F8269}"/>
    <dgm:cxn modelId="{B583B4A4-D4AA-4AED-A345-F8D7F54A8330}" type="presOf" srcId="{41224C62-8B00-4609-AD0D-3DF987F10255}" destId="{D7A6E822-7430-4C1B-AC89-735AA1798371}" srcOrd="0" destOrd="0" presId="urn:microsoft.com/office/officeart/2018/5/layout/IconCircleLabelList"/>
    <dgm:cxn modelId="{9FC688B0-DDE4-4C02-951B-B664361026E8}" type="presOf" srcId="{3B3A923A-6526-46D9-A995-0F29C1A7A0EE}" destId="{223076BC-12BA-4336-A555-3D2ECFD0F1B5}" srcOrd="0" destOrd="0" presId="urn:microsoft.com/office/officeart/2018/5/layout/IconCircleLabelList"/>
    <dgm:cxn modelId="{C044E7BD-4FF3-44C8-B6BA-90E7C6491025}" type="presOf" srcId="{E91FDAE1-E41E-4017-A299-E9A84C6AB862}" destId="{5C66B138-3397-4528-B2EF-841F8610BB7F}" srcOrd="0" destOrd="0" presId="urn:microsoft.com/office/officeart/2018/5/layout/IconCircleLabelList"/>
    <dgm:cxn modelId="{FCC4C0D6-D16E-4BFB-9F88-06C5C4B41CD4}" type="presParOf" srcId="{223076BC-12BA-4336-A555-3D2ECFD0F1B5}" destId="{9D8DCCC5-D358-4E4F-BD41-9B0928F89752}" srcOrd="0" destOrd="0" presId="urn:microsoft.com/office/officeart/2018/5/layout/IconCircleLabelList"/>
    <dgm:cxn modelId="{707FAF27-96CE-41F5-B932-BBE1680B911C}" type="presParOf" srcId="{9D8DCCC5-D358-4E4F-BD41-9B0928F89752}" destId="{1E50C49D-57E9-4177-B440-D042AE7516BC}" srcOrd="0" destOrd="0" presId="urn:microsoft.com/office/officeart/2018/5/layout/IconCircleLabelList"/>
    <dgm:cxn modelId="{65520A00-FFF7-4D1A-AE12-A1C20ACE72ED}" type="presParOf" srcId="{9D8DCCC5-D358-4E4F-BD41-9B0928F89752}" destId="{FE2C6C75-7AC3-4F3E-8791-CB73E02A84F9}" srcOrd="1" destOrd="0" presId="urn:microsoft.com/office/officeart/2018/5/layout/IconCircleLabelList"/>
    <dgm:cxn modelId="{750C2E80-A4E6-49A5-8E4A-0F56AF1F4CF3}" type="presParOf" srcId="{9D8DCCC5-D358-4E4F-BD41-9B0928F89752}" destId="{D6970144-C0C7-4860-A067-7A5BC0970C49}" srcOrd="2" destOrd="0" presId="urn:microsoft.com/office/officeart/2018/5/layout/IconCircleLabelList"/>
    <dgm:cxn modelId="{5593631C-F839-4173-8A6E-6065B2F8AFA3}" type="presParOf" srcId="{9D8DCCC5-D358-4E4F-BD41-9B0928F89752}" destId="{CECFD4A0-B6FD-43F8-8EC2-C8A3F8C3E7E5}" srcOrd="3" destOrd="0" presId="urn:microsoft.com/office/officeart/2018/5/layout/IconCircleLabelList"/>
    <dgm:cxn modelId="{CB375F42-1B86-4E31-BBAD-2077923F3504}" type="presParOf" srcId="{223076BC-12BA-4336-A555-3D2ECFD0F1B5}" destId="{3F114FD7-40D6-47C7-81AD-2618983E9049}" srcOrd="1" destOrd="0" presId="urn:microsoft.com/office/officeart/2018/5/layout/IconCircleLabelList"/>
    <dgm:cxn modelId="{FF4DC568-7EF9-4203-96C9-6CC492FD36D1}" type="presParOf" srcId="{223076BC-12BA-4336-A555-3D2ECFD0F1B5}" destId="{420FB2E0-4961-46BA-ACAD-61CC52493E3A}" srcOrd="2" destOrd="0" presId="urn:microsoft.com/office/officeart/2018/5/layout/IconCircleLabelList"/>
    <dgm:cxn modelId="{35F69762-0C34-4B62-ABBC-CA44B79FFEA9}" type="presParOf" srcId="{420FB2E0-4961-46BA-ACAD-61CC52493E3A}" destId="{6C83DC8A-27D9-48B2-BC64-FD3A6BFF8777}" srcOrd="0" destOrd="0" presId="urn:microsoft.com/office/officeart/2018/5/layout/IconCircleLabelList"/>
    <dgm:cxn modelId="{3F5E107A-9044-46AB-86EE-C0E03159AED2}" type="presParOf" srcId="{420FB2E0-4961-46BA-ACAD-61CC52493E3A}" destId="{20CDA206-ECA2-4F94-B811-CC1A986A7A97}" srcOrd="1" destOrd="0" presId="urn:microsoft.com/office/officeart/2018/5/layout/IconCircleLabelList"/>
    <dgm:cxn modelId="{A744D5CD-E391-4B29-A412-655F4D4F138A}" type="presParOf" srcId="{420FB2E0-4961-46BA-ACAD-61CC52493E3A}" destId="{C89555E5-61C1-49CC-B772-437854BDE49A}" srcOrd="2" destOrd="0" presId="urn:microsoft.com/office/officeart/2018/5/layout/IconCircleLabelList"/>
    <dgm:cxn modelId="{6E90090A-45A5-47C2-AA02-3DD32EEE89FA}" type="presParOf" srcId="{420FB2E0-4961-46BA-ACAD-61CC52493E3A}" destId="{D7A6E822-7430-4C1B-AC89-735AA1798371}" srcOrd="3" destOrd="0" presId="urn:microsoft.com/office/officeart/2018/5/layout/IconCircleLabelList"/>
    <dgm:cxn modelId="{41B8453E-B1A7-4D97-90CA-D5DEA7E7F28E}" type="presParOf" srcId="{223076BC-12BA-4336-A555-3D2ECFD0F1B5}" destId="{2F8CC70A-115E-41FC-AC4F-37EF66BED933}" srcOrd="3" destOrd="0" presId="urn:microsoft.com/office/officeart/2018/5/layout/IconCircleLabelList"/>
    <dgm:cxn modelId="{0A273709-742A-46DB-89D0-B11F25986509}" type="presParOf" srcId="{223076BC-12BA-4336-A555-3D2ECFD0F1B5}" destId="{1170BE67-C81A-451D-BD76-A11AACE750B4}" srcOrd="4" destOrd="0" presId="urn:microsoft.com/office/officeart/2018/5/layout/IconCircleLabelList"/>
    <dgm:cxn modelId="{606599BB-E042-47C6-B1A6-C9B87AA69F99}" type="presParOf" srcId="{1170BE67-C81A-451D-BD76-A11AACE750B4}" destId="{0F3FDA12-BBFA-4279-A8B1-9C3C419FBD4F}" srcOrd="0" destOrd="0" presId="urn:microsoft.com/office/officeart/2018/5/layout/IconCircleLabelList"/>
    <dgm:cxn modelId="{066906E9-C56E-41DD-831E-27F53A7ABBED}" type="presParOf" srcId="{1170BE67-C81A-451D-BD76-A11AACE750B4}" destId="{95E08573-3791-42E7-A9F8-7BB0F6F43F4A}" srcOrd="1" destOrd="0" presId="urn:microsoft.com/office/officeart/2018/5/layout/IconCircleLabelList"/>
    <dgm:cxn modelId="{ABD86FAB-1511-4129-8B02-4CD49ED710E0}" type="presParOf" srcId="{1170BE67-C81A-451D-BD76-A11AACE750B4}" destId="{BF77171E-E646-4DD4-942E-AB2604D780CD}" srcOrd="2" destOrd="0" presId="urn:microsoft.com/office/officeart/2018/5/layout/IconCircleLabelList"/>
    <dgm:cxn modelId="{2B24C3D1-6E5A-4B95-9FB3-9D63A1ACDD61}" type="presParOf" srcId="{1170BE67-C81A-451D-BD76-A11AACE750B4}" destId="{5C66B138-3397-4528-B2EF-841F8610BB7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D2229C-A5B6-44BA-8147-73B98024CFE4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4C2416E-5D81-49C6-85DF-669349F3113F}">
      <dgm:prSet/>
      <dgm:spPr/>
      <dgm:t>
        <a:bodyPr/>
        <a:lstStyle/>
        <a:p>
          <a:r>
            <a:rPr lang="en-GB" dirty="0"/>
            <a:t>Informal </a:t>
          </a:r>
          <a:endParaRPr lang="en-US" dirty="0"/>
        </a:p>
      </dgm:t>
    </dgm:pt>
    <dgm:pt modelId="{5FCB4866-9A38-4728-8EEE-FD92A10C305E}" type="parTrans" cxnId="{A809F701-77B5-4C28-8472-26E8FDD7EF63}">
      <dgm:prSet/>
      <dgm:spPr/>
      <dgm:t>
        <a:bodyPr/>
        <a:lstStyle/>
        <a:p>
          <a:endParaRPr lang="en-US"/>
        </a:p>
      </dgm:t>
    </dgm:pt>
    <dgm:pt modelId="{B3A893EE-ACE7-4E0C-9393-EDCBF09CA039}" type="sibTrans" cxnId="{A809F701-77B5-4C28-8472-26E8FDD7EF63}">
      <dgm:prSet/>
      <dgm:spPr/>
      <dgm:t>
        <a:bodyPr/>
        <a:lstStyle/>
        <a:p>
          <a:endParaRPr lang="en-US"/>
        </a:p>
      </dgm:t>
    </dgm:pt>
    <dgm:pt modelId="{75EB1E73-63FE-4C93-AEAF-04173B9F54B2}">
      <dgm:prSet/>
      <dgm:spPr/>
      <dgm:t>
        <a:bodyPr/>
        <a:lstStyle/>
        <a:p>
          <a:r>
            <a:rPr lang="en-GB" dirty="0"/>
            <a:t>Formal </a:t>
          </a:r>
          <a:endParaRPr lang="en-US" dirty="0"/>
        </a:p>
      </dgm:t>
    </dgm:pt>
    <dgm:pt modelId="{5F92D7FE-E7B0-4803-A138-933A7B2AF562}" type="parTrans" cxnId="{8233D27F-8121-4467-9F9B-451D178614C8}">
      <dgm:prSet/>
      <dgm:spPr/>
      <dgm:t>
        <a:bodyPr/>
        <a:lstStyle/>
        <a:p>
          <a:endParaRPr lang="en-US"/>
        </a:p>
      </dgm:t>
    </dgm:pt>
    <dgm:pt modelId="{997A3CB6-F22A-41EB-B0D2-BD7299DA6233}" type="sibTrans" cxnId="{8233D27F-8121-4467-9F9B-451D178614C8}">
      <dgm:prSet/>
      <dgm:spPr/>
      <dgm:t>
        <a:bodyPr/>
        <a:lstStyle/>
        <a:p>
          <a:endParaRPr lang="en-US"/>
        </a:p>
      </dgm:t>
    </dgm:pt>
    <dgm:pt modelId="{99FBC6F2-C43F-4FE1-96BC-2FB9A217635B}">
      <dgm:prSet/>
      <dgm:spPr/>
      <dgm:t>
        <a:bodyPr/>
        <a:lstStyle/>
        <a:p>
          <a:r>
            <a:rPr lang="en-GB"/>
            <a:t>Formative </a:t>
          </a:r>
          <a:endParaRPr lang="en-US"/>
        </a:p>
      </dgm:t>
    </dgm:pt>
    <dgm:pt modelId="{19144197-3DD8-4E2C-8C0A-7627B0D6007D}" type="parTrans" cxnId="{2AE7014A-E990-4B87-A18F-B38B94349A91}">
      <dgm:prSet/>
      <dgm:spPr/>
      <dgm:t>
        <a:bodyPr/>
        <a:lstStyle/>
        <a:p>
          <a:endParaRPr lang="en-US"/>
        </a:p>
      </dgm:t>
    </dgm:pt>
    <dgm:pt modelId="{E7B91E08-5A33-4131-B37A-737DB0D6D12E}" type="sibTrans" cxnId="{2AE7014A-E990-4B87-A18F-B38B94349A91}">
      <dgm:prSet/>
      <dgm:spPr/>
      <dgm:t>
        <a:bodyPr/>
        <a:lstStyle/>
        <a:p>
          <a:endParaRPr lang="en-US"/>
        </a:p>
      </dgm:t>
    </dgm:pt>
    <dgm:pt modelId="{EABBB211-3D15-4D5E-A91C-B989148835E0}">
      <dgm:prSet/>
      <dgm:spPr/>
      <dgm:t>
        <a:bodyPr/>
        <a:lstStyle/>
        <a:p>
          <a:r>
            <a:rPr lang="en-GB" dirty="0"/>
            <a:t>Summative </a:t>
          </a:r>
          <a:endParaRPr lang="en-US" dirty="0"/>
        </a:p>
      </dgm:t>
    </dgm:pt>
    <dgm:pt modelId="{57C47048-45A6-41D4-BE89-0B20AFB1C53A}" type="parTrans" cxnId="{DF58B605-D57C-4566-87F1-8BEE35128F1C}">
      <dgm:prSet/>
      <dgm:spPr/>
      <dgm:t>
        <a:bodyPr/>
        <a:lstStyle/>
        <a:p>
          <a:endParaRPr lang="en-US"/>
        </a:p>
      </dgm:t>
    </dgm:pt>
    <dgm:pt modelId="{18C04FA4-06D4-4342-B522-6F2E6B6F6839}" type="sibTrans" cxnId="{DF58B605-D57C-4566-87F1-8BEE35128F1C}">
      <dgm:prSet/>
      <dgm:spPr/>
      <dgm:t>
        <a:bodyPr/>
        <a:lstStyle/>
        <a:p>
          <a:endParaRPr lang="en-US"/>
        </a:p>
      </dgm:t>
    </dgm:pt>
    <dgm:pt modelId="{F5F15ABE-87B7-4F80-8E75-A765ED64FE94}">
      <dgm:prSet/>
      <dgm:spPr/>
      <dgm:t>
        <a:bodyPr/>
        <a:lstStyle/>
        <a:p>
          <a:r>
            <a:rPr lang="en-GB" dirty="0"/>
            <a:t>Peer </a:t>
          </a:r>
          <a:endParaRPr lang="en-US" dirty="0"/>
        </a:p>
      </dgm:t>
    </dgm:pt>
    <dgm:pt modelId="{FFC0356D-0D15-49E9-8D2C-60A2D175E16E}" type="parTrans" cxnId="{2A073AA4-966A-496B-9BC0-2B9D4D3398C9}">
      <dgm:prSet/>
      <dgm:spPr/>
      <dgm:t>
        <a:bodyPr/>
        <a:lstStyle/>
        <a:p>
          <a:endParaRPr lang="en-US"/>
        </a:p>
      </dgm:t>
    </dgm:pt>
    <dgm:pt modelId="{906C1101-8E39-48D8-B94A-64DAA32E2E2C}" type="sibTrans" cxnId="{2A073AA4-966A-496B-9BC0-2B9D4D3398C9}">
      <dgm:prSet/>
      <dgm:spPr/>
      <dgm:t>
        <a:bodyPr/>
        <a:lstStyle/>
        <a:p>
          <a:endParaRPr lang="en-US"/>
        </a:p>
      </dgm:t>
    </dgm:pt>
    <dgm:pt modelId="{080441A1-856D-4EC6-88F7-392B3D986C7E}">
      <dgm:prSet/>
      <dgm:spPr/>
      <dgm:t>
        <a:bodyPr/>
        <a:lstStyle/>
        <a:p>
          <a:r>
            <a:rPr lang="en-GB"/>
            <a:t>Constructive </a:t>
          </a:r>
          <a:endParaRPr lang="en-US"/>
        </a:p>
      </dgm:t>
    </dgm:pt>
    <dgm:pt modelId="{126ED354-D9C7-42C2-BF5F-3A991A0CAD31}" type="parTrans" cxnId="{564BFD2A-D08E-4C75-97FD-5CF37B38CB78}">
      <dgm:prSet/>
      <dgm:spPr/>
      <dgm:t>
        <a:bodyPr/>
        <a:lstStyle/>
        <a:p>
          <a:endParaRPr lang="en-US"/>
        </a:p>
      </dgm:t>
    </dgm:pt>
    <dgm:pt modelId="{1EC3EE3D-EF52-4740-8F64-AAF19A1ED8EE}" type="sibTrans" cxnId="{564BFD2A-D08E-4C75-97FD-5CF37B38CB78}">
      <dgm:prSet/>
      <dgm:spPr/>
      <dgm:t>
        <a:bodyPr/>
        <a:lstStyle/>
        <a:p>
          <a:endParaRPr lang="en-US"/>
        </a:p>
      </dgm:t>
    </dgm:pt>
    <dgm:pt modelId="{9F9E87B2-3FE5-462E-BB9A-E2A329F2D95B}">
      <dgm:prSet/>
      <dgm:spPr/>
      <dgm:t>
        <a:bodyPr/>
        <a:lstStyle/>
        <a:p>
          <a:r>
            <a:rPr lang="en-GB" dirty="0"/>
            <a:t>Self</a:t>
          </a:r>
          <a:endParaRPr lang="en-US" dirty="0"/>
        </a:p>
      </dgm:t>
    </dgm:pt>
    <dgm:pt modelId="{F1AEC2F9-ED0E-4DF1-AD84-B21D75C19FAE}" type="parTrans" cxnId="{063F02E0-14E7-4B48-B5F2-A4C48B35C5D7}">
      <dgm:prSet/>
      <dgm:spPr/>
      <dgm:t>
        <a:bodyPr/>
        <a:lstStyle/>
        <a:p>
          <a:endParaRPr lang="en-US"/>
        </a:p>
      </dgm:t>
    </dgm:pt>
    <dgm:pt modelId="{F57A138A-C607-4426-A20D-916FEACD89F6}" type="sibTrans" cxnId="{063F02E0-14E7-4B48-B5F2-A4C48B35C5D7}">
      <dgm:prSet/>
      <dgm:spPr/>
      <dgm:t>
        <a:bodyPr/>
        <a:lstStyle/>
        <a:p>
          <a:endParaRPr lang="en-US"/>
        </a:p>
      </dgm:t>
    </dgm:pt>
    <dgm:pt modelId="{7C61481D-2A5D-480B-9E35-C58E4CC3791A}" type="pres">
      <dgm:prSet presAssocID="{EED2229C-A5B6-44BA-8147-73B98024CFE4}" presName="diagram" presStyleCnt="0">
        <dgm:presLayoutVars>
          <dgm:dir/>
          <dgm:resizeHandles val="exact"/>
        </dgm:presLayoutVars>
      </dgm:prSet>
      <dgm:spPr/>
    </dgm:pt>
    <dgm:pt modelId="{C914B5AE-4D97-42E5-A852-867AEAADB220}" type="pres">
      <dgm:prSet presAssocID="{D4C2416E-5D81-49C6-85DF-669349F3113F}" presName="node" presStyleLbl="node1" presStyleIdx="0" presStyleCnt="7">
        <dgm:presLayoutVars>
          <dgm:bulletEnabled val="1"/>
        </dgm:presLayoutVars>
      </dgm:prSet>
      <dgm:spPr/>
    </dgm:pt>
    <dgm:pt modelId="{EC720848-F28F-4918-86E0-C453D6256641}" type="pres">
      <dgm:prSet presAssocID="{B3A893EE-ACE7-4E0C-9393-EDCBF09CA039}" presName="sibTrans" presStyleCnt="0"/>
      <dgm:spPr/>
    </dgm:pt>
    <dgm:pt modelId="{6CD58C21-78B5-436E-A23C-3DB4E6060EC3}" type="pres">
      <dgm:prSet presAssocID="{75EB1E73-63FE-4C93-AEAF-04173B9F54B2}" presName="node" presStyleLbl="node1" presStyleIdx="1" presStyleCnt="7">
        <dgm:presLayoutVars>
          <dgm:bulletEnabled val="1"/>
        </dgm:presLayoutVars>
      </dgm:prSet>
      <dgm:spPr/>
    </dgm:pt>
    <dgm:pt modelId="{1862857C-B8D3-4895-B530-BF03A46EBCC6}" type="pres">
      <dgm:prSet presAssocID="{997A3CB6-F22A-41EB-B0D2-BD7299DA6233}" presName="sibTrans" presStyleCnt="0"/>
      <dgm:spPr/>
    </dgm:pt>
    <dgm:pt modelId="{49AF9E0E-0D31-43B7-B0D2-D49048ABA38A}" type="pres">
      <dgm:prSet presAssocID="{99FBC6F2-C43F-4FE1-96BC-2FB9A217635B}" presName="node" presStyleLbl="node1" presStyleIdx="2" presStyleCnt="7">
        <dgm:presLayoutVars>
          <dgm:bulletEnabled val="1"/>
        </dgm:presLayoutVars>
      </dgm:prSet>
      <dgm:spPr/>
    </dgm:pt>
    <dgm:pt modelId="{196029F0-9316-4AE2-B38F-9606F4C726AA}" type="pres">
      <dgm:prSet presAssocID="{E7B91E08-5A33-4131-B37A-737DB0D6D12E}" presName="sibTrans" presStyleCnt="0"/>
      <dgm:spPr/>
    </dgm:pt>
    <dgm:pt modelId="{D025F9C0-F71F-4B2F-AFEA-6FC00A30332B}" type="pres">
      <dgm:prSet presAssocID="{EABBB211-3D15-4D5E-A91C-B989148835E0}" presName="node" presStyleLbl="node1" presStyleIdx="3" presStyleCnt="7">
        <dgm:presLayoutVars>
          <dgm:bulletEnabled val="1"/>
        </dgm:presLayoutVars>
      </dgm:prSet>
      <dgm:spPr/>
    </dgm:pt>
    <dgm:pt modelId="{E3CEB382-1DB5-4274-8899-202FBF3C0C65}" type="pres">
      <dgm:prSet presAssocID="{18C04FA4-06D4-4342-B522-6F2E6B6F6839}" presName="sibTrans" presStyleCnt="0"/>
      <dgm:spPr/>
    </dgm:pt>
    <dgm:pt modelId="{D09EE935-DC2D-4106-A474-0B5FEBD73E61}" type="pres">
      <dgm:prSet presAssocID="{F5F15ABE-87B7-4F80-8E75-A765ED64FE94}" presName="node" presStyleLbl="node1" presStyleIdx="4" presStyleCnt="7">
        <dgm:presLayoutVars>
          <dgm:bulletEnabled val="1"/>
        </dgm:presLayoutVars>
      </dgm:prSet>
      <dgm:spPr/>
    </dgm:pt>
    <dgm:pt modelId="{2D90AE42-E37D-4D00-BD94-F8C849DA8585}" type="pres">
      <dgm:prSet presAssocID="{906C1101-8E39-48D8-B94A-64DAA32E2E2C}" presName="sibTrans" presStyleCnt="0"/>
      <dgm:spPr/>
    </dgm:pt>
    <dgm:pt modelId="{6A822975-4751-410E-AC74-57AD9DD3BE10}" type="pres">
      <dgm:prSet presAssocID="{080441A1-856D-4EC6-88F7-392B3D986C7E}" presName="node" presStyleLbl="node1" presStyleIdx="5" presStyleCnt="7">
        <dgm:presLayoutVars>
          <dgm:bulletEnabled val="1"/>
        </dgm:presLayoutVars>
      </dgm:prSet>
      <dgm:spPr/>
    </dgm:pt>
    <dgm:pt modelId="{4F32E2E2-0C34-4DA4-B95E-2B1AE0695B9A}" type="pres">
      <dgm:prSet presAssocID="{1EC3EE3D-EF52-4740-8F64-AAF19A1ED8EE}" presName="sibTrans" presStyleCnt="0"/>
      <dgm:spPr/>
    </dgm:pt>
    <dgm:pt modelId="{7D8FDE09-B22E-4290-A983-C35616E9ABF7}" type="pres">
      <dgm:prSet presAssocID="{9F9E87B2-3FE5-462E-BB9A-E2A329F2D95B}" presName="node" presStyleLbl="node1" presStyleIdx="6" presStyleCnt="7">
        <dgm:presLayoutVars>
          <dgm:bulletEnabled val="1"/>
        </dgm:presLayoutVars>
      </dgm:prSet>
      <dgm:spPr/>
    </dgm:pt>
  </dgm:ptLst>
  <dgm:cxnLst>
    <dgm:cxn modelId="{A809F701-77B5-4C28-8472-26E8FDD7EF63}" srcId="{EED2229C-A5B6-44BA-8147-73B98024CFE4}" destId="{D4C2416E-5D81-49C6-85DF-669349F3113F}" srcOrd="0" destOrd="0" parTransId="{5FCB4866-9A38-4728-8EEE-FD92A10C305E}" sibTransId="{B3A893EE-ACE7-4E0C-9393-EDCBF09CA039}"/>
    <dgm:cxn modelId="{DF58B605-D57C-4566-87F1-8BEE35128F1C}" srcId="{EED2229C-A5B6-44BA-8147-73B98024CFE4}" destId="{EABBB211-3D15-4D5E-A91C-B989148835E0}" srcOrd="3" destOrd="0" parTransId="{57C47048-45A6-41D4-BE89-0B20AFB1C53A}" sibTransId="{18C04FA4-06D4-4342-B522-6F2E6B6F6839}"/>
    <dgm:cxn modelId="{580DC512-848D-4AE1-BF56-05A2B71AAB2F}" type="presOf" srcId="{EABBB211-3D15-4D5E-A91C-B989148835E0}" destId="{D025F9C0-F71F-4B2F-AFEA-6FC00A30332B}" srcOrd="0" destOrd="0" presId="urn:microsoft.com/office/officeart/2005/8/layout/default"/>
    <dgm:cxn modelId="{164A9B1C-9A10-490C-A275-E7F161B7C311}" type="presOf" srcId="{75EB1E73-63FE-4C93-AEAF-04173B9F54B2}" destId="{6CD58C21-78B5-436E-A23C-3DB4E6060EC3}" srcOrd="0" destOrd="0" presId="urn:microsoft.com/office/officeart/2005/8/layout/default"/>
    <dgm:cxn modelId="{564BFD2A-D08E-4C75-97FD-5CF37B38CB78}" srcId="{EED2229C-A5B6-44BA-8147-73B98024CFE4}" destId="{080441A1-856D-4EC6-88F7-392B3D986C7E}" srcOrd="5" destOrd="0" parTransId="{126ED354-D9C7-42C2-BF5F-3A991A0CAD31}" sibTransId="{1EC3EE3D-EF52-4740-8F64-AAF19A1ED8EE}"/>
    <dgm:cxn modelId="{3B9B4436-5463-47EA-B456-B860B2F87BBA}" type="presOf" srcId="{9F9E87B2-3FE5-462E-BB9A-E2A329F2D95B}" destId="{7D8FDE09-B22E-4290-A983-C35616E9ABF7}" srcOrd="0" destOrd="0" presId="urn:microsoft.com/office/officeart/2005/8/layout/default"/>
    <dgm:cxn modelId="{A325EA37-9EFC-4C45-B540-BFCC28793308}" type="presOf" srcId="{080441A1-856D-4EC6-88F7-392B3D986C7E}" destId="{6A822975-4751-410E-AC74-57AD9DD3BE10}" srcOrd="0" destOrd="0" presId="urn:microsoft.com/office/officeart/2005/8/layout/default"/>
    <dgm:cxn modelId="{A9F6FB69-BF5E-4F32-AE0F-9593F16254B4}" type="presOf" srcId="{99FBC6F2-C43F-4FE1-96BC-2FB9A217635B}" destId="{49AF9E0E-0D31-43B7-B0D2-D49048ABA38A}" srcOrd="0" destOrd="0" presId="urn:microsoft.com/office/officeart/2005/8/layout/default"/>
    <dgm:cxn modelId="{2AE7014A-E990-4B87-A18F-B38B94349A91}" srcId="{EED2229C-A5B6-44BA-8147-73B98024CFE4}" destId="{99FBC6F2-C43F-4FE1-96BC-2FB9A217635B}" srcOrd="2" destOrd="0" parTransId="{19144197-3DD8-4E2C-8C0A-7627B0D6007D}" sibTransId="{E7B91E08-5A33-4131-B37A-737DB0D6D12E}"/>
    <dgm:cxn modelId="{A731AD53-2BBD-47D1-A860-08596EA920ED}" type="presOf" srcId="{EED2229C-A5B6-44BA-8147-73B98024CFE4}" destId="{7C61481D-2A5D-480B-9E35-C58E4CC3791A}" srcOrd="0" destOrd="0" presId="urn:microsoft.com/office/officeart/2005/8/layout/default"/>
    <dgm:cxn modelId="{8233D27F-8121-4467-9F9B-451D178614C8}" srcId="{EED2229C-A5B6-44BA-8147-73B98024CFE4}" destId="{75EB1E73-63FE-4C93-AEAF-04173B9F54B2}" srcOrd="1" destOrd="0" parTransId="{5F92D7FE-E7B0-4803-A138-933A7B2AF562}" sibTransId="{997A3CB6-F22A-41EB-B0D2-BD7299DA6233}"/>
    <dgm:cxn modelId="{23109C9A-91B5-4377-8AB8-99F6484FBFFB}" type="presOf" srcId="{F5F15ABE-87B7-4F80-8E75-A765ED64FE94}" destId="{D09EE935-DC2D-4106-A474-0B5FEBD73E61}" srcOrd="0" destOrd="0" presId="urn:microsoft.com/office/officeart/2005/8/layout/default"/>
    <dgm:cxn modelId="{2A073AA4-966A-496B-9BC0-2B9D4D3398C9}" srcId="{EED2229C-A5B6-44BA-8147-73B98024CFE4}" destId="{F5F15ABE-87B7-4F80-8E75-A765ED64FE94}" srcOrd="4" destOrd="0" parTransId="{FFC0356D-0D15-49E9-8D2C-60A2D175E16E}" sibTransId="{906C1101-8E39-48D8-B94A-64DAA32E2E2C}"/>
    <dgm:cxn modelId="{DE8B10B4-395F-400C-A9D1-F0A6ABE8EC65}" type="presOf" srcId="{D4C2416E-5D81-49C6-85DF-669349F3113F}" destId="{C914B5AE-4D97-42E5-A852-867AEAADB220}" srcOrd="0" destOrd="0" presId="urn:microsoft.com/office/officeart/2005/8/layout/default"/>
    <dgm:cxn modelId="{063F02E0-14E7-4B48-B5F2-A4C48B35C5D7}" srcId="{EED2229C-A5B6-44BA-8147-73B98024CFE4}" destId="{9F9E87B2-3FE5-462E-BB9A-E2A329F2D95B}" srcOrd="6" destOrd="0" parTransId="{F1AEC2F9-ED0E-4DF1-AD84-B21D75C19FAE}" sibTransId="{F57A138A-C607-4426-A20D-916FEACD89F6}"/>
    <dgm:cxn modelId="{4FF350EB-FB66-4AA3-9F75-BB3F3DBDF9D0}" type="presParOf" srcId="{7C61481D-2A5D-480B-9E35-C58E4CC3791A}" destId="{C914B5AE-4D97-42E5-A852-867AEAADB220}" srcOrd="0" destOrd="0" presId="urn:microsoft.com/office/officeart/2005/8/layout/default"/>
    <dgm:cxn modelId="{7F3FFEDB-5C68-4B96-B5F1-FD30F572ECC1}" type="presParOf" srcId="{7C61481D-2A5D-480B-9E35-C58E4CC3791A}" destId="{EC720848-F28F-4918-86E0-C453D6256641}" srcOrd="1" destOrd="0" presId="urn:microsoft.com/office/officeart/2005/8/layout/default"/>
    <dgm:cxn modelId="{01922009-473E-4A6F-80DA-C56A27BDC527}" type="presParOf" srcId="{7C61481D-2A5D-480B-9E35-C58E4CC3791A}" destId="{6CD58C21-78B5-436E-A23C-3DB4E6060EC3}" srcOrd="2" destOrd="0" presId="urn:microsoft.com/office/officeart/2005/8/layout/default"/>
    <dgm:cxn modelId="{FD7B5263-18C1-4EF8-8E49-7BD8705D7A70}" type="presParOf" srcId="{7C61481D-2A5D-480B-9E35-C58E4CC3791A}" destId="{1862857C-B8D3-4895-B530-BF03A46EBCC6}" srcOrd="3" destOrd="0" presId="urn:microsoft.com/office/officeart/2005/8/layout/default"/>
    <dgm:cxn modelId="{563F6AA8-A9E2-4FDD-895C-602F1E1734CE}" type="presParOf" srcId="{7C61481D-2A5D-480B-9E35-C58E4CC3791A}" destId="{49AF9E0E-0D31-43B7-B0D2-D49048ABA38A}" srcOrd="4" destOrd="0" presId="urn:microsoft.com/office/officeart/2005/8/layout/default"/>
    <dgm:cxn modelId="{1078BF6C-0F74-47F1-8B65-D96457EBF545}" type="presParOf" srcId="{7C61481D-2A5D-480B-9E35-C58E4CC3791A}" destId="{196029F0-9316-4AE2-B38F-9606F4C726AA}" srcOrd="5" destOrd="0" presId="urn:microsoft.com/office/officeart/2005/8/layout/default"/>
    <dgm:cxn modelId="{AAE50D4F-B017-4FFD-A372-76D7CC3699A7}" type="presParOf" srcId="{7C61481D-2A5D-480B-9E35-C58E4CC3791A}" destId="{D025F9C0-F71F-4B2F-AFEA-6FC00A30332B}" srcOrd="6" destOrd="0" presId="urn:microsoft.com/office/officeart/2005/8/layout/default"/>
    <dgm:cxn modelId="{49977093-F752-4C82-B18D-07BDC32F0120}" type="presParOf" srcId="{7C61481D-2A5D-480B-9E35-C58E4CC3791A}" destId="{E3CEB382-1DB5-4274-8899-202FBF3C0C65}" srcOrd="7" destOrd="0" presId="urn:microsoft.com/office/officeart/2005/8/layout/default"/>
    <dgm:cxn modelId="{F3D347C2-D851-4CF1-939C-5A22CB8F3A1D}" type="presParOf" srcId="{7C61481D-2A5D-480B-9E35-C58E4CC3791A}" destId="{D09EE935-DC2D-4106-A474-0B5FEBD73E61}" srcOrd="8" destOrd="0" presId="urn:microsoft.com/office/officeart/2005/8/layout/default"/>
    <dgm:cxn modelId="{239B3AE6-598E-4468-B65D-6B014CFF57CC}" type="presParOf" srcId="{7C61481D-2A5D-480B-9E35-C58E4CC3791A}" destId="{2D90AE42-E37D-4D00-BD94-F8C849DA8585}" srcOrd="9" destOrd="0" presId="urn:microsoft.com/office/officeart/2005/8/layout/default"/>
    <dgm:cxn modelId="{C1C72A5F-D4ED-4DA1-85C1-0B6061581B0C}" type="presParOf" srcId="{7C61481D-2A5D-480B-9E35-C58E4CC3791A}" destId="{6A822975-4751-410E-AC74-57AD9DD3BE10}" srcOrd="10" destOrd="0" presId="urn:microsoft.com/office/officeart/2005/8/layout/default"/>
    <dgm:cxn modelId="{1E41DF10-C03A-4C03-B815-803BB260516B}" type="presParOf" srcId="{7C61481D-2A5D-480B-9E35-C58E4CC3791A}" destId="{4F32E2E2-0C34-4DA4-B95E-2B1AE0695B9A}" srcOrd="11" destOrd="0" presId="urn:microsoft.com/office/officeart/2005/8/layout/default"/>
    <dgm:cxn modelId="{DDF8BB59-3681-494D-80EE-D8F551A14F95}" type="presParOf" srcId="{7C61481D-2A5D-480B-9E35-C58E4CC3791A}" destId="{7D8FDE09-B22E-4290-A983-C35616E9ABF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89202B-2AD4-430C-8954-69DFCCEF5E4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B5E0A9-950A-4B36-8B6F-EE8145C8F713}">
      <dgm:prSet/>
      <dgm:spPr/>
      <dgm:t>
        <a:bodyPr/>
        <a:lstStyle/>
        <a:p>
          <a:r>
            <a:rPr lang="en-GB" dirty="0"/>
            <a:t>Assess and monitor student learning.</a:t>
          </a:r>
          <a:endParaRPr lang="en-US" dirty="0"/>
        </a:p>
      </dgm:t>
    </dgm:pt>
    <dgm:pt modelId="{478B9348-BC07-4096-876E-E63832FB6E52}" type="parTrans" cxnId="{12C669B2-ACC3-4526-91E0-6AC1C14D3043}">
      <dgm:prSet/>
      <dgm:spPr/>
      <dgm:t>
        <a:bodyPr/>
        <a:lstStyle/>
        <a:p>
          <a:endParaRPr lang="en-US"/>
        </a:p>
      </dgm:t>
    </dgm:pt>
    <dgm:pt modelId="{85D840BF-A702-4172-AF8C-82596A827B3D}" type="sibTrans" cxnId="{12C669B2-ACC3-4526-91E0-6AC1C14D3043}">
      <dgm:prSet/>
      <dgm:spPr/>
      <dgm:t>
        <a:bodyPr/>
        <a:lstStyle/>
        <a:p>
          <a:endParaRPr lang="en-US"/>
        </a:p>
      </dgm:t>
    </dgm:pt>
    <dgm:pt modelId="{1FBF7D08-5363-4137-A4FF-07988CB0B876}">
      <dgm:prSet/>
      <dgm:spPr/>
      <dgm:t>
        <a:bodyPr/>
        <a:lstStyle/>
        <a:p>
          <a:r>
            <a:rPr lang="en-GB" dirty="0"/>
            <a:t>Provide ongoing feedback that can be used to improve  teaching and learning. </a:t>
          </a:r>
          <a:endParaRPr lang="en-US" dirty="0"/>
        </a:p>
      </dgm:t>
    </dgm:pt>
    <dgm:pt modelId="{4484FD37-C23D-49E8-8C83-1E3B9CDE928E}" type="parTrans" cxnId="{62236226-75A2-4C09-9074-3585386E1162}">
      <dgm:prSet/>
      <dgm:spPr/>
      <dgm:t>
        <a:bodyPr/>
        <a:lstStyle/>
        <a:p>
          <a:endParaRPr lang="en-US"/>
        </a:p>
      </dgm:t>
    </dgm:pt>
    <dgm:pt modelId="{E20B94C4-B1C0-4E87-87F8-81D49BC1D78C}" type="sibTrans" cxnId="{62236226-75A2-4C09-9074-3585386E1162}">
      <dgm:prSet/>
      <dgm:spPr/>
      <dgm:t>
        <a:bodyPr/>
        <a:lstStyle/>
        <a:p>
          <a:endParaRPr lang="en-US"/>
        </a:p>
      </dgm:t>
    </dgm:pt>
    <dgm:pt modelId="{016D415A-F461-44B7-B69F-2D5F1525BF02}">
      <dgm:prSet/>
      <dgm:spPr/>
      <dgm:t>
        <a:bodyPr/>
        <a:lstStyle/>
        <a:p>
          <a:r>
            <a:rPr lang="en-GB"/>
            <a:t>Occurs during tasks set within class. </a:t>
          </a:r>
          <a:endParaRPr lang="en-US"/>
        </a:p>
      </dgm:t>
    </dgm:pt>
    <dgm:pt modelId="{6AE35E05-5F39-40C7-B3A7-A31BCD7E9625}" type="parTrans" cxnId="{44694C9D-3CB3-466B-86BC-E02704D90D7A}">
      <dgm:prSet/>
      <dgm:spPr/>
      <dgm:t>
        <a:bodyPr/>
        <a:lstStyle/>
        <a:p>
          <a:endParaRPr lang="en-US"/>
        </a:p>
      </dgm:t>
    </dgm:pt>
    <dgm:pt modelId="{3672D149-2473-4589-9E3F-ED0096301424}" type="sibTrans" cxnId="{44694C9D-3CB3-466B-86BC-E02704D90D7A}">
      <dgm:prSet/>
      <dgm:spPr/>
      <dgm:t>
        <a:bodyPr/>
        <a:lstStyle/>
        <a:p>
          <a:endParaRPr lang="en-US"/>
        </a:p>
      </dgm:t>
    </dgm:pt>
    <dgm:pt modelId="{D1FED7BD-E5AE-4A91-9372-71730CCB014B}">
      <dgm:prSet/>
      <dgm:spPr/>
      <dgm:t>
        <a:bodyPr/>
        <a:lstStyle/>
        <a:p>
          <a:r>
            <a:rPr lang="en-GB"/>
            <a:t>Formative feedback helps students to improve and prevent them from making the same mistakes again. </a:t>
          </a:r>
          <a:endParaRPr lang="en-US"/>
        </a:p>
      </dgm:t>
    </dgm:pt>
    <dgm:pt modelId="{A8EFF19D-C141-424B-A53E-D54BB532CAAB}" type="parTrans" cxnId="{A0118DCC-C4A0-48CD-B367-62F9E0571CAC}">
      <dgm:prSet/>
      <dgm:spPr/>
      <dgm:t>
        <a:bodyPr/>
        <a:lstStyle/>
        <a:p>
          <a:endParaRPr lang="en-US"/>
        </a:p>
      </dgm:t>
    </dgm:pt>
    <dgm:pt modelId="{B2F146D3-B464-473B-9222-C10E75CD8843}" type="sibTrans" cxnId="{A0118DCC-C4A0-48CD-B367-62F9E0571CAC}">
      <dgm:prSet/>
      <dgm:spPr/>
      <dgm:t>
        <a:bodyPr/>
        <a:lstStyle/>
        <a:p>
          <a:endParaRPr lang="en-US"/>
        </a:p>
      </dgm:t>
    </dgm:pt>
    <dgm:pt modelId="{8CD48FDA-3EE2-447F-B6B7-F3888BF641AD}" type="pres">
      <dgm:prSet presAssocID="{F389202B-2AD4-430C-8954-69DFCCEF5E43}" presName="linear" presStyleCnt="0">
        <dgm:presLayoutVars>
          <dgm:animLvl val="lvl"/>
          <dgm:resizeHandles val="exact"/>
        </dgm:presLayoutVars>
      </dgm:prSet>
      <dgm:spPr/>
    </dgm:pt>
    <dgm:pt modelId="{0CC0E3CB-149B-4191-B66D-8882667C991D}" type="pres">
      <dgm:prSet presAssocID="{09B5E0A9-950A-4B36-8B6F-EE8145C8F7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416332-A97F-4016-AB0C-D2326F190101}" type="pres">
      <dgm:prSet presAssocID="{85D840BF-A702-4172-AF8C-82596A827B3D}" presName="spacer" presStyleCnt="0"/>
      <dgm:spPr/>
    </dgm:pt>
    <dgm:pt modelId="{D1BF7D01-29C5-46E9-B275-BD07045DCD89}" type="pres">
      <dgm:prSet presAssocID="{1FBF7D08-5363-4137-A4FF-07988CB0B87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49770F-01FF-41D6-AB68-DDE139192EF6}" type="pres">
      <dgm:prSet presAssocID="{E20B94C4-B1C0-4E87-87F8-81D49BC1D78C}" presName="spacer" presStyleCnt="0"/>
      <dgm:spPr/>
    </dgm:pt>
    <dgm:pt modelId="{2FD0B5BC-D716-4A0E-A0B6-D48DA20C275C}" type="pres">
      <dgm:prSet presAssocID="{016D415A-F461-44B7-B69F-2D5F1525BF0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E6E72F5-25BF-422C-B302-C6899D018E7C}" type="pres">
      <dgm:prSet presAssocID="{3672D149-2473-4589-9E3F-ED0096301424}" presName="spacer" presStyleCnt="0"/>
      <dgm:spPr/>
    </dgm:pt>
    <dgm:pt modelId="{40CE1255-0669-48B4-9C56-C84CD8428F7F}" type="pres">
      <dgm:prSet presAssocID="{D1FED7BD-E5AE-4A91-9372-71730CCB014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D9BC08-B486-46A0-807D-7E4EB95F9927}" type="presOf" srcId="{09B5E0A9-950A-4B36-8B6F-EE8145C8F713}" destId="{0CC0E3CB-149B-4191-B66D-8882667C991D}" srcOrd="0" destOrd="0" presId="urn:microsoft.com/office/officeart/2005/8/layout/vList2"/>
    <dgm:cxn modelId="{62236226-75A2-4C09-9074-3585386E1162}" srcId="{F389202B-2AD4-430C-8954-69DFCCEF5E43}" destId="{1FBF7D08-5363-4137-A4FF-07988CB0B876}" srcOrd="1" destOrd="0" parTransId="{4484FD37-C23D-49E8-8C83-1E3B9CDE928E}" sibTransId="{E20B94C4-B1C0-4E87-87F8-81D49BC1D78C}"/>
    <dgm:cxn modelId="{AA9E1143-FB69-4FB8-8EB6-48A7F16173D5}" type="presOf" srcId="{D1FED7BD-E5AE-4A91-9372-71730CCB014B}" destId="{40CE1255-0669-48B4-9C56-C84CD8428F7F}" srcOrd="0" destOrd="0" presId="urn:microsoft.com/office/officeart/2005/8/layout/vList2"/>
    <dgm:cxn modelId="{8B8F2C46-3C88-4EF6-AC3F-428415F748AC}" type="presOf" srcId="{016D415A-F461-44B7-B69F-2D5F1525BF02}" destId="{2FD0B5BC-D716-4A0E-A0B6-D48DA20C275C}" srcOrd="0" destOrd="0" presId="urn:microsoft.com/office/officeart/2005/8/layout/vList2"/>
    <dgm:cxn modelId="{A215AF95-86D5-4368-B3EE-854323D6A2C2}" type="presOf" srcId="{F389202B-2AD4-430C-8954-69DFCCEF5E43}" destId="{8CD48FDA-3EE2-447F-B6B7-F3888BF641AD}" srcOrd="0" destOrd="0" presId="urn:microsoft.com/office/officeart/2005/8/layout/vList2"/>
    <dgm:cxn modelId="{44694C9D-3CB3-466B-86BC-E02704D90D7A}" srcId="{F389202B-2AD4-430C-8954-69DFCCEF5E43}" destId="{016D415A-F461-44B7-B69F-2D5F1525BF02}" srcOrd="2" destOrd="0" parTransId="{6AE35E05-5F39-40C7-B3A7-A31BCD7E9625}" sibTransId="{3672D149-2473-4589-9E3F-ED0096301424}"/>
    <dgm:cxn modelId="{9B8BF7A6-98F3-41B2-8939-305D883C9659}" type="presOf" srcId="{1FBF7D08-5363-4137-A4FF-07988CB0B876}" destId="{D1BF7D01-29C5-46E9-B275-BD07045DCD89}" srcOrd="0" destOrd="0" presId="urn:microsoft.com/office/officeart/2005/8/layout/vList2"/>
    <dgm:cxn modelId="{12C669B2-ACC3-4526-91E0-6AC1C14D3043}" srcId="{F389202B-2AD4-430C-8954-69DFCCEF5E43}" destId="{09B5E0A9-950A-4B36-8B6F-EE8145C8F713}" srcOrd="0" destOrd="0" parTransId="{478B9348-BC07-4096-876E-E63832FB6E52}" sibTransId="{85D840BF-A702-4172-AF8C-82596A827B3D}"/>
    <dgm:cxn modelId="{A0118DCC-C4A0-48CD-B367-62F9E0571CAC}" srcId="{F389202B-2AD4-430C-8954-69DFCCEF5E43}" destId="{D1FED7BD-E5AE-4A91-9372-71730CCB014B}" srcOrd="3" destOrd="0" parTransId="{A8EFF19D-C141-424B-A53E-D54BB532CAAB}" sibTransId="{B2F146D3-B464-473B-9222-C10E75CD8843}"/>
    <dgm:cxn modelId="{606B621B-CFC2-4F42-BB3B-74E7C4231096}" type="presParOf" srcId="{8CD48FDA-3EE2-447F-B6B7-F3888BF641AD}" destId="{0CC0E3CB-149B-4191-B66D-8882667C991D}" srcOrd="0" destOrd="0" presId="urn:microsoft.com/office/officeart/2005/8/layout/vList2"/>
    <dgm:cxn modelId="{7D3449C4-B3C4-4A09-AA06-A1E771B77981}" type="presParOf" srcId="{8CD48FDA-3EE2-447F-B6B7-F3888BF641AD}" destId="{1C416332-A97F-4016-AB0C-D2326F190101}" srcOrd="1" destOrd="0" presId="urn:microsoft.com/office/officeart/2005/8/layout/vList2"/>
    <dgm:cxn modelId="{8E878B28-F726-45F8-A8C1-096618D91BE7}" type="presParOf" srcId="{8CD48FDA-3EE2-447F-B6B7-F3888BF641AD}" destId="{D1BF7D01-29C5-46E9-B275-BD07045DCD89}" srcOrd="2" destOrd="0" presId="urn:microsoft.com/office/officeart/2005/8/layout/vList2"/>
    <dgm:cxn modelId="{6B205172-7044-44EB-A769-B7C871FB5885}" type="presParOf" srcId="{8CD48FDA-3EE2-447F-B6B7-F3888BF641AD}" destId="{9549770F-01FF-41D6-AB68-DDE139192EF6}" srcOrd="3" destOrd="0" presId="urn:microsoft.com/office/officeart/2005/8/layout/vList2"/>
    <dgm:cxn modelId="{F42ECE1F-456D-4E68-994C-8D9B890B70AC}" type="presParOf" srcId="{8CD48FDA-3EE2-447F-B6B7-F3888BF641AD}" destId="{2FD0B5BC-D716-4A0E-A0B6-D48DA20C275C}" srcOrd="4" destOrd="0" presId="urn:microsoft.com/office/officeart/2005/8/layout/vList2"/>
    <dgm:cxn modelId="{6D91BE9D-A977-4C1B-B415-32A577F67DEC}" type="presParOf" srcId="{8CD48FDA-3EE2-447F-B6B7-F3888BF641AD}" destId="{8E6E72F5-25BF-422C-B302-C6899D018E7C}" srcOrd="5" destOrd="0" presId="urn:microsoft.com/office/officeart/2005/8/layout/vList2"/>
    <dgm:cxn modelId="{7AEE677D-75E3-4498-B58E-8A2DBB7EAEA4}" type="presParOf" srcId="{8CD48FDA-3EE2-447F-B6B7-F3888BF641AD}" destId="{40CE1255-0669-48B4-9C56-C84CD8428F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1FAF99-54D6-4D39-B56F-8E7ACE0BCF4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D14809-74E6-42B1-B86A-05A64BC3FB60}">
      <dgm:prSet/>
      <dgm:spPr/>
      <dgm:t>
        <a:bodyPr/>
        <a:lstStyle/>
        <a:p>
          <a:r>
            <a:rPr lang="en-GB"/>
            <a:t>Occurs after a summative assessment and is used to evaluate student learning at the end of a module </a:t>
          </a:r>
          <a:endParaRPr lang="en-US"/>
        </a:p>
      </dgm:t>
    </dgm:pt>
    <dgm:pt modelId="{87DE6A76-0400-421A-ABF6-C52B68708FE6}" type="parTrans" cxnId="{1F77EEB1-F695-4503-86E1-D80742CB1B4C}">
      <dgm:prSet/>
      <dgm:spPr/>
      <dgm:t>
        <a:bodyPr/>
        <a:lstStyle/>
        <a:p>
          <a:endParaRPr lang="en-US"/>
        </a:p>
      </dgm:t>
    </dgm:pt>
    <dgm:pt modelId="{BCE248B6-2562-4E81-8B53-D24891550EDC}" type="sibTrans" cxnId="{1F77EEB1-F695-4503-86E1-D80742CB1B4C}">
      <dgm:prSet/>
      <dgm:spPr/>
      <dgm:t>
        <a:bodyPr/>
        <a:lstStyle/>
        <a:p>
          <a:endParaRPr lang="en-US"/>
        </a:p>
      </dgm:t>
    </dgm:pt>
    <dgm:pt modelId="{E4F2A49C-BADB-405D-BC4A-8F173CA9BC74}">
      <dgm:prSet/>
      <dgm:spPr/>
      <dgm:t>
        <a:bodyPr/>
        <a:lstStyle/>
        <a:p>
          <a:r>
            <a:rPr lang="en-GB"/>
            <a:t>Work is compared against standards (criteria). </a:t>
          </a:r>
          <a:endParaRPr lang="en-US"/>
        </a:p>
      </dgm:t>
    </dgm:pt>
    <dgm:pt modelId="{6FCB62F5-1A71-4D70-B261-1DBB53BA276E}" type="parTrans" cxnId="{4B82D187-565F-4A97-A497-0E52AFCF2E71}">
      <dgm:prSet/>
      <dgm:spPr/>
      <dgm:t>
        <a:bodyPr/>
        <a:lstStyle/>
        <a:p>
          <a:endParaRPr lang="en-US"/>
        </a:p>
      </dgm:t>
    </dgm:pt>
    <dgm:pt modelId="{CC71F3D7-8CE0-4C04-AF28-336991DD1869}" type="sibTrans" cxnId="{4B82D187-565F-4A97-A497-0E52AFCF2E71}">
      <dgm:prSet/>
      <dgm:spPr/>
      <dgm:t>
        <a:bodyPr/>
        <a:lstStyle/>
        <a:p>
          <a:endParaRPr lang="en-US"/>
        </a:p>
      </dgm:t>
    </dgm:pt>
    <dgm:pt modelId="{0D6536CD-82AA-4464-930D-050EE7D632B0}">
      <dgm:prSet/>
      <dgm:spPr/>
      <dgm:t>
        <a:bodyPr/>
        <a:lstStyle/>
        <a:p>
          <a:r>
            <a:rPr lang="en-GB"/>
            <a:t>Contains detailed comments that are related to specific aspects of their work</a:t>
          </a:r>
          <a:endParaRPr lang="en-US"/>
        </a:p>
      </dgm:t>
    </dgm:pt>
    <dgm:pt modelId="{7B14925E-A553-4C60-A686-3E3AFC97620E}" type="parTrans" cxnId="{48465750-137E-488A-A5B7-A263E741F519}">
      <dgm:prSet/>
      <dgm:spPr/>
      <dgm:t>
        <a:bodyPr/>
        <a:lstStyle/>
        <a:p>
          <a:endParaRPr lang="en-US"/>
        </a:p>
      </dgm:t>
    </dgm:pt>
    <dgm:pt modelId="{07C6136B-5C35-43F2-855B-F711A1652F51}" type="sibTrans" cxnId="{48465750-137E-488A-A5B7-A263E741F519}">
      <dgm:prSet/>
      <dgm:spPr/>
      <dgm:t>
        <a:bodyPr/>
        <a:lstStyle/>
        <a:p>
          <a:endParaRPr lang="en-US"/>
        </a:p>
      </dgm:t>
    </dgm:pt>
    <dgm:pt modelId="{408D8B04-279E-4C02-A819-F088919CB11A}">
      <dgm:prSet/>
      <dgm:spPr/>
      <dgm:t>
        <a:bodyPr/>
        <a:lstStyle/>
        <a:p>
          <a:r>
            <a:rPr lang="en-GB"/>
            <a:t>Explains how the mark was derived from the criteria provided and additional constructive comments on how the work could be improved.</a:t>
          </a:r>
          <a:endParaRPr lang="en-US"/>
        </a:p>
      </dgm:t>
    </dgm:pt>
    <dgm:pt modelId="{497403AA-E667-4E3E-90BC-FD82002F755E}" type="parTrans" cxnId="{E3C4CD0F-C95A-4B5A-A457-BC3B041B60AF}">
      <dgm:prSet/>
      <dgm:spPr/>
      <dgm:t>
        <a:bodyPr/>
        <a:lstStyle/>
        <a:p>
          <a:endParaRPr lang="en-US"/>
        </a:p>
      </dgm:t>
    </dgm:pt>
    <dgm:pt modelId="{4972DC77-19F9-4999-A6FA-1878757742C7}" type="sibTrans" cxnId="{E3C4CD0F-C95A-4B5A-A457-BC3B041B60AF}">
      <dgm:prSet/>
      <dgm:spPr/>
      <dgm:t>
        <a:bodyPr/>
        <a:lstStyle/>
        <a:p>
          <a:endParaRPr lang="en-US"/>
        </a:p>
      </dgm:t>
    </dgm:pt>
    <dgm:pt modelId="{FC2B1053-3618-4F76-8A01-0392F3FE6349}" type="pres">
      <dgm:prSet presAssocID="{BF1FAF99-54D6-4D39-B56F-8E7ACE0BCF43}" presName="linear" presStyleCnt="0">
        <dgm:presLayoutVars>
          <dgm:animLvl val="lvl"/>
          <dgm:resizeHandles val="exact"/>
        </dgm:presLayoutVars>
      </dgm:prSet>
      <dgm:spPr/>
    </dgm:pt>
    <dgm:pt modelId="{5E99CE1F-DD2C-4656-BB1F-B5CD831BD79B}" type="pres">
      <dgm:prSet presAssocID="{89D14809-74E6-42B1-B86A-05A64BC3FB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6DC83D-881E-45AB-96C9-4B088A89D722}" type="pres">
      <dgm:prSet presAssocID="{BCE248B6-2562-4E81-8B53-D24891550EDC}" presName="spacer" presStyleCnt="0"/>
      <dgm:spPr/>
    </dgm:pt>
    <dgm:pt modelId="{44F35002-8FF4-42D7-93D1-B7A677CF7E8B}" type="pres">
      <dgm:prSet presAssocID="{E4F2A49C-BADB-405D-BC4A-8F173CA9BC7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548D8EF-6021-4290-9B45-77A74DA8395F}" type="pres">
      <dgm:prSet presAssocID="{CC71F3D7-8CE0-4C04-AF28-336991DD1869}" presName="spacer" presStyleCnt="0"/>
      <dgm:spPr/>
    </dgm:pt>
    <dgm:pt modelId="{0A624421-4A99-4159-9086-9AD525286138}" type="pres">
      <dgm:prSet presAssocID="{0D6536CD-82AA-4464-930D-050EE7D632B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685D94E-83A4-42B7-8F6B-6CBB4E633F68}" type="pres">
      <dgm:prSet presAssocID="{07C6136B-5C35-43F2-855B-F711A1652F51}" presName="spacer" presStyleCnt="0"/>
      <dgm:spPr/>
    </dgm:pt>
    <dgm:pt modelId="{AD7EB01A-0AFB-44C9-98B7-601E0A678480}" type="pres">
      <dgm:prSet presAssocID="{408D8B04-279E-4C02-A819-F088919CB11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3C4CD0F-C95A-4B5A-A457-BC3B041B60AF}" srcId="{BF1FAF99-54D6-4D39-B56F-8E7ACE0BCF43}" destId="{408D8B04-279E-4C02-A819-F088919CB11A}" srcOrd="3" destOrd="0" parTransId="{497403AA-E667-4E3E-90BC-FD82002F755E}" sibTransId="{4972DC77-19F9-4999-A6FA-1878757742C7}"/>
    <dgm:cxn modelId="{1DF5BD34-2B30-41FD-A7C7-9E200110C355}" type="presOf" srcId="{0D6536CD-82AA-4464-930D-050EE7D632B0}" destId="{0A624421-4A99-4159-9086-9AD525286138}" srcOrd="0" destOrd="0" presId="urn:microsoft.com/office/officeart/2005/8/layout/vList2"/>
    <dgm:cxn modelId="{48465750-137E-488A-A5B7-A263E741F519}" srcId="{BF1FAF99-54D6-4D39-B56F-8E7ACE0BCF43}" destId="{0D6536CD-82AA-4464-930D-050EE7D632B0}" srcOrd="2" destOrd="0" parTransId="{7B14925E-A553-4C60-A686-3E3AFC97620E}" sibTransId="{07C6136B-5C35-43F2-855B-F711A1652F51}"/>
    <dgm:cxn modelId="{094B2678-D7B7-40D6-B967-F7A67870C85E}" type="presOf" srcId="{E4F2A49C-BADB-405D-BC4A-8F173CA9BC74}" destId="{44F35002-8FF4-42D7-93D1-B7A677CF7E8B}" srcOrd="0" destOrd="0" presId="urn:microsoft.com/office/officeart/2005/8/layout/vList2"/>
    <dgm:cxn modelId="{7672B385-DD13-4871-AC54-8A973EC60539}" type="presOf" srcId="{BF1FAF99-54D6-4D39-B56F-8E7ACE0BCF43}" destId="{FC2B1053-3618-4F76-8A01-0392F3FE6349}" srcOrd="0" destOrd="0" presId="urn:microsoft.com/office/officeart/2005/8/layout/vList2"/>
    <dgm:cxn modelId="{4B82D187-565F-4A97-A497-0E52AFCF2E71}" srcId="{BF1FAF99-54D6-4D39-B56F-8E7ACE0BCF43}" destId="{E4F2A49C-BADB-405D-BC4A-8F173CA9BC74}" srcOrd="1" destOrd="0" parTransId="{6FCB62F5-1A71-4D70-B261-1DBB53BA276E}" sibTransId="{CC71F3D7-8CE0-4C04-AF28-336991DD1869}"/>
    <dgm:cxn modelId="{1F77EEB1-F695-4503-86E1-D80742CB1B4C}" srcId="{BF1FAF99-54D6-4D39-B56F-8E7ACE0BCF43}" destId="{89D14809-74E6-42B1-B86A-05A64BC3FB60}" srcOrd="0" destOrd="0" parTransId="{87DE6A76-0400-421A-ABF6-C52B68708FE6}" sibTransId="{BCE248B6-2562-4E81-8B53-D24891550EDC}"/>
    <dgm:cxn modelId="{92D058D0-1F2C-4ABE-885A-4D73E503EEEC}" type="presOf" srcId="{408D8B04-279E-4C02-A819-F088919CB11A}" destId="{AD7EB01A-0AFB-44C9-98B7-601E0A678480}" srcOrd="0" destOrd="0" presId="urn:microsoft.com/office/officeart/2005/8/layout/vList2"/>
    <dgm:cxn modelId="{85A781D3-9073-4635-90AD-1C1EAEEF27F3}" type="presOf" srcId="{89D14809-74E6-42B1-B86A-05A64BC3FB60}" destId="{5E99CE1F-DD2C-4656-BB1F-B5CD831BD79B}" srcOrd="0" destOrd="0" presId="urn:microsoft.com/office/officeart/2005/8/layout/vList2"/>
    <dgm:cxn modelId="{4194745D-F551-4105-B442-821107BC5493}" type="presParOf" srcId="{FC2B1053-3618-4F76-8A01-0392F3FE6349}" destId="{5E99CE1F-DD2C-4656-BB1F-B5CD831BD79B}" srcOrd="0" destOrd="0" presId="urn:microsoft.com/office/officeart/2005/8/layout/vList2"/>
    <dgm:cxn modelId="{71F5C348-0238-4F14-A0C7-AD349839F8ED}" type="presParOf" srcId="{FC2B1053-3618-4F76-8A01-0392F3FE6349}" destId="{DE6DC83D-881E-45AB-96C9-4B088A89D722}" srcOrd="1" destOrd="0" presId="urn:microsoft.com/office/officeart/2005/8/layout/vList2"/>
    <dgm:cxn modelId="{2279F1AE-2BA5-4713-91A8-B141FABCE508}" type="presParOf" srcId="{FC2B1053-3618-4F76-8A01-0392F3FE6349}" destId="{44F35002-8FF4-42D7-93D1-B7A677CF7E8B}" srcOrd="2" destOrd="0" presId="urn:microsoft.com/office/officeart/2005/8/layout/vList2"/>
    <dgm:cxn modelId="{41D9ECA4-FA07-429E-8536-63515F1FEBA1}" type="presParOf" srcId="{FC2B1053-3618-4F76-8A01-0392F3FE6349}" destId="{8548D8EF-6021-4290-9B45-77A74DA8395F}" srcOrd="3" destOrd="0" presId="urn:microsoft.com/office/officeart/2005/8/layout/vList2"/>
    <dgm:cxn modelId="{9442AC38-CAE5-418E-A3A0-9277E0D8B952}" type="presParOf" srcId="{FC2B1053-3618-4F76-8A01-0392F3FE6349}" destId="{0A624421-4A99-4159-9086-9AD525286138}" srcOrd="4" destOrd="0" presId="urn:microsoft.com/office/officeart/2005/8/layout/vList2"/>
    <dgm:cxn modelId="{53F0D68C-BF19-4433-9121-EF72E340E77C}" type="presParOf" srcId="{FC2B1053-3618-4F76-8A01-0392F3FE6349}" destId="{6685D94E-83A4-42B7-8F6B-6CBB4E633F68}" srcOrd="5" destOrd="0" presId="urn:microsoft.com/office/officeart/2005/8/layout/vList2"/>
    <dgm:cxn modelId="{60A1C7EF-02DF-4CC9-8D01-95BD2542D697}" type="presParOf" srcId="{FC2B1053-3618-4F76-8A01-0392F3FE6349}" destId="{AD7EB01A-0AFB-44C9-98B7-601E0A6784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EB7F62-FBF7-45BA-B8E6-69F5F0DEB76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DF7377-8F21-4864-885B-DB000F31F341}">
      <dgm:prSet/>
      <dgm:spPr/>
      <dgm:t>
        <a:bodyPr/>
        <a:lstStyle/>
        <a:p>
          <a:r>
            <a:rPr lang="en-GB"/>
            <a:t>Students are experts in their own rights </a:t>
          </a:r>
          <a:endParaRPr lang="en-US"/>
        </a:p>
      </dgm:t>
    </dgm:pt>
    <dgm:pt modelId="{5990C34E-ADAC-4716-93C4-9447C63508BB}" type="parTrans" cxnId="{1CEF2C75-F89D-4584-B396-4B90547E8663}">
      <dgm:prSet/>
      <dgm:spPr/>
      <dgm:t>
        <a:bodyPr/>
        <a:lstStyle/>
        <a:p>
          <a:endParaRPr lang="en-US"/>
        </a:p>
      </dgm:t>
    </dgm:pt>
    <dgm:pt modelId="{4376B3AE-BDD2-4C69-AA3D-1AD20B932C30}" type="sibTrans" cxnId="{1CEF2C75-F89D-4584-B396-4B90547E8663}">
      <dgm:prSet/>
      <dgm:spPr/>
      <dgm:t>
        <a:bodyPr/>
        <a:lstStyle/>
        <a:p>
          <a:endParaRPr lang="en-US"/>
        </a:p>
      </dgm:t>
    </dgm:pt>
    <dgm:pt modelId="{E71858D3-5539-4DB3-8EBA-DA8612818B2E}">
      <dgm:prSet/>
      <dgm:spPr/>
      <dgm:t>
        <a:bodyPr/>
        <a:lstStyle/>
        <a:p>
          <a:r>
            <a:rPr lang="en-GB"/>
            <a:t>Learning is strengthened with student-to-student interactions </a:t>
          </a:r>
          <a:endParaRPr lang="en-US"/>
        </a:p>
      </dgm:t>
    </dgm:pt>
    <dgm:pt modelId="{8D43FAEF-6ADD-4BBB-88C6-0939E7E23BF3}" type="parTrans" cxnId="{043CE189-A41B-4918-BE76-B5F4022CE5B4}">
      <dgm:prSet/>
      <dgm:spPr/>
      <dgm:t>
        <a:bodyPr/>
        <a:lstStyle/>
        <a:p>
          <a:endParaRPr lang="en-US"/>
        </a:p>
      </dgm:t>
    </dgm:pt>
    <dgm:pt modelId="{91B6928A-E5D3-4CB4-A3B0-5667062CAC3D}" type="sibTrans" cxnId="{043CE189-A41B-4918-BE76-B5F4022CE5B4}">
      <dgm:prSet/>
      <dgm:spPr/>
      <dgm:t>
        <a:bodyPr/>
        <a:lstStyle/>
        <a:p>
          <a:endParaRPr lang="en-US"/>
        </a:p>
      </dgm:t>
    </dgm:pt>
    <dgm:pt modelId="{C4AF4E24-01DE-4269-A856-45E6265465FC}">
      <dgm:prSet/>
      <dgm:spPr/>
      <dgm:t>
        <a:bodyPr/>
        <a:lstStyle/>
        <a:p>
          <a:r>
            <a:rPr lang="en-GB"/>
            <a:t>Feedback from other students is highly valued </a:t>
          </a:r>
          <a:endParaRPr lang="en-US"/>
        </a:p>
      </dgm:t>
    </dgm:pt>
    <dgm:pt modelId="{B90D368F-74B8-4C56-B35D-62B271B9CA5B}" type="parTrans" cxnId="{61128EDE-4E93-43B4-82E3-BD25D4885EDA}">
      <dgm:prSet/>
      <dgm:spPr/>
      <dgm:t>
        <a:bodyPr/>
        <a:lstStyle/>
        <a:p>
          <a:endParaRPr lang="en-US"/>
        </a:p>
      </dgm:t>
    </dgm:pt>
    <dgm:pt modelId="{D4975618-F0F8-4068-BD50-58AE7CFF60F2}" type="sibTrans" cxnId="{61128EDE-4E93-43B4-82E3-BD25D4885EDA}">
      <dgm:prSet/>
      <dgm:spPr/>
      <dgm:t>
        <a:bodyPr/>
        <a:lstStyle/>
        <a:p>
          <a:endParaRPr lang="en-US"/>
        </a:p>
      </dgm:t>
    </dgm:pt>
    <dgm:pt modelId="{8795B4C9-8E20-4571-BBDF-C2E6E0532296}">
      <dgm:prSet/>
      <dgm:spPr/>
      <dgm:t>
        <a:bodyPr/>
        <a:lstStyle/>
        <a:p>
          <a:r>
            <a:rPr lang="en-GB"/>
            <a:t>Providing students with regular opportunities to give and receive peer feedback enriches their learning experiences and develops their professional skill set.</a:t>
          </a:r>
          <a:endParaRPr lang="en-US"/>
        </a:p>
      </dgm:t>
    </dgm:pt>
    <dgm:pt modelId="{C3C493F7-9119-4929-88A3-C642E80FFA64}" type="parTrans" cxnId="{B921236F-87E7-4B3B-82DA-6C57D8AC1938}">
      <dgm:prSet/>
      <dgm:spPr/>
      <dgm:t>
        <a:bodyPr/>
        <a:lstStyle/>
        <a:p>
          <a:endParaRPr lang="en-US"/>
        </a:p>
      </dgm:t>
    </dgm:pt>
    <dgm:pt modelId="{C9B92A9D-FB50-4544-BEC7-77B9F75A68B2}" type="sibTrans" cxnId="{B921236F-87E7-4B3B-82DA-6C57D8AC1938}">
      <dgm:prSet/>
      <dgm:spPr/>
      <dgm:t>
        <a:bodyPr/>
        <a:lstStyle/>
        <a:p>
          <a:endParaRPr lang="en-US"/>
        </a:p>
      </dgm:t>
    </dgm:pt>
    <dgm:pt modelId="{E0CD6067-6028-472F-9EF8-8698921DD81B}" type="pres">
      <dgm:prSet presAssocID="{8BEB7F62-FBF7-45BA-B8E6-69F5F0DEB76B}" presName="linear" presStyleCnt="0">
        <dgm:presLayoutVars>
          <dgm:animLvl val="lvl"/>
          <dgm:resizeHandles val="exact"/>
        </dgm:presLayoutVars>
      </dgm:prSet>
      <dgm:spPr/>
    </dgm:pt>
    <dgm:pt modelId="{FE54093D-1634-48DE-A964-27B4F3C6A0B4}" type="pres">
      <dgm:prSet presAssocID="{B2DF7377-8F21-4864-885B-DB000F31F3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60C5808-5FE4-4DD4-9C3F-6AB1F0DF5593}" type="pres">
      <dgm:prSet presAssocID="{4376B3AE-BDD2-4C69-AA3D-1AD20B932C30}" presName="spacer" presStyleCnt="0"/>
      <dgm:spPr/>
    </dgm:pt>
    <dgm:pt modelId="{D6CA65F6-E94D-4A01-9A61-825988234F43}" type="pres">
      <dgm:prSet presAssocID="{E71858D3-5539-4DB3-8EBA-DA8612818B2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A51A61-5EC1-484A-BDFA-0169E60E1DE2}" type="pres">
      <dgm:prSet presAssocID="{91B6928A-E5D3-4CB4-A3B0-5667062CAC3D}" presName="spacer" presStyleCnt="0"/>
      <dgm:spPr/>
    </dgm:pt>
    <dgm:pt modelId="{9AB89CEB-809E-4956-A9D6-5ECB7CCFE276}" type="pres">
      <dgm:prSet presAssocID="{C4AF4E24-01DE-4269-A856-45E6265465F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6537AF-4593-4D75-9E37-7412CE0D62A3}" type="pres">
      <dgm:prSet presAssocID="{D4975618-F0F8-4068-BD50-58AE7CFF60F2}" presName="spacer" presStyleCnt="0"/>
      <dgm:spPr/>
    </dgm:pt>
    <dgm:pt modelId="{F846FFD6-C5A4-4C49-895C-B179A401C24F}" type="pres">
      <dgm:prSet presAssocID="{8795B4C9-8E20-4571-BBDF-C2E6E053229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663640D-0273-49FF-9C5B-502D85565E94}" type="presOf" srcId="{8795B4C9-8E20-4571-BBDF-C2E6E0532296}" destId="{F846FFD6-C5A4-4C49-895C-B179A401C24F}" srcOrd="0" destOrd="0" presId="urn:microsoft.com/office/officeart/2005/8/layout/vList2"/>
    <dgm:cxn modelId="{D7AAA238-8615-4385-80F9-197C02F23A17}" type="presOf" srcId="{8BEB7F62-FBF7-45BA-B8E6-69F5F0DEB76B}" destId="{E0CD6067-6028-472F-9EF8-8698921DD81B}" srcOrd="0" destOrd="0" presId="urn:microsoft.com/office/officeart/2005/8/layout/vList2"/>
    <dgm:cxn modelId="{B921236F-87E7-4B3B-82DA-6C57D8AC1938}" srcId="{8BEB7F62-FBF7-45BA-B8E6-69F5F0DEB76B}" destId="{8795B4C9-8E20-4571-BBDF-C2E6E0532296}" srcOrd="3" destOrd="0" parTransId="{C3C493F7-9119-4929-88A3-C642E80FFA64}" sibTransId="{C9B92A9D-FB50-4544-BEC7-77B9F75A68B2}"/>
    <dgm:cxn modelId="{1CEF2C75-F89D-4584-B396-4B90547E8663}" srcId="{8BEB7F62-FBF7-45BA-B8E6-69F5F0DEB76B}" destId="{B2DF7377-8F21-4864-885B-DB000F31F341}" srcOrd="0" destOrd="0" parTransId="{5990C34E-ADAC-4716-93C4-9447C63508BB}" sibTransId="{4376B3AE-BDD2-4C69-AA3D-1AD20B932C30}"/>
    <dgm:cxn modelId="{D7742278-787C-448A-9D0F-5D99496AB1FE}" type="presOf" srcId="{E71858D3-5539-4DB3-8EBA-DA8612818B2E}" destId="{D6CA65F6-E94D-4A01-9A61-825988234F43}" srcOrd="0" destOrd="0" presId="urn:microsoft.com/office/officeart/2005/8/layout/vList2"/>
    <dgm:cxn modelId="{A34DE484-090F-4F54-8D0B-8A5A84AD506B}" type="presOf" srcId="{C4AF4E24-01DE-4269-A856-45E6265465FC}" destId="{9AB89CEB-809E-4956-A9D6-5ECB7CCFE276}" srcOrd="0" destOrd="0" presId="urn:microsoft.com/office/officeart/2005/8/layout/vList2"/>
    <dgm:cxn modelId="{043CE189-A41B-4918-BE76-B5F4022CE5B4}" srcId="{8BEB7F62-FBF7-45BA-B8E6-69F5F0DEB76B}" destId="{E71858D3-5539-4DB3-8EBA-DA8612818B2E}" srcOrd="1" destOrd="0" parTransId="{8D43FAEF-6ADD-4BBB-88C6-0939E7E23BF3}" sibTransId="{91B6928A-E5D3-4CB4-A3B0-5667062CAC3D}"/>
    <dgm:cxn modelId="{457835DD-C690-4D85-B662-155008FFC831}" type="presOf" srcId="{B2DF7377-8F21-4864-885B-DB000F31F341}" destId="{FE54093D-1634-48DE-A964-27B4F3C6A0B4}" srcOrd="0" destOrd="0" presId="urn:microsoft.com/office/officeart/2005/8/layout/vList2"/>
    <dgm:cxn modelId="{61128EDE-4E93-43B4-82E3-BD25D4885EDA}" srcId="{8BEB7F62-FBF7-45BA-B8E6-69F5F0DEB76B}" destId="{C4AF4E24-01DE-4269-A856-45E6265465FC}" srcOrd="2" destOrd="0" parTransId="{B90D368F-74B8-4C56-B35D-62B271B9CA5B}" sibTransId="{D4975618-F0F8-4068-BD50-58AE7CFF60F2}"/>
    <dgm:cxn modelId="{E380869C-8412-4494-82D6-78926F853673}" type="presParOf" srcId="{E0CD6067-6028-472F-9EF8-8698921DD81B}" destId="{FE54093D-1634-48DE-A964-27B4F3C6A0B4}" srcOrd="0" destOrd="0" presId="urn:microsoft.com/office/officeart/2005/8/layout/vList2"/>
    <dgm:cxn modelId="{E081AB10-790D-4E5D-B548-DB59BD65E59B}" type="presParOf" srcId="{E0CD6067-6028-472F-9EF8-8698921DD81B}" destId="{760C5808-5FE4-4DD4-9C3F-6AB1F0DF5593}" srcOrd="1" destOrd="0" presId="urn:microsoft.com/office/officeart/2005/8/layout/vList2"/>
    <dgm:cxn modelId="{D29FF69A-E23B-49B2-BD5D-46A153F40A58}" type="presParOf" srcId="{E0CD6067-6028-472F-9EF8-8698921DD81B}" destId="{D6CA65F6-E94D-4A01-9A61-825988234F43}" srcOrd="2" destOrd="0" presId="urn:microsoft.com/office/officeart/2005/8/layout/vList2"/>
    <dgm:cxn modelId="{A9201312-EC29-4EF2-96AA-2B9524F1F6B4}" type="presParOf" srcId="{E0CD6067-6028-472F-9EF8-8698921DD81B}" destId="{B8A51A61-5EC1-484A-BDFA-0169E60E1DE2}" srcOrd="3" destOrd="0" presId="urn:microsoft.com/office/officeart/2005/8/layout/vList2"/>
    <dgm:cxn modelId="{8BDB18A5-A759-4AD2-92A3-FFD7E66B13CA}" type="presParOf" srcId="{E0CD6067-6028-472F-9EF8-8698921DD81B}" destId="{9AB89CEB-809E-4956-A9D6-5ECB7CCFE276}" srcOrd="4" destOrd="0" presId="urn:microsoft.com/office/officeart/2005/8/layout/vList2"/>
    <dgm:cxn modelId="{19C7EC57-A728-47D8-B26E-94C4B28ADF05}" type="presParOf" srcId="{E0CD6067-6028-472F-9EF8-8698921DD81B}" destId="{BF6537AF-4593-4D75-9E37-7412CE0D62A3}" srcOrd="5" destOrd="0" presId="urn:microsoft.com/office/officeart/2005/8/layout/vList2"/>
    <dgm:cxn modelId="{6D8E5A52-C10E-4398-9B7E-31065D7328A1}" type="presParOf" srcId="{E0CD6067-6028-472F-9EF8-8698921DD81B}" destId="{F846FFD6-C5A4-4C49-895C-B179A401C24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50C49D-57E9-4177-B440-D042AE7516BC}">
      <dsp:nvSpPr>
        <dsp:cNvPr id="0" name=""/>
        <dsp:cNvSpPr/>
      </dsp:nvSpPr>
      <dsp:spPr>
        <a:xfrm>
          <a:off x="666724" y="196068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C6C75-7AC3-4F3E-8791-CB73E02A84F9}">
      <dsp:nvSpPr>
        <dsp:cNvPr id="0" name=""/>
        <dsp:cNvSpPr/>
      </dsp:nvSpPr>
      <dsp:spPr>
        <a:xfrm>
          <a:off x="1098162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CFD4A0-B6FD-43F8-8EC2-C8A3F8C3E7E5}">
      <dsp:nvSpPr>
        <dsp:cNvPr id="0" name=""/>
        <dsp:cNvSpPr/>
      </dsp:nvSpPr>
      <dsp:spPr>
        <a:xfrm>
          <a:off x="19568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500" kern="1200"/>
            <a:t>Love feedback </a:t>
          </a:r>
          <a:endParaRPr lang="en-US" sz="3500" kern="1200"/>
        </a:p>
      </dsp:txBody>
      <dsp:txXfrm>
        <a:off x="19568" y="2851069"/>
        <a:ext cx="3318750" cy="720000"/>
      </dsp:txXfrm>
    </dsp:sp>
    <dsp:sp modelId="{6C83DC8A-27D9-48B2-BC64-FD3A6BFF8777}">
      <dsp:nvSpPr>
        <dsp:cNvPr id="0" name=""/>
        <dsp:cNvSpPr/>
      </dsp:nvSpPr>
      <dsp:spPr>
        <a:xfrm>
          <a:off x="4566256" y="196068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DA206-ECA2-4F94-B811-CC1A986A7A97}">
      <dsp:nvSpPr>
        <dsp:cNvPr id="0" name=""/>
        <dsp:cNvSpPr/>
      </dsp:nvSpPr>
      <dsp:spPr>
        <a:xfrm>
          <a:off x="4997693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6E822-7430-4C1B-AC89-735AA1798371}">
      <dsp:nvSpPr>
        <dsp:cNvPr id="0" name=""/>
        <dsp:cNvSpPr/>
      </dsp:nvSpPr>
      <dsp:spPr>
        <a:xfrm>
          <a:off x="3919100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500" kern="1200"/>
            <a:t>Neutral </a:t>
          </a:r>
          <a:endParaRPr lang="en-US" sz="3500" kern="1200"/>
        </a:p>
      </dsp:txBody>
      <dsp:txXfrm>
        <a:off x="3919100" y="2851069"/>
        <a:ext cx="3318750" cy="720000"/>
      </dsp:txXfrm>
    </dsp:sp>
    <dsp:sp modelId="{0F3FDA12-BBFA-4279-A8B1-9C3C419FBD4F}">
      <dsp:nvSpPr>
        <dsp:cNvPr id="0" name=""/>
        <dsp:cNvSpPr/>
      </dsp:nvSpPr>
      <dsp:spPr>
        <a:xfrm>
          <a:off x="8465787" y="196068"/>
          <a:ext cx="2024437" cy="2024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08573-3791-42E7-A9F8-7BB0F6F43F4A}">
      <dsp:nvSpPr>
        <dsp:cNvPr id="0" name=""/>
        <dsp:cNvSpPr/>
      </dsp:nvSpPr>
      <dsp:spPr>
        <a:xfrm>
          <a:off x="8897225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6B138-3397-4528-B2EF-841F8610BB7F}">
      <dsp:nvSpPr>
        <dsp:cNvPr id="0" name=""/>
        <dsp:cNvSpPr/>
      </dsp:nvSpPr>
      <dsp:spPr>
        <a:xfrm>
          <a:off x="7818631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500" kern="1200"/>
            <a:t>Hate feedback </a:t>
          </a:r>
          <a:endParaRPr lang="en-US" sz="3500" kern="1200"/>
        </a:p>
      </dsp:txBody>
      <dsp:txXfrm>
        <a:off x="7818631" y="2851069"/>
        <a:ext cx="331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4B5AE-4D97-42E5-A852-867AEAADB220}">
      <dsp:nvSpPr>
        <dsp:cNvPr id="0" name=""/>
        <dsp:cNvSpPr/>
      </dsp:nvSpPr>
      <dsp:spPr>
        <a:xfrm>
          <a:off x="0" y="619506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Informal </a:t>
          </a:r>
          <a:endParaRPr lang="en-US" sz="2600" kern="1200" dirty="0"/>
        </a:p>
      </dsp:txBody>
      <dsp:txXfrm>
        <a:off x="0" y="619506"/>
        <a:ext cx="2068829" cy="1241298"/>
      </dsp:txXfrm>
    </dsp:sp>
    <dsp:sp modelId="{6CD58C21-78B5-436E-A23C-3DB4E6060EC3}">
      <dsp:nvSpPr>
        <dsp:cNvPr id="0" name=""/>
        <dsp:cNvSpPr/>
      </dsp:nvSpPr>
      <dsp:spPr>
        <a:xfrm>
          <a:off x="2275712" y="619506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Formal </a:t>
          </a:r>
          <a:endParaRPr lang="en-US" sz="2600" kern="1200" dirty="0"/>
        </a:p>
      </dsp:txBody>
      <dsp:txXfrm>
        <a:off x="2275712" y="619506"/>
        <a:ext cx="2068829" cy="1241298"/>
      </dsp:txXfrm>
    </dsp:sp>
    <dsp:sp modelId="{49AF9E0E-0D31-43B7-B0D2-D49048ABA38A}">
      <dsp:nvSpPr>
        <dsp:cNvPr id="0" name=""/>
        <dsp:cNvSpPr/>
      </dsp:nvSpPr>
      <dsp:spPr>
        <a:xfrm>
          <a:off x="4551426" y="619506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Formative </a:t>
          </a:r>
          <a:endParaRPr lang="en-US" sz="2600" kern="1200"/>
        </a:p>
      </dsp:txBody>
      <dsp:txXfrm>
        <a:off x="4551426" y="619506"/>
        <a:ext cx="2068829" cy="1241298"/>
      </dsp:txXfrm>
    </dsp:sp>
    <dsp:sp modelId="{D025F9C0-F71F-4B2F-AFEA-6FC00A30332B}">
      <dsp:nvSpPr>
        <dsp:cNvPr id="0" name=""/>
        <dsp:cNvSpPr/>
      </dsp:nvSpPr>
      <dsp:spPr>
        <a:xfrm>
          <a:off x="0" y="2067687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Summative </a:t>
          </a:r>
          <a:endParaRPr lang="en-US" sz="2600" kern="1200" dirty="0"/>
        </a:p>
      </dsp:txBody>
      <dsp:txXfrm>
        <a:off x="0" y="2067687"/>
        <a:ext cx="2068829" cy="1241298"/>
      </dsp:txXfrm>
    </dsp:sp>
    <dsp:sp modelId="{D09EE935-DC2D-4106-A474-0B5FEBD73E61}">
      <dsp:nvSpPr>
        <dsp:cNvPr id="0" name=""/>
        <dsp:cNvSpPr/>
      </dsp:nvSpPr>
      <dsp:spPr>
        <a:xfrm>
          <a:off x="2275712" y="2067687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Peer </a:t>
          </a:r>
          <a:endParaRPr lang="en-US" sz="2600" kern="1200" dirty="0"/>
        </a:p>
      </dsp:txBody>
      <dsp:txXfrm>
        <a:off x="2275712" y="2067687"/>
        <a:ext cx="2068829" cy="1241298"/>
      </dsp:txXfrm>
    </dsp:sp>
    <dsp:sp modelId="{6A822975-4751-410E-AC74-57AD9DD3BE10}">
      <dsp:nvSpPr>
        <dsp:cNvPr id="0" name=""/>
        <dsp:cNvSpPr/>
      </dsp:nvSpPr>
      <dsp:spPr>
        <a:xfrm>
          <a:off x="4551426" y="2067687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Constructive </a:t>
          </a:r>
          <a:endParaRPr lang="en-US" sz="2600" kern="1200"/>
        </a:p>
      </dsp:txBody>
      <dsp:txXfrm>
        <a:off x="4551426" y="2067687"/>
        <a:ext cx="2068829" cy="1241298"/>
      </dsp:txXfrm>
    </dsp:sp>
    <dsp:sp modelId="{7D8FDE09-B22E-4290-A983-C35616E9ABF7}">
      <dsp:nvSpPr>
        <dsp:cNvPr id="0" name=""/>
        <dsp:cNvSpPr/>
      </dsp:nvSpPr>
      <dsp:spPr>
        <a:xfrm>
          <a:off x="2275712" y="3515868"/>
          <a:ext cx="2068829" cy="12412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Self</a:t>
          </a:r>
          <a:endParaRPr lang="en-US" sz="2600" kern="1200" dirty="0"/>
        </a:p>
      </dsp:txBody>
      <dsp:txXfrm>
        <a:off x="2275712" y="3515868"/>
        <a:ext cx="2068829" cy="12412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C0E3CB-149B-4191-B66D-8882667C991D}">
      <dsp:nvSpPr>
        <dsp:cNvPr id="0" name=""/>
        <dsp:cNvSpPr/>
      </dsp:nvSpPr>
      <dsp:spPr>
        <a:xfrm>
          <a:off x="0" y="84143"/>
          <a:ext cx="5943599" cy="120580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Assess and monitor student learning.</a:t>
          </a:r>
          <a:endParaRPr lang="en-US" sz="2200" kern="1200" dirty="0"/>
        </a:p>
      </dsp:txBody>
      <dsp:txXfrm>
        <a:off x="58863" y="143006"/>
        <a:ext cx="5825873" cy="1088082"/>
      </dsp:txXfrm>
    </dsp:sp>
    <dsp:sp modelId="{D1BF7D01-29C5-46E9-B275-BD07045DCD89}">
      <dsp:nvSpPr>
        <dsp:cNvPr id="0" name=""/>
        <dsp:cNvSpPr/>
      </dsp:nvSpPr>
      <dsp:spPr>
        <a:xfrm>
          <a:off x="0" y="1353311"/>
          <a:ext cx="5943599" cy="1205808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Provide ongoing feedback that can be used to improve  teaching and learning. </a:t>
          </a:r>
          <a:endParaRPr lang="en-US" sz="2200" kern="1200" dirty="0"/>
        </a:p>
      </dsp:txBody>
      <dsp:txXfrm>
        <a:off x="58863" y="1412174"/>
        <a:ext cx="5825873" cy="1088082"/>
      </dsp:txXfrm>
    </dsp:sp>
    <dsp:sp modelId="{2FD0B5BC-D716-4A0E-A0B6-D48DA20C275C}">
      <dsp:nvSpPr>
        <dsp:cNvPr id="0" name=""/>
        <dsp:cNvSpPr/>
      </dsp:nvSpPr>
      <dsp:spPr>
        <a:xfrm>
          <a:off x="0" y="2622480"/>
          <a:ext cx="5943599" cy="1205808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Occurs during tasks set within class. </a:t>
          </a:r>
          <a:endParaRPr lang="en-US" sz="2200" kern="1200"/>
        </a:p>
      </dsp:txBody>
      <dsp:txXfrm>
        <a:off x="58863" y="2681343"/>
        <a:ext cx="5825873" cy="1088082"/>
      </dsp:txXfrm>
    </dsp:sp>
    <dsp:sp modelId="{40CE1255-0669-48B4-9C56-C84CD8428F7F}">
      <dsp:nvSpPr>
        <dsp:cNvPr id="0" name=""/>
        <dsp:cNvSpPr/>
      </dsp:nvSpPr>
      <dsp:spPr>
        <a:xfrm>
          <a:off x="0" y="3891648"/>
          <a:ext cx="5943599" cy="1205808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Formative feedback helps students to improve and prevent them from making the same mistakes again. </a:t>
          </a:r>
          <a:endParaRPr lang="en-US" sz="2200" kern="1200"/>
        </a:p>
      </dsp:txBody>
      <dsp:txXfrm>
        <a:off x="58863" y="3950511"/>
        <a:ext cx="5825873" cy="10880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9CE1F-DD2C-4656-BB1F-B5CD831BD79B}">
      <dsp:nvSpPr>
        <dsp:cNvPr id="0" name=""/>
        <dsp:cNvSpPr/>
      </dsp:nvSpPr>
      <dsp:spPr>
        <a:xfrm>
          <a:off x="0" y="190500"/>
          <a:ext cx="5943599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Occurs after a summative assessment and is used to evaluate student learning at the end of a module </a:t>
          </a:r>
          <a:endParaRPr lang="en-US" sz="2100" kern="1200"/>
        </a:p>
      </dsp:txBody>
      <dsp:txXfrm>
        <a:off x="56372" y="246872"/>
        <a:ext cx="5830855" cy="1042045"/>
      </dsp:txXfrm>
    </dsp:sp>
    <dsp:sp modelId="{44F35002-8FF4-42D7-93D1-B7A677CF7E8B}">
      <dsp:nvSpPr>
        <dsp:cNvPr id="0" name=""/>
        <dsp:cNvSpPr/>
      </dsp:nvSpPr>
      <dsp:spPr>
        <a:xfrm>
          <a:off x="0" y="1405770"/>
          <a:ext cx="5943599" cy="1154789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 is compared against standards (criteria). </a:t>
          </a:r>
          <a:endParaRPr lang="en-US" sz="2100" kern="1200"/>
        </a:p>
      </dsp:txBody>
      <dsp:txXfrm>
        <a:off x="56372" y="1462142"/>
        <a:ext cx="5830855" cy="1042045"/>
      </dsp:txXfrm>
    </dsp:sp>
    <dsp:sp modelId="{0A624421-4A99-4159-9086-9AD525286138}">
      <dsp:nvSpPr>
        <dsp:cNvPr id="0" name=""/>
        <dsp:cNvSpPr/>
      </dsp:nvSpPr>
      <dsp:spPr>
        <a:xfrm>
          <a:off x="0" y="2621040"/>
          <a:ext cx="5943599" cy="1154789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Contains detailed comments that are related to specific aspects of their work</a:t>
          </a:r>
          <a:endParaRPr lang="en-US" sz="2100" kern="1200"/>
        </a:p>
      </dsp:txBody>
      <dsp:txXfrm>
        <a:off x="56372" y="2677412"/>
        <a:ext cx="5830855" cy="1042045"/>
      </dsp:txXfrm>
    </dsp:sp>
    <dsp:sp modelId="{AD7EB01A-0AFB-44C9-98B7-601E0A678480}">
      <dsp:nvSpPr>
        <dsp:cNvPr id="0" name=""/>
        <dsp:cNvSpPr/>
      </dsp:nvSpPr>
      <dsp:spPr>
        <a:xfrm>
          <a:off x="0" y="3836310"/>
          <a:ext cx="5943599" cy="1154789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Explains how the mark was derived from the criteria provided and additional constructive comments on how the work could be improved.</a:t>
          </a:r>
          <a:endParaRPr lang="en-US" sz="2100" kern="1200"/>
        </a:p>
      </dsp:txBody>
      <dsp:txXfrm>
        <a:off x="56372" y="3892682"/>
        <a:ext cx="5830855" cy="10420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4093D-1634-48DE-A964-27B4F3C6A0B4}">
      <dsp:nvSpPr>
        <dsp:cNvPr id="0" name=""/>
        <dsp:cNvSpPr/>
      </dsp:nvSpPr>
      <dsp:spPr>
        <a:xfrm>
          <a:off x="0" y="425960"/>
          <a:ext cx="5943599" cy="1041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Students are experts in their own rights </a:t>
          </a:r>
          <a:endParaRPr lang="en-US" sz="1900" kern="1200"/>
        </a:p>
      </dsp:txBody>
      <dsp:txXfrm>
        <a:off x="50836" y="476796"/>
        <a:ext cx="5841927" cy="939707"/>
      </dsp:txXfrm>
    </dsp:sp>
    <dsp:sp modelId="{D6CA65F6-E94D-4A01-9A61-825988234F43}">
      <dsp:nvSpPr>
        <dsp:cNvPr id="0" name=""/>
        <dsp:cNvSpPr/>
      </dsp:nvSpPr>
      <dsp:spPr>
        <a:xfrm>
          <a:off x="0" y="1522060"/>
          <a:ext cx="5943599" cy="1041379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Learning is strengthened with student-to-student interactions </a:t>
          </a:r>
          <a:endParaRPr lang="en-US" sz="1900" kern="1200"/>
        </a:p>
      </dsp:txBody>
      <dsp:txXfrm>
        <a:off x="50836" y="1572896"/>
        <a:ext cx="5841927" cy="939707"/>
      </dsp:txXfrm>
    </dsp:sp>
    <dsp:sp modelId="{9AB89CEB-809E-4956-A9D6-5ECB7CCFE276}">
      <dsp:nvSpPr>
        <dsp:cNvPr id="0" name=""/>
        <dsp:cNvSpPr/>
      </dsp:nvSpPr>
      <dsp:spPr>
        <a:xfrm>
          <a:off x="0" y="2618160"/>
          <a:ext cx="5943599" cy="1041379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Feedback from other students is highly valued </a:t>
          </a:r>
          <a:endParaRPr lang="en-US" sz="1900" kern="1200"/>
        </a:p>
      </dsp:txBody>
      <dsp:txXfrm>
        <a:off x="50836" y="2668996"/>
        <a:ext cx="5841927" cy="939707"/>
      </dsp:txXfrm>
    </dsp:sp>
    <dsp:sp modelId="{F846FFD6-C5A4-4C49-895C-B179A401C24F}">
      <dsp:nvSpPr>
        <dsp:cNvPr id="0" name=""/>
        <dsp:cNvSpPr/>
      </dsp:nvSpPr>
      <dsp:spPr>
        <a:xfrm>
          <a:off x="0" y="3714259"/>
          <a:ext cx="5943599" cy="1041379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Providing students with regular opportunities to give and receive peer feedback enriches their learning experiences and develops their professional skill set.</a:t>
          </a:r>
          <a:endParaRPr lang="en-US" sz="1900" kern="1200"/>
        </a:p>
      </dsp:txBody>
      <dsp:txXfrm>
        <a:off x="50836" y="3765095"/>
        <a:ext cx="5841927" cy="939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25BBF-2672-451D-B06D-3B18C408483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29E6C-264E-4D24-96DC-B75C5C17CC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04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Ask students to stand or raise hands along a spectrum: </a:t>
            </a:r>
            <a:r>
              <a:rPr lang="en-GB" b="1" dirty="0">
                <a:effectLst/>
              </a:rPr>
              <a:t>Love feedback → Neutral → Hate feedback</a:t>
            </a:r>
            <a:endParaRPr lang="en-GB" dirty="0"/>
          </a:p>
          <a:p>
            <a:r>
              <a:rPr lang="en-GB" dirty="0">
                <a:effectLst/>
              </a:rPr>
              <a:t>Invite 2–3 volunteers to share why they stood where they did.</a:t>
            </a:r>
            <a:endParaRPr lang="en-GB" dirty="0"/>
          </a:p>
          <a:p>
            <a:r>
              <a:rPr lang="en-GB" dirty="0">
                <a:effectLst/>
              </a:rPr>
              <a:t>Highlight that all reactions are normal and shared.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3655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assess prior knowledge, get students to “Think, Pair and Share” about what they think feedback is?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5787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it’s core, feedback a mechanism used to review a performance and provide suggestions improvement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791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give a brief overview of the different types of feedback here. </a:t>
            </a:r>
            <a:r>
              <a:rPr lang="en-GB"/>
              <a:t>In the following slides, we’ll look more closely at formative, summative, and peer feedback within an educational and learning context.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01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1648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need to finish the sentence.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729E6C-264E-4D24-96DC-B75C5C17CCE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255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628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284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4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2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242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58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4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398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552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573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75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071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survey" TargetMode="Externa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rategic-hcm.blogspot.com/2008/02/so-are-our-ceos-problem.html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information-feedback-3011747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A5F06-A972-E441-5C8C-B4517DC675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62" b="2135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5AB5D-428E-450A-1E7C-C8992202A2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pPr algn="ctr"/>
            <a:r>
              <a:rPr lang="en-GB" sz="4400" dirty="0"/>
              <a:t>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DABDC2-16C2-B6D8-F668-AA08EFBCAE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ctr"/>
            <a:r>
              <a:rPr lang="en-GB" sz="1900" dirty="0"/>
              <a:t>What’s the point? </a:t>
            </a:r>
          </a:p>
        </p:txBody>
      </p:sp>
    </p:spTree>
    <p:extLst>
      <p:ext uri="{BB962C8B-B14F-4D97-AF65-F5344CB8AC3E}">
        <p14:creationId xmlns:p14="http://schemas.microsoft.com/office/powerpoint/2010/main" val="1047505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B4AA-C2DC-E41C-66F0-722954846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6A6B6-5315-0A9D-287A-6BA55074C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688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759CB-98D0-7381-C29F-D15C4CC14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Aim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B41DD-36D3-090B-8E25-D5859C5A0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Aim: To understand the role of feedback in the learning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515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B64C-4A45-3B22-762F-B73C96F1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Reflection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C6F6-9A54-498A-B5FB-06359E5DD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00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16373-A824-54FB-2892-2874CA49E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r>
              <a:rPr lang="en-GB" dirty="0"/>
              <a:t>Passport for Learning 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418966-E412-862A-E7CA-DBAFC1A52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6" r="13092" b="1"/>
          <a:stretch>
            <a:fillRect/>
          </a:stretch>
        </p:blipFill>
        <p:spPr bwMode="auto">
          <a:xfrm>
            <a:off x="517869" y="508091"/>
            <a:ext cx="4221911" cy="5837918"/>
          </a:xfrm>
          <a:prstGeom prst="rect">
            <a:avLst/>
          </a:prstGeom>
          <a:noFill/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995A4-9781-E38A-055E-4BA997B91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536" y="2578608"/>
            <a:ext cx="6236208" cy="3767328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400" dirty="0"/>
              <a:t>In your Passport for Learning, please complete the following: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Reflection Activity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Skill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77495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E637B-9A92-C7F2-1035-839F78D3B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Feedback Feeling Spectrum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98BC4E-B748-27DF-CD01-D833B7376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38319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0443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9CC09-10E4-0A33-FA80-8AA5CA47B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94080"/>
            <a:ext cx="3200400" cy="1327912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Feedback? </a:t>
            </a: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46294-C06A-F822-20FB-9E37BB61A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458703"/>
            <a:ext cx="4136609" cy="426721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1500" dirty="0"/>
              <a:t>To critique the performance negatively? </a:t>
            </a:r>
          </a:p>
          <a:p>
            <a:pPr>
              <a:lnSpc>
                <a:spcPct val="200000"/>
              </a:lnSpc>
            </a:pPr>
            <a:r>
              <a:rPr lang="en-GB" sz="1500" dirty="0"/>
              <a:t>The acknowledgement of what you have done well? </a:t>
            </a:r>
          </a:p>
          <a:p>
            <a:pPr>
              <a:lnSpc>
                <a:spcPct val="200000"/>
              </a:lnSpc>
            </a:pPr>
            <a:r>
              <a:rPr lang="en-GB" sz="1500" dirty="0"/>
              <a:t>The process of identifying what areas you need to improve on? </a:t>
            </a:r>
          </a:p>
          <a:p>
            <a:pPr>
              <a:lnSpc>
                <a:spcPct val="200000"/>
              </a:lnSpc>
            </a:pPr>
            <a:r>
              <a:rPr lang="en-GB" sz="1500" dirty="0"/>
              <a:t>Is it all the above? </a:t>
            </a:r>
          </a:p>
        </p:txBody>
      </p:sp>
      <p:pic>
        <p:nvPicPr>
          <p:cNvPr id="2050" name="Picture 2" descr="77 Funny &quot;Thinking of You&quot; Memes and Images for That Special Person">
            <a:extLst>
              <a:ext uri="{FF2B5EF4-FFF2-40B4-BE49-F238E27FC236}">
                <a16:creationId xmlns:a16="http://schemas.microsoft.com/office/drawing/2014/main" id="{4339763F-1628-91AE-99D7-6A393E1E8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4874"/>
          <a:stretch>
            <a:fillRect/>
          </a:stretch>
        </p:blipFill>
        <p:spPr bwMode="auto">
          <a:xfrm>
            <a:off x="4136609" y="970929"/>
            <a:ext cx="7534183" cy="537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599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3FD2A-359E-4660-EAA3-20CDBC753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Feedback Actually is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EF22F-5CAE-EC61-D52B-AAD37BBDF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“information about reactions to a product, a person’s performance of a task,  which is used as a basis for improvement.”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AB42C7-655D-7BF9-BAC3-3D9E3C8B5A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05310" y="976160"/>
            <a:ext cx="3966953" cy="537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949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23326-F33E-093B-EFBB-F13017C90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128486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Types of Feedback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7E6534-C44F-E2BD-69EA-65E84B0D4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7645351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Importance of feedback in the workplace: How providing feedback drives  success">
            <a:extLst>
              <a:ext uri="{FF2B5EF4-FFF2-40B4-BE49-F238E27FC236}">
                <a16:creationId xmlns:a16="http://schemas.microsoft.com/office/drawing/2014/main" id="{9B6FE828-3A0D-B2AE-9DB2-1F4853D13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09" y="2494412"/>
            <a:ext cx="4187687" cy="413244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724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A0385-3CB5-30C5-E32D-DCBF71C3D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Formative Feedback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A80E8-D331-6257-6F37-0238A72B54E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4580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43915-6D0E-CE19-E12D-17EE3E66C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/>
            <a:r>
              <a:rPr lang="en-GB" dirty="0"/>
              <a:t>Summative Feedback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109BD1-3C51-EE6D-A27B-23E87842C5E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6331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3B947-75D8-52F9-E0A2-B0D4450DE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/>
            <a:r>
              <a:rPr lang="en-GB" dirty="0"/>
              <a:t>Peer Feedback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331411-D14E-44AF-A14F-A87B9BD1DA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8061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0364D-6703-B53C-669B-E78AE39E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Feedback Feels Hard?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6FEADE8-F51B-98F5-5CAC-3ECA49E19E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06248" y="2139759"/>
            <a:ext cx="2526792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responses: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Defensiveness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Shame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Confusion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Overwhelming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Anxious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229F73-1568-DA99-739C-FBA2BC966968}"/>
              </a:ext>
            </a:extLst>
          </p:cNvPr>
          <p:cNvSpPr txBox="1"/>
          <p:nvPr/>
        </p:nvSpPr>
        <p:spPr>
          <a:xfrm>
            <a:off x="4156964" y="2332799"/>
            <a:ext cx="361543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Cognitive load</a:t>
            </a: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ew terminology</a:t>
            </a: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nfamiliar expectations</a:t>
            </a:r>
          </a:p>
        </p:txBody>
      </p:sp>
    </p:spTree>
    <p:extLst>
      <p:ext uri="{BB962C8B-B14F-4D97-AF65-F5344CB8AC3E}">
        <p14:creationId xmlns:p14="http://schemas.microsoft.com/office/powerpoint/2010/main" val="653900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30645-8EBA-9423-FC75-035E94801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dirty="0">
                <a:solidFill>
                  <a:schemeClr val="tx2"/>
                </a:solidFill>
              </a:rPr>
              <a:t>What’s your default reaction?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3C1B1-C2FA-98CA-260B-63DF8CF8D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8" y="4078794"/>
            <a:ext cx="3465681" cy="1900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I receive feedback, I usually feel…”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94B177-4F9C-74D4-284E-EFABDE50F8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62996" y="1130254"/>
            <a:ext cx="7311136" cy="4496348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553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92E6E-A233-6F91-794B-C61D71945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decode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97127-C950-F72E-5CDA-9FAB077F8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 he “3 Questions” Method</a:t>
            </a:r>
          </a:p>
          <a:p>
            <a:r>
              <a:rPr lang="en-GB" b="1" dirty="0"/>
              <a:t>What is the feedback </a:t>
            </a:r>
            <a:r>
              <a:rPr lang="en-GB" b="1" i="1" dirty="0"/>
              <a:t>actually</a:t>
            </a:r>
            <a:r>
              <a:rPr lang="en-GB" b="1" dirty="0"/>
              <a:t> saying?</a:t>
            </a:r>
            <a:endParaRPr lang="en-GB" dirty="0"/>
          </a:p>
          <a:p>
            <a:r>
              <a:rPr lang="en-GB" b="1" dirty="0"/>
              <a:t>What does it suggest I do next?</a:t>
            </a:r>
            <a:endParaRPr lang="en-GB" dirty="0"/>
          </a:p>
          <a:p>
            <a:r>
              <a:rPr lang="en-GB" b="1" dirty="0"/>
              <a:t>What one action can I take this week?</a:t>
            </a:r>
          </a:p>
          <a:p>
            <a:r>
              <a:rPr lang="en-GB" b="1" dirty="0"/>
              <a:t>Activity: “Decode This!”</a:t>
            </a:r>
          </a:p>
          <a:p>
            <a:r>
              <a:rPr lang="en-GB" dirty="0"/>
              <a:t>Provide anonymised feedback excerpts. Students work in groups to answer the 3 questions. Examples:</a:t>
            </a:r>
          </a:p>
          <a:p>
            <a:r>
              <a:rPr lang="en-GB" dirty="0"/>
              <a:t>“Your argument lacks clarity.”</a:t>
            </a:r>
          </a:p>
          <a:p>
            <a:r>
              <a:rPr lang="en-GB" dirty="0"/>
              <a:t>“You rely too heavily on description.”</a:t>
            </a:r>
          </a:p>
          <a:p>
            <a:r>
              <a:rPr lang="en-GB" dirty="0"/>
              <a:t>“Consider engaging more critically with sources.”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944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AEB40-F762-9E17-7CCB-5497EAB48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Feedback Into Action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9D712FC-613B-CEA0-DFFF-9A118F76D2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2009294"/>
            <a:ext cx="7175106" cy="4905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Action planning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Setting micro-goals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Tracking progress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Using feedback across modules (transferability)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r>
              <a:rPr lang="en-GB" b="1" dirty="0"/>
              <a:t>Activity: “Feedback to Action Ladder”</a:t>
            </a:r>
          </a:p>
          <a:p>
            <a:r>
              <a:rPr lang="en-GB" dirty="0"/>
              <a:t>Students choose one piece of past feedback and build a ladder:</a:t>
            </a:r>
          </a:p>
          <a:p>
            <a:r>
              <a:rPr lang="en-GB" b="1" dirty="0"/>
              <a:t>Top rung:</a:t>
            </a:r>
            <a:r>
              <a:rPr lang="en-GB" dirty="0"/>
              <a:t> Long-term improvement (e.g., “Stronger critical analysis”)</a:t>
            </a:r>
          </a:p>
          <a:p>
            <a:r>
              <a:rPr lang="en-GB" b="1" dirty="0"/>
              <a:t>Middle rungs:</a:t>
            </a:r>
            <a:r>
              <a:rPr lang="en-GB" dirty="0"/>
              <a:t> Skills to practise</a:t>
            </a:r>
          </a:p>
          <a:p>
            <a:r>
              <a:rPr lang="en-GB" b="1" dirty="0"/>
              <a:t>Bottom rung:</a:t>
            </a:r>
            <a:r>
              <a:rPr lang="en-GB" dirty="0"/>
              <a:t> One action they can take </a:t>
            </a:r>
            <a:r>
              <a:rPr lang="en-GB" i="1" dirty="0"/>
              <a:t>today</a:t>
            </a:r>
            <a:endParaRPr lang="en-GB" dirty="0"/>
          </a:p>
          <a:p>
            <a:r>
              <a:rPr lang="en-GB" dirty="0"/>
              <a:t>This makes improvement feel achievable rather than abstract</a:t>
            </a:r>
          </a:p>
          <a:p>
            <a:pPr marL="0" marR="0" lvl="0" indent="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795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6BFA0-82AC-8CEE-59A6-34BBABCE4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for Clarification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FE766-A278-8B06-BC5F-8C2547EA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Topics to cover:</a:t>
            </a:r>
            <a:endParaRPr lang="en-GB" dirty="0"/>
          </a:p>
          <a:p>
            <a:r>
              <a:rPr lang="en-GB" dirty="0"/>
              <a:t>How to ask lecturers/tutors for help</a:t>
            </a:r>
          </a:p>
          <a:p>
            <a:r>
              <a:rPr lang="en-GB" dirty="0"/>
              <a:t>What a good question looks like</a:t>
            </a:r>
          </a:p>
          <a:p>
            <a:r>
              <a:rPr lang="en-GB" dirty="0"/>
              <a:t>Why asking questions is a sign of engagement, not weakness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Mini-Task: “Rewrite the Question”</a:t>
            </a:r>
          </a:p>
          <a:p>
            <a:r>
              <a:rPr lang="en-GB" dirty="0"/>
              <a:t>Students rewrite vague questions (“How do I improve?”) into specific ones (“Can you show me an example of stronger paragraph structure?”).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0086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94869-D9AB-A45F-CB22-3A61A80A3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PEER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A898C-68DD-F6CD-E154-42D87F4BF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Using Peer Feedback Effectively (10 minutes)</a:t>
            </a:r>
          </a:p>
          <a:p>
            <a:r>
              <a:rPr lang="en-GB" b="1" dirty="0"/>
              <a:t>Topics to cover:</a:t>
            </a:r>
            <a:endParaRPr lang="en-GB" dirty="0"/>
          </a:p>
          <a:p>
            <a:r>
              <a:rPr lang="en-GB" dirty="0"/>
              <a:t>Benefits of peer review</a:t>
            </a:r>
          </a:p>
          <a:p>
            <a:r>
              <a:rPr lang="en-GB" dirty="0"/>
              <a:t>How to give constructive comments</a:t>
            </a:r>
          </a:p>
          <a:p>
            <a:r>
              <a:rPr lang="en-GB" dirty="0"/>
              <a:t>How to receive peer feedback without taking it personally</a:t>
            </a:r>
          </a:p>
          <a:p>
            <a:r>
              <a:rPr lang="en-GB" b="1" dirty="0"/>
              <a:t>🔹 Activity: “Two Stars and a Wish”</a:t>
            </a:r>
          </a:p>
          <a:p>
            <a:r>
              <a:rPr lang="en-GB" dirty="0"/>
              <a:t>Students swap a short paragraph or idea and give:</a:t>
            </a:r>
          </a:p>
          <a:p>
            <a:r>
              <a:rPr lang="en-GB" dirty="0"/>
              <a:t>⭐ Something that works</a:t>
            </a:r>
          </a:p>
          <a:p>
            <a:r>
              <a:rPr lang="en-GB" dirty="0"/>
              <a:t>⭐ Something else that works</a:t>
            </a:r>
          </a:p>
          <a:p>
            <a:r>
              <a:rPr lang="en-GB" dirty="0"/>
              <a:t>🌙 One suggestion for improvement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080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E606C-161A-76A7-E383-2170C5C6B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Bringing It All Together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620B199-767E-58F1-5746-E64D6D9BFD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3152170"/>
            <a:ext cx="7473969" cy="2620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Feedback is a tool for growth, not a verdict.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Improvement is a process, not a personality trait.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 are allowed to feel things about feedback.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 can learn to use feedback strategically.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r>
              <a:rPr lang="en-GB" b="1" dirty="0"/>
              <a:t>Exit Ticket: “One thing I’ll try next time”</a:t>
            </a:r>
          </a:p>
          <a:p>
            <a:r>
              <a:rPr lang="en-GB" dirty="0"/>
              <a:t>Students write one action they’ll take when they next receive feedback.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775842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788</Words>
  <Application>Microsoft Office PowerPoint</Application>
  <PresentationFormat>Widescreen</PresentationFormat>
  <Paragraphs>129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Bierstadt</vt:lpstr>
      <vt:lpstr>GestaltVTI</vt:lpstr>
      <vt:lpstr>Feedback</vt:lpstr>
      <vt:lpstr>Contents Page </vt:lpstr>
      <vt:lpstr>Lecture Aim and Objectives </vt:lpstr>
      <vt:lpstr>Reflection Activity </vt:lpstr>
      <vt:lpstr>Passport for Learning </vt:lpstr>
      <vt:lpstr>Feedback Feeling Spectrum </vt:lpstr>
      <vt:lpstr>What is Feedback? </vt:lpstr>
      <vt:lpstr>What Feedback Actually is </vt:lpstr>
      <vt:lpstr>Types of Feedback </vt:lpstr>
      <vt:lpstr>Formative Feedback </vt:lpstr>
      <vt:lpstr>Summative Feedback </vt:lpstr>
      <vt:lpstr>Peer Feedback </vt:lpstr>
      <vt:lpstr>Why Feedback Feels Hard? </vt:lpstr>
      <vt:lpstr>What’s your default reaction?</vt:lpstr>
      <vt:lpstr>How to decode Feedback </vt:lpstr>
      <vt:lpstr>Turning Feedback Into Action </vt:lpstr>
      <vt:lpstr>Asking for Clarification</vt:lpstr>
      <vt:lpstr>Using PEER Feedback </vt:lpstr>
      <vt:lpstr>Bringing It All Together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2026-03-10T18:33:11Z</dcterms:created>
  <dcterms:modified xsi:type="dcterms:W3CDTF">2026-03-12T20:07:22Z</dcterms:modified>
</cp:coreProperties>
</file>