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7"/>
  </p:notesMasterIdLst>
  <p:sldIdLst>
    <p:sldId id="719" r:id="rId24"/>
    <p:sldId id="756" r:id="rId25"/>
    <p:sldId id="759" r:id="rId26"/>
    <p:sldId id="758" r:id="rId27"/>
    <p:sldId id="760" r:id="rId28"/>
    <p:sldId id="761" r:id="rId29"/>
    <p:sldId id="762" r:id="rId30"/>
    <p:sldId id="763" r:id="rId31"/>
    <p:sldId id="764" r:id="rId32"/>
    <p:sldId id="765" r:id="rId33"/>
    <p:sldId id="766" r:id="rId34"/>
    <p:sldId id="767" r:id="rId35"/>
    <p:sldId id="732" r:id="rId36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DA7734-9129-420B-B14B-B21349E21D08}" v="14" dt="2025-10-19T20:36:30.8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7DA7734-9129-420B-B14B-B21349E21D08}"/>
    <pc:docChg chg="undo custSel addSld delSld modSld sldOrd">
      <pc:chgData name="Jenifer Prince Devaraj" userId="c3fb109c-09d1-42a6-93f4-69472d709861" providerId="ADAL" clId="{27DA7734-9129-420B-B14B-B21349E21D08}" dt="2025-10-20T09:54:46.752" v="623" actId="1076"/>
      <pc:docMkLst>
        <pc:docMk/>
      </pc:docMkLst>
      <pc:sldChg chg="modSp mod ord">
        <pc:chgData name="Jenifer Prince Devaraj" userId="c3fb109c-09d1-42a6-93f4-69472d709861" providerId="ADAL" clId="{27DA7734-9129-420B-B14B-B21349E21D08}" dt="2025-10-19T19:53:32.326" v="50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7DA7734-9129-420B-B14B-B21349E21D08}" dt="2025-10-19T19:53:32.326" v="502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27DA7734-9129-420B-B14B-B21349E21D08}" dt="2025-10-15T15:26:12.816" v="427" actId="14100"/>
        <pc:sldMkLst>
          <pc:docMk/>
          <pc:sldMk cId="1856619079" sldId="756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27DA7734-9129-420B-B14B-B21349E21D08}" dt="2025-10-15T11:49:06.126" v="32" actId="1076"/>
          <ac:spMkLst>
            <pc:docMk/>
            <pc:sldMk cId="1856619079" sldId="75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27DA7734-9129-420B-B14B-B21349E21D08}" dt="2025-10-15T15:26:12.816" v="427" actId="14100"/>
          <ac:spMkLst>
            <pc:docMk/>
            <pc:sldMk cId="1856619079" sldId="756"/>
            <ac:spMk id="15" creationId="{85B9DB09-AFF2-ED26-610C-81DB3EC95191}"/>
          </ac:spMkLst>
        </pc:spChg>
      </pc:sldChg>
      <pc:sldChg chg="addSp delSp modSp mod modNotesTx">
        <pc:chgData name="Jenifer Prince Devaraj" userId="c3fb109c-09d1-42a6-93f4-69472d709861" providerId="ADAL" clId="{27DA7734-9129-420B-B14B-B21349E21D08}" dt="2025-10-20T09:51:47.728" v="559" actId="1076"/>
        <pc:sldMkLst>
          <pc:docMk/>
          <pc:sldMk cId="4112930969" sldId="758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4112930969" sldId="75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27DA7734-9129-420B-B14B-B21349E21D08}" dt="2025-10-15T13:49:45.852" v="209" actId="1076"/>
          <ac:spMkLst>
            <pc:docMk/>
            <pc:sldMk cId="4112930969" sldId="758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27DA7734-9129-420B-B14B-B21349E21D08}" dt="2025-10-15T12:50:45.898" v="194" actId="478"/>
          <ac:spMkLst>
            <pc:docMk/>
            <pc:sldMk cId="4112930969" sldId="758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27DA7734-9129-420B-B14B-B21349E21D08}" dt="2025-10-20T09:51:44.550" v="557" actId="478"/>
          <ac:picMkLst>
            <pc:docMk/>
            <pc:sldMk cId="4112930969" sldId="758"/>
            <ac:picMk id="7" creationId="{CA3D78ED-CA54-48D2-AF15-069FC0D0B07D}"/>
          </ac:picMkLst>
        </pc:picChg>
        <pc:picChg chg="add mod">
          <ac:chgData name="Jenifer Prince Devaraj" userId="c3fb109c-09d1-42a6-93f4-69472d709861" providerId="ADAL" clId="{27DA7734-9129-420B-B14B-B21349E21D08}" dt="2025-10-20T09:51:47.728" v="559" actId="1076"/>
          <ac:picMkLst>
            <pc:docMk/>
            <pc:sldMk cId="4112930969" sldId="758"/>
            <ac:picMk id="8" creationId="{710361E1-FA39-4A6B-9B00-7301CC4ED439}"/>
          </ac:picMkLst>
        </pc:picChg>
      </pc:sldChg>
      <pc:sldChg chg="delSp modSp mod modNotesTx">
        <pc:chgData name="Jenifer Prince Devaraj" userId="c3fb109c-09d1-42a6-93f4-69472d709861" providerId="ADAL" clId="{27DA7734-9129-420B-B14B-B21349E21D08}" dt="2025-10-20T09:50:17.529" v="556" actId="114"/>
        <pc:sldMkLst>
          <pc:docMk/>
          <pc:sldMk cId="3101533935" sldId="759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3101533935" sldId="759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27DA7734-9129-420B-B14B-B21349E21D08}" dt="2025-10-15T15:27:52.680" v="435" actId="1076"/>
          <ac:spMkLst>
            <pc:docMk/>
            <pc:sldMk cId="3101533935" sldId="759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27DA7734-9129-420B-B14B-B21349E21D08}" dt="2025-10-20T09:50:17.529" v="556" actId="114"/>
          <ac:spMkLst>
            <pc:docMk/>
            <pc:sldMk cId="3101533935" sldId="759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27DA7734-9129-420B-B14B-B21349E21D08}" dt="2025-10-15T12:49:53.107" v="175" actId="478"/>
          <ac:picMkLst>
            <pc:docMk/>
            <pc:sldMk cId="3101533935" sldId="759"/>
            <ac:picMk id="8" creationId="{340FD3CF-B030-46CF-995F-5F6CFAFECF8D}"/>
          </ac:picMkLst>
        </pc:picChg>
      </pc:sldChg>
      <pc:sldChg chg="modSp del">
        <pc:chgData name="Jenifer Prince Devaraj" userId="c3fb109c-09d1-42a6-93f4-69472d709861" providerId="ADAL" clId="{27DA7734-9129-420B-B14B-B21349E21D08}" dt="2025-10-15T13:50:03.178" v="216" actId="47"/>
        <pc:sldMkLst>
          <pc:docMk/>
          <pc:sldMk cId="2587538844" sldId="760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2587538844" sldId="760"/>
            <ac:spMk id="2" creationId="{599D6D5D-84A5-2599-8C62-A39AD58B7439}"/>
          </ac:spMkLst>
        </pc:spChg>
      </pc:sldChg>
      <pc:sldChg chg="addSp delSp modSp add mod">
        <pc:chgData name="Jenifer Prince Devaraj" userId="c3fb109c-09d1-42a6-93f4-69472d709861" providerId="ADAL" clId="{27DA7734-9129-420B-B14B-B21349E21D08}" dt="2025-10-20T09:52:08.510" v="560" actId="114"/>
        <pc:sldMkLst>
          <pc:docMk/>
          <pc:sldMk cId="2952797990" sldId="760"/>
        </pc:sldMkLst>
        <pc:spChg chg="mod">
          <ac:chgData name="Jenifer Prince Devaraj" userId="c3fb109c-09d1-42a6-93f4-69472d709861" providerId="ADAL" clId="{27DA7734-9129-420B-B14B-B21349E21D08}" dt="2025-10-15T13:51:22.728" v="267" actId="255"/>
          <ac:spMkLst>
            <pc:docMk/>
            <pc:sldMk cId="2952797990" sldId="760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27DA7734-9129-420B-B14B-B21349E21D08}" dt="2025-10-20T09:52:08.510" v="560" actId="114"/>
          <ac:spMkLst>
            <pc:docMk/>
            <pc:sldMk cId="2952797990" sldId="760"/>
            <ac:spMk id="6" creationId="{853D5701-5518-45F0-BEE6-A65C624470AE}"/>
          </ac:spMkLst>
        </pc:spChg>
        <pc:picChg chg="del">
          <ac:chgData name="Jenifer Prince Devaraj" userId="c3fb109c-09d1-42a6-93f4-69472d709861" providerId="ADAL" clId="{27DA7734-9129-420B-B14B-B21349E21D08}" dt="2025-10-15T13:50:18.214" v="245" actId="478"/>
          <ac:picMkLst>
            <pc:docMk/>
            <pc:sldMk cId="2952797990" sldId="760"/>
            <ac:picMk id="7" creationId="{CA3D78ED-CA54-48D2-AF15-069FC0D0B07D}"/>
          </ac:picMkLst>
        </pc:picChg>
        <pc:picChg chg="add del mod">
          <ac:chgData name="Jenifer Prince Devaraj" userId="c3fb109c-09d1-42a6-93f4-69472d709861" providerId="ADAL" clId="{27DA7734-9129-420B-B14B-B21349E21D08}" dt="2025-10-15T14:52:01.635" v="350" actId="478"/>
          <ac:picMkLst>
            <pc:docMk/>
            <pc:sldMk cId="2952797990" sldId="760"/>
            <ac:picMk id="9" creationId="{18D8FA56-4C00-4089-8414-42077A431D58}"/>
          </ac:picMkLst>
        </pc:picChg>
        <pc:picChg chg="add mod">
          <ac:chgData name="Jenifer Prince Devaraj" userId="c3fb109c-09d1-42a6-93f4-69472d709861" providerId="ADAL" clId="{27DA7734-9129-420B-B14B-B21349E21D08}" dt="2025-10-15T14:54:27.996" v="371" actId="1076"/>
          <ac:picMkLst>
            <pc:docMk/>
            <pc:sldMk cId="2952797990" sldId="760"/>
            <ac:picMk id="11" creationId="{0BF88F19-885F-4B60-9672-57D2ECA6D6A6}"/>
          </ac:picMkLst>
        </pc:picChg>
      </pc:sldChg>
      <pc:sldChg chg="addSp modSp add mod">
        <pc:chgData name="Jenifer Prince Devaraj" userId="c3fb109c-09d1-42a6-93f4-69472d709861" providerId="ADAL" clId="{27DA7734-9129-420B-B14B-B21349E21D08}" dt="2025-10-15T15:08:05.652" v="398" actId="1076"/>
        <pc:sldMkLst>
          <pc:docMk/>
          <pc:sldMk cId="1822176246" sldId="761"/>
        </pc:sldMkLst>
        <pc:spChg chg="mod">
          <ac:chgData name="Jenifer Prince Devaraj" userId="c3fb109c-09d1-42a6-93f4-69472d709861" providerId="ADAL" clId="{27DA7734-9129-420B-B14B-B21349E21D08}" dt="2025-10-15T14:56:27.148" v="375" actId="1076"/>
          <ac:spMkLst>
            <pc:docMk/>
            <pc:sldMk cId="1822176246" sldId="76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27DA7734-9129-420B-B14B-B21349E21D08}" dt="2025-10-15T15:08:04.155" v="397" actId="1076"/>
          <ac:spMkLst>
            <pc:docMk/>
            <pc:sldMk cId="1822176246" sldId="761"/>
            <ac:spMk id="6" creationId="{853D5701-5518-45F0-BEE6-A65C624470AE}"/>
          </ac:spMkLst>
        </pc:spChg>
        <pc:picChg chg="add mod">
          <ac:chgData name="Jenifer Prince Devaraj" userId="c3fb109c-09d1-42a6-93f4-69472d709861" providerId="ADAL" clId="{27DA7734-9129-420B-B14B-B21349E21D08}" dt="2025-10-15T15:08:05.652" v="398" actId="1076"/>
          <ac:picMkLst>
            <pc:docMk/>
            <pc:sldMk cId="1822176246" sldId="761"/>
            <ac:picMk id="8" creationId="{FBEB6649-D049-4E8A-B010-17B161CAB73D}"/>
          </ac:picMkLst>
        </pc:picChg>
      </pc:sldChg>
      <pc:sldChg chg="addSp modSp add mod">
        <pc:chgData name="Jenifer Prince Devaraj" userId="c3fb109c-09d1-42a6-93f4-69472d709861" providerId="ADAL" clId="{27DA7734-9129-420B-B14B-B21349E21D08}" dt="2025-10-20T09:53:02.390" v="574" actId="114"/>
        <pc:sldMkLst>
          <pc:docMk/>
          <pc:sldMk cId="2835048529" sldId="762"/>
        </pc:sldMkLst>
        <pc:spChg chg="mod">
          <ac:chgData name="Jenifer Prince Devaraj" userId="c3fb109c-09d1-42a6-93f4-69472d709861" providerId="ADAL" clId="{27DA7734-9129-420B-B14B-B21349E21D08}" dt="2025-10-15T13:53:50.691" v="312" actId="1076"/>
          <ac:spMkLst>
            <pc:docMk/>
            <pc:sldMk cId="2835048529" sldId="76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27DA7734-9129-420B-B14B-B21349E21D08}" dt="2025-10-20T09:53:02.390" v="574" actId="114"/>
          <ac:spMkLst>
            <pc:docMk/>
            <pc:sldMk cId="2835048529" sldId="762"/>
            <ac:spMk id="6" creationId="{853D5701-5518-45F0-BEE6-A65C624470AE}"/>
          </ac:spMkLst>
        </pc:spChg>
        <pc:picChg chg="add mod">
          <ac:chgData name="Jenifer Prince Devaraj" userId="c3fb109c-09d1-42a6-93f4-69472d709861" providerId="ADAL" clId="{27DA7734-9129-420B-B14B-B21349E21D08}" dt="2025-10-15T15:14:32.401" v="424" actId="1076"/>
          <ac:picMkLst>
            <pc:docMk/>
            <pc:sldMk cId="2835048529" sldId="762"/>
            <ac:picMk id="8" creationId="{11568318-761E-42B1-A469-0E3178A69E9B}"/>
          </ac:picMkLst>
        </pc:picChg>
      </pc:sldChg>
      <pc:sldChg chg="addSp delSp modSp add mod">
        <pc:chgData name="Jenifer Prince Devaraj" userId="c3fb109c-09d1-42a6-93f4-69472d709861" providerId="ADAL" clId="{27DA7734-9129-420B-B14B-B21349E21D08}" dt="2025-10-16T08:31:31.320" v="498" actId="1076"/>
        <pc:sldMkLst>
          <pc:docMk/>
          <pc:sldMk cId="1730322145" sldId="763"/>
        </pc:sldMkLst>
        <pc:spChg chg="mod">
          <ac:chgData name="Jenifer Prince Devaraj" userId="c3fb109c-09d1-42a6-93f4-69472d709861" providerId="ADAL" clId="{27DA7734-9129-420B-B14B-B21349E21D08}" dt="2025-10-16T08:31:31.320" v="498" actId="1076"/>
          <ac:spMkLst>
            <pc:docMk/>
            <pc:sldMk cId="1730322145" sldId="763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27DA7734-9129-420B-B14B-B21349E21D08}" dt="2025-10-16T08:31:27.892" v="497" actId="1076"/>
          <ac:spMkLst>
            <pc:docMk/>
            <pc:sldMk cId="1730322145" sldId="763"/>
            <ac:spMk id="6" creationId="{853D5701-5518-45F0-BEE6-A65C624470AE}"/>
          </ac:spMkLst>
        </pc:spChg>
        <pc:graphicFrameChg chg="add del">
          <ac:chgData name="Jenifer Prince Devaraj" userId="c3fb109c-09d1-42a6-93f4-69472d709861" providerId="ADAL" clId="{27DA7734-9129-420B-B14B-B21349E21D08}" dt="2025-10-15T15:29:02.376" v="440" actId="478"/>
          <ac:graphicFrameMkLst>
            <pc:docMk/>
            <pc:sldMk cId="1730322145" sldId="763"/>
            <ac:graphicFrameMk id="7" creationId="{F2F126B5-359F-4CEA-9F4B-6430AB57D9F6}"/>
          </ac:graphicFrameMkLst>
        </pc:graphicFrameChg>
      </pc:sldChg>
      <pc:sldChg chg="modSp del">
        <pc:chgData name="Jenifer Prince Devaraj" userId="c3fb109c-09d1-42a6-93f4-69472d709861" providerId="ADAL" clId="{27DA7734-9129-420B-B14B-B21349E21D08}" dt="2025-10-15T13:50:03.478" v="217" actId="47"/>
        <pc:sldMkLst>
          <pc:docMk/>
          <pc:sldMk cId="3643280737" sldId="763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3643280737" sldId="763"/>
            <ac:spMk id="2" creationId="{599D6D5D-84A5-2599-8C62-A39AD58B7439}"/>
          </ac:spMkLst>
        </pc:spChg>
      </pc:sldChg>
      <pc:sldChg chg="addSp delSp modSp add mod modTransition delAnim modAnim">
        <pc:chgData name="Jenifer Prince Devaraj" userId="c3fb109c-09d1-42a6-93f4-69472d709861" providerId="ADAL" clId="{27DA7734-9129-420B-B14B-B21349E21D08}" dt="2025-10-20T09:54:46.752" v="623" actId="1076"/>
        <pc:sldMkLst>
          <pc:docMk/>
          <pc:sldMk cId="1431944616" sldId="764"/>
        </pc:sldMkLst>
        <pc:spChg chg="mod">
          <ac:chgData name="Jenifer Prince Devaraj" userId="c3fb109c-09d1-42a6-93f4-69472d709861" providerId="ADAL" clId="{27DA7734-9129-420B-B14B-B21349E21D08}" dt="2025-10-20T09:54:46.752" v="623" actId="1076"/>
          <ac:spMkLst>
            <pc:docMk/>
            <pc:sldMk cId="1431944616" sldId="764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27DA7734-9129-420B-B14B-B21349E21D08}" dt="2025-10-20T09:54:44.443" v="622" actId="1076"/>
          <ac:spMkLst>
            <pc:docMk/>
            <pc:sldMk cId="1431944616" sldId="764"/>
            <ac:spMk id="6" creationId="{853D5701-5518-45F0-BEE6-A65C624470AE}"/>
          </ac:spMkLst>
        </pc:spChg>
        <pc:picChg chg="add del mod">
          <ac:chgData name="Jenifer Prince Devaraj" userId="c3fb109c-09d1-42a6-93f4-69472d709861" providerId="ADAL" clId="{27DA7734-9129-420B-B14B-B21349E21D08}" dt="2025-10-16T08:27:08.790" v="457" actId="478"/>
          <ac:picMkLst>
            <pc:docMk/>
            <pc:sldMk cId="1431944616" sldId="764"/>
            <ac:picMk id="8" creationId="{ABF0E416-3BFA-445C-AB92-5C92107550F0}"/>
          </ac:picMkLst>
        </pc:picChg>
        <pc:picChg chg="add del mod">
          <ac:chgData name="Jenifer Prince Devaraj" userId="c3fb109c-09d1-42a6-93f4-69472d709861" providerId="ADAL" clId="{27DA7734-9129-420B-B14B-B21349E21D08}" dt="2025-10-16T08:28:46.377" v="459" actId="478"/>
          <ac:picMkLst>
            <pc:docMk/>
            <pc:sldMk cId="1431944616" sldId="764"/>
            <ac:picMk id="9" creationId="{2F9234F6-52B6-4429-BF9C-457118504965}"/>
          </ac:picMkLst>
        </pc:picChg>
        <pc:picChg chg="add mod modCrop">
          <ac:chgData name="Jenifer Prince Devaraj" userId="c3fb109c-09d1-42a6-93f4-69472d709861" providerId="ADAL" clId="{27DA7734-9129-420B-B14B-B21349E21D08}" dt="2025-10-20T09:54:39.385" v="620" actId="1076"/>
          <ac:picMkLst>
            <pc:docMk/>
            <pc:sldMk cId="1431944616" sldId="764"/>
            <ac:picMk id="11" creationId="{02751EAA-B59F-4A01-B23C-9B34C6D531E6}"/>
          </ac:picMkLst>
        </pc:picChg>
      </pc:sldChg>
      <pc:sldChg chg="modSp add mod">
        <pc:chgData name="Jenifer Prince Devaraj" userId="c3fb109c-09d1-42a6-93f4-69472d709861" providerId="ADAL" clId="{27DA7734-9129-420B-B14B-B21349E21D08}" dt="2025-10-16T08:31:11.662" v="492" actId="1076"/>
        <pc:sldMkLst>
          <pc:docMk/>
          <pc:sldMk cId="1129244501" sldId="765"/>
        </pc:sldMkLst>
        <pc:spChg chg="mod">
          <ac:chgData name="Jenifer Prince Devaraj" userId="c3fb109c-09d1-42a6-93f4-69472d709861" providerId="ADAL" clId="{27DA7734-9129-420B-B14B-B21349E21D08}" dt="2025-10-16T08:17:11.357" v="442" actId="1076"/>
          <ac:spMkLst>
            <pc:docMk/>
            <pc:sldMk cId="1129244501" sldId="765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27DA7734-9129-420B-B14B-B21349E21D08}" dt="2025-10-16T08:31:11.662" v="492" actId="1076"/>
          <ac:spMkLst>
            <pc:docMk/>
            <pc:sldMk cId="1129244501" sldId="765"/>
            <ac:spMk id="6" creationId="{853D5701-5518-45F0-BEE6-A65C624470AE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3.835" v="218" actId="47"/>
        <pc:sldMkLst>
          <pc:docMk/>
          <pc:sldMk cId="3905008332" sldId="765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3905008332" sldId="765"/>
            <ac:spMk id="2" creationId="{599D6D5D-84A5-2599-8C62-A39AD58B7439}"/>
          </ac:spMkLst>
        </pc:spChg>
      </pc:sldChg>
      <pc:sldChg chg="addSp delSp modSp add mod">
        <pc:chgData name="Jenifer Prince Devaraj" userId="c3fb109c-09d1-42a6-93f4-69472d709861" providerId="ADAL" clId="{27DA7734-9129-420B-B14B-B21349E21D08}" dt="2025-10-19T20:37:54.858" v="520" actId="1076"/>
        <pc:sldMkLst>
          <pc:docMk/>
          <pc:sldMk cId="1989954491" sldId="766"/>
        </pc:sldMkLst>
        <pc:spChg chg="del">
          <ac:chgData name="Jenifer Prince Devaraj" userId="c3fb109c-09d1-42a6-93f4-69472d709861" providerId="ADAL" clId="{27DA7734-9129-420B-B14B-B21349E21D08}" dt="2025-10-19T20:36:30.365" v="505" actId="478"/>
          <ac:spMkLst>
            <pc:docMk/>
            <pc:sldMk cId="1989954491" sldId="766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27DA7734-9129-420B-B14B-B21349E21D08}" dt="2025-10-19T20:36:28.769" v="504" actId="478"/>
          <ac:spMkLst>
            <pc:docMk/>
            <pc:sldMk cId="1989954491" sldId="766"/>
            <ac:spMk id="6" creationId="{853D5701-5518-45F0-BEE6-A65C624470AE}"/>
          </ac:spMkLst>
        </pc:spChg>
        <pc:graphicFrameChg chg="add del mod">
          <ac:chgData name="Jenifer Prince Devaraj" userId="c3fb109c-09d1-42a6-93f4-69472d709861" providerId="ADAL" clId="{27DA7734-9129-420B-B14B-B21349E21D08}" dt="2025-10-19T20:37:13.959" v="508" actId="478"/>
          <ac:graphicFrameMkLst>
            <pc:docMk/>
            <pc:sldMk cId="1989954491" sldId="766"/>
            <ac:graphicFrameMk id="7" creationId="{CB16738E-0BEF-4E83-A756-80F800DA38A1}"/>
          </ac:graphicFrameMkLst>
        </pc:graphicFrameChg>
        <pc:picChg chg="add mod">
          <ac:chgData name="Jenifer Prince Devaraj" userId="c3fb109c-09d1-42a6-93f4-69472d709861" providerId="ADAL" clId="{27DA7734-9129-420B-B14B-B21349E21D08}" dt="2025-10-19T20:37:19.472" v="511" actId="1076"/>
          <ac:picMkLst>
            <pc:docMk/>
            <pc:sldMk cId="1989954491" sldId="766"/>
            <ac:picMk id="9" creationId="{D759587E-960D-4BF9-B737-16964B7DF833}"/>
          </ac:picMkLst>
        </pc:picChg>
        <pc:picChg chg="add del mod">
          <ac:chgData name="Jenifer Prince Devaraj" userId="c3fb109c-09d1-42a6-93f4-69472d709861" providerId="ADAL" clId="{27DA7734-9129-420B-B14B-B21349E21D08}" dt="2025-10-19T20:37:48.062" v="516" actId="478"/>
          <ac:picMkLst>
            <pc:docMk/>
            <pc:sldMk cId="1989954491" sldId="766"/>
            <ac:picMk id="11" creationId="{0E4C0B43-647F-4DF2-94F4-878662F38B43}"/>
          </ac:picMkLst>
        </pc:picChg>
        <pc:picChg chg="add mod">
          <ac:chgData name="Jenifer Prince Devaraj" userId="c3fb109c-09d1-42a6-93f4-69472d709861" providerId="ADAL" clId="{27DA7734-9129-420B-B14B-B21349E21D08}" dt="2025-10-19T20:37:54.858" v="520" actId="1076"/>
          <ac:picMkLst>
            <pc:docMk/>
            <pc:sldMk cId="1989954491" sldId="766"/>
            <ac:picMk id="13" creationId="{BEFC57F4-2644-4F7E-9894-18086C88D878}"/>
          </ac:picMkLst>
        </pc:picChg>
      </pc:sldChg>
      <pc:sldChg chg="modSp del">
        <pc:chgData name="Jenifer Prince Devaraj" userId="c3fb109c-09d1-42a6-93f4-69472d709861" providerId="ADAL" clId="{27DA7734-9129-420B-B14B-B21349E21D08}" dt="2025-10-15T13:50:04.149" v="219" actId="47"/>
        <pc:sldMkLst>
          <pc:docMk/>
          <pc:sldMk cId="2674896353" sldId="766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2674896353" sldId="766"/>
            <ac:spMk id="2" creationId="{599D6D5D-84A5-2599-8C62-A39AD58B7439}"/>
          </ac:spMkLst>
        </pc:spChg>
      </pc:sldChg>
      <pc:sldChg chg="modSp add mod ord">
        <pc:chgData name="Jenifer Prince Devaraj" userId="c3fb109c-09d1-42a6-93f4-69472d709861" providerId="ADAL" clId="{27DA7734-9129-420B-B14B-B21349E21D08}" dt="2025-10-19T22:42:43.016" v="555" actId="255"/>
        <pc:sldMkLst>
          <pc:docMk/>
          <pc:sldMk cId="180364250" sldId="767"/>
        </pc:sldMkLst>
        <pc:spChg chg="mod">
          <ac:chgData name="Jenifer Prince Devaraj" userId="c3fb109c-09d1-42a6-93f4-69472d709861" providerId="ADAL" clId="{27DA7734-9129-420B-B14B-B21349E21D08}" dt="2025-10-19T22:42:36.030" v="553" actId="1076"/>
          <ac:spMkLst>
            <pc:docMk/>
            <pc:sldMk cId="180364250" sldId="76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27DA7734-9129-420B-B14B-B21349E21D08}" dt="2025-10-19T22:42:43.016" v="555" actId="255"/>
          <ac:spMkLst>
            <pc:docMk/>
            <pc:sldMk cId="180364250" sldId="767"/>
            <ac:spMk id="6" creationId="{853D5701-5518-45F0-BEE6-A65C624470AE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4.683" v="221" actId="47"/>
        <pc:sldMkLst>
          <pc:docMk/>
          <pc:sldMk cId="1224145694" sldId="767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1224145694" sldId="767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4.953" v="222" actId="47"/>
        <pc:sldMkLst>
          <pc:docMk/>
          <pc:sldMk cId="3484227472" sldId="768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3484227472" sldId="768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5.188" v="223" actId="47"/>
        <pc:sldMkLst>
          <pc:docMk/>
          <pc:sldMk cId="1442156961" sldId="769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1442156961" sldId="769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5.693" v="225" actId="47"/>
        <pc:sldMkLst>
          <pc:docMk/>
          <pc:sldMk cId="1224187573" sldId="771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1224187573" sldId="771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6.184" v="227" actId="47"/>
        <pc:sldMkLst>
          <pc:docMk/>
          <pc:sldMk cId="2677846293" sldId="772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2677846293" sldId="772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6.874" v="229" actId="47"/>
        <pc:sldMkLst>
          <pc:docMk/>
          <pc:sldMk cId="2643068939" sldId="773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2643068939" sldId="773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7.449" v="231" actId="47"/>
        <pc:sldMkLst>
          <pc:docMk/>
          <pc:sldMk cId="3526990672" sldId="775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3526990672" sldId="775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9.125" v="236" actId="47"/>
        <pc:sldMkLst>
          <pc:docMk/>
          <pc:sldMk cId="1853581974" sldId="776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1853581974" sldId="776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10.045" v="239" actId="47"/>
        <pc:sldMkLst>
          <pc:docMk/>
          <pc:sldMk cId="3944324105" sldId="777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3944324105" sldId="777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10.945" v="242" actId="47"/>
        <pc:sldMkLst>
          <pc:docMk/>
          <pc:sldMk cId="3993307243" sldId="778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3993307243" sldId="778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11.230" v="243" actId="47"/>
        <pc:sldMkLst>
          <pc:docMk/>
          <pc:sldMk cId="3834609990" sldId="779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3834609990" sldId="779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5.962" v="226" actId="47"/>
        <pc:sldMkLst>
          <pc:docMk/>
          <pc:sldMk cId="4205641587" sldId="780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4205641587" sldId="780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5.444" v="224" actId="47"/>
        <pc:sldMkLst>
          <pc:docMk/>
          <pc:sldMk cId="934126449" sldId="781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934126449" sldId="781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4.435" v="220" actId="47"/>
        <pc:sldMkLst>
          <pc:docMk/>
          <pc:sldMk cId="2844427945" sldId="782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2844427945" sldId="782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6.538" v="228" actId="47"/>
        <pc:sldMkLst>
          <pc:docMk/>
          <pc:sldMk cId="686487740" sldId="783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686487740" sldId="783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7.169" v="230" actId="47"/>
        <pc:sldMkLst>
          <pc:docMk/>
          <pc:sldMk cId="4262238117" sldId="784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4262238117" sldId="784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8.827" v="235" actId="47"/>
        <pc:sldMkLst>
          <pc:docMk/>
          <pc:sldMk cId="2859174216" sldId="785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2859174216" sldId="785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09.462" v="237" actId="47"/>
        <pc:sldMkLst>
          <pc:docMk/>
          <pc:sldMk cId="2926443161" sldId="786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2926443161" sldId="786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10.664" v="241" actId="47"/>
        <pc:sldMkLst>
          <pc:docMk/>
          <pc:sldMk cId="1810823552" sldId="787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1810823552" sldId="787"/>
            <ac:spMk id="2" creationId="{599D6D5D-84A5-2599-8C62-A39AD58B7439}"/>
          </ac:spMkLst>
        </pc:spChg>
      </pc:sldChg>
      <pc:sldChg chg="del">
        <pc:chgData name="Jenifer Prince Devaraj" userId="c3fb109c-09d1-42a6-93f4-69472d709861" providerId="ADAL" clId="{27DA7734-9129-420B-B14B-B21349E21D08}" dt="2025-10-15T13:50:07.729" v="232" actId="47"/>
        <pc:sldMkLst>
          <pc:docMk/>
          <pc:sldMk cId="2121688638" sldId="788"/>
        </pc:sldMkLst>
      </pc:sldChg>
      <pc:sldChg chg="del">
        <pc:chgData name="Jenifer Prince Devaraj" userId="c3fb109c-09d1-42a6-93f4-69472d709861" providerId="ADAL" clId="{27DA7734-9129-420B-B14B-B21349E21D08}" dt="2025-10-15T13:50:08.309" v="234" actId="47"/>
        <pc:sldMkLst>
          <pc:docMk/>
          <pc:sldMk cId="720765000" sldId="789"/>
        </pc:sldMkLst>
      </pc:sldChg>
      <pc:sldChg chg="del">
        <pc:chgData name="Jenifer Prince Devaraj" userId="c3fb109c-09d1-42a6-93f4-69472d709861" providerId="ADAL" clId="{27DA7734-9129-420B-B14B-B21349E21D08}" dt="2025-10-15T13:50:08.009" v="233" actId="47"/>
        <pc:sldMkLst>
          <pc:docMk/>
          <pc:sldMk cId="1814640082" sldId="790"/>
        </pc:sldMkLst>
      </pc:sldChg>
      <pc:sldChg chg="modSp del">
        <pc:chgData name="Jenifer Prince Devaraj" userId="c3fb109c-09d1-42a6-93f4-69472d709861" providerId="ADAL" clId="{27DA7734-9129-420B-B14B-B21349E21D08}" dt="2025-10-15T13:50:09.763" v="238" actId="47"/>
        <pc:sldMkLst>
          <pc:docMk/>
          <pc:sldMk cId="3308757627" sldId="791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3308757627" sldId="791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27DA7734-9129-420B-B14B-B21349E21D08}" dt="2025-10-15T13:50:10.380" v="240" actId="47"/>
        <pc:sldMkLst>
          <pc:docMk/>
          <pc:sldMk cId="2014782719" sldId="792"/>
        </pc:sldMkLst>
        <pc:spChg chg="mod">
          <ac:chgData name="Jenifer Prince Devaraj" userId="c3fb109c-09d1-42a6-93f4-69472d709861" providerId="ADAL" clId="{27DA7734-9129-420B-B14B-B21349E21D08}" dt="2025-10-15T11:45:17.335" v="19"/>
          <ac:spMkLst>
            <pc:docMk/>
            <pc:sldMk cId="2014782719" sldId="792"/>
            <ac:spMk id="2" creationId="{599D6D5D-84A5-2599-8C62-A39AD58B743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Software Development Life Cycle (SDLC) is a step-by-step process used to plan, design, develop, test, and maintain software. It provides a structured approach to ensure the software is reliable, efficient, and meets user requirements.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7156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4893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168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6226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100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7982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7454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3075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9697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5666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Software Life Cycle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1.1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Software Life Cycle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59740" y="2006656"/>
            <a:ext cx="10941882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students can be able to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Define the concept of a Software Development Life Cycle (SDLC) and its importance in embedded systems.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Explain the various phases of the software life cycle.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Use appropriate tools like compilers, debuggers, and simulators in each phase.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Apply SDLC principles to develop reliable and efficient embedded software.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22008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Software Life Cycle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747825" y="2834032"/>
            <a:ext cx="8606966" cy="207358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SDLC is a step-by-step process to develop and maintain reliable and efficient software.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Ensures a structured, reliable, and efficient approach that </a:t>
            </a:r>
            <a:r>
              <a:rPr lang="en-GB" sz="2200" i="1" dirty="0">
                <a:latin typeface="Book Antiqua" panose="02040602050305030304" pitchFamily="18" charset="0"/>
                <a:ea typeface="Cambria"/>
              </a:rPr>
              <a:t>meets user requirements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17084" y="1577575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Software Development Lifecycle</a:t>
            </a:r>
          </a:p>
        </p:txBody>
      </p:sp>
    </p:spTree>
    <p:extLst>
      <p:ext uri="{BB962C8B-B14F-4D97-AF65-F5344CB8AC3E}">
        <p14:creationId xmlns:p14="http://schemas.microsoft.com/office/powerpoint/2010/main" val="3101533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Software Life Cycle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3511" y="140801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Phases of SDLC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0361E1-FA39-4A6B-9B00-7301CC4ED4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307" y="1527230"/>
            <a:ext cx="2324424" cy="4829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930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Software Life Cycle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3511" y="1408012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Requirement Analysis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3D5701-5518-45F0-BEE6-A65C624470AE}"/>
              </a:ext>
            </a:extLst>
          </p:cNvPr>
          <p:cNvSpPr txBox="1"/>
          <p:nvPr/>
        </p:nvSpPr>
        <p:spPr>
          <a:xfrm>
            <a:off x="2217371" y="2129649"/>
            <a:ext cx="9215782" cy="37343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Define what the embedded system must do.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Identify hardware constraints (memory, processor speed, I/O ports, sensors, etc.).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Example: </a:t>
            </a:r>
            <a:r>
              <a:rPr lang="en-GB" sz="2200" i="1" dirty="0">
                <a:latin typeface="Book Antiqua" panose="02040602050305030304" pitchFamily="18" charset="0"/>
              </a:rPr>
              <a:t>The system should read temperature and display it on an LCD every second.</a:t>
            </a:r>
          </a:p>
          <a:p>
            <a:endParaRPr lang="en-GB" dirty="0"/>
          </a:p>
        </p:txBody>
      </p:sp>
      <p:pic>
        <p:nvPicPr>
          <p:cNvPr id="11" name="Picture 10" descr="A person running with a net and a briefcase&#10;&#10;Description automatically generated">
            <a:extLst>
              <a:ext uri="{FF2B5EF4-FFF2-40B4-BE49-F238E27FC236}">
                <a16:creationId xmlns:a16="http://schemas.microsoft.com/office/drawing/2014/main" id="{0BF88F19-885F-4B60-9672-57D2ECA6D6A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tretch>
            <a:fillRect/>
          </a:stretch>
        </p:blipFill>
        <p:spPr>
          <a:xfrm>
            <a:off x="758847" y="2295242"/>
            <a:ext cx="3712880" cy="3581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797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Software Life Cycle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12230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System Design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3D5701-5518-45F0-BEE6-A65C624470AE}"/>
              </a:ext>
            </a:extLst>
          </p:cNvPr>
          <p:cNvSpPr txBox="1"/>
          <p:nvPr/>
        </p:nvSpPr>
        <p:spPr>
          <a:xfrm>
            <a:off x="405700" y="2433260"/>
            <a:ext cx="8359928" cy="27078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Break down the system into hardware and software modules.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Decide how components communicate (I²C, SPI, UART).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Define algorithms and data flow.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Create block diagrams or flowcharts.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BEB6649-D049-4E8A-B010-17B161CAB73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651934" y="2196847"/>
            <a:ext cx="3254184" cy="3180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176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Software Life Cycle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9817" y="163987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Implementation (Coding)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3D5701-5518-45F0-BEE6-A65C624470AE}"/>
              </a:ext>
            </a:extLst>
          </p:cNvPr>
          <p:cNvSpPr txBox="1"/>
          <p:nvPr/>
        </p:nvSpPr>
        <p:spPr>
          <a:xfrm>
            <a:off x="511853" y="2397789"/>
            <a:ext cx="8051976" cy="30887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Select a microcontroller (e.g., PIC, AVR, ARM).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Write the program in Embedded C.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Develop modules (sensor reading, motor control, communication).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1" dirty="0">
                <a:latin typeface="Book Antiqua" panose="02040602050305030304" pitchFamily="18" charset="0"/>
              </a:rPr>
              <a:t>Example: Writing code with CCS C or MPLAB for PIC microcontroller.</a:t>
            </a:r>
            <a:endParaRPr lang="en-GB" i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1568318-761E-42B1-A469-0E3178A69E9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666435" y="2503629"/>
            <a:ext cx="3233336" cy="2585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0485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Software Life Cycle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9817" y="172185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Testing and Debugging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3D5701-5518-45F0-BEE6-A65C624470AE}"/>
              </a:ext>
            </a:extLst>
          </p:cNvPr>
          <p:cNvSpPr txBox="1"/>
          <p:nvPr/>
        </p:nvSpPr>
        <p:spPr>
          <a:xfrm>
            <a:off x="1520846" y="2336249"/>
            <a:ext cx="6973615" cy="3384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Simulate the code in Proteus or run it on real hardware.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Verify logic, timing, and I/O performance.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Debug errors using simulation tools or hardware debuggers.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322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Software Life Cycle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89288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Integration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3D5701-5518-45F0-BEE6-A65C624470AE}"/>
              </a:ext>
            </a:extLst>
          </p:cNvPr>
          <p:cNvSpPr txBox="1"/>
          <p:nvPr/>
        </p:nvSpPr>
        <p:spPr>
          <a:xfrm>
            <a:off x="612798" y="2786124"/>
            <a:ext cx="6972015" cy="25808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Combine all modules (code modular for reusability) (e.g., sensor + display + motor control).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Test them together to ensure proper interaction.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Check communication protocols and interrupt handling.</a:t>
            </a:r>
            <a:endParaRPr lang="en-GB" dirty="0"/>
          </a:p>
        </p:txBody>
      </p:sp>
      <p:pic>
        <p:nvPicPr>
          <p:cNvPr id="11" name="Picture 10" descr="A computer with a cloud and calculator&#10;&#10;Description automatically generated">
            <a:extLst>
              <a:ext uri="{FF2B5EF4-FFF2-40B4-BE49-F238E27FC236}">
                <a16:creationId xmlns:a16="http://schemas.microsoft.com/office/drawing/2014/main" id="{02751EAA-B59F-4A01-B23C-9B34C6D531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557" r="23768" b="5985"/>
          <a:stretch/>
        </p:blipFill>
        <p:spPr>
          <a:xfrm>
            <a:off x="8217241" y="1892887"/>
            <a:ext cx="3726715" cy="3418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944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76"/>
    </mc:Choice>
    <mc:Fallback xmlns="">
      <p:transition spd="slow" advTm="6176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Software Life Cycle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35323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Maintenance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3D5701-5518-45F0-BEE6-A65C624470AE}"/>
              </a:ext>
            </a:extLst>
          </p:cNvPr>
          <p:cNvSpPr txBox="1"/>
          <p:nvPr/>
        </p:nvSpPr>
        <p:spPr>
          <a:xfrm>
            <a:off x="1674736" y="2366992"/>
            <a:ext cx="7875403" cy="3384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Load the final firmware into the microcontroller.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Maintain and update the system if bugs are found or requirements change.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Example: Updating firmware for performance or adding new features.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2445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Software Life Cycle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759587E-960D-4BF9-B737-16964B7DF8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9480" y="2036976"/>
            <a:ext cx="3226231" cy="321924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EFC57F4-2644-4F7E-9894-18086C88D8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753" y="1936511"/>
            <a:ext cx="5045149" cy="162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954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Software Life Cycle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59945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3D5701-5518-45F0-BEE6-A65C624470AE}"/>
              </a:ext>
            </a:extLst>
          </p:cNvPr>
          <p:cNvSpPr txBox="1"/>
          <p:nvPr/>
        </p:nvSpPr>
        <p:spPr>
          <a:xfrm>
            <a:off x="999971" y="2587709"/>
            <a:ext cx="9827785" cy="18544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</a:rPr>
              <a:t>[1] Sommerville, I. (2011). Software engineering (9th ed.). Addison-Wesley.</a:t>
            </a:r>
          </a:p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</a:rPr>
              <a:t>[2] Wolf, W. (2008). Computers as components: Principles of embedded computing system design (2nd ed.). Morgan Kaufmann Publishers.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03642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2354</TotalTime>
  <Words>630</Words>
  <Application>Microsoft Office PowerPoint</Application>
  <PresentationFormat>Widescreen</PresentationFormat>
  <Paragraphs>105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13</vt:i4>
      </vt:variant>
    </vt:vector>
  </HeadingPairs>
  <TitlesOfParts>
    <vt:vector size="38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Software Life Cycle</vt:lpstr>
      <vt:lpstr>Software Life Cycle</vt:lpstr>
      <vt:lpstr>Software Life Cycle</vt:lpstr>
      <vt:lpstr>Software Life Cycle</vt:lpstr>
      <vt:lpstr>Software Life Cycle</vt:lpstr>
      <vt:lpstr>Software Life Cycle</vt:lpstr>
      <vt:lpstr>Software Life Cycle</vt:lpstr>
      <vt:lpstr>Software Life Cycle</vt:lpstr>
      <vt:lpstr>Software Life Cycle</vt:lpstr>
      <vt:lpstr>Software Life Cycle</vt:lpstr>
      <vt:lpstr>Software Life Cycle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2025-10-20T09:54:47Z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