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Masters/slideMaster7.xml" ContentType="application/vnd.openxmlformats-officedocument.presentationml.slideMaster+xml"/>
  <Override PartName="/ppt/slideMasters/slideMaster8.xml" ContentType="application/vnd.openxmlformats-officedocument.presentationml.slideMaster+xml"/>
  <Override PartName="/ppt/slideMasters/slideMaster9.xml" ContentType="application/vnd.openxmlformats-officedocument.presentationml.slideMaster+xml"/>
  <Override PartName="/ppt/slideMasters/slideMaster10.xml" ContentType="application/vnd.openxmlformats-officedocument.presentationml.slideMaster+xml"/>
  <Override PartName="/ppt/slideMasters/slideMaster11.xml" ContentType="application/vnd.openxmlformats-officedocument.presentationml.slideMaster+xml"/>
  <Override PartName="/ppt/slideMasters/slideMaster12.xml" ContentType="application/vnd.openxmlformats-officedocument.presentationml.slideMaster+xml"/>
  <Override PartName="/ppt/slideMasters/slideMaster13.xml" ContentType="application/vnd.openxmlformats-officedocument.presentationml.slideMaster+xml"/>
  <Override PartName="/ppt/slideMasters/slideMaster14.xml" ContentType="application/vnd.openxmlformats-officedocument.presentationml.slideMaster+xml"/>
  <Override PartName="/ppt/slideMasters/slideMaster15.xml" ContentType="application/vnd.openxmlformats-officedocument.presentationml.slideMaster+xml"/>
  <Override PartName="/ppt/slideMasters/slideMaster16.xml" ContentType="application/vnd.openxmlformats-officedocument.presentationml.slideMaster+xml"/>
  <Override PartName="/ppt/slideMasters/slideMaster17.xml" ContentType="application/vnd.openxmlformats-officedocument.presentationml.slideMaster+xml"/>
  <Override PartName="/ppt/slideMasters/slideMaster18.xml" ContentType="application/vnd.openxmlformats-officedocument.presentationml.slideMaster+xml"/>
  <Override PartName="/ppt/slideMasters/slideMaster19.xml" ContentType="application/vnd.openxmlformats-officedocument.presentationml.slideMaster+xml"/>
  <Override PartName="/ppt/slideMasters/slideMaster20.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theme/theme2.xml" ContentType="application/vnd.openxmlformats-officedocument.theme+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theme/theme3.xml" ContentType="application/vnd.openxmlformats-officedocument.theme+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theme/theme4.xml" ContentType="application/vnd.openxmlformats-officedocument.theme+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theme/theme5.xml" ContentType="application/vnd.openxmlformats-officedocument.theme+xml"/>
  <Override PartName="/ppt/slideLayouts/slideLayout34.xml" ContentType="application/vnd.openxmlformats-officedocument.presentationml.slideLayout+xml"/>
  <Override PartName="/ppt/theme/theme6.xml" ContentType="application/vnd.openxmlformats-officedocument.theme+xml"/>
  <Override PartName="/ppt/slideLayouts/slideLayout35.xml" ContentType="application/vnd.openxmlformats-officedocument.presentationml.slideLayout+xml"/>
  <Override PartName="/ppt/theme/theme7.xml" ContentType="application/vnd.openxmlformats-officedocument.theme+xml"/>
  <Override PartName="/ppt/slideLayouts/slideLayout36.xml" ContentType="application/vnd.openxmlformats-officedocument.presentationml.slideLayout+xml"/>
  <Override PartName="/ppt/theme/theme8.xml" ContentType="application/vnd.openxmlformats-officedocument.theme+xml"/>
  <Override PartName="/ppt/slideLayouts/slideLayout37.xml" ContentType="application/vnd.openxmlformats-officedocument.presentationml.slideLayout+xml"/>
  <Override PartName="/ppt/theme/theme9.xml" ContentType="application/vnd.openxmlformats-officedocument.theme+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theme/theme10.xml" ContentType="application/vnd.openxmlformats-officedocument.theme+xml"/>
  <Override PartName="/ppt/slideLayouts/slideLayout40.xml" ContentType="application/vnd.openxmlformats-officedocument.presentationml.slideLayout+xml"/>
  <Override PartName="/ppt/theme/theme11.xml" ContentType="application/vnd.openxmlformats-officedocument.theme+xml"/>
  <Override PartName="/ppt/slideLayouts/slideLayout41.xml" ContentType="application/vnd.openxmlformats-officedocument.presentationml.slideLayout+xml"/>
  <Override PartName="/ppt/theme/theme12.xml" ContentType="application/vnd.openxmlformats-officedocument.theme+xml"/>
  <Override PartName="/ppt/slideLayouts/slideLayout42.xml" ContentType="application/vnd.openxmlformats-officedocument.presentationml.slideLayout+xml"/>
  <Override PartName="/ppt/theme/theme13.xml" ContentType="application/vnd.openxmlformats-officedocument.theme+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slideLayouts/slideLayout52.xml" ContentType="application/vnd.openxmlformats-officedocument.presentationml.slideLayout+xml"/>
  <Override PartName="/ppt/slideLayouts/slideLayout53.xml" ContentType="application/vnd.openxmlformats-officedocument.presentationml.slideLayout+xml"/>
  <Override PartName="/ppt/theme/theme14.xml" ContentType="application/vnd.openxmlformats-officedocument.theme+xml"/>
  <Override PartName="/ppt/slideLayouts/slideLayout54.xml" ContentType="application/vnd.openxmlformats-officedocument.presentationml.slideLayout+xml"/>
  <Override PartName="/ppt/slideLayouts/slideLayout55.xml" ContentType="application/vnd.openxmlformats-officedocument.presentationml.slideLayout+xml"/>
  <Override PartName="/ppt/slideLayouts/slideLayout56.xml" ContentType="application/vnd.openxmlformats-officedocument.presentationml.slideLayout+xml"/>
  <Override PartName="/ppt/slideLayouts/slideLayout57.xml" ContentType="application/vnd.openxmlformats-officedocument.presentationml.slideLayout+xml"/>
  <Override PartName="/ppt/theme/theme15.xml" ContentType="application/vnd.openxmlformats-officedocument.theme+xml"/>
  <Override PartName="/ppt/slideLayouts/slideLayout58.xml" ContentType="application/vnd.openxmlformats-officedocument.presentationml.slideLayout+xml"/>
  <Override PartName="/ppt/slideLayouts/slideLayout59.xml" ContentType="application/vnd.openxmlformats-officedocument.presentationml.slideLayout+xml"/>
  <Override PartName="/ppt/slideLayouts/slideLayout60.xml" ContentType="application/vnd.openxmlformats-officedocument.presentationml.slideLayout+xml"/>
  <Override PartName="/ppt/theme/theme16.xml" ContentType="application/vnd.openxmlformats-officedocument.theme+xml"/>
  <Override PartName="/ppt/slideLayouts/slideLayout61.xml" ContentType="application/vnd.openxmlformats-officedocument.presentationml.slideLayout+xml"/>
  <Override PartName="/ppt/slideLayouts/slideLayout62.xml" ContentType="application/vnd.openxmlformats-officedocument.presentationml.slideLayout+xml"/>
  <Override PartName="/ppt/slideLayouts/slideLayout63.xml" ContentType="application/vnd.openxmlformats-officedocument.presentationml.slideLayout+xml"/>
  <Override PartName="/ppt/theme/theme17.xml" ContentType="application/vnd.openxmlformats-officedocument.theme+xml"/>
  <Override PartName="/ppt/slideLayouts/slideLayout64.xml" ContentType="application/vnd.openxmlformats-officedocument.presentationml.slideLayout+xml"/>
  <Override PartName="/ppt/slideLayouts/slideLayout65.xml" ContentType="application/vnd.openxmlformats-officedocument.presentationml.slideLayout+xml"/>
  <Override PartName="/ppt/slideLayouts/slideLayout66.xml" ContentType="application/vnd.openxmlformats-officedocument.presentationml.slideLayout+xml"/>
  <Override PartName="/ppt/slideLayouts/slideLayout67.xml" ContentType="application/vnd.openxmlformats-officedocument.presentationml.slideLayout+xml"/>
  <Override PartName="/ppt/slideLayouts/slideLayout68.xml" ContentType="application/vnd.openxmlformats-officedocument.presentationml.slideLayout+xml"/>
  <Override PartName="/ppt/slideLayouts/slideLayout69.xml" ContentType="application/vnd.openxmlformats-officedocument.presentationml.slideLayout+xml"/>
  <Override PartName="/ppt/slideLayouts/slideLayout70.xml" ContentType="application/vnd.openxmlformats-officedocument.presentationml.slideLayout+xml"/>
  <Override PartName="/ppt/slideLayouts/slideLayout71.xml" ContentType="application/vnd.openxmlformats-officedocument.presentationml.slideLayout+xml"/>
  <Override PartName="/ppt/slideLayouts/slideLayout72.xml" ContentType="application/vnd.openxmlformats-officedocument.presentationml.slideLayout+xml"/>
  <Override PartName="/ppt/slideLayouts/slideLayout73.xml" ContentType="application/vnd.openxmlformats-officedocument.presentationml.slideLayout+xml"/>
  <Override PartName="/ppt/slideLayouts/slideLayout74.xml" ContentType="application/vnd.openxmlformats-officedocument.presentationml.slideLayout+xml"/>
  <Override PartName="/ppt/theme/theme18.xml" ContentType="application/vnd.openxmlformats-officedocument.theme+xml"/>
  <Override PartName="/ppt/slideLayouts/slideLayout75.xml" ContentType="application/vnd.openxmlformats-officedocument.presentationml.slideLayout+xml"/>
  <Override PartName="/ppt/slideLayouts/slideLayout76.xml" ContentType="application/vnd.openxmlformats-officedocument.presentationml.slideLayout+xml"/>
  <Override PartName="/ppt/slideLayouts/slideLayout77.xml" ContentType="application/vnd.openxmlformats-officedocument.presentationml.slideLayout+xml"/>
  <Override PartName="/ppt/slideLayouts/slideLayout78.xml" ContentType="application/vnd.openxmlformats-officedocument.presentationml.slideLayout+xml"/>
  <Override PartName="/ppt/slideLayouts/slideLayout79.xml" ContentType="application/vnd.openxmlformats-officedocument.presentationml.slideLayout+xml"/>
  <Override PartName="/ppt/slideLayouts/slideLayout80.xml" ContentType="application/vnd.openxmlformats-officedocument.presentationml.slideLayout+xml"/>
  <Override PartName="/ppt/slideLayouts/slideLayout81.xml" ContentType="application/vnd.openxmlformats-officedocument.presentationml.slideLayout+xml"/>
  <Override PartName="/ppt/slideLayouts/slideLayout82.xml" ContentType="application/vnd.openxmlformats-officedocument.presentationml.slideLayout+xml"/>
  <Override PartName="/ppt/slideLayouts/slideLayout83.xml" ContentType="application/vnd.openxmlformats-officedocument.presentationml.slideLayout+xml"/>
  <Override PartName="/ppt/slideLayouts/slideLayout84.xml" ContentType="application/vnd.openxmlformats-officedocument.presentationml.slideLayout+xml"/>
  <Override PartName="/ppt/slideLayouts/slideLayout85.xml" ContentType="application/vnd.openxmlformats-officedocument.presentationml.slideLayout+xml"/>
  <Override PartName="/ppt/theme/theme19.xml" ContentType="application/vnd.openxmlformats-officedocument.theme+xml"/>
  <Override PartName="/ppt/slideLayouts/slideLayout86.xml" ContentType="application/vnd.openxmlformats-officedocument.presentationml.slideLayout+xml"/>
  <Override PartName="/ppt/slideLayouts/slideLayout87.xml" ContentType="application/vnd.openxmlformats-officedocument.presentationml.slideLayout+xml"/>
  <Override PartName="/ppt/slideLayouts/slideLayout88.xml" ContentType="application/vnd.openxmlformats-officedocument.presentationml.slideLayout+xml"/>
  <Override PartName="/ppt/slideLayouts/slideLayout89.xml" ContentType="application/vnd.openxmlformats-officedocument.presentationml.slideLayout+xml"/>
  <Override PartName="/ppt/slideLayouts/slideLayout90.xml" ContentType="application/vnd.openxmlformats-officedocument.presentationml.slideLayout+xml"/>
  <Override PartName="/ppt/slideLayouts/slideLayout91.xml" ContentType="application/vnd.openxmlformats-officedocument.presentationml.slideLayout+xml"/>
  <Override PartName="/ppt/slideLayouts/slideLayout92.xml" ContentType="application/vnd.openxmlformats-officedocument.presentationml.slideLayout+xml"/>
  <Override PartName="/ppt/slideLayouts/slideLayout93.xml" ContentType="application/vnd.openxmlformats-officedocument.presentationml.slideLayout+xml"/>
  <Override PartName="/ppt/theme/theme20.xml" ContentType="application/vnd.openxmlformats-officedocument.theme+xml"/>
  <Override PartName="/ppt/theme/theme21.xml" ContentType="application/vnd.openxmlformats-officedocument.them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 id="2147483666" r:id="rId2"/>
    <p:sldMasterId id="2147483671" r:id="rId3"/>
    <p:sldMasterId id="2147483683" r:id="rId4"/>
    <p:sldMasterId id="2147483695" r:id="rId5"/>
    <p:sldMasterId id="2147483698" r:id="rId6"/>
    <p:sldMasterId id="2147483700" r:id="rId7"/>
    <p:sldMasterId id="2147483702" r:id="rId8"/>
    <p:sldMasterId id="2147483704" r:id="rId9"/>
    <p:sldMasterId id="2147483706" r:id="rId10"/>
    <p:sldMasterId id="2147483709" r:id="rId11"/>
    <p:sldMasterId id="2147483711" r:id="rId12"/>
    <p:sldMasterId id="2147483713" r:id="rId13"/>
    <p:sldMasterId id="2147483715" r:id="rId14"/>
    <p:sldMasterId id="2147483727" r:id="rId15"/>
    <p:sldMasterId id="2147483732" r:id="rId16"/>
    <p:sldMasterId id="2147483736" r:id="rId17"/>
    <p:sldMasterId id="2147483740" r:id="rId18"/>
    <p:sldMasterId id="2147483752" r:id="rId19"/>
    <p:sldMasterId id="2147483764" r:id="rId20"/>
  </p:sldMasterIdLst>
  <p:notesMasterIdLst>
    <p:notesMasterId r:id="rId58"/>
  </p:notesMasterIdLst>
  <p:sldIdLst>
    <p:sldId id="256" r:id="rId21"/>
    <p:sldId id="287" r:id="rId22"/>
    <p:sldId id="436" r:id="rId23"/>
    <p:sldId id="437" r:id="rId24"/>
    <p:sldId id="438" r:id="rId25"/>
    <p:sldId id="439" r:id="rId26"/>
    <p:sldId id="440" r:id="rId27"/>
    <p:sldId id="262" r:id="rId28"/>
    <p:sldId id="441" r:id="rId29"/>
    <p:sldId id="442" r:id="rId30"/>
    <p:sldId id="443" r:id="rId31"/>
    <p:sldId id="444" r:id="rId32"/>
    <p:sldId id="445" r:id="rId33"/>
    <p:sldId id="446" r:id="rId34"/>
    <p:sldId id="447" r:id="rId35"/>
    <p:sldId id="448" r:id="rId36"/>
    <p:sldId id="449" r:id="rId37"/>
    <p:sldId id="450" r:id="rId38"/>
    <p:sldId id="451" r:id="rId39"/>
    <p:sldId id="452" r:id="rId40"/>
    <p:sldId id="275" r:id="rId41"/>
    <p:sldId id="453" r:id="rId42"/>
    <p:sldId id="454" r:id="rId43"/>
    <p:sldId id="455" r:id="rId44"/>
    <p:sldId id="456" r:id="rId45"/>
    <p:sldId id="457" r:id="rId46"/>
    <p:sldId id="458" r:id="rId47"/>
    <p:sldId id="459" r:id="rId48"/>
    <p:sldId id="460" r:id="rId49"/>
    <p:sldId id="461" r:id="rId50"/>
    <p:sldId id="462" r:id="rId51"/>
    <p:sldId id="463" r:id="rId52"/>
    <p:sldId id="464" r:id="rId53"/>
    <p:sldId id="465" r:id="rId54"/>
    <p:sldId id="466" r:id="rId55"/>
    <p:sldId id="467" r:id="rId56"/>
    <p:sldId id="293" r:id="rId57"/>
  </p:sldIdLst>
  <p:sldSz cx="12192000" cy="6858000"/>
  <p:notesSz cx="12192000" cy="6858000"/>
  <p:defaultTextStyle>
    <a:defPPr>
      <a:defRPr kern="0"/>
    </a:defPPr>
  </p:defaultTextStyle>
  <p:extLst>
    <p:ext uri="{EFAFB233-063F-42B5-8137-9DF3F51BA10A}">
      <p15:sldGuideLst xmlns:p15="http://schemas.microsoft.com/office/powerpoint/2012/main">
        <p15:guide id="1" orient="horz" pos="2880">
          <p15:clr>
            <a:srgbClr val="A4A3A4"/>
          </p15:clr>
        </p15:guide>
        <p15:guide id="2" pos="216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CCB577AB-D7D1-4450-99F6-F234C2798610}" v="56" dt="2024-01-25T19:59:50.662"/>
  </p1510:revLst>
</p1510:revInfo>
</file>

<file path=ppt/tableStyles.xml><?xml version="1.0" encoding="utf-8"?>
<a:tblStyleLst xmlns:a="http://schemas.openxmlformats.org/drawingml/2006/main" def="{5C22544A-7EE6-4342-B048-85BDC9FD1C3A}">
  <a:tblStyle styleId="{2D5ABB26-0587-4C30-8999-92F81FD0307C}" styleName="No Style, No Grid">
    <a:wholeTbl>
      <a:tcTxStyle>
        <a:fontRef idx="minor">
          <a:scrgbClr r="0" g="0" b="0"/>
        </a:fontRef>
        <a:schemeClr val="tx1"/>
      </a:tcTxStyle>
      <a:tcStyle>
        <a:tcBdr>
          <a:left>
            <a:ln>
              <a:noFill/>
            </a:ln>
          </a:left>
          <a:right>
            <a:ln>
              <a:noFill/>
            </a:ln>
          </a:right>
          <a:top>
            <a:ln>
              <a:noFill/>
            </a:ln>
          </a:top>
          <a:bottom>
            <a:ln>
              <a:noFill/>
            </a:ln>
          </a:bottom>
          <a:insideH>
            <a:ln>
              <a:noFill/>
            </a:ln>
          </a:insideH>
          <a:insideV>
            <a:ln>
              <a:noFill/>
            </a:ln>
          </a:insideV>
        </a:tcBdr>
        <a:fill>
          <a:noFill/>
        </a:fill>
      </a:tcStyle>
    </a:wholeTbl>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89182" autoAdjust="0"/>
  </p:normalViewPr>
  <p:slideViewPr>
    <p:cSldViewPr>
      <p:cViewPr varScale="1">
        <p:scale>
          <a:sx n="95" d="100"/>
          <a:sy n="95" d="100"/>
        </p:scale>
        <p:origin x="186" y="78"/>
      </p:cViewPr>
      <p:guideLst>
        <p:guide orient="horz" pos="2880"/>
        <p:guide pos="2160"/>
      </p:guideLst>
    </p:cSldViewPr>
  </p:slid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Master" Target="slideMasters/slideMaster13.xml"/><Relationship Id="rId18" Type="http://schemas.openxmlformats.org/officeDocument/2006/relationships/slideMaster" Target="slideMasters/slideMaster18.xml"/><Relationship Id="rId26" Type="http://schemas.openxmlformats.org/officeDocument/2006/relationships/slide" Target="slides/slide6.xml"/><Relationship Id="rId39" Type="http://schemas.openxmlformats.org/officeDocument/2006/relationships/slide" Target="slides/slide19.xml"/><Relationship Id="rId21" Type="http://schemas.openxmlformats.org/officeDocument/2006/relationships/slide" Target="slides/slide1.xml"/><Relationship Id="rId34" Type="http://schemas.openxmlformats.org/officeDocument/2006/relationships/slide" Target="slides/slide14.xml"/><Relationship Id="rId42" Type="http://schemas.openxmlformats.org/officeDocument/2006/relationships/slide" Target="slides/slide22.xml"/><Relationship Id="rId47" Type="http://schemas.openxmlformats.org/officeDocument/2006/relationships/slide" Target="slides/slide27.xml"/><Relationship Id="rId50" Type="http://schemas.openxmlformats.org/officeDocument/2006/relationships/slide" Target="slides/slide30.xml"/><Relationship Id="rId55" Type="http://schemas.openxmlformats.org/officeDocument/2006/relationships/slide" Target="slides/slide35.xml"/><Relationship Id="rId63" Type="http://schemas.microsoft.com/office/2016/11/relationships/changesInfo" Target="changesInfos/changesInfo1.xml"/><Relationship Id="rId7" Type="http://schemas.openxmlformats.org/officeDocument/2006/relationships/slideMaster" Target="slideMasters/slideMaster7.xml"/><Relationship Id="rId2" Type="http://schemas.openxmlformats.org/officeDocument/2006/relationships/slideMaster" Target="slideMasters/slideMaster2.xml"/><Relationship Id="rId16" Type="http://schemas.openxmlformats.org/officeDocument/2006/relationships/slideMaster" Target="slideMasters/slideMaster16.xml"/><Relationship Id="rId29" Type="http://schemas.openxmlformats.org/officeDocument/2006/relationships/slide" Target="slides/slide9.xml"/><Relationship Id="rId11" Type="http://schemas.openxmlformats.org/officeDocument/2006/relationships/slideMaster" Target="slideMasters/slideMaster11.xml"/><Relationship Id="rId24" Type="http://schemas.openxmlformats.org/officeDocument/2006/relationships/slide" Target="slides/slide4.xml"/><Relationship Id="rId32" Type="http://schemas.openxmlformats.org/officeDocument/2006/relationships/slide" Target="slides/slide12.xml"/><Relationship Id="rId37" Type="http://schemas.openxmlformats.org/officeDocument/2006/relationships/slide" Target="slides/slide17.xml"/><Relationship Id="rId40" Type="http://schemas.openxmlformats.org/officeDocument/2006/relationships/slide" Target="slides/slide20.xml"/><Relationship Id="rId45" Type="http://schemas.openxmlformats.org/officeDocument/2006/relationships/slide" Target="slides/slide25.xml"/><Relationship Id="rId53" Type="http://schemas.openxmlformats.org/officeDocument/2006/relationships/slide" Target="slides/slide33.xml"/><Relationship Id="rId58" Type="http://schemas.openxmlformats.org/officeDocument/2006/relationships/notesMaster" Target="notesMasters/notesMaster1.xml"/><Relationship Id="rId5" Type="http://schemas.openxmlformats.org/officeDocument/2006/relationships/slideMaster" Target="slideMasters/slideMaster5.xml"/><Relationship Id="rId61" Type="http://schemas.openxmlformats.org/officeDocument/2006/relationships/theme" Target="theme/theme1.xml"/><Relationship Id="rId19" Type="http://schemas.openxmlformats.org/officeDocument/2006/relationships/slideMaster" Target="slideMasters/slideMaster19.xml"/><Relationship Id="rId14" Type="http://schemas.openxmlformats.org/officeDocument/2006/relationships/slideMaster" Target="slideMasters/slideMaster14.xml"/><Relationship Id="rId22" Type="http://schemas.openxmlformats.org/officeDocument/2006/relationships/slide" Target="slides/slide2.xml"/><Relationship Id="rId27" Type="http://schemas.openxmlformats.org/officeDocument/2006/relationships/slide" Target="slides/slide7.xml"/><Relationship Id="rId30" Type="http://schemas.openxmlformats.org/officeDocument/2006/relationships/slide" Target="slides/slide10.xml"/><Relationship Id="rId35" Type="http://schemas.openxmlformats.org/officeDocument/2006/relationships/slide" Target="slides/slide15.xml"/><Relationship Id="rId43" Type="http://schemas.openxmlformats.org/officeDocument/2006/relationships/slide" Target="slides/slide23.xml"/><Relationship Id="rId48" Type="http://schemas.openxmlformats.org/officeDocument/2006/relationships/slide" Target="slides/slide28.xml"/><Relationship Id="rId56" Type="http://schemas.openxmlformats.org/officeDocument/2006/relationships/slide" Target="slides/slide36.xml"/><Relationship Id="rId64" Type="http://schemas.microsoft.com/office/2015/10/relationships/revisionInfo" Target="revisionInfo.xml"/><Relationship Id="rId8" Type="http://schemas.openxmlformats.org/officeDocument/2006/relationships/slideMaster" Target="slideMasters/slideMaster8.xml"/><Relationship Id="rId51" Type="http://schemas.openxmlformats.org/officeDocument/2006/relationships/slide" Target="slides/slide31.xml"/><Relationship Id="rId3" Type="http://schemas.openxmlformats.org/officeDocument/2006/relationships/slideMaster" Target="slideMasters/slideMaster3.xml"/><Relationship Id="rId12" Type="http://schemas.openxmlformats.org/officeDocument/2006/relationships/slideMaster" Target="slideMasters/slideMaster12.xml"/><Relationship Id="rId17" Type="http://schemas.openxmlformats.org/officeDocument/2006/relationships/slideMaster" Target="slideMasters/slideMaster17.xml"/><Relationship Id="rId25" Type="http://schemas.openxmlformats.org/officeDocument/2006/relationships/slide" Target="slides/slide5.xml"/><Relationship Id="rId33" Type="http://schemas.openxmlformats.org/officeDocument/2006/relationships/slide" Target="slides/slide13.xml"/><Relationship Id="rId38" Type="http://schemas.openxmlformats.org/officeDocument/2006/relationships/slide" Target="slides/slide18.xml"/><Relationship Id="rId46" Type="http://schemas.openxmlformats.org/officeDocument/2006/relationships/slide" Target="slides/slide26.xml"/><Relationship Id="rId59" Type="http://schemas.openxmlformats.org/officeDocument/2006/relationships/presProps" Target="presProps.xml"/><Relationship Id="rId20" Type="http://schemas.openxmlformats.org/officeDocument/2006/relationships/slideMaster" Target="slideMasters/slideMaster20.xml"/><Relationship Id="rId41" Type="http://schemas.openxmlformats.org/officeDocument/2006/relationships/slide" Target="slides/slide21.xml"/><Relationship Id="rId54" Type="http://schemas.openxmlformats.org/officeDocument/2006/relationships/slide" Target="slides/slide34.xml"/><Relationship Id="rId62"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Master" Target="slideMasters/slideMaster6.xml"/><Relationship Id="rId15" Type="http://schemas.openxmlformats.org/officeDocument/2006/relationships/slideMaster" Target="slideMasters/slideMaster15.xml"/><Relationship Id="rId23" Type="http://schemas.openxmlformats.org/officeDocument/2006/relationships/slide" Target="slides/slide3.xml"/><Relationship Id="rId28" Type="http://schemas.openxmlformats.org/officeDocument/2006/relationships/slide" Target="slides/slide8.xml"/><Relationship Id="rId36" Type="http://schemas.openxmlformats.org/officeDocument/2006/relationships/slide" Target="slides/slide16.xml"/><Relationship Id="rId49" Type="http://schemas.openxmlformats.org/officeDocument/2006/relationships/slide" Target="slides/slide29.xml"/><Relationship Id="rId57" Type="http://schemas.openxmlformats.org/officeDocument/2006/relationships/slide" Target="slides/slide37.xml"/><Relationship Id="rId10" Type="http://schemas.openxmlformats.org/officeDocument/2006/relationships/slideMaster" Target="slideMasters/slideMaster10.xml"/><Relationship Id="rId31" Type="http://schemas.openxmlformats.org/officeDocument/2006/relationships/slide" Target="slides/slide11.xml"/><Relationship Id="rId44" Type="http://schemas.openxmlformats.org/officeDocument/2006/relationships/slide" Target="slides/slide24.xml"/><Relationship Id="rId52" Type="http://schemas.openxmlformats.org/officeDocument/2006/relationships/slide" Target="slides/slide32.xml"/><Relationship Id="rId60" Type="http://schemas.openxmlformats.org/officeDocument/2006/relationships/viewProps" Target="viewProps.xml"/><Relationship Id="rId4" Type="http://schemas.openxmlformats.org/officeDocument/2006/relationships/slideMaster" Target="slideMasters/slideMaster4.xml"/><Relationship Id="rId9" Type="http://schemas.openxmlformats.org/officeDocument/2006/relationships/slideMaster" Target="slideMasters/slideMaster9.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adhana Jha" userId="26551a24-7b54-4515-aa86-bf14174199c0" providerId="ADAL" clId="{CCB577AB-D7D1-4450-99F6-F234C2798610}"/>
    <pc:docChg chg="undo custSel addSld delSld modSld sldOrd">
      <pc:chgData name="Sadhana Jha" userId="26551a24-7b54-4515-aa86-bf14174199c0" providerId="ADAL" clId="{CCB577AB-D7D1-4450-99F6-F234C2798610}" dt="2024-01-25T19:59:50.662" v="508" actId="20577"/>
      <pc:docMkLst>
        <pc:docMk/>
      </pc:docMkLst>
      <pc:sldChg chg="modSp mod">
        <pc:chgData name="Sadhana Jha" userId="26551a24-7b54-4515-aa86-bf14174199c0" providerId="ADAL" clId="{CCB577AB-D7D1-4450-99F6-F234C2798610}" dt="2024-01-25T19:58:06.800" v="493" actId="20577"/>
        <pc:sldMkLst>
          <pc:docMk/>
          <pc:sldMk cId="0" sldId="256"/>
        </pc:sldMkLst>
        <pc:spChg chg="mod">
          <ac:chgData name="Sadhana Jha" userId="26551a24-7b54-4515-aa86-bf14174199c0" providerId="ADAL" clId="{CCB577AB-D7D1-4450-99F6-F234C2798610}" dt="2024-01-25T19:58:06.800" v="493" actId="20577"/>
          <ac:spMkLst>
            <pc:docMk/>
            <pc:sldMk cId="0" sldId="256"/>
            <ac:spMk id="2" creationId="{00000000-0000-0000-0000-000000000000}"/>
          </ac:spMkLst>
        </pc:spChg>
      </pc:sldChg>
      <pc:sldChg chg="add del">
        <pc:chgData name="Sadhana Jha" userId="26551a24-7b54-4515-aa86-bf14174199c0" providerId="ADAL" clId="{CCB577AB-D7D1-4450-99F6-F234C2798610}" dt="2024-01-25T19:59:34.171" v="495" actId="47"/>
        <pc:sldMkLst>
          <pc:docMk/>
          <pc:sldMk cId="0" sldId="257"/>
        </pc:sldMkLst>
      </pc:sldChg>
      <pc:sldChg chg="add del">
        <pc:chgData name="Sadhana Jha" userId="26551a24-7b54-4515-aa86-bf14174199c0" providerId="ADAL" clId="{CCB577AB-D7D1-4450-99F6-F234C2798610}" dt="2024-01-25T19:59:34.171" v="495" actId="47"/>
        <pc:sldMkLst>
          <pc:docMk/>
          <pc:sldMk cId="0" sldId="258"/>
        </pc:sldMkLst>
      </pc:sldChg>
      <pc:sldChg chg="delSp add del mod">
        <pc:chgData name="Sadhana Jha" userId="26551a24-7b54-4515-aa86-bf14174199c0" providerId="ADAL" clId="{CCB577AB-D7D1-4450-99F6-F234C2798610}" dt="2024-01-25T19:59:34.171" v="495" actId="47"/>
        <pc:sldMkLst>
          <pc:docMk/>
          <pc:sldMk cId="0" sldId="259"/>
        </pc:sldMkLst>
        <pc:picChg chg="del">
          <ac:chgData name="Sadhana Jha" userId="26551a24-7b54-4515-aa86-bf14174199c0" providerId="ADAL" clId="{CCB577AB-D7D1-4450-99F6-F234C2798610}" dt="2024-01-18T12:46:57.132" v="332" actId="478"/>
          <ac:picMkLst>
            <pc:docMk/>
            <pc:sldMk cId="0" sldId="259"/>
            <ac:picMk id="4" creationId="{00000000-0000-0000-0000-000000000000}"/>
          </ac:picMkLst>
        </pc:picChg>
      </pc:sldChg>
      <pc:sldChg chg="delSp add del mod">
        <pc:chgData name="Sadhana Jha" userId="26551a24-7b54-4515-aa86-bf14174199c0" providerId="ADAL" clId="{CCB577AB-D7D1-4450-99F6-F234C2798610}" dt="2024-01-25T19:59:34.171" v="495" actId="47"/>
        <pc:sldMkLst>
          <pc:docMk/>
          <pc:sldMk cId="0" sldId="260"/>
        </pc:sldMkLst>
        <pc:spChg chg="del topLvl">
          <ac:chgData name="Sadhana Jha" userId="26551a24-7b54-4515-aa86-bf14174199c0" providerId="ADAL" clId="{CCB577AB-D7D1-4450-99F6-F234C2798610}" dt="2024-01-18T12:47:19.916" v="334" actId="478"/>
          <ac:spMkLst>
            <pc:docMk/>
            <pc:sldMk cId="0" sldId="260"/>
            <ac:spMk id="7" creationId="{00000000-0000-0000-0000-000000000000}"/>
          </ac:spMkLst>
        </pc:spChg>
        <pc:grpChg chg="del">
          <ac:chgData name="Sadhana Jha" userId="26551a24-7b54-4515-aa86-bf14174199c0" providerId="ADAL" clId="{CCB577AB-D7D1-4450-99F6-F234C2798610}" dt="2024-01-18T12:47:19.916" v="334" actId="478"/>
          <ac:grpSpMkLst>
            <pc:docMk/>
            <pc:sldMk cId="0" sldId="260"/>
            <ac:grpSpMk id="5" creationId="{00000000-0000-0000-0000-000000000000}"/>
          </ac:grpSpMkLst>
        </pc:grpChg>
        <pc:picChg chg="del">
          <ac:chgData name="Sadhana Jha" userId="26551a24-7b54-4515-aa86-bf14174199c0" providerId="ADAL" clId="{CCB577AB-D7D1-4450-99F6-F234C2798610}" dt="2024-01-18T12:47:12.927" v="333" actId="478"/>
          <ac:picMkLst>
            <pc:docMk/>
            <pc:sldMk cId="0" sldId="260"/>
            <ac:picMk id="4" creationId="{00000000-0000-0000-0000-000000000000}"/>
          </ac:picMkLst>
        </pc:picChg>
        <pc:picChg chg="topLvl">
          <ac:chgData name="Sadhana Jha" userId="26551a24-7b54-4515-aa86-bf14174199c0" providerId="ADAL" clId="{CCB577AB-D7D1-4450-99F6-F234C2798610}" dt="2024-01-18T12:47:19.916" v="334" actId="478"/>
          <ac:picMkLst>
            <pc:docMk/>
            <pc:sldMk cId="0" sldId="260"/>
            <ac:picMk id="6" creationId="{00000000-0000-0000-0000-000000000000}"/>
          </ac:picMkLst>
        </pc:picChg>
      </pc:sldChg>
      <pc:sldChg chg="add del">
        <pc:chgData name="Sadhana Jha" userId="26551a24-7b54-4515-aa86-bf14174199c0" providerId="ADAL" clId="{CCB577AB-D7D1-4450-99F6-F234C2798610}" dt="2024-01-25T19:59:34.171" v="495" actId="47"/>
        <pc:sldMkLst>
          <pc:docMk/>
          <pc:sldMk cId="0" sldId="261"/>
        </pc:sldMkLst>
      </pc:sldChg>
      <pc:sldChg chg="add del">
        <pc:chgData name="Sadhana Jha" userId="26551a24-7b54-4515-aa86-bf14174199c0" providerId="ADAL" clId="{CCB577AB-D7D1-4450-99F6-F234C2798610}" dt="2024-01-25T19:57:43.397" v="464"/>
        <pc:sldMkLst>
          <pc:docMk/>
          <pc:sldMk cId="0" sldId="262"/>
        </pc:sldMkLst>
      </pc:sldChg>
      <pc:sldChg chg="del">
        <pc:chgData name="Sadhana Jha" userId="26551a24-7b54-4515-aa86-bf14174199c0" providerId="ADAL" clId="{CCB577AB-D7D1-4450-99F6-F234C2798610}" dt="2024-01-25T19:59:34.171" v="495" actId="47"/>
        <pc:sldMkLst>
          <pc:docMk/>
          <pc:sldMk cId="3388433291" sldId="263"/>
        </pc:sldMkLst>
      </pc:sldChg>
      <pc:sldChg chg="add del ord">
        <pc:chgData name="Sadhana Jha" userId="26551a24-7b54-4515-aa86-bf14174199c0" providerId="ADAL" clId="{CCB577AB-D7D1-4450-99F6-F234C2798610}" dt="2024-01-25T19:59:34.171" v="495" actId="47"/>
        <pc:sldMkLst>
          <pc:docMk/>
          <pc:sldMk cId="0" sldId="264"/>
        </pc:sldMkLst>
      </pc:sldChg>
      <pc:sldChg chg="add del">
        <pc:chgData name="Sadhana Jha" userId="26551a24-7b54-4515-aa86-bf14174199c0" providerId="ADAL" clId="{CCB577AB-D7D1-4450-99F6-F234C2798610}" dt="2024-01-25T19:59:34.171" v="495" actId="47"/>
        <pc:sldMkLst>
          <pc:docMk/>
          <pc:sldMk cId="0" sldId="265"/>
        </pc:sldMkLst>
      </pc:sldChg>
      <pc:sldChg chg="del">
        <pc:chgData name="Sadhana Jha" userId="26551a24-7b54-4515-aa86-bf14174199c0" providerId="ADAL" clId="{CCB577AB-D7D1-4450-99F6-F234C2798610}" dt="2024-01-18T12:06:16.450" v="1" actId="47"/>
        <pc:sldMkLst>
          <pc:docMk/>
          <pc:sldMk cId="3105299765" sldId="265"/>
        </pc:sldMkLst>
      </pc:sldChg>
      <pc:sldChg chg="add del">
        <pc:chgData name="Sadhana Jha" userId="26551a24-7b54-4515-aa86-bf14174199c0" providerId="ADAL" clId="{CCB577AB-D7D1-4450-99F6-F234C2798610}" dt="2024-01-25T19:59:34.171" v="495" actId="47"/>
        <pc:sldMkLst>
          <pc:docMk/>
          <pc:sldMk cId="0" sldId="266"/>
        </pc:sldMkLst>
      </pc:sldChg>
      <pc:sldChg chg="delSp add del mod">
        <pc:chgData name="Sadhana Jha" userId="26551a24-7b54-4515-aa86-bf14174199c0" providerId="ADAL" clId="{CCB577AB-D7D1-4450-99F6-F234C2798610}" dt="2024-01-25T19:59:34.171" v="495" actId="47"/>
        <pc:sldMkLst>
          <pc:docMk/>
          <pc:sldMk cId="0" sldId="267"/>
        </pc:sldMkLst>
        <pc:picChg chg="del">
          <ac:chgData name="Sadhana Jha" userId="26551a24-7b54-4515-aa86-bf14174199c0" providerId="ADAL" clId="{CCB577AB-D7D1-4450-99F6-F234C2798610}" dt="2024-01-18T12:51:50.499" v="386" actId="478"/>
          <ac:picMkLst>
            <pc:docMk/>
            <pc:sldMk cId="0" sldId="267"/>
            <ac:picMk id="12" creationId="{00000000-0000-0000-0000-000000000000}"/>
          </ac:picMkLst>
        </pc:picChg>
      </pc:sldChg>
      <pc:sldChg chg="add del">
        <pc:chgData name="Sadhana Jha" userId="26551a24-7b54-4515-aa86-bf14174199c0" providerId="ADAL" clId="{CCB577AB-D7D1-4450-99F6-F234C2798610}" dt="2024-01-25T19:59:34.171" v="495" actId="47"/>
        <pc:sldMkLst>
          <pc:docMk/>
          <pc:sldMk cId="0" sldId="268"/>
        </pc:sldMkLst>
      </pc:sldChg>
      <pc:sldChg chg="add del">
        <pc:chgData name="Sadhana Jha" userId="26551a24-7b54-4515-aa86-bf14174199c0" providerId="ADAL" clId="{CCB577AB-D7D1-4450-99F6-F234C2798610}" dt="2024-01-25T19:59:34.171" v="495" actId="47"/>
        <pc:sldMkLst>
          <pc:docMk/>
          <pc:sldMk cId="0" sldId="269"/>
        </pc:sldMkLst>
      </pc:sldChg>
      <pc:sldChg chg="add del">
        <pc:chgData name="Sadhana Jha" userId="26551a24-7b54-4515-aa86-bf14174199c0" providerId="ADAL" clId="{CCB577AB-D7D1-4450-99F6-F234C2798610}" dt="2024-01-25T19:59:34.171" v="495" actId="47"/>
        <pc:sldMkLst>
          <pc:docMk/>
          <pc:sldMk cId="0" sldId="270"/>
        </pc:sldMkLst>
      </pc:sldChg>
      <pc:sldChg chg="modSp add del mod">
        <pc:chgData name="Sadhana Jha" userId="26551a24-7b54-4515-aa86-bf14174199c0" providerId="ADAL" clId="{CCB577AB-D7D1-4450-99F6-F234C2798610}" dt="2024-01-25T19:59:34.171" v="495" actId="47"/>
        <pc:sldMkLst>
          <pc:docMk/>
          <pc:sldMk cId="0" sldId="271"/>
        </pc:sldMkLst>
        <pc:spChg chg="mod">
          <ac:chgData name="Sadhana Jha" userId="26551a24-7b54-4515-aa86-bf14174199c0" providerId="ADAL" clId="{CCB577AB-D7D1-4450-99F6-F234C2798610}" dt="2024-01-18T12:59:40.546" v="462" actId="14100"/>
          <ac:spMkLst>
            <pc:docMk/>
            <pc:sldMk cId="0" sldId="271"/>
            <ac:spMk id="3" creationId="{00000000-0000-0000-0000-000000000000}"/>
          </ac:spMkLst>
        </pc:spChg>
      </pc:sldChg>
      <pc:sldChg chg="modSp add del mod">
        <pc:chgData name="Sadhana Jha" userId="26551a24-7b54-4515-aa86-bf14174199c0" providerId="ADAL" clId="{CCB577AB-D7D1-4450-99F6-F234C2798610}" dt="2024-01-25T19:59:34.171" v="495" actId="47"/>
        <pc:sldMkLst>
          <pc:docMk/>
          <pc:sldMk cId="0" sldId="272"/>
        </pc:sldMkLst>
        <pc:spChg chg="mod">
          <ac:chgData name="Sadhana Jha" userId="26551a24-7b54-4515-aa86-bf14174199c0" providerId="ADAL" clId="{CCB577AB-D7D1-4450-99F6-F234C2798610}" dt="2024-01-18T12:59:21.634" v="458" actId="13900"/>
          <ac:spMkLst>
            <pc:docMk/>
            <pc:sldMk cId="0" sldId="272"/>
            <ac:spMk id="3" creationId="{00000000-0000-0000-0000-000000000000}"/>
          </ac:spMkLst>
        </pc:spChg>
      </pc:sldChg>
      <pc:sldChg chg="modSp add del mod">
        <pc:chgData name="Sadhana Jha" userId="26551a24-7b54-4515-aa86-bf14174199c0" providerId="ADAL" clId="{CCB577AB-D7D1-4450-99F6-F234C2798610}" dt="2024-01-25T19:59:34.171" v="495" actId="47"/>
        <pc:sldMkLst>
          <pc:docMk/>
          <pc:sldMk cId="0" sldId="273"/>
        </pc:sldMkLst>
        <pc:spChg chg="mod">
          <ac:chgData name="Sadhana Jha" userId="26551a24-7b54-4515-aa86-bf14174199c0" providerId="ADAL" clId="{CCB577AB-D7D1-4450-99F6-F234C2798610}" dt="2024-01-18T12:59:03.313" v="455" actId="1076"/>
          <ac:spMkLst>
            <pc:docMk/>
            <pc:sldMk cId="0" sldId="273"/>
            <ac:spMk id="3" creationId="{00000000-0000-0000-0000-000000000000}"/>
          </ac:spMkLst>
        </pc:spChg>
      </pc:sldChg>
      <pc:sldChg chg="addSp delSp modSp add del mod">
        <pc:chgData name="Sadhana Jha" userId="26551a24-7b54-4515-aa86-bf14174199c0" providerId="ADAL" clId="{CCB577AB-D7D1-4450-99F6-F234C2798610}" dt="2024-01-25T19:59:34.171" v="495" actId="47"/>
        <pc:sldMkLst>
          <pc:docMk/>
          <pc:sldMk cId="0" sldId="274"/>
        </pc:sldMkLst>
        <pc:spChg chg="del mod">
          <ac:chgData name="Sadhana Jha" userId="26551a24-7b54-4515-aa86-bf14174199c0" providerId="ADAL" clId="{CCB577AB-D7D1-4450-99F6-F234C2798610}" dt="2024-01-18T12:55:33.009" v="393" actId="478"/>
          <ac:spMkLst>
            <pc:docMk/>
            <pc:sldMk cId="0" sldId="274"/>
            <ac:spMk id="2" creationId="{00000000-0000-0000-0000-000000000000}"/>
          </ac:spMkLst>
        </pc:spChg>
        <pc:spChg chg="mod">
          <ac:chgData name="Sadhana Jha" userId="26551a24-7b54-4515-aa86-bf14174199c0" providerId="ADAL" clId="{CCB577AB-D7D1-4450-99F6-F234C2798610}" dt="2024-01-18T12:57:37.281" v="436" actId="14100"/>
          <ac:spMkLst>
            <pc:docMk/>
            <pc:sldMk cId="0" sldId="274"/>
            <ac:spMk id="4" creationId="{00000000-0000-0000-0000-000000000000}"/>
          </ac:spMkLst>
        </pc:spChg>
        <pc:spChg chg="mod">
          <ac:chgData name="Sadhana Jha" userId="26551a24-7b54-4515-aa86-bf14174199c0" providerId="ADAL" clId="{CCB577AB-D7D1-4450-99F6-F234C2798610}" dt="2024-01-18T12:58:30.988" v="449" actId="14100"/>
          <ac:spMkLst>
            <pc:docMk/>
            <pc:sldMk cId="0" sldId="274"/>
            <ac:spMk id="5" creationId="{00000000-0000-0000-0000-000000000000}"/>
          </ac:spMkLst>
        </pc:spChg>
        <pc:spChg chg="mod">
          <ac:chgData name="Sadhana Jha" userId="26551a24-7b54-4515-aa86-bf14174199c0" providerId="ADAL" clId="{CCB577AB-D7D1-4450-99F6-F234C2798610}" dt="2024-01-18T12:57:14.613" v="430" actId="14100"/>
          <ac:spMkLst>
            <pc:docMk/>
            <pc:sldMk cId="0" sldId="274"/>
            <ac:spMk id="6" creationId="{00000000-0000-0000-0000-000000000000}"/>
          </ac:spMkLst>
        </pc:spChg>
        <pc:spChg chg="mod">
          <ac:chgData name="Sadhana Jha" userId="26551a24-7b54-4515-aa86-bf14174199c0" providerId="ADAL" clId="{CCB577AB-D7D1-4450-99F6-F234C2798610}" dt="2024-01-18T12:56:57.523" v="426" actId="164"/>
          <ac:spMkLst>
            <pc:docMk/>
            <pc:sldMk cId="0" sldId="274"/>
            <ac:spMk id="7" creationId="{00000000-0000-0000-0000-000000000000}"/>
          </ac:spMkLst>
        </pc:spChg>
        <pc:spChg chg="mod">
          <ac:chgData name="Sadhana Jha" userId="26551a24-7b54-4515-aa86-bf14174199c0" providerId="ADAL" clId="{CCB577AB-D7D1-4450-99F6-F234C2798610}" dt="2024-01-18T12:57:47.381" v="439" actId="14100"/>
          <ac:spMkLst>
            <pc:docMk/>
            <pc:sldMk cId="0" sldId="274"/>
            <ac:spMk id="8" creationId="{00000000-0000-0000-0000-000000000000}"/>
          </ac:spMkLst>
        </pc:spChg>
        <pc:spChg chg="mod">
          <ac:chgData name="Sadhana Jha" userId="26551a24-7b54-4515-aa86-bf14174199c0" providerId="ADAL" clId="{CCB577AB-D7D1-4450-99F6-F234C2798610}" dt="2024-01-18T12:57:54.713" v="440" actId="14100"/>
          <ac:spMkLst>
            <pc:docMk/>
            <pc:sldMk cId="0" sldId="274"/>
            <ac:spMk id="9" creationId="{00000000-0000-0000-0000-000000000000}"/>
          </ac:spMkLst>
        </pc:spChg>
        <pc:spChg chg="mod">
          <ac:chgData name="Sadhana Jha" userId="26551a24-7b54-4515-aa86-bf14174199c0" providerId="ADAL" clId="{CCB577AB-D7D1-4450-99F6-F234C2798610}" dt="2024-01-18T12:56:57.523" v="426" actId="164"/>
          <ac:spMkLst>
            <pc:docMk/>
            <pc:sldMk cId="0" sldId="274"/>
            <ac:spMk id="10" creationId="{00000000-0000-0000-0000-000000000000}"/>
          </ac:spMkLst>
        </pc:spChg>
        <pc:spChg chg="mod">
          <ac:chgData name="Sadhana Jha" userId="26551a24-7b54-4515-aa86-bf14174199c0" providerId="ADAL" clId="{CCB577AB-D7D1-4450-99F6-F234C2798610}" dt="2024-01-18T12:56:57.523" v="426" actId="164"/>
          <ac:spMkLst>
            <pc:docMk/>
            <pc:sldMk cId="0" sldId="274"/>
            <ac:spMk id="11" creationId="{00000000-0000-0000-0000-000000000000}"/>
          </ac:spMkLst>
        </pc:spChg>
        <pc:spChg chg="mod">
          <ac:chgData name="Sadhana Jha" userId="26551a24-7b54-4515-aa86-bf14174199c0" providerId="ADAL" clId="{CCB577AB-D7D1-4450-99F6-F234C2798610}" dt="2024-01-18T12:58:15.386" v="446" actId="14100"/>
          <ac:spMkLst>
            <pc:docMk/>
            <pc:sldMk cId="0" sldId="274"/>
            <ac:spMk id="12" creationId="{00000000-0000-0000-0000-000000000000}"/>
          </ac:spMkLst>
        </pc:spChg>
        <pc:spChg chg="mod">
          <ac:chgData name="Sadhana Jha" userId="26551a24-7b54-4515-aa86-bf14174199c0" providerId="ADAL" clId="{CCB577AB-D7D1-4450-99F6-F234C2798610}" dt="2024-01-18T12:58:02.237" v="442" actId="14100"/>
          <ac:spMkLst>
            <pc:docMk/>
            <pc:sldMk cId="0" sldId="274"/>
            <ac:spMk id="13" creationId="{00000000-0000-0000-0000-000000000000}"/>
          </ac:spMkLst>
        </pc:spChg>
        <pc:spChg chg="mod">
          <ac:chgData name="Sadhana Jha" userId="26551a24-7b54-4515-aa86-bf14174199c0" providerId="ADAL" clId="{CCB577AB-D7D1-4450-99F6-F234C2798610}" dt="2024-01-18T12:57:58.794" v="441" actId="14100"/>
          <ac:spMkLst>
            <pc:docMk/>
            <pc:sldMk cId="0" sldId="274"/>
            <ac:spMk id="14" creationId="{00000000-0000-0000-0000-000000000000}"/>
          </ac:spMkLst>
        </pc:spChg>
        <pc:spChg chg="mod">
          <ac:chgData name="Sadhana Jha" userId="26551a24-7b54-4515-aa86-bf14174199c0" providerId="ADAL" clId="{CCB577AB-D7D1-4450-99F6-F234C2798610}" dt="2024-01-18T12:57:32.429" v="435" actId="14100"/>
          <ac:spMkLst>
            <pc:docMk/>
            <pc:sldMk cId="0" sldId="274"/>
            <ac:spMk id="15" creationId="{00000000-0000-0000-0000-000000000000}"/>
          </ac:spMkLst>
        </pc:spChg>
        <pc:spChg chg="mod">
          <ac:chgData name="Sadhana Jha" userId="26551a24-7b54-4515-aa86-bf14174199c0" providerId="ADAL" clId="{CCB577AB-D7D1-4450-99F6-F234C2798610}" dt="2024-01-18T12:57:29.758" v="434" actId="14100"/>
          <ac:spMkLst>
            <pc:docMk/>
            <pc:sldMk cId="0" sldId="274"/>
            <ac:spMk id="16" creationId="{00000000-0000-0000-0000-000000000000}"/>
          </ac:spMkLst>
        </pc:spChg>
        <pc:spChg chg="mod">
          <ac:chgData name="Sadhana Jha" userId="26551a24-7b54-4515-aa86-bf14174199c0" providerId="ADAL" clId="{CCB577AB-D7D1-4450-99F6-F234C2798610}" dt="2024-01-18T12:58:05.449" v="443" actId="14100"/>
          <ac:spMkLst>
            <pc:docMk/>
            <pc:sldMk cId="0" sldId="274"/>
            <ac:spMk id="17" creationId="{00000000-0000-0000-0000-000000000000}"/>
          </ac:spMkLst>
        </pc:spChg>
        <pc:spChg chg="mod">
          <ac:chgData name="Sadhana Jha" userId="26551a24-7b54-4515-aa86-bf14174199c0" providerId="ADAL" clId="{CCB577AB-D7D1-4450-99F6-F234C2798610}" dt="2024-01-18T12:58:12.344" v="445" actId="14100"/>
          <ac:spMkLst>
            <pc:docMk/>
            <pc:sldMk cId="0" sldId="274"/>
            <ac:spMk id="18" creationId="{00000000-0000-0000-0000-000000000000}"/>
          </ac:spMkLst>
        </pc:spChg>
        <pc:spChg chg="mod">
          <ac:chgData name="Sadhana Jha" userId="26551a24-7b54-4515-aa86-bf14174199c0" providerId="ADAL" clId="{CCB577AB-D7D1-4450-99F6-F234C2798610}" dt="2024-01-18T12:58:08.864" v="444" actId="14100"/>
          <ac:spMkLst>
            <pc:docMk/>
            <pc:sldMk cId="0" sldId="274"/>
            <ac:spMk id="19" creationId="{00000000-0000-0000-0000-000000000000}"/>
          </ac:spMkLst>
        </pc:spChg>
        <pc:spChg chg="mod">
          <ac:chgData name="Sadhana Jha" userId="26551a24-7b54-4515-aa86-bf14174199c0" providerId="ADAL" clId="{CCB577AB-D7D1-4450-99F6-F234C2798610}" dt="2024-01-18T12:57:22.877" v="432" actId="14100"/>
          <ac:spMkLst>
            <pc:docMk/>
            <pc:sldMk cId="0" sldId="274"/>
            <ac:spMk id="20" creationId="{00000000-0000-0000-0000-000000000000}"/>
          </ac:spMkLst>
        </pc:spChg>
        <pc:spChg chg="mod">
          <ac:chgData name="Sadhana Jha" userId="26551a24-7b54-4515-aa86-bf14174199c0" providerId="ADAL" clId="{CCB577AB-D7D1-4450-99F6-F234C2798610}" dt="2024-01-18T12:57:26.367" v="433" actId="14100"/>
          <ac:spMkLst>
            <pc:docMk/>
            <pc:sldMk cId="0" sldId="274"/>
            <ac:spMk id="21" creationId="{00000000-0000-0000-0000-000000000000}"/>
          </ac:spMkLst>
        </pc:spChg>
        <pc:spChg chg="mod">
          <ac:chgData name="Sadhana Jha" userId="26551a24-7b54-4515-aa86-bf14174199c0" providerId="ADAL" clId="{CCB577AB-D7D1-4450-99F6-F234C2798610}" dt="2024-01-18T12:57:19.427" v="431" actId="14100"/>
          <ac:spMkLst>
            <pc:docMk/>
            <pc:sldMk cId="0" sldId="274"/>
            <ac:spMk id="22" creationId="{00000000-0000-0000-0000-000000000000}"/>
          </ac:spMkLst>
        </pc:spChg>
        <pc:spChg chg="mod">
          <ac:chgData name="Sadhana Jha" userId="26551a24-7b54-4515-aa86-bf14174199c0" providerId="ADAL" clId="{CCB577AB-D7D1-4450-99F6-F234C2798610}" dt="2024-01-18T12:58:19.349" v="447" actId="14100"/>
          <ac:spMkLst>
            <pc:docMk/>
            <pc:sldMk cId="0" sldId="274"/>
            <ac:spMk id="23" creationId="{00000000-0000-0000-0000-000000000000}"/>
          </ac:spMkLst>
        </pc:spChg>
        <pc:spChg chg="mod">
          <ac:chgData name="Sadhana Jha" userId="26551a24-7b54-4515-aa86-bf14174199c0" providerId="ADAL" clId="{CCB577AB-D7D1-4450-99F6-F234C2798610}" dt="2024-01-18T12:58:22.885" v="448" actId="14100"/>
          <ac:spMkLst>
            <pc:docMk/>
            <pc:sldMk cId="0" sldId="274"/>
            <ac:spMk id="24" creationId="{00000000-0000-0000-0000-000000000000}"/>
          </ac:spMkLst>
        </pc:spChg>
        <pc:spChg chg="add mod">
          <ac:chgData name="Sadhana Jha" userId="26551a24-7b54-4515-aa86-bf14174199c0" providerId="ADAL" clId="{CCB577AB-D7D1-4450-99F6-F234C2798610}" dt="2024-01-18T12:55:41.653" v="419" actId="20577"/>
          <ac:spMkLst>
            <pc:docMk/>
            <pc:sldMk cId="0" sldId="274"/>
            <ac:spMk id="26" creationId="{2ED7F93B-6ED9-937E-0217-58D38D737332}"/>
          </ac:spMkLst>
        </pc:spChg>
        <pc:grpChg chg="add mod">
          <ac:chgData name="Sadhana Jha" userId="26551a24-7b54-4515-aa86-bf14174199c0" providerId="ADAL" clId="{CCB577AB-D7D1-4450-99F6-F234C2798610}" dt="2024-01-18T12:56:09.666" v="425" actId="164"/>
          <ac:grpSpMkLst>
            <pc:docMk/>
            <pc:sldMk cId="0" sldId="274"/>
            <ac:grpSpMk id="27" creationId="{1234ACA3-185A-7104-0824-8823552D5A06}"/>
          </ac:grpSpMkLst>
        </pc:grpChg>
        <pc:grpChg chg="add mod">
          <ac:chgData name="Sadhana Jha" userId="26551a24-7b54-4515-aa86-bf14174199c0" providerId="ADAL" clId="{CCB577AB-D7D1-4450-99F6-F234C2798610}" dt="2024-01-18T12:57:07.585" v="429" actId="1076"/>
          <ac:grpSpMkLst>
            <pc:docMk/>
            <pc:sldMk cId="0" sldId="274"/>
            <ac:grpSpMk id="28" creationId="{0F31B100-F825-098D-D35E-6F2D05B210E4}"/>
          </ac:grpSpMkLst>
        </pc:grpChg>
        <pc:picChg chg="mod">
          <ac:chgData name="Sadhana Jha" userId="26551a24-7b54-4515-aa86-bf14174199c0" providerId="ADAL" clId="{CCB577AB-D7D1-4450-99F6-F234C2798610}" dt="2024-01-18T12:56:57.523" v="426" actId="164"/>
          <ac:picMkLst>
            <pc:docMk/>
            <pc:sldMk cId="0" sldId="274"/>
            <ac:picMk id="3" creationId="{00000000-0000-0000-0000-000000000000}"/>
          </ac:picMkLst>
        </pc:picChg>
      </pc:sldChg>
      <pc:sldChg chg="add del">
        <pc:chgData name="Sadhana Jha" userId="26551a24-7b54-4515-aa86-bf14174199c0" providerId="ADAL" clId="{CCB577AB-D7D1-4450-99F6-F234C2798610}" dt="2024-01-25T19:57:43.397" v="464"/>
        <pc:sldMkLst>
          <pc:docMk/>
          <pc:sldMk cId="0" sldId="275"/>
        </pc:sldMkLst>
      </pc:sldChg>
      <pc:sldChg chg="add del">
        <pc:chgData name="Sadhana Jha" userId="26551a24-7b54-4515-aa86-bf14174199c0" providerId="ADAL" clId="{CCB577AB-D7D1-4450-99F6-F234C2798610}" dt="2024-01-25T19:59:34.171" v="495" actId="47"/>
        <pc:sldMkLst>
          <pc:docMk/>
          <pc:sldMk cId="0" sldId="276"/>
        </pc:sldMkLst>
      </pc:sldChg>
      <pc:sldChg chg="add del">
        <pc:chgData name="Sadhana Jha" userId="26551a24-7b54-4515-aa86-bf14174199c0" providerId="ADAL" clId="{CCB577AB-D7D1-4450-99F6-F234C2798610}" dt="2024-01-25T19:59:34.171" v="495" actId="47"/>
        <pc:sldMkLst>
          <pc:docMk/>
          <pc:sldMk cId="0" sldId="277"/>
        </pc:sldMkLst>
      </pc:sldChg>
      <pc:sldChg chg="add del">
        <pc:chgData name="Sadhana Jha" userId="26551a24-7b54-4515-aa86-bf14174199c0" providerId="ADAL" clId="{CCB577AB-D7D1-4450-99F6-F234C2798610}" dt="2024-01-25T19:59:34.171" v="495" actId="47"/>
        <pc:sldMkLst>
          <pc:docMk/>
          <pc:sldMk cId="0" sldId="278"/>
        </pc:sldMkLst>
      </pc:sldChg>
      <pc:sldChg chg="add del">
        <pc:chgData name="Sadhana Jha" userId="26551a24-7b54-4515-aa86-bf14174199c0" providerId="ADAL" clId="{CCB577AB-D7D1-4450-99F6-F234C2798610}" dt="2024-01-25T19:59:34.171" v="495" actId="47"/>
        <pc:sldMkLst>
          <pc:docMk/>
          <pc:sldMk cId="0" sldId="279"/>
        </pc:sldMkLst>
      </pc:sldChg>
      <pc:sldChg chg="add del">
        <pc:chgData name="Sadhana Jha" userId="26551a24-7b54-4515-aa86-bf14174199c0" providerId="ADAL" clId="{CCB577AB-D7D1-4450-99F6-F234C2798610}" dt="2024-01-25T19:59:34.171" v="495" actId="47"/>
        <pc:sldMkLst>
          <pc:docMk/>
          <pc:sldMk cId="0" sldId="280"/>
        </pc:sldMkLst>
      </pc:sldChg>
      <pc:sldChg chg="add del">
        <pc:chgData name="Sadhana Jha" userId="26551a24-7b54-4515-aa86-bf14174199c0" providerId="ADAL" clId="{CCB577AB-D7D1-4450-99F6-F234C2798610}" dt="2024-01-25T19:59:34.171" v="495" actId="47"/>
        <pc:sldMkLst>
          <pc:docMk/>
          <pc:sldMk cId="0" sldId="281"/>
        </pc:sldMkLst>
      </pc:sldChg>
      <pc:sldChg chg="modSp add del mod">
        <pc:chgData name="Sadhana Jha" userId="26551a24-7b54-4515-aa86-bf14174199c0" providerId="ADAL" clId="{CCB577AB-D7D1-4450-99F6-F234C2798610}" dt="2024-01-25T19:59:34.171" v="495" actId="47"/>
        <pc:sldMkLst>
          <pc:docMk/>
          <pc:sldMk cId="0" sldId="282"/>
        </pc:sldMkLst>
        <pc:picChg chg="mod">
          <ac:chgData name="Sadhana Jha" userId="26551a24-7b54-4515-aa86-bf14174199c0" providerId="ADAL" clId="{CCB577AB-D7D1-4450-99F6-F234C2798610}" dt="2024-01-18T13:00:41.345" v="463" actId="1076"/>
          <ac:picMkLst>
            <pc:docMk/>
            <pc:sldMk cId="0" sldId="282"/>
            <ac:picMk id="4" creationId="{00000000-0000-0000-0000-000000000000}"/>
          </ac:picMkLst>
        </pc:picChg>
      </pc:sldChg>
      <pc:sldChg chg="add del">
        <pc:chgData name="Sadhana Jha" userId="26551a24-7b54-4515-aa86-bf14174199c0" providerId="ADAL" clId="{CCB577AB-D7D1-4450-99F6-F234C2798610}" dt="2024-01-25T19:59:34.171" v="495" actId="47"/>
        <pc:sldMkLst>
          <pc:docMk/>
          <pc:sldMk cId="0" sldId="283"/>
        </pc:sldMkLst>
      </pc:sldChg>
      <pc:sldChg chg="add del">
        <pc:chgData name="Sadhana Jha" userId="26551a24-7b54-4515-aa86-bf14174199c0" providerId="ADAL" clId="{CCB577AB-D7D1-4450-99F6-F234C2798610}" dt="2024-01-25T19:59:34.171" v="495" actId="47"/>
        <pc:sldMkLst>
          <pc:docMk/>
          <pc:sldMk cId="0" sldId="284"/>
        </pc:sldMkLst>
      </pc:sldChg>
      <pc:sldChg chg="add del">
        <pc:chgData name="Sadhana Jha" userId="26551a24-7b54-4515-aa86-bf14174199c0" providerId="ADAL" clId="{CCB577AB-D7D1-4450-99F6-F234C2798610}" dt="2024-01-25T19:59:34.171" v="495" actId="47"/>
        <pc:sldMkLst>
          <pc:docMk/>
          <pc:sldMk cId="0" sldId="285"/>
        </pc:sldMkLst>
      </pc:sldChg>
      <pc:sldChg chg="add del">
        <pc:chgData name="Sadhana Jha" userId="26551a24-7b54-4515-aa86-bf14174199c0" providerId="ADAL" clId="{CCB577AB-D7D1-4450-99F6-F234C2798610}" dt="2024-01-25T19:59:34.171" v="495" actId="47"/>
        <pc:sldMkLst>
          <pc:docMk/>
          <pc:sldMk cId="0" sldId="286"/>
        </pc:sldMkLst>
      </pc:sldChg>
      <pc:sldChg chg="modSp mod">
        <pc:chgData name="Sadhana Jha" userId="26551a24-7b54-4515-aa86-bf14174199c0" providerId="ADAL" clId="{CCB577AB-D7D1-4450-99F6-F234C2798610}" dt="2024-01-25T19:57:58.343" v="477" actId="20577"/>
        <pc:sldMkLst>
          <pc:docMk/>
          <pc:sldMk cId="3019236420" sldId="287"/>
        </pc:sldMkLst>
        <pc:spChg chg="mod">
          <ac:chgData name="Sadhana Jha" userId="26551a24-7b54-4515-aa86-bf14174199c0" providerId="ADAL" clId="{CCB577AB-D7D1-4450-99F6-F234C2798610}" dt="2024-01-25T19:57:58.343" v="477" actId="20577"/>
          <ac:spMkLst>
            <pc:docMk/>
            <pc:sldMk cId="3019236420" sldId="287"/>
            <ac:spMk id="4" creationId="{418F8AA9-723F-5A6F-E2A2-A96448642422}"/>
          </ac:spMkLst>
        </pc:spChg>
      </pc:sldChg>
      <pc:sldChg chg="add del">
        <pc:chgData name="Sadhana Jha" userId="26551a24-7b54-4515-aa86-bf14174199c0" providerId="ADAL" clId="{CCB577AB-D7D1-4450-99F6-F234C2798610}" dt="2024-01-25T19:59:34.171" v="495" actId="47"/>
        <pc:sldMkLst>
          <pc:docMk/>
          <pc:sldMk cId="0" sldId="288"/>
        </pc:sldMkLst>
      </pc:sldChg>
      <pc:sldChg chg="add del">
        <pc:chgData name="Sadhana Jha" userId="26551a24-7b54-4515-aa86-bf14174199c0" providerId="ADAL" clId="{CCB577AB-D7D1-4450-99F6-F234C2798610}" dt="2024-01-25T19:59:34.171" v="495" actId="47"/>
        <pc:sldMkLst>
          <pc:docMk/>
          <pc:sldMk cId="0" sldId="289"/>
        </pc:sldMkLst>
      </pc:sldChg>
      <pc:sldChg chg="add del">
        <pc:chgData name="Sadhana Jha" userId="26551a24-7b54-4515-aa86-bf14174199c0" providerId="ADAL" clId="{CCB577AB-D7D1-4450-99F6-F234C2798610}" dt="2024-01-25T19:59:34.171" v="495" actId="47"/>
        <pc:sldMkLst>
          <pc:docMk/>
          <pc:sldMk cId="0" sldId="290"/>
        </pc:sldMkLst>
      </pc:sldChg>
      <pc:sldChg chg="add del">
        <pc:chgData name="Sadhana Jha" userId="26551a24-7b54-4515-aa86-bf14174199c0" providerId="ADAL" clId="{CCB577AB-D7D1-4450-99F6-F234C2798610}" dt="2024-01-25T19:59:34.171" v="495" actId="47"/>
        <pc:sldMkLst>
          <pc:docMk/>
          <pc:sldMk cId="0" sldId="291"/>
        </pc:sldMkLst>
      </pc:sldChg>
      <pc:sldChg chg="add del">
        <pc:chgData name="Sadhana Jha" userId="26551a24-7b54-4515-aa86-bf14174199c0" providerId="ADAL" clId="{CCB577AB-D7D1-4450-99F6-F234C2798610}" dt="2024-01-25T19:59:34.171" v="495" actId="47"/>
        <pc:sldMkLst>
          <pc:docMk/>
          <pc:sldMk cId="0" sldId="292"/>
        </pc:sldMkLst>
      </pc:sldChg>
      <pc:sldChg chg="modSp">
        <pc:chgData name="Sadhana Jha" userId="26551a24-7b54-4515-aa86-bf14174199c0" providerId="ADAL" clId="{CCB577AB-D7D1-4450-99F6-F234C2798610}" dt="2024-01-25T19:59:50.662" v="508" actId="20577"/>
        <pc:sldMkLst>
          <pc:docMk/>
          <pc:sldMk cId="3696756900" sldId="293"/>
        </pc:sldMkLst>
        <pc:spChg chg="mod">
          <ac:chgData name="Sadhana Jha" userId="26551a24-7b54-4515-aa86-bf14174199c0" providerId="ADAL" clId="{CCB577AB-D7D1-4450-99F6-F234C2798610}" dt="2024-01-25T19:59:50.662" v="508" actId="20577"/>
          <ac:spMkLst>
            <pc:docMk/>
            <pc:sldMk cId="3696756900" sldId="293"/>
            <ac:spMk id="3" creationId="{DBEEB761-BC4F-5D92-475C-4B15D9028148}"/>
          </ac:spMkLst>
        </pc:spChg>
      </pc:sldChg>
      <pc:sldChg chg="add del">
        <pc:chgData name="Sadhana Jha" userId="26551a24-7b54-4515-aa86-bf14174199c0" providerId="ADAL" clId="{CCB577AB-D7D1-4450-99F6-F234C2798610}" dt="2024-01-25T19:59:34.171" v="495" actId="47"/>
        <pc:sldMkLst>
          <pc:docMk/>
          <pc:sldMk cId="0" sldId="294"/>
        </pc:sldMkLst>
      </pc:sldChg>
      <pc:sldChg chg="del">
        <pc:chgData name="Sadhana Jha" userId="26551a24-7b54-4515-aa86-bf14174199c0" providerId="ADAL" clId="{CCB577AB-D7D1-4450-99F6-F234C2798610}" dt="2024-01-18T12:05:58.290" v="0" actId="47"/>
        <pc:sldMkLst>
          <pc:docMk/>
          <pc:sldMk cId="2944644869" sldId="294"/>
        </pc:sldMkLst>
      </pc:sldChg>
      <pc:sldChg chg="add del">
        <pc:chgData name="Sadhana Jha" userId="26551a24-7b54-4515-aa86-bf14174199c0" providerId="ADAL" clId="{CCB577AB-D7D1-4450-99F6-F234C2798610}" dt="2024-01-25T19:59:34.171" v="495" actId="47"/>
        <pc:sldMkLst>
          <pc:docMk/>
          <pc:sldMk cId="0" sldId="295"/>
        </pc:sldMkLst>
      </pc:sldChg>
      <pc:sldChg chg="del">
        <pc:chgData name="Sadhana Jha" userId="26551a24-7b54-4515-aa86-bf14174199c0" providerId="ADAL" clId="{CCB577AB-D7D1-4450-99F6-F234C2798610}" dt="2024-01-18T12:06:17.489" v="2" actId="47"/>
        <pc:sldMkLst>
          <pc:docMk/>
          <pc:sldMk cId="1495127722" sldId="311"/>
        </pc:sldMkLst>
      </pc:sldChg>
      <pc:sldChg chg="del">
        <pc:chgData name="Sadhana Jha" userId="26551a24-7b54-4515-aa86-bf14174199c0" providerId="ADAL" clId="{CCB577AB-D7D1-4450-99F6-F234C2798610}" dt="2024-01-25T19:59:34.171" v="495" actId="47"/>
        <pc:sldMkLst>
          <pc:docMk/>
          <pc:sldMk cId="914403670" sldId="319"/>
        </pc:sldMkLst>
      </pc:sldChg>
      <pc:sldChg chg="addSp modSp del mod">
        <pc:chgData name="Sadhana Jha" userId="26551a24-7b54-4515-aa86-bf14174199c0" providerId="ADAL" clId="{CCB577AB-D7D1-4450-99F6-F234C2798610}" dt="2024-01-25T19:59:34.171" v="495" actId="47"/>
        <pc:sldMkLst>
          <pc:docMk/>
          <pc:sldMk cId="3402448115" sldId="320"/>
        </pc:sldMkLst>
        <pc:spChg chg="add mod">
          <ac:chgData name="Sadhana Jha" userId="26551a24-7b54-4515-aa86-bf14174199c0" providerId="ADAL" clId="{CCB577AB-D7D1-4450-99F6-F234C2798610}" dt="2024-01-18T12:09:57.369" v="112" actId="20577"/>
          <ac:spMkLst>
            <pc:docMk/>
            <pc:sldMk cId="3402448115" sldId="320"/>
            <ac:spMk id="2" creationId="{F72AECCE-DCF1-FE86-9505-8F6E19652131}"/>
          </ac:spMkLst>
        </pc:spChg>
        <pc:spChg chg="mod">
          <ac:chgData name="Sadhana Jha" userId="26551a24-7b54-4515-aa86-bf14174199c0" providerId="ADAL" clId="{CCB577AB-D7D1-4450-99F6-F234C2798610}" dt="2024-01-18T12:09:32.923" v="86" actId="20577"/>
          <ac:spMkLst>
            <pc:docMk/>
            <pc:sldMk cId="3402448115" sldId="320"/>
            <ac:spMk id="6" creationId="{E849C62E-73E4-4166-933A-789EDF94F1FC}"/>
          </ac:spMkLst>
        </pc:spChg>
      </pc:sldChg>
      <pc:sldChg chg="modSp del mod ord">
        <pc:chgData name="Sadhana Jha" userId="26551a24-7b54-4515-aa86-bf14174199c0" providerId="ADAL" clId="{CCB577AB-D7D1-4450-99F6-F234C2798610}" dt="2024-01-25T19:59:34.171" v="495" actId="47"/>
        <pc:sldMkLst>
          <pc:docMk/>
          <pc:sldMk cId="1263441363" sldId="321"/>
        </pc:sldMkLst>
        <pc:spChg chg="mod">
          <ac:chgData name="Sadhana Jha" userId="26551a24-7b54-4515-aa86-bf14174199c0" providerId="ADAL" clId="{CCB577AB-D7D1-4450-99F6-F234C2798610}" dt="2024-01-18T12:08:36.193" v="75" actId="113"/>
          <ac:spMkLst>
            <pc:docMk/>
            <pc:sldMk cId="1263441363" sldId="321"/>
            <ac:spMk id="2" creationId="{3F376D29-EE45-EF33-9D81-0983DC124C5B}"/>
          </ac:spMkLst>
        </pc:spChg>
      </pc:sldChg>
      <pc:sldChg chg="del">
        <pc:chgData name="Sadhana Jha" userId="26551a24-7b54-4515-aa86-bf14174199c0" providerId="ADAL" clId="{CCB577AB-D7D1-4450-99F6-F234C2798610}" dt="2024-01-25T19:59:34.171" v="495" actId="47"/>
        <pc:sldMkLst>
          <pc:docMk/>
          <pc:sldMk cId="1385275435" sldId="322"/>
        </pc:sldMkLst>
      </pc:sldChg>
      <pc:sldChg chg="add del">
        <pc:chgData name="Sadhana Jha" userId="26551a24-7b54-4515-aa86-bf14174199c0" providerId="ADAL" clId="{CCB577AB-D7D1-4450-99F6-F234C2798610}" dt="2024-01-25T19:59:34.171" v="495" actId="47"/>
        <pc:sldMkLst>
          <pc:docMk/>
          <pc:sldMk cId="616276792" sldId="323"/>
        </pc:sldMkLst>
      </pc:sldChg>
      <pc:sldChg chg="del">
        <pc:chgData name="Sadhana Jha" userId="26551a24-7b54-4515-aa86-bf14174199c0" providerId="ADAL" clId="{CCB577AB-D7D1-4450-99F6-F234C2798610}" dt="2024-01-18T12:09:11.209" v="76" actId="2696"/>
        <pc:sldMkLst>
          <pc:docMk/>
          <pc:sldMk cId="2103376545" sldId="323"/>
        </pc:sldMkLst>
      </pc:sldChg>
      <pc:sldChg chg="del">
        <pc:chgData name="Sadhana Jha" userId="26551a24-7b54-4515-aa86-bf14174199c0" providerId="ADAL" clId="{CCB577AB-D7D1-4450-99F6-F234C2798610}" dt="2024-01-25T19:59:34.171" v="495" actId="47"/>
        <pc:sldMkLst>
          <pc:docMk/>
          <pc:sldMk cId="3526791270" sldId="419"/>
        </pc:sldMkLst>
      </pc:sldChg>
      <pc:sldChg chg="modSp del mod">
        <pc:chgData name="Sadhana Jha" userId="26551a24-7b54-4515-aa86-bf14174199c0" providerId="ADAL" clId="{CCB577AB-D7D1-4450-99F6-F234C2798610}" dt="2024-01-18T12:09:35.626" v="87" actId="47"/>
        <pc:sldMkLst>
          <pc:docMk/>
          <pc:sldMk cId="584193912" sldId="420"/>
        </pc:sldMkLst>
        <pc:spChg chg="mod">
          <ac:chgData name="Sadhana Jha" userId="26551a24-7b54-4515-aa86-bf14174199c0" providerId="ADAL" clId="{CCB577AB-D7D1-4450-99F6-F234C2798610}" dt="2024-01-18T12:09:21.453" v="78" actId="21"/>
          <ac:spMkLst>
            <pc:docMk/>
            <pc:sldMk cId="584193912" sldId="420"/>
            <ac:spMk id="6" creationId="{E849C62E-73E4-4166-933A-789EDF94F1FC}"/>
          </ac:spMkLst>
        </pc:spChg>
      </pc:sldChg>
      <pc:sldChg chg="del">
        <pc:chgData name="Sadhana Jha" userId="26551a24-7b54-4515-aa86-bf14174199c0" providerId="ADAL" clId="{CCB577AB-D7D1-4450-99F6-F234C2798610}" dt="2024-01-18T12:10:24.930" v="113" actId="47"/>
        <pc:sldMkLst>
          <pc:docMk/>
          <pc:sldMk cId="553650460" sldId="421"/>
        </pc:sldMkLst>
      </pc:sldChg>
      <pc:sldChg chg="modSp del mod">
        <pc:chgData name="Sadhana Jha" userId="26551a24-7b54-4515-aa86-bf14174199c0" providerId="ADAL" clId="{CCB577AB-D7D1-4450-99F6-F234C2798610}" dt="2024-01-25T19:59:34.171" v="495" actId="47"/>
        <pc:sldMkLst>
          <pc:docMk/>
          <pc:sldMk cId="3564940754" sldId="423"/>
        </pc:sldMkLst>
        <pc:spChg chg="mod">
          <ac:chgData name="Sadhana Jha" userId="26551a24-7b54-4515-aa86-bf14174199c0" providerId="ADAL" clId="{CCB577AB-D7D1-4450-99F6-F234C2798610}" dt="2024-01-18T12:06:31.717" v="15" actId="20577"/>
          <ac:spMkLst>
            <pc:docMk/>
            <pc:sldMk cId="3564940754" sldId="423"/>
            <ac:spMk id="5" creationId="{F494A499-D668-1740-32D9-8F911F391C48}"/>
          </ac:spMkLst>
        </pc:spChg>
        <pc:spChg chg="mod">
          <ac:chgData name="Sadhana Jha" userId="26551a24-7b54-4515-aa86-bf14174199c0" providerId="ADAL" clId="{CCB577AB-D7D1-4450-99F6-F234C2798610}" dt="2024-01-18T12:06:36.500" v="16" actId="1076"/>
          <ac:spMkLst>
            <pc:docMk/>
            <pc:sldMk cId="3564940754" sldId="423"/>
            <ac:spMk id="6" creationId="{EC2B9A00-82BF-51D1-83CD-D54BBA0E955F}"/>
          </ac:spMkLst>
        </pc:spChg>
      </pc:sldChg>
      <pc:sldChg chg="modSp del mod">
        <pc:chgData name="Sadhana Jha" userId="26551a24-7b54-4515-aa86-bf14174199c0" providerId="ADAL" clId="{CCB577AB-D7D1-4450-99F6-F234C2798610}" dt="2024-01-25T19:59:34.171" v="495" actId="47"/>
        <pc:sldMkLst>
          <pc:docMk/>
          <pc:sldMk cId="2268780933" sldId="425"/>
        </pc:sldMkLst>
        <pc:spChg chg="mod">
          <ac:chgData name="Sadhana Jha" userId="26551a24-7b54-4515-aa86-bf14174199c0" providerId="ADAL" clId="{CCB577AB-D7D1-4450-99F6-F234C2798610}" dt="2024-01-18T12:06:57.059" v="20" actId="14100"/>
          <ac:spMkLst>
            <pc:docMk/>
            <pc:sldMk cId="2268780933" sldId="425"/>
            <ac:spMk id="5" creationId="{F494A499-D668-1740-32D9-8F911F391C48}"/>
          </ac:spMkLst>
        </pc:spChg>
        <pc:spChg chg="mod">
          <ac:chgData name="Sadhana Jha" userId="26551a24-7b54-4515-aa86-bf14174199c0" providerId="ADAL" clId="{CCB577AB-D7D1-4450-99F6-F234C2798610}" dt="2024-01-18T12:06:50.638" v="18" actId="21"/>
          <ac:spMkLst>
            <pc:docMk/>
            <pc:sldMk cId="2268780933" sldId="425"/>
            <ac:spMk id="6" creationId="{EC2B9A00-82BF-51D1-83CD-D54BBA0E955F}"/>
          </ac:spMkLst>
        </pc:spChg>
      </pc:sldChg>
      <pc:sldChg chg="modSp del mod">
        <pc:chgData name="Sadhana Jha" userId="26551a24-7b54-4515-aa86-bf14174199c0" providerId="ADAL" clId="{CCB577AB-D7D1-4450-99F6-F234C2798610}" dt="2024-01-25T19:59:34.171" v="495" actId="47"/>
        <pc:sldMkLst>
          <pc:docMk/>
          <pc:sldMk cId="3236619345" sldId="426"/>
        </pc:sldMkLst>
        <pc:spChg chg="mod">
          <ac:chgData name="Sadhana Jha" userId="26551a24-7b54-4515-aa86-bf14174199c0" providerId="ADAL" clId="{CCB577AB-D7D1-4450-99F6-F234C2798610}" dt="2024-01-18T12:07:48.347" v="47" actId="1036"/>
          <ac:spMkLst>
            <pc:docMk/>
            <pc:sldMk cId="3236619345" sldId="426"/>
            <ac:spMk id="5" creationId="{F494A499-D668-1740-32D9-8F911F391C48}"/>
          </ac:spMkLst>
        </pc:spChg>
        <pc:spChg chg="mod">
          <ac:chgData name="Sadhana Jha" userId="26551a24-7b54-4515-aa86-bf14174199c0" providerId="ADAL" clId="{CCB577AB-D7D1-4450-99F6-F234C2798610}" dt="2024-01-18T12:07:30.984" v="40" actId="1076"/>
          <ac:spMkLst>
            <pc:docMk/>
            <pc:sldMk cId="3236619345" sldId="426"/>
            <ac:spMk id="6" creationId="{EC2B9A00-82BF-51D1-83CD-D54BBA0E955F}"/>
          </ac:spMkLst>
        </pc:spChg>
      </pc:sldChg>
      <pc:sldChg chg="modSp del mod">
        <pc:chgData name="Sadhana Jha" userId="26551a24-7b54-4515-aa86-bf14174199c0" providerId="ADAL" clId="{CCB577AB-D7D1-4450-99F6-F234C2798610}" dt="2024-01-25T19:59:34.171" v="495" actId="47"/>
        <pc:sldMkLst>
          <pc:docMk/>
          <pc:sldMk cId="3347473409" sldId="427"/>
        </pc:sldMkLst>
        <pc:spChg chg="mod">
          <ac:chgData name="Sadhana Jha" userId="26551a24-7b54-4515-aa86-bf14174199c0" providerId="ADAL" clId="{CCB577AB-D7D1-4450-99F6-F234C2798610}" dt="2024-01-18T12:08:09.167" v="52" actId="14100"/>
          <ac:spMkLst>
            <pc:docMk/>
            <pc:sldMk cId="3347473409" sldId="427"/>
            <ac:spMk id="5" creationId="{F494A499-D668-1740-32D9-8F911F391C48}"/>
          </ac:spMkLst>
        </pc:spChg>
        <pc:spChg chg="mod">
          <ac:chgData name="Sadhana Jha" userId="26551a24-7b54-4515-aa86-bf14174199c0" providerId="ADAL" clId="{CCB577AB-D7D1-4450-99F6-F234C2798610}" dt="2024-01-18T12:07:59.207" v="48" actId="21"/>
          <ac:spMkLst>
            <pc:docMk/>
            <pc:sldMk cId="3347473409" sldId="427"/>
            <ac:spMk id="6" creationId="{EC2B9A00-82BF-51D1-83CD-D54BBA0E955F}"/>
          </ac:spMkLst>
        </pc:spChg>
      </pc:sldChg>
      <pc:sldChg chg="addSp modSp new del mod modAnim">
        <pc:chgData name="Sadhana Jha" userId="26551a24-7b54-4515-aa86-bf14174199c0" providerId="ADAL" clId="{CCB577AB-D7D1-4450-99F6-F234C2798610}" dt="2024-01-18T12:48:07.332" v="336" actId="2696"/>
        <pc:sldMkLst>
          <pc:docMk/>
          <pc:sldMk cId="822997683" sldId="428"/>
        </pc:sldMkLst>
        <pc:spChg chg="mod">
          <ac:chgData name="Sadhana Jha" userId="26551a24-7b54-4515-aa86-bf14174199c0" providerId="ADAL" clId="{CCB577AB-D7D1-4450-99F6-F234C2798610}" dt="2024-01-18T12:23:18.915" v="175" actId="14100"/>
          <ac:spMkLst>
            <pc:docMk/>
            <pc:sldMk cId="822997683" sldId="428"/>
            <ac:spMk id="2" creationId="{4B070900-8D4C-C141-BD86-ABE7CD0DADB5}"/>
          </ac:spMkLst>
        </pc:spChg>
        <pc:spChg chg="mod">
          <ac:chgData name="Sadhana Jha" userId="26551a24-7b54-4515-aa86-bf14174199c0" providerId="ADAL" clId="{CCB577AB-D7D1-4450-99F6-F234C2798610}" dt="2024-01-18T12:23:50.184" v="179"/>
          <ac:spMkLst>
            <pc:docMk/>
            <pc:sldMk cId="822997683" sldId="428"/>
            <ac:spMk id="3" creationId="{4F464755-D46F-7FE2-CD85-E157B1FD0828}"/>
          </ac:spMkLst>
        </pc:spChg>
        <pc:graphicFrameChg chg="add mod">
          <ac:chgData name="Sadhana Jha" userId="26551a24-7b54-4515-aa86-bf14174199c0" providerId="ADAL" clId="{CCB577AB-D7D1-4450-99F6-F234C2798610}" dt="2024-01-18T12:23:57.485" v="181" actId="1076"/>
          <ac:graphicFrameMkLst>
            <pc:docMk/>
            <pc:sldMk cId="822997683" sldId="428"/>
            <ac:graphicFrameMk id="4" creationId="{CF951A29-F205-F237-4C6E-B81FED450598}"/>
          </ac:graphicFrameMkLst>
        </pc:graphicFrameChg>
      </pc:sldChg>
      <pc:sldChg chg="modSp add del mod">
        <pc:chgData name="Sadhana Jha" userId="26551a24-7b54-4515-aa86-bf14174199c0" providerId="ADAL" clId="{CCB577AB-D7D1-4450-99F6-F234C2798610}" dt="2024-01-18T12:53:25.445" v="388" actId="2696"/>
        <pc:sldMkLst>
          <pc:docMk/>
          <pc:sldMk cId="3981735424" sldId="428"/>
        </pc:sldMkLst>
        <pc:spChg chg="mod">
          <ac:chgData name="Sadhana Jha" userId="26551a24-7b54-4515-aa86-bf14174199c0" providerId="ADAL" clId="{CCB577AB-D7D1-4450-99F6-F234C2798610}" dt="2024-01-18T12:50:25.801" v="383" actId="113"/>
          <ac:spMkLst>
            <pc:docMk/>
            <pc:sldMk cId="3981735424" sldId="428"/>
            <ac:spMk id="2" creationId="{4B070900-8D4C-C141-BD86-ABE7CD0DADB5}"/>
          </ac:spMkLst>
        </pc:spChg>
      </pc:sldChg>
      <pc:sldChg chg="del">
        <pc:chgData name="Sadhana Jha" userId="26551a24-7b54-4515-aa86-bf14174199c0" providerId="ADAL" clId="{CCB577AB-D7D1-4450-99F6-F234C2798610}" dt="2024-01-18T12:06:39.267" v="17" actId="47"/>
        <pc:sldMkLst>
          <pc:docMk/>
          <pc:sldMk cId="1243404412" sldId="429"/>
        </pc:sldMkLst>
      </pc:sldChg>
      <pc:sldChg chg="modSp add del mod">
        <pc:chgData name="Sadhana Jha" userId="26551a24-7b54-4515-aa86-bf14174199c0" providerId="ADAL" clId="{CCB577AB-D7D1-4450-99F6-F234C2798610}" dt="2024-01-18T12:53:25.445" v="388" actId="2696"/>
        <pc:sldMkLst>
          <pc:docMk/>
          <pc:sldMk cId="2481716662" sldId="429"/>
        </pc:sldMkLst>
        <pc:spChg chg="mod">
          <ac:chgData name="Sadhana Jha" userId="26551a24-7b54-4515-aa86-bf14174199c0" providerId="ADAL" clId="{CCB577AB-D7D1-4450-99F6-F234C2798610}" dt="2024-01-18T12:50:21.499" v="382" actId="113"/>
          <ac:spMkLst>
            <pc:docMk/>
            <pc:sldMk cId="2481716662" sldId="429"/>
            <ac:spMk id="2" creationId="{A95CBC37-0CB1-7D7E-4D5C-7A4EB5FED7A8}"/>
          </ac:spMkLst>
        </pc:spChg>
      </pc:sldChg>
      <pc:sldChg chg="addSp delSp modSp new del mod">
        <pc:chgData name="Sadhana Jha" userId="26551a24-7b54-4515-aa86-bf14174199c0" providerId="ADAL" clId="{CCB577AB-D7D1-4450-99F6-F234C2798610}" dt="2024-01-18T12:48:07.332" v="336" actId="2696"/>
        <pc:sldMkLst>
          <pc:docMk/>
          <pc:sldMk cId="2842719787" sldId="429"/>
        </pc:sldMkLst>
        <pc:spChg chg="del">
          <ac:chgData name="Sadhana Jha" userId="26551a24-7b54-4515-aa86-bf14174199c0" providerId="ADAL" clId="{CCB577AB-D7D1-4450-99F6-F234C2798610}" dt="2024-01-18T12:27:59.132" v="189" actId="478"/>
          <ac:spMkLst>
            <pc:docMk/>
            <pc:sldMk cId="2842719787" sldId="429"/>
            <ac:spMk id="3" creationId="{86BEB83F-9439-7A7D-ACCF-BCF1E29491A4}"/>
          </ac:spMkLst>
        </pc:spChg>
        <pc:spChg chg="mod">
          <ac:chgData name="Sadhana Jha" userId="26551a24-7b54-4515-aa86-bf14174199c0" providerId="ADAL" clId="{CCB577AB-D7D1-4450-99F6-F234C2798610}" dt="2024-01-18T12:31:51.347" v="218" actId="1076"/>
          <ac:spMkLst>
            <pc:docMk/>
            <pc:sldMk cId="2842719787" sldId="429"/>
            <ac:spMk id="6" creationId="{43AB64C4-2339-BA59-13C7-76177DDD44C6}"/>
          </ac:spMkLst>
        </pc:spChg>
        <pc:spChg chg="del mod">
          <ac:chgData name="Sadhana Jha" userId="26551a24-7b54-4515-aa86-bf14174199c0" providerId="ADAL" clId="{CCB577AB-D7D1-4450-99F6-F234C2798610}" dt="2024-01-18T12:29:38.850" v="194" actId="478"/>
          <ac:spMkLst>
            <pc:docMk/>
            <pc:sldMk cId="2842719787" sldId="429"/>
            <ac:spMk id="7" creationId="{C00577C8-2545-AD64-1220-6EAC6E882B1E}"/>
          </ac:spMkLst>
        </pc:spChg>
        <pc:spChg chg="del mod">
          <ac:chgData name="Sadhana Jha" userId="26551a24-7b54-4515-aa86-bf14174199c0" providerId="ADAL" clId="{CCB577AB-D7D1-4450-99F6-F234C2798610}" dt="2024-01-18T12:29:48.138" v="196" actId="478"/>
          <ac:spMkLst>
            <pc:docMk/>
            <pc:sldMk cId="2842719787" sldId="429"/>
            <ac:spMk id="8" creationId="{C1C4420E-A354-144C-8812-A47C18683C4A}"/>
          </ac:spMkLst>
        </pc:spChg>
        <pc:spChg chg="mod">
          <ac:chgData name="Sadhana Jha" userId="26551a24-7b54-4515-aa86-bf14174199c0" providerId="ADAL" clId="{CCB577AB-D7D1-4450-99F6-F234C2798610}" dt="2024-01-18T12:31:51.347" v="218" actId="1076"/>
          <ac:spMkLst>
            <pc:docMk/>
            <pc:sldMk cId="2842719787" sldId="429"/>
            <ac:spMk id="10" creationId="{2A7483E6-5B08-341B-2AD2-358FBE39F234}"/>
          </ac:spMkLst>
        </pc:spChg>
        <pc:spChg chg="mod">
          <ac:chgData name="Sadhana Jha" userId="26551a24-7b54-4515-aa86-bf14174199c0" providerId="ADAL" clId="{CCB577AB-D7D1-4450-99F6-F234C2798610}" dt="2024-01-18T12:31:51.347" v="218" actId="1076"/>
          <ac:spMkLst>
            <pc:docMk/>
            <pc:sldMk cId="2842719787" sldId="429"/>
            <ac:spMk id="11" creationId="{4B2FD6ED-1121-E600-6FD7-662BB74438BA}"/>
          </ac:spMkLst>
        </pc:spChg>
        <pc:spChg chg="mod">
          <ac:chgData name="Sadhana Jha" userId="26551a24-7b54-4515-aa86-bf14174199c0" providerId="ADAL" clId="{CCB577AB-D7D1-4450-99F6-F234C2798610}" dt="2024-01-18T12:31:51.347" v="218" actId="1076"/>
          <ac:spMkLst>
            <pc:docMk/>
            <pc:sldMk cId="2842719787" sldId="429"/>
            <ac:spMk id="12" creationId="{CFC83CDA-253B-A204-1EBA-70F5738D7952}"/>
          </ac:spMkLst>
        </pc:spChg>
        <pc:spChg chg="mod">
          <ac:chgData name="Sadhana Jha" userId="26551a24-7b54-4515-aa86-bf14174199c0" providerId="ADAL" clId="{CCB577AB-D7D1-4450-99F6-F234C2798610}" dt="2024-01-18T12:31:51.347" v="218" actId="1076"/>
          <ac:spMkLst>
            <pc:docMk/>
            <pc:sldMk cId="2842719787" sldId="429"/>
            <ac:spMk id="13" creationId="{F74FEA5C-2FC9-5E98-B4ED-164DDDF2EAC4}"/>
          </ac:spMkLst>
        </pc:spChg>
        <pc:spChg chg="del mod">
          <ac:chgData name="Sadhana Jha" userId="26551a24-7b54-4515-aa86-bf14174199c0" providerId="ADAL" clId="{CCB577AB-D7D1-4450-99F6-F234C2798610}" dt="2024-01-18T12:29:36.174" v="193" actId="478"/>
          <ac:spMkLst>
            <pc:docMk/>
            <pc:sldMk cId="2842719787" sldId="429"/>
            <ac:spMk id="14" creationId="{5A46B724-7776-B72B-A811-B856B66B85B6}"/>
          </ac:spMkLst>
        </pc:spChg>
        <pc:spChg chg="mod">
          <ac:chgData name="Sadhana Jha" userId="26551a24-7b54-4515-aa86-bf14174199c0" providerId="ADAL" clId="{CCB577AB-D7D1-4450-99F6-F234C2798610}" dt="2024-01-18T12:31:51.347" v="218" actId="1076"/>
          <ac:spMkLst>
            <pc:docMk/>
            <pc:sldMk cId="2842719787" sldId="429"/>
            <ac:spMk id="15" creationId="{8B8B3110-4E4A-6032-FA4E-DD43E09F9CED}"/>
          </ac:spMkLst>
        </pc:spChg>
        <pc:spChg chg="del mod">
          <ac:chgData name="Sadhana Jha" userId="26551a24-7b54-4515-aa86-bf14174199c0" providerId="ADAL" clId="{CCB577AB-D7D1-4450-99F6-F234C2798610}" dt="2024-01-18T12:29:45.267" v="195" actId="478"/>
          <ac:spMkLst>
            <pc:docMk/>
            <pc:sldMk cId="2842719787" sldId="429"/>
            <ac:spMk id="16" creationId="{F6AB0458-4C62-CAD7-8493-870E8F5AD546}"/>
          </ac:spMkLst>
        </pc:spChg>
        <pc:spChg chg="mod">
          <ac:chgData name="Sadhana Jha" userId="26551a24-7b54-4515-aa86-bf14174199c0" providerId="ADAL" clId="{CCB577AB-D7D1-4450-99F6-F234C2798610}" dt="2024-01-18T12:31:51.347" v="218" actId="1076"/>
          <ac:spMkLst>
            <pc:docMk/>
            <pc:sldMk cId="2842719787" sldId="429"/>
            <ac:spMk id="17" creationId="{AFA8DD6D-5595-8CF3-505B-4DCB2D7B7907}"/>
          </ac:spMkLst>
        </pc:spChg>
        <pc:spChg chg="del mod">
          <ac:chgData name="Sadhana Jha" userId="26551a24-7b54-4515-aa86-bf14174199c0" providerId="ADAL" clId="{CCB577AB-D7D1-4450-99F6-F234C2798610}" dt="2024-01-18T12:29:33.527" v="192" actId="478"/>
          <ac:spMkLst>
            <pc:docMk/>
            <pc:sldMk cId="2842719787" sldId="429"/>
            <ac:spMk id="18" creationId="{3F67E02A-043F-F74B-5DC0-BE6C3E4F4F7D}"/>
          </ac:spMkLst>
        </pc:spChg>
        <pc:spChg chg="del mod">
          <ac:chgData name="Sadhana Jha" userId="26551a24-7b54-4515-aa86-bf14174199c0" providerId="ADAL" clId="{CCB577AB-D7D1-4450-99F6-F234C2798610}" dt="2024-01-18T12:30:03.238" v="197" actId="478"/>
          <ac:spMkLst>
            <pc:docMk/>
            <pc:sldMk cId="2842719787" sldId="429"/>
            <ac:spMk id="19" creationId="{18BC98E5-BE75-F23A-4D11-CCD2804EC346}"/>
          </ac:spMkLst>
        </pc:spChg>
        <pc:spChg chg="mod">
          <ac:chgData name="Sadhana Jha" userId="26551a24-7b54-4515-aa86-bf14174199c0" providerId="ADAL" clId="{CCB577AB-D7D1-4450-99F6-F234C2798610}" dt="2024-01-18T12:31:51.347" v="218" actId="1076"/>
          <ac:spMkLst>
            <pc:docMk/>
            <pc:sldMk cId="2842719787" sldId="429"/>
            <ac:spMk id="20" creationId="{23261797-9DE5-421F-4945-674A8B4194A4}"/>
          </ac:spMkLst>
        </pc:spChg>
        <pc:spChg chg="mod">
          <ac:chgData name="Sadhana Jha" userId="26551a24-7b54-4515-aa86-bf14174199c0" providerId="ADAL" clId="{CCB577AB-D7D1-4450-99F6-F234C2798610}" dt="2024-01-18T12:31:51.347" v="218" actId="1076"/>
          <ac:spMkLst>
            <pc:docMk/>
            <pc:sldMk cId="2842719787" sldId="429"/>
            <ac:spMk id="21" creationId="{D05C9EEB-F8DA-E38F-BCEF-E6B5FCB66F31}"/>
          </ac:spMkLst>
        </pc:spChg>
        <pc:spChg chg="mod">
          <ac:chgData name="Sadhana Jha" userId="26551a24-7b54-4515-aa86-bf14174199c0" providerId="ADAL" clId="{CCB577AB-D7D1-4450-99F6-F234C2798610}" dt="2024-01-18T12:31:51.347" v="218" actId="1076"/>
          <ac:spMkLst>
            <pc:docMk/>
            <pc:sldMk cId="2842719787" sldId="429"/>
            <ac:spMk id="22" creationId="{FA181034-E710-24DE-B384-A078049E3F54}"/>
          </ac:spMkLst>
        </pc:spChg>
        <pc:spChg chg="add mod">
          <ac:chgData name="Sadhana Jha" userId="26551a24-7b54-4515-aa86-bf14174199c0" providerId="ADAL" clId="{CCB577AB-D7D1-4450-99F6-F234C2798610}" dt="2024-01-18T12:32:13.169" v="221" actId="14100"/>
          <ac:spMkLst>
            <pc:docMk/>
            <pc:sldMk cId="2842719787" sldId="429"/>
            <ac:spMk id="23" creationId="{905F694F-D906-6976-6B43-1B5D7733B1A7}"/>
          </ac:spMkLst>
        </pc:spChg>
        <pc:spChg chg="add mod">
          <ac:chgData name="Sadhana Jha" userId="26551a24-7b54-4515-aa86-bf14174199c0" providerId="ADAL" clId="{CCB577AB-D7D1-4450-99F6-F234C2798610}" dt="2024-01-18T12:32:24.964" v="224" actId="14100"/>
          <ac:spMkLst>
            <pc:docMk/>
            <pc:sldMk cId="2842719787" sldId="429"/>
            <ac:spMk id="24" creationId="{83168ACF-FC20-009E-243A-C9F29B238A69}"/>
          </ac:spMkLst>
        </pc:spChg>
        <pc:grpChg chg="add mod">
          <ac:chgData name="Sadhana Jha" userId="26551a24-7b54-4515-aa86-bf14174199c0" providerId="ADAL" clId="{CCB577AB-D7D1-4450-99F6-F234C2798610}" dt="2024-01-18T12:31:51.347" v="218" actId="1076"/>
          <ac:grpSpMkLst>
            <pc:docMk/>
            <pc:sldMk cId="2842719787" sldId="429"/>
            <ac:grpSpMk id="5" creationId="{19B468E4-2D57-6324-DB65-87950436A184}"/>
          </ac:grpSpMkLst>
        </pc:grpChg>
        <pc:grpChg chg="mod">
          <ac:chgData name="Sadhana Jha" userId="26551a24-7b54-4515-aa86-bf14174199c0" providerId="ADAL" clId="{CCB577AB-D7D1-4450-99F6-F234C2798610}" dt="2024-01-18T12:31:51.347" v="218" actId="1076"/>
          <ac:grpSpMkLst>
            <pc:docMk/>
            <pc:sldMk cId="2842719787" sldId="429"/>
            <ac:grpSpMk id="9" creationId="{EF31FDD8-FE77-B746-71E8-0BD5C12F9931}"/>
          </ac:grpSpMkLst>
        </pc:grpChg>
        <pc:graphicFrameChg chg="add mod modGraphic">
          <ac:chgData name="Sadhana Jha" userId="26551a24-7b54-4515-aa86-bf14174199c0" providerId="ADAL" clId="{CCB577AB-D7D1-4450-99F6-F234C2798610}" dt="2024-01-18T12:28:11.035" v="191" actId="14100"/>
          <ac:graphicFrameMkLst>
            <pc:docMk/>
            <pc:sldMk cId="2842719787" sldId="429"/>
            <ac:graphicFrameMk id="4" creationId="{8435BD63-2212-926D-0E1F-26A573908512}"/>
          </ac:graphicFrameMkLst>
        </pc:graphicFrameChg>
      </pc:sldChg>
      <pc:sldChg chg="add del">
        <pc:chgData name="Sadhana Jha" userId="26551a24-7b54-4515-aa86-bf14174199c0" providerId="ADAL" clId="{CCB577AB-D7D1-4450-99F6-F234C2798610}" dt="2024-01-18T12:53:25.445" v="388" actId="2696"/>
        <pc:sldMkLst>
          <pc:docMk/>
          <pc:sldMk cId="1322338081" sldId="430"/>
        </pc:sldMkLst>
      </pc:sldChg>
      <pc:sldChg chg="addSp delSp modSp new del mod modAnim">
        <pc:chgData name="Sadhana Jha" userId="26551a24-7b54-4515-aa86-bf14174199c0" providerId="ADAL" clId="{CCB577AB-D7D1-4450-99F6-F234C2798610}" dt="2024-01-18T12:48:07.332" v="336" actId="2696"/>
        <pc:sldMkLst>
          <pc:docMk/>
          <pc:sldMk cId="2616999658" sldId="430"/>
        </pc:sldMkLst>
        <pc:spChg chg="mod">
          <ac:chgData name="Sadhana Jha" userId="26551a24-7b54-4515-aa86-bf14174199c0" providerId="ADAL" clId="{CCB577AB-D7D1-4450-99F6-F234C2798610}" dt="2024-01-18T12:39:34.634" v="330" actId="113"/>
          <ac:spMkLst>
            <pc:docMk/>
            <pc:sldMk cId="2616999658" sldId="430"/>
            <ac:spMk id="2" creationId="{740F9CD7-5CD3-3925-74F9-0ECED8C401F3}"/>
          </ac:spMkLst>
        </pc:spChg>
        <pc:spChg chg="del">
          <ac:chgData name="Sadhana Jha" userId="26551a24-7b54-4515-aa86-bf14174199c0" providerId="ADAL" clId="{CCB577AB-D7D1-4450-99F6-F234C2798610}" dt="2024-01-18T12:34:00.493" v="259" actId="478"/>
          <ac:spMkLst>
            <pc:docMk/>
            <pc:sldMk cId="2616999658" sldId="430"/>
            <ac:spMk id="3" creationId="{F6420F85-87CA-B8C3-069B-095A8C302EEC}"/>
          </ac:spMkLst>
        </pc:spChg>
        <pc:spChg chg="add del mod">
          <ac:chgData name="Sadhana Jha" userId="26551a24-7b54-4515-aa86-bf14174199c0" providerId="ADAL" clId="{CCB577AB-D7D1-4450-99F6-F234C2798610}" dt="2024-01-18T12:35:06.048" v="270" actId="478"/>
          <ac:spMkLst>
            <pc:docMk/>
            <pc:sldMk cId="2616999658" sldId="430"/>
            <ac:spMk id="5" creationId="{906B229E-F00E-890C-37B4-238EAB3D186C}"/>
          </ac:spMkLst>
        </pc:spChg>
        <pc:spChg chg="add del mod">
          <ac:chgData name="Sadhana Jha" userId="26551a24-7b54-4515-aa86-bf14174199c0" providerId="ADAL" clId="{CCB577AB-D7D1-4450-99F6-F234C2798610}" dt="2024-01-18T12:33:49.107" v="257"/>
          <ac:spMkLst>
            <pc:docMk/>
            <pc:sldMk cId="2616999658" sldId="430"/>
            <ac:spMk id="7" creationId="{C27C3D6B-80B0-C632-D21E-3039C7AC2724}"/>
          </ac:spMkLst>
        </pc:spChg>
        <pc:spChg chg="add mod">
          <ac:chgData name="Sadhana Jha" userId="26551a24-7b54-4515-aa86-bf14174199c0" providerId="ADAL" clId="{CCB577AB-D7D1-4450-99F6-F234C2798610}" dt="2024-01-18T12:39:27.519" v="329" actId="207"/>
          <ac:spMkLst>
            <pc:docMk/>
            <pc:sldMk cId="2616999658" sldId="430"/>
            <ac:spMk id="9" creationId="{FE0467A1-B875-F588-2672-46CB1486ADB5}"/>
          </ac:spMkLst>
        </pc:spChg>
        <pc:spChg chg="add del mod">
          <ac:chgData name="Sadhana Jha" userId="26551a24-7b54-4515-aa86-bf14174199c0" providerId="ADAL" clId="{CCB577AB-D7D1-4450-99F6-F234C2798610}" dt="2024-01-18T12:36:51.710" v="307" actId="478"/>
          <ac:spMkLst>
            <pc:docMk/>
            <pc:sldMk cId="2616999658" sldId="430"/>
            <ac:spMk id="11" creationId="{64F6EA57-C3C5-A0C9-D6CF-CEB7A08CB6B4}"/>
          </ac:spMkLst>
        </pc:spChg>
        <pc:spChg chg="add mod">
          <ac:chgData name="Sadhana Jha" userId="26551a24-7b54-4515-aa86-bf14174199c0" providerId="ADAL" clId="{CCB577AB-D7D1-4450-99F6-F234C2798610}" dt="2024-01-18T12:38:48.096" v="325" actId="207"/>
          <ac:spMkLst>
            <pc:docMk/>
            <pc:sldMk cId="2616999658" sldId="430"/>
            <ac:spMk id="12" creationId="{888A65FB-209C-CEF9-0512-625C188A9F3D}"/>
          </ac:spMkLst>
        </pc:spChg>
        <pc:spChg chg="add mod">
          <ac:chgData name="Sadhana Jha" userId="26551a24-7b54-4515-aa86-bf14174199c0" providerId="ADAL" clId="{CCB577AB-D7D1-4450-99F6-F234C2798610}" dt="2024-01-18T12:38:06.398" v="318" actId="1582"/>
          <ac:spMkLst>
            <pc:docMk/>
            <pc:sldMk cId="2616999658" sldId="430"/>
            <ac:spMk id="13" creationId="{CB38DC49-AA8D-F92E-5A28-9CFC3B76B3D5}"/>
          </ac:spMkLst>
        </pc:spChg>
        <pc:spChg chg="add mod">
          <ac:chgData name="Sadhana Jha" userId="26551a24-7b54-4515-aa86-bf14174199c0" providerId="ADAL" clId="{CCB577AB-D7D1-4450-99F6-F234C2798610}" dt="2024-01-18T12:38:30.722" v="323" actId="1076"/>
          <ac:spMkLst>
            <pc:docMk/>
            <pc:sldMk cId="2616999658" sldId="430"/>
            <ac:spMk id="14" creationId="{D558E643-610F-4BD2-415F-B049FD67A983}"/>
          </ac:spMkLst>
        </pc:spChg>
        <pc:graphicFrameChg chg="add mod modGraphic">
          <ac:chgData name="Sadhana Jha" userId="26551a24-7b54-4515-aa86-bf14174199c0" providerId="ADAL" clId="{CCB577AB-D7D1-4450-99F6-F234C2798610}" dt="2024-01-18T12:36:56.805" v="308" actId="1076"/>
          <ac:graphicFrameMkLst>
            <pc:docMk/>
            <pc:sldMk cId="2616999658" sldId="430"/>
            <ac:graphicFrameMk id="8" creationId="{C18756DA-AA76-01AF-8743-D05E5B4E44DA}"/>
          </ac:graphicFrameMkLst>
        </pc:graphicFrameChg>
      </pc:sldChg>
      <pc:sldChg chg="add del">
        <pc:chgData name="Sadhana Jha" userId="26551a24-7b54-4515-aa86-bf14174199c0" providerId="ADAL" clId="{CCB577AB-D7D1-4450-99F6-F234C2798610}" dt="2024-01-25T19:59:34.171" v="495" actId="47"/>
        <pc:sldMkLst>
          <pc:docMk/>
          <pc:sldMk cId="0" sldId="431"/>
        </pc:sldMkLst>
      </pc:sldChg>
      <pc:sldChg chg="add del">
        <pc:chgData name="Sadhana Jha" userId="26551a24-7b54-4515-aa86-bf14174199c0" providerId="ADAL" clId="{CCB577AB-D7D1-4450-99F6-F234C2798610}" dt="2024-01-25T19:59:34.171" v="495" actId="47"/>
        <pc:sldMkLst>
          <pc:docMk/>
          <pc:sldMk cId="0" sldId="432"/>
        </pc:sldMkLst>
      </pc:sldChg>
      <pc:sldChg chg="add del">
        <pc:chgData name="Sadhana Jha" userId="26551a24-7b54-4515-aa86-bf14174199c0" providerId="ADAL" clId="{CCB577AB-D7D1-4450-99F6-F234C2798610}" dt="2024-01-25T19:59:34.171" v="495" actId="47"/>
        <pc:sldMkLst>
          <pc:docMk/>
          <pc:sldMk cId="0" sldId="433"/>
        </pc:sldMkLst>
      </pc:sldChg>
      <pc:sldChg chg="addSp delSp modSp new del mod">
        <pc:chgData name="Sadhana Jha" userId="26551a24-7b54-4515-aa86-bf14174199c0" providerId="ADAL" clId="{CCB577AB-D7D1-4450-99F6-F234C2798610}" dt="2024-01-25T19:59:34.171" v="495" actId="47"/>
        <pc:sldMkLst>
          <pc:docMk/>
          <pc:sldMk cId="817544732" sldId="434"/>
        </pc:sldMkLst>
        <pc:spChg chg="mod">
          <ac:chgData name="Sadhana Jha" userId="26551a24-7b54-4515-aa86-bf14174199c0" providerId="ADAL" clId="{CCB577AB-D7D1-4450-99F6-F234C2798610}" dt="2024-01-18T12:49:13.622" v="380" actId="113"/>
          <ac:spMkLst>
            <pc:docMk/>
            <pc:sldMk cId="817544732" sldId="434"/>
            <ac:spMk id="2" creationId="{DD135DFC-7E19-27E8-5CB1-149DE08E909B}"/>
          </ac:spMkLst>
        </pc:spChg>
        <pc:spChg chg="del">
          <ac:chgData name="Sadhana Jha" userId="26551a24-7b54-4515-aa86-bf14174199c0" providerId="ADAL" clId="{CCB577AB-D7D1-4450-99F6-F234C2798610}" dt="2024-01-18T12:48:57.424" v="375" actId="478"/>
          <ac:spMkLst>
            <pc:docMk/>
            <pc:sldMk cId="817544732" sldId="434"/>
            <ac:spMk id="3" creationId="{069A60F6-47D2-0F15-8319-84D728791AC0}"/>
          </ac:spMkLst>
        </pc:spChg>
        <pc:spChg chg="add del">
          <ac:chgData name="Sadhana Jha" userId="26551a24-7b54-4515-aa86-bf14174199c0" providerId="ADAL" clId="{CCB577AB-D7D1-4450-99F6-F234C2798610}" dt="2024-01-18T12:49:06.544" v="378" actId="478"/>
          <ac:spMkLst>
            <pc:docMk/>
            <pc:sldMk cId="817544732" sldId="434"/>
            <ac:spMk id="5" creationId="{648354BD-1AF9-28F8-7CA4-28121566C742}"/>
          </ac:spMkLst>
        </pc:spChg>
      </pc:sldChg>
      <pc:sldChg chg="add del">
        <pc:chgData name="Sadhana Jha" userId="26551a24-7b54-4515-aa86-bf14174199c0" providerId="ADAL" clId="{CCB577AB-D7D1-4450-99F6-F234C2798610}" dt="2024-01-25T19:58:13.574" v="494" actId="47"/>
        <pc:sldMkLst>
          <pc:docMk/>
          <pc:sldMk cId="0" sldId="435"/>
        </pc:sldMkLst>
      </pc:sldChg>
      <pc:sldChg chg="add">
        <pc:chgData name="Sadhana Jha" userId="26551a24-7b54-4515-aa86-bf14174199c0" providerId="ADAL" clId="{CCB577AB-D7D1-4450-99F6-F234C2798610}" dt="2024-01-25T19:57:43.397" v="464"/>
        <pc:sldMkLst>
          <pc:docMk/>
          <pc:sldMk cId="0" sldId="436"/>
        </pc:sldMkLst>
      </pc:sldChg>
      <pc:sldChg chg="add">
        <pc:chgData name="Sadhana Jha" userId="26551a24-7b54-4515-aa86-bf14174199c0" providerId="ADAL" clId="{CCB577AB-D7D1-4450-99F6-F234C2798610}" dt="2024-01-25T19:57:43.397" v="464"/>
        <pc:sldMkLst>
          <pc:docMk/>
          <pc:sldMk cId="0" sldId="437"/>
        </pc:sldMkLst>
      </pc:sldChg>
      <pc:sldChg chg="add">
        <pc:chgData name="Sadhana Jha" userId="26551a24-7b54-4515-aa86-bf14174199c0" providerId="ADAL" clId="{CCB577AB-D7D1-4450-99F6-F234C2798610}" dt="2024-01-25T19:57:43.397" v="464"/>
        <pc:sldMkLst>
          <pc:docMk/>
          <pc:sldMk cId="0" sldId="438"/>
        </pc:sldMkLst>
      </pc:sldChg>
      <pc:sldChg chg="add">
        <pc:chgData name="Sadhana Jha" userId="26551a24-7b54-4515-aa86-bf14174199c0" providerId="ADAL" clId="{CCB577AB-D7D1-4450-99F6-F234C2798610}" dt="2024-01-25T19:57:43.397" v="464"/>
        <pc:sldMkLst>
          <pc:docMk/>
          <pc:sldMk cId="0" sldId="439"/>
        </pc:sldMkLst>
      </pc:sldChg>
      <pc:sldChg chg="modSp add mod">
        <pc:chgData name="Sadhana Jha" userId="26551a24-7b54-4515-aa86-bf14174199c0" providerId="ADAL" clId="{CCB577AB-D7D1-4450-99F6-F234C2798610}" dt="2024-01-25T19:57:43.550" v="465" actId="27636"/>
        <pc:sldMkLst>
          <pc:docMk/>
          <pc:sldMk cId="0" sldId="440"/>
        </pc:sldMkLst>
        <pc:spChg chg="mod">
          <ac:chgData name="Sadhana Jha" userId="26551a24-7b54-4515-aa86-bf14174199c0" providerId="ADAL" clId="{CCB577AB-D7D1-4450-99F6-F234C2798610}" dt="2024-01-25T19:57:43.550" v="465" actId="27636"/>
          <ac:spMkLst>
            <pc:docMk/>
            <pc:sldMk cId="0" sldId="440"/>
            <ac:spMk id="7170" creationId="{5372BDC3-104B-B53D-7BC5-D3602F62F857}"/>
          </ac:spMkLst>
        </pc:spChg>
      </pc:sldChg>
      <pc:sldChg chg="add">
        <pc:chgData name="Sadhana Jha" userId="26551a24-7b54-4515-aa86-bf14174199c0" providerId="ADAL" clId="{CCB577AB-D7D1-4450-99F6-F234C2798610}" dt="2024-01-25T19:57:43.397" v="464"/>
        <pc:sldMkLst>
          <pc:docMk/>
          <pc:sldMk cId="0" sldId="441"/>
        </pc:sldMkLst>
      </pc:sldChg>
      <pc:sldChg chg="add">
        <pc:chgData name="Sadhana Jha" userId="26551a24-7b54-4515-aa86-bf14174199c0" providerId="ADAL" clId="{CCB577AB-D7D1-4450-99F6-F234C2798610}" dt="2024-01-25T19:57:43.397" v="464"/>
        <pc:sldMkLst>
          <pc:docMk/>
          <pc:sldMk cId="0" sldId="442"/>
        </pc:sldMkLst>
      </pc:sldChg>
      <pc:sldChg chg="add">
        <pc:chgData name="Sadhana Jha" userId="26551a24-7b54-4515-aa86-bf14174199c0" providerId="ADAL" clId="{CCB577AB-D7D1-4450-99F6-F234C2798610}" dt="2024-01-25T19:57:43.397" v="464"/>
        <pc:sldMkLst>
          <pc:docMk/>
          <pc:sldMk cId="0" sldId="443"/>
        </pc:sldMkLst>
      </pc:sldChg>
      <pc:sldChg chg="add">
        <pc:chgData name="Sadhana Jha" userId="26551a24-7b54-4515-aa86-bf14174199c0" providerId="ADAL" clId="{CCB577AB-D7D1-4450-99F6-F234C2798610}" dt="2024-01-25T19:57:43.397" v="464"/>
        <pc:sldMkLst>
          <pc:docMk/>
          <pc:sldMk cId="0" sldId="444"/>
        </pc:sldMkLst>
      </pc:sldChg>
      <pc:sldChg chg="add">
        <pc:chgData name="Sadhana Jha" userId="26551a24-7b54-4515-aa86-bf14174199c0" providerId="ADAL" clId="{CCB577AB-D7D1-4450-99F6-F234C2798610}" dt="2024-01-25T19:57:43.397" v="464"/>
        <pc:sldMkLst>
          <pc:docMk/>
          <pc:sldMk cId="0" sldId="445"/>
        </pc:sldMkLst>
      </pc:sldChg>
      <pc:sldChg chg="add">
        <pc:chgData name="Sadhana Jha" userId="26551a24-7b54-4515-aa86-bf14174199c0" providerId="ADAL" clId="{CCB577AB-D7D1-4450-99F6-F234C2798610}" dt="2024-01-25T19:57:43.397" v="464"/>
        <pc:sldMkLst>
          <pc:docMk/>
          <pc:sldMk cId="0" sldId="446"/>
        </pc:sldMkLst>
      </pc:sldChg>
      <pc:sldChg chg="add">
        <pc:chgData name="Sadhana Jha" userId="26551a24-7b54-4515-aa86-bf14174199c0" providerId="ADAL" clId="{CCB577AB-D7D1-4450-99F6-F234C2798610}" dt="2024-01-25T19:57:43.397" v="464"/>
        <pc:sldMkLst>
          <pc:docMk/>
          <pc:sldMk cId="0" sldId="447"/>
        </pc:sldMkLst>
      </pc:sldChg>
      <pc:sldChg chg="add">
        <pc:chgData name="Sadhana Jha" userId="26551a24-7b54-4515-aa86-bf14174199c0" providerId="ADAL" clId="{CCB577AB-D7D1-4450-99F6-F234C2798610}" dt="2024-01-25T19:57:43.397" v="464"/>
        <pc:sldMkLst>
          <pc:docMk/>
          <pc:sldMk cId="0" sldId="448"/>
        </pc:sldMkLst>
      </pc:sldChg>
      <pc:sldChg chg="add">
        <pc:chgData name="Sadhana Jha" userId="26551a24-7b54-4515-aa86-bf14174199c0" providerId="ADAL" clId="{CCB577AB-D7D1-4450-99F6-F234C2798610}" dt="2024-01-25T19:57:43.397" v="464"/>
        <pc:sldMkLst>
          <pc:docMk/>
          <pc:sldMk cId="0" sldId="449"/>
        </pc:sldMkLst>
      </pc:sldChg>
      <pc:sldChg chg="add">
        <pc:chgData name="Sadhana Jha" userId="26551a24-7b54-4515-aa86-bf14174199c0" providerId="ADAL" clId="{CCB577AB-D7D1-4450-99F6-F234C2798610}" dt="2024-01-25T19:57:43.397" v="464"/>
        <pc:sldMkLst>
          <pc:docMk/>
          <pc:sldMk cId="0" sldId="450"/>
        </pc:sldMkLst>
      </pc:sldChg>
      <pc:sldChg chg="add">
        <pc:chgData name="Sadhana Jha" userId="26551a24-7b54-4515-aa86-bf14174199c0" providerId="ADAL" clId="{CCB577AB-D7D1-4450-99F6-F234C2798610}" dt="2024-01-25T19:57:43.397" v="464"/>
        <pc:sldMkLst>
          <pc:docMk/>
          <pc:sldMk cId="0" sldId="451"/>
        </pc:sldMkLst>
      </pc:sldChg>
      <pc:sldChg chg="add">
        <pc:chgData name="Sadhana Jha" userId="26551a24-7b54-4515-aa86-bf14174199c0" providerId="ADAL" clId="{CCB577AB-D7D1-4450-99F6-F234C2798610}" dt="2024-01-25T19:57:43.397" v="464"/>
        <pc:sldMkLst>
          <pc:docMk/>
          <pc:sldMk cId="0" sldId="452"/>
        </pc:sldMkLst>
      </pc:sldChg>
      <pc:sldChg chg="add">
        <pc:chgData name="Sadhana Jha" userId="26551a24-7b54-4515-aa86-bf14174199c0" providerId="ADAL" clId="{CCB577AB-D7D1-4450-99F6-F234C2798610}" dt="2024-01-25T19:57:43.397" v="464"/>
        <pc:sldMkLst>
          <pc:docMk/>
          <pc:sldMk cId="0" sldId="453"/>
        </pc:sldMkLst>
      </pc:sldChg>
      <pc:sldChg chg="add">
        <pc:chgData name="Sadhana Jha" userId="26551a24-7b54-4515-aa86-bf14174199c0" providerId="ADAL" clId="{CCB577AB-D7D1-4450-99F6-F234C2798610}" dt="2024-01-25T19:57:43.397" v="464"/>
        <pc:sldMkLst>
          <pc:docMk/>
          <pc:sldMk cId="0" sldId="454"/>
        </pc:sldMkLst>
      </pc:sldChg>
      <pc:sldChg chg="add">
        <pc:chgData name="Sadhana Jha" userId="26551a24-7b54-4515-aa86-bf14174199c0" providerId="ADAL" clId="{CCB577AB-D7D1-4450-99F6-F234C2798610}" dt="2024-01-25T19:57:43.397" v="464"/>
        <pc:sldMkLst>
          <pc:docMk/>
          <pc:sldMk cId="0" sldId="455"/>
        </pc:sldMkLst>
      </pc:sldChg>
      <pc:sldChg chg="add">
        <pc:chgData name="Sadhana Jha" userId="26551a24-7b54-4515-aa86-bf14174199c0" providerId="ADAL" clId="{CCB577AB-D7D1-4450-99F6-F234C2798610}" dt="2024-01-25T19:57:43.397" v="464"/>
        <pc:sldMkLst>
          <pc:docMk/>
          <pc:sldMk cId="0" sldId="456"/>
        </pc:sldMkLst>
      </pc:sldChg>
      <pc:sldChg chg="add">
        <pc:chgData name="Sadhana Jha" userId="26551a24-7b54-4515-aa86-bf14174199c0" providerId="ADAL" clId="{CCB577AB-D7D1-4450-99F6-F234C2798610}" dt="2024-01-25T19:57:43.397" v="464"/>
        <pc:sldMkLst>
          <pc:docMk/>
          <pc:sldMk cId="0" sldId="457"/>
        </pc:sldMkLst>
      </pc:sldChg>
      <pc:sldChg chg="add">
        <pc:chgData name="Sadhana Jha" userId="26551a24-7b54-4515-aa86-bf14174199c0" providerId="ADAL" clId="{CCB577AB-D7D1-4450-99F6-F234C2798610}" dt="2024-01-25T19:57:43.397" v="464"/>
        <pc:sldMkLst>
          <pc:docMk/>
          <pc:sldMk cId="0" sldId="458"/>
        </pc:sldMkLst>
      </pc:sldChg>
      <pc:sldChg chg="add">
        <pc:chgData name="Sadhana Jha" userId="26551a24-7b54-4515-aa86-bf14174199c0" providerId="ADAL" clId="{CCB577AB-D7D1-4450-99F6-F234C2798610}" dt="2024-01-25T19:57:43.397" v="464"/>
        <pc:sldMkLst>
          <pc:docMk/>
          <pc:sldMk cId="0" sldId="459"/>
        </pc:sldMkLst>
      </pc:sldChg>
      <pc:sldChg chg="add">
        <pc:chgData name="Sadhana Jha" userId="26551a24-7b54-4515-aa86-bf14174199c0" providerId="ADAL" clId="{CCB577AB-D7D1-4450-99F6-F234C2798610}" dt="2024-01-25T19:57:43.397" v="464"/>
        <pc:sldMkLst>
          <pc:docMk/>
          <pc:sldMk cId="0" sldId="460"/>
        </pc:sldMkLst>
      </pc:sldChg>
      <pc:sldChg chg="add">
        <pc:chgData name="Sadhana Jha" userId="26551a24-7b54-4515-aa86-bf14174199c0" providerId="ADAL" clId="{CCB577AB-D7D1-4450-99F6-F234C2798610}" dt="2024-01-25T19:57:43.397" v="464"/>
        <pc:sldMkLst>
          <pc:docMk/>
          <pc:sldMk cId="0" sldId="461"/>
        </pc:sldMkLst>
      </pc:sldChg>
      <pc:sldChg chg="add">
        <pc:chgData name="Sadhana Jha" userId="26551a24-7b54-4515-aa86-bf14174199c0" providerId="ADAL" clId="{CCB577AB-D7D1-4450-99F6-F234C2798610}" dt="2024-01-25T19:57:43.397" v="464"/>
        <pc:sldMkLst>
          <pc:docMk/>
          <pc:sldMk cId="0" sldId="462"/>
        </pc:sldMkLst>
      </pc:sldChg>
      <pc:sldChg chg="add">
        <pc:chgData name="Sadhana Jha" userId="26551a24-7b54-4515-aa86-bf14174199c0" providerId="ADAL" clId="{CCB577AB-D7D1-4450-99F6-F234C2798610}" dt="2024-01-25T19:57:43.397" v="464"/>
        <pc:sldMkLst>
          <pc:docMk/>
          <pc:sldMk cId="0" sldId="463"/>
        </pc:sldMkLst>
      </pc:sldChg>
      <pc:sldChg chg="add">
        <pc:chgData name="Sadhana Jha" userId="26551a24-7b54-4515-aa86-bf14174199c0" providerId="ADAL" clId="{CCB577AB-D7D1-4450-99F6-F234C2798610}" dt="2024-01-25T19:57:43.397" v="464"/>
        <pc:sldMkLst>
          <pc:docMk/>
          <pc:sldMk cId="0" sldId="464"/>
        </pc:sldMkLst>
      </pc:sldChg>
      <pc:sldChg chg="add">
        <pc:chgData name="Sadhana Jha" userId="26551a24-7b54-4515-aa86-bf14174199c0" providerId="ADAL" clId="{CCB577AB-D7D1-4450-99F6-F234C2798610}" dt="2024-01-25T19:57:43.397" v="464"/>
        <pc:sldMkLst>
          <pc:docMk/>
          <pc:sldMk cId="0" sldId="465"/>
        </pc:sldMkLst>
      </pc:sldChg>
      <pc:sldChg chg="add">
        <pc:chgData name="Sadhana Jha" userId="26551a24-7b54-4515-aa86-bf14174199c0" providerId="ADAL" clId="{CCB577AB-D7D1-4450-99F6-F234C2798610}" dt="2024-01-25T19:57:43.397" v="464"/>
        <pc:sldMkLst>
          <pc:docMk/>
          <pc:sldMk cId="0" sldId="466"/>
        </pc:sldMkLst>
      </pc:sldChg>
      <pc:sldChg chg="modSp add">
        <pc:chgData name="Sadhana Jha" userId="26551a24-7b54-4515-aa86-bf14174199c0" providerId="ADAL" clId="{CCB577AB-D7D1-4450-99F6-F234C2798610}" dt="2024-01-25T19:57:43.397" v="464"/>
        <pc:sldMkLst>
          <pc:docMk/>
          <pc:sldMk cId="0" sldId="467"/>
        </pc:sldMkLst>
        <pc:spChg chg="mod">
          <ac:chgData name="Sadhana Jha" userId="26551a24-7b54-4515-aa86-bf14174199c0" providerId="ADAL" clId="{CCB577AB-D7D1-4450-99F6-F234C2798610}" dt="2024-01-25T19:57:43.397" v="464"/>
          <ac:spMkLst>
            <pc:docMk/>
            <pc:sldMk cId="0" sldId="467"/>
            <ac:spMk id="39938" creationId="{2C9D6A8C-0CC2-616E-9E32-3DC89D7DA1AD}"/>
          </ac:spMkLst>
        </pc:spChg>
      </pc:sldChg>
      <pc:sldMasterChg chg="delSldLayout">
        <pc:chgData name="Sadhana Jha" userId="26551a24-7b54-4515-aa86-bf14174199c0" providerId="ADAL" clId="{CCB577AB-D7D1-4450-99F6-F234C2798610}" dt="2024-01-25T19:58:13.574" v="494" actId="47"/>
        <pc:sldMasterMkLst>
          <pc:docMk/>
          <pc:sldMasterMk cId="0" sldId="2147483648"/>
        </pc:sldMasterMkLst>
        <pc:sldLayoutChg chg="del">
          <pc:chgData name="Sadhana Jha" userId="26551a24-7b54-4515-aa86-bf14174199c0" providerId="ADAL" clId="{CCB577AB-D7D1-4450-99F6-F234C2798610}" dt="2024-01-25T19:58:13.574" v="494" actId="47"/>
          <pc:sldLayoutMkLst>
            <pc:docMk/>
            <pc:sldMasterMk cId="0" sldId="2147483648"/>
            <pc:sldLayoutMk cId="1504467434" sldId="2147483773"/>
          </pc:sldLayoutMkLst>
        </pc:sldLayoutChg>
      </pc:sldMasterChg>
    </pc:docChg>
  </pc:docChgLst>
  <pc:docChgLst>
    <pc:chgData name="Divya Chidambaram" userId="a5f655d4-7c16-4009-87eb-8eca468fdbaa" providerId="ADAL" clId="{EC013A1E-5890-46CB-92DC-5044AF0C90C1}"/>
    <pc:docChg chg="delSld modSld sldOrd">
      <pc:chgData name="Divya Chidambaram" userId="a5f655d4-7c16-4009-87eb-8eca468fdbaa" providerId="ADAL" clId="{EC013A1E-5890-46CB-92DC-5044AF0C90C1}" dt="2023-10-09T16:35:28.064" v="7" actId="47"/>
      <pc:docMkLst>
        <pc:docMk/>
      </pc:docMkLst>
      <pc:sldChg chg="ord">
        <pc:chgData name="Divya Chidambaram" userId="a5f655d4-7c16-4009-87eb-8eca468fdbaa" providerId="ADAL" clId="{EC013A1E-5890-46CB-92DC-5044AF0C90C1}" dt="2023-10-09T16:35:22.872" v="6"/>
        <pc:sldMkLst>
          <pc:docMk/>
          <pc:sldMk cId="3696756900" sldId="293"/>
        </pc:sldMkLst>
      </pc:sldChg>
      <pc:sldChg chg="modNotesTx">
        <pc:chgData name="Divya Chidambaram" userId="a5f655d4-7c16-4009-87eb-8eca468fdbaa" providerId="ADAL" clId="{EC013A1E-5890-46CB-92DC-5044AF0C90C1}" dt="2023-10-09T16:34:08.763" v="0" actId="6549"/>
        <pc:sldMkLst>
          <pc:docMk/>
          <pc:sldMk cId="1263441363" sldId="321"/>
        </pc:sldMkLst>
      </pc:sldChg>
      <pc:sldChg chg="mod modShow">
        <pc:chgData name="Divya Chidambaram" userId="a5f655d4-7c16-4009-87eb-8eca468fdbaa" providerId="ADAL" clId="{EC013A1E-5890-46CB-92DC-5044AF0C90C1}" dt="2023-10-09T16:34:33.811" v="2" actId="729"/>
        <pc:sldMkLst>
          <pc:docMk/>
          <pc:sldMk cId="1385275435" sldId="322"/>
        </pc:sldMkLst>
      </pc:sldChg>
      <pc:sldChg chg="mod modShow">
        <pc:chgData name="Divya Chidambaram" userId="a5f655d4-7c16-4009-87eb-8eca468fdbaa" providerId="ADAL" clId="{EC013A1E-5890-46CB-92DC-5044AF0C90C1}" dt="2023-10-09T16:34:56.156" v="4" actId="729"/>
        <pc:sldMkLst>
          <pc:docMk/>
          <pc:sldMk cId="2103376545" sldId="323"/>
        </pc:sldMkLst>
      </pc:sldChg>
      <pc:sldChg chg="del">
        <pc:chgData name="Divya Chidambaram" userId="a5f655d4-7c16-4009-87eb-8eca468fdbaa" providerId="ADAL" clId="{EC013A1E-5890-46CB-92DC-5044AF0C90C1}" dt="2023-10-09T16:35:28.064" v="7" actId="47"/>
        <pc:sldMkLst>
          <pc:docMk/>
          <pc:sldMk cId="3667916995" sldId="327"/>
        </pc:sldMkLst>
      </pc:sldChg>
      <pc:sldChg chg="del">
        <pc:chgData name="Divya Chidambaram" userId="a5f655d4-7c16-4009-87eb-8eca468fdbaa" providerId="ADAL" clId="{EC013A1E-5890-46CB-92DC-5044AF0C90C1}" dt="2023-10-09T16:35:28.064" v="7" actId="47"/>
        <pc:sldMkLst>
          <pc:docMk/>
          <pc:sldMk cId="4236465873" sldId="399"/>
        </pc:sldMkLst>
      </pc:sldChg>
      <pc:sldChg chg="del">
        <pc:chgData name="Divya Chidambaram" userId="a5f655d4-7c16-4009-87eb-8eca468fdbaa" providerId="ADAL" clId="{EC013A1E-5890-46CB-92DC-5044AF0C90C1}" dt="2023-10-09T16:35:28.064" v="7" actId="47"/>
        <pc:sldMkLst>
          <pc:docMk/>
          <pc:sldMk cId="1051083983" sldId="400"/>
        </pc:sldMkLst>
      </pc:sldChg>
      <pc:sldChg chg="del">
        <pc:chgData name="Divya Chidambaram" userId="a5f655d4-7c16-4009-87eb-8eca468fdbaa" providerId="ADAL" clId="{EC013A1E-5890-46CB-92DC-5044AF0C90C1}" dt="2023-10-09T16:35:28.064" v="7" actId="47"/>
        <pc:sldMkLst>
          <pc:docMk/>
          <pc:sldMk cId="470306004" sldId="401"/>
        </pc:sldMkLst>
      </pc:sldChg>
      <pc:sldChg chg="del">
        <pc:chgData name="Divya Chidambaram" userId="a5f655d4-7c16-4009-87eb-8eca468fdbaa" providerId="ADAL" clId="{EC013A1E-5890-46CB-92DC-5044AF0C90C1}" dt="2023-10-09T16:35:28.064" v="7" actId="47"/>
        <pc:sldMkLst>
          <pc:docMk/>
          <pc:sldMk cId="3593502181" sldId="402"/>
        </pc:sldMkLst>
      </pc:sldChg>
      <pc:sldChg chg="del">
        <pc:chgData name="Divya Chidambaram" userId="a5f655d4-7c16-4009-87eb-8eca468fdbaa" providerId="ADAL" clId="{EC013A1E-5890-46CB-92DC-5044AF0C90C1}" dt="2023-10-09T16:35:28.064" v="7" actId="47"/>
        <pc:sldMkLst>
          <pc:docMk/>
          <pc:sldMk cId="4056614511" sldId="403"/>
        </pc:sldMkLst>
      </pc:sldChg>
      <pc:sldChg chg="del">
        <pc:chgData name="Divya Chidambaram" userId="a5f655d4-7c16-4009-87eb-8eca468fdbaa" providerId="ADAL" clId="{EC013A1E-5890-46CB-92DC-5044AF0C90C1}" dt="2023-10-09T16:35:28.064" v="7" actId="47"/>
        <pc:sldMkLst>
          <pc:docMk/>
          <pc:sldMk cId="1657792994" sldId="404"/>
        </pc:sldMkLst>
      </pc:sldChg>
      <pc:sldChg chg="mod modShow">
        <pc:chgData name="Divya Chidambaram" userId="a5f655d4-7c16-4009-87eb-8eca468fdbaa" providerId="ADAL" clId="{EC013A1E-5890-46CB-92DC-5044AF0C90C1}" dt="2023-10-09T16:34:29.948" v="1" actId="729"/>
        <pc:sldMkLst>
          <pc:docMk/>
          <pc:sldMk cId="584193912" sldId="420"/>
        </pc:sldMkLst>
      </pc:sldChg>
      <pc:sldChg chg="mod modShow">
        <pc:chgData name="Divya Chidambaram" userId="a5f655d4-7c16-4009-87eb-8eca468fdbaa" providerId="ADAL" clId="{EC013A1E-5890-46CB-92DC-5044AF0C90C1}" dt="2023-10-09T16:34:52.130" v="3" actId="729"/>
        <pc:sldMkLst>
          <pc:docMk/>
          <pc:sldMk cId="553650460" sldId="421"/>
        </pc:sldMkLst>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1.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5283200" cy="3444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6905625" y="0"/>
            <a:ext cx="5283200" cy="344488"/>
          </a:xfrm>
          <a:prstGeom prst="rect">
            <a:avLst/>
          </a:prstGeom>
        </p:spPr>
        <p:txBody>
          <a:bodyPr vert="horz" lIns="91440" tIns="45720" rIns="91440" bIns="45720" rtlCol="0"/>
          <a:lstStyle>
            <a:lvl1pPr algn="r">
              <a:defRPr sz="1200"/>
            </a:lvl1pPr>
          </a:lstStyle>
          <a:p>
            <a:fld id="{A6C9E990-282E-42AC-968B-1CC46763D166}" type="datetimeFigureOut">
              <a:rPr lang="en-GB" smtClean="0"/>
              <a:t>25/01/2024</a:t>
            </a:fld>
            <a:endParaRPr lang="en-GB"/>
          </a:p>
        </p:txBody>
      </p:sp>
      <p:sp>
        <p:nvSpPr>
          <p:cNvPr id="4" name="Slide Image Placeholder 3"/>
          <p:cNvSpPr>
            <a:spLocks noGrp="1" noRot="1" noChangeAspect="1"/>
          </p:cNvSpPr>
          <p:nvPr>
            <p:ph type="sldImg" idx="2"/>
          </p:nvPr>
        </p:nvSpPr>
        <p:spPr>
          <a:xfrm>
            <a:off x="4038600" y="857250"/>
            <a:ext cx="4114800" cy="2314575"/>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1219200" y="3300413"/>
            <a:ext cx="9753600" cy="2700337"/>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6513513"/>
            <a:ext cx="5283200" cy="3444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6905625" y="6513513"/>
            <a:ext cx="5283200" cy="344487"/>
          </a:xfrm>
          <a:prstGeom prst="rect">
            <a:avLst/>
          </a:prstGeom>
        </p:spPr>
        <p:txBody>
          <a:bodyPr vert="horz" lIns="91440" tIns="45720" rIns="91440" bIns="45720" rtlCol="0" anchor="b"/>
          <a:lstStyle>
            <a:lvl1pPr algn="r">
              <a:defRPr sz="1200"/>
            </a:lvl1pPr>
          </a:lstStyle>
          <a:p>
            <a:fld id="{CDF901BF-D382-4BFF-9C43-A16D185F744D}" type="slidenum">
              <a:rPr lang="en-GB" smtClean="0"/>
              <a:t>‹#›</a:t>
            </a:fld>
            <a:endParaRPr lang="en-GB"/>
          </a:p>
        </p:txBody>
      </p:sp>
    </p:spTree>
    <p:extLst>
      <p:ext uri="{BB962C8B-B14F-4D97-AF65-F5344CB8AC3E}">
        <p14:creationId xmlns:p14="http://schemas.microsoft.com/office/powerpoint/2010/main" val="417845207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7.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8.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9.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50.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51.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52.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53.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54.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55.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56.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57.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58.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59.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60.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61.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62.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63.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64.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65.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66.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67.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68.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69.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70.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71.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72.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73.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74.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75.xml.rels><?xml version="1.0" encoding="UTF-8" standalone="yes"?>
<Relationships xmlns="http://schemas.openxmlformats.org/package/2006/relationships"><Relationship Id="rId1" Type="http://schemas.openxmlformats.org/officeDocument/2006/relationships/slideMaster" Target="../slideMasters/slideMaster19.xml"/></Relationships>
</file>

<file path=ppt/slideLayouts/_rels/slideLayout76.xml.rels><?xml version="1.0" encoding="UTF-8" standalone="yes"?>
<Relationships xmlns="http://schemas.openxmlformats.org/package/2006/relationships"><Relationship Id="rId1" Type="http://schemas.openxmlformats.org/officeDocument/2006/relationships/slideMaster" Target="../slideMasters/slideMaster19.xml"/></Relationships>
</file>

<file path=ppt/slideLayouts/_rels/slideLayout77.xml.rels><?xml version="1.0" encoding="UTF-8" standalone="yes"?>
<Relationships xmlns="http://schemas.openxmlformats.org/package/2006/relationships"><Relationship Id="rId1" Type="http://schemas.openxmlformats.org/officeDocument/2006/relationships/slideMaster" Target="../slideMasters/slideMaster19.xml"/></Relationships>
</file>

<file path=ppt/slideLayouts/_rels/slideLayout78.xml.rels><?xml version="1.0" encoding="UTF-8" standalone="yes"?>
<Relationships xmlns="http://schemas.openxmlformats.org/package/2006/relationships"><Relationship Id="rId1" Type="http://schemas.openxmlformats.org/officeDocument/2006/relationships/slideMaster" Target="../slideMasters/slideMaster19.xml"/></Relationships>
</file>

<file path=ppt/slideLayouts/_rels/slideLayout79.xml.rels><?xml version="1.0" encoding="UTF-8" standalone="yes"?>
<Relationships xmlns="http://schemas.openxmlformats.org/package/2006/relationships"><Relationship Id="rId1" Type="http://schemas.openxmlformats.org/officeDocument/2006/relationships/slideMaster" Target="../slideMasters/slideMaster19.xml"/></Relationships>
</file>

<file path=ppt/slideLayouts/_rels/slideLayout80.xml.rels><?xml version="1.0" encoding="UTF-8" standalone="yes"?>
<Relationships xmlns="http://schemas.openxmlformats.org/package/2006/relationships"><Relationship Id="rId1" Type="http://schemas.openxmlformats.org/officeDocument/2006/relationships/slideMaster" Target="../slideMasters/slideMaster19.xml"/></Relationships>
</file>

<file path=ppt/slideLayouts/_rels/slideLayout81.xml.rels><?xml version="1.0" encoding="UTF-8" standalone="yes"?>
<Relationships xmlns="http://schemas.openxmlformats.org/package/2006/relationships"><Relationship Id="rId1" Type="http://schemas.openxmlformats.org/officeDocument/2006/relationships/slideMaster" Target="../slideMasters/slideMaster19.xml"/></Relationships>
</file>

<file path=ppt/slideLayouts/_rels/slideLayout82.xml.rels><?xml version="1.0" encoding="UTF-8" standalone="yes"?>
<Relationships xmlns="http://schemas.openxmlformats.org/package/2006/relationships"><Relationship Id="rId1" Type="http://schemas.openxmlformats.org/officeDocument/2006/relationships/slideMaster" Target="../slideMasters/slideMaster19.xml"/></Relationships>
</file>

<file path=ppt/slideLayouts/_rels/slideLayout83.xml.rels><?xml version="1.0" encoding="UTF-8" standalone="yes"?>
<Relationships xmlns="http://schemas.openxmlformats.org/package/2006/relationships"><Relationship Id="rId1" Type="http://schemas.openxmlformats.org/officeDocument/2006/relationships/slideMaster" Target="../slideMasters/slideMaster19.xml"/></Relationships>
</file>

<file path=ppt/slideLayouts/_rels/slideLayout84.xml.rels><?xml version="1.0" encoding="UTF-8" standalone="yes"?>
<Relationships xmlns="http://schemas.openxmlformats.org/package/2006/relationships"><Relationship Id="rId1" Type="http://schemas.openxmlformats.org/officeDocument/2006/relationships/slideMaster" Target="../slideMasters/slideMaster19.xml"/></Relationships>
</file>

<file path=ppt/slideLayouts/_rels/slideLayout85.xml.rels><?xml version="1.0" encoding="UTF-8" standalone="yes"?>
<Relationships xmlns="http://schemas.openxmlformats.org/package/2006/relationships"><Relationship Id="rId1" Type="http://schemas.openxmlformats.org/officeDocument/2006/relationships/slideMaster" Target="../slideMasters/slideMaster19.xml"/></Relationships>
</file>

<file path=ppt/slideLayouts/_rels/slideLayout86.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Master" Target="../slideMasters/slideMaster20.xml"/></Relationships>
</file>

<file path=ppt/slideLayouts/_rels/slideLayout87.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Master" Target="../slideMasters/slideMaster20.xml"/></Relationships>
</file>

<file path=ppt/slideLayouts/_rels/slideLayout88.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Master" Target="../slideMasters/slideMaster20.xml"/></Relationships>
</file>

<file path=ppt/slideLayouts/_rels/slideLayout89.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Master" Target="../slideMasters/slideMaster20.xml"/></Relationships>
</file>

<file path=ppt/slideLayouts/_rels/slideLayout90.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Master" Target="../slideMasters/slideMaster20.xml"/></Relationships>
</file>

<file path=ppt/slideLayouts/_rels/slideLayout91.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Master" Target="../slideMasters/slideMaster20.xml"/></Relationships>
</file>

<file path=ppt/slideLayouts/_rels/slideLayout92.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Master" Target="../slideMasters/slideMaster20.xml"/></Relationships>
</file>

<file path=ppt/slideLayouts/_rels/slideLayout93.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Master" Target="../slideMasters/slideMaster20.xml"/></Relationships>
</file>

<file path=ppt/slideLayouts/slideLayout1.xml><?xml version="1.0" encoding="utf-8"?>
<p:sldLayout xmlns:a="http://schemas.openxmlformats.org/drawingml/2006/main" xmlns:r="http://schemas.openxmlformats.org/officeDocument/2006/relationships" xmlns:p="http://schemas.openxmlformats.org/presentationml/2006/main" type="obj" preserve="1">
  <p:cSld name="Title Slide">
    <p:spTree>
      <p:nvGrpSpPr>
        <p:cNvPr id="1" name=""/>
        <p:cNvGrpSpPr/>
        <p:nvPr/>
      </p:nvGrpSpPr>
      <p:grpSpPr>
        <a:xfrm>
          <a:off x="0" y="0"/>
          <a:ext cx="0" cy="0"/>
          <a:chOff x="0" y="0"/>
          <a:chExt cx="0" cy="0"/>
        </a:xfrm>
      </p:grpSpPr>
      <p:sp>
        <p:nvSpPr>
          <p:cNvPr id="2" name="Holder 2"/>
          <p:cNvSpPr>
            <a:spLocks noGrp="1"/>
          </p:cNvSpPr>
          <p:nvPr>
            <p:ph type="ctrTitle"/>
          </p:nvPr>
        </p:nvSpPr>
        <p:spPr>
          <a:xfrm>
            <a:off x="914400" y="2125980"/>
            <a:ext cx="10363200" cy="1440180"/>
          </a:xfrm>
          <a:prstGeom prst="rect">
            <a:avLst/>
          </a:prstGeom>
        </p:spPr>
        <p:txBody>
          <a:bodyPr wrap="square" lIns="0" tIns="0" rIns="0" bIns="0">
            <a:spAutoFit/>
          </a:bodyPr>
          <a:lstStyle>
            <a:lvl1pPr>
              <a:defRPr sz="4400" b="0" i="0">
                <a:solidFill>
                  <a:schemeClr val="tx1"/>
                </a:solidFill>
                <a:latin typeface="Calibri Light"/>
                <a:cs typeface="Calibri Light"/>
              </a:defRPr>
            </a:lvl1pPr>
          </a:lstStyle>
          <a:p>
            <a:endParaRPr/>
          </a:p>
        </p:txBody>
      </p:sp>
      <p:sp>
        <p:nvSpPr>
          <p:cNvPr id="3" name="Holder 3"/>
          <p:cNvSpPr>
            <a:spLocks noGrp="1"/>
          </p:cNvSpPr>
          <p:nvPr>
            <p:ph type="subTitle" idx="4"/>
          </p:nvPr>
        </p:nvSpPr>
        <p:spPr>
          <a:xfrm>
            <a:off x="1828800" y="3840480"/>
            <a:ext cx="8534400" cy="1714500"/>
          </a:xfrm>
          <a:prstGeom prst="rect">
            <a:avLst/>
          </a:prstGeom>
        </p:spPr>
        <p:txBody>
          <a:bodyPr wrap="square" lIns="0" tIns="0" rIns="0" bIns="0">
            <a:spAutoFit/>
          </a:bodyPr>
          <a:lstStyle>
            <a:lvl1pPr>
              <a:defRPr sz="2800" b="0" i="0">
                <a:solidFill>
                  <a:schemeClr val="tx1"/>
                </a:solidFill>
                <a:latin typeface="Calibri"/>
                <a:cs typeface="Calibri"/>
              </a:defRPr>
            </a:lvl1pPr>
          </a:lstStyle>
          <a:p>
            <a:endParaRPr/>
          </a:p>
        </p:txBody>
      </p:sp>
      <p:sp>
        <p:nvSpPr>
          <p:cNvPr id="4" name="Holder 4"/>
          <p:cNvSpPr>
            <a:spLocks noGrp="1"/>
          </p:cNvSpPr>
          <p:nvPr>
            <p:ph type="ftr" sz="quarter" idx="5"/>
          </p:nvPr>
        </p:nvSpPr>
        <p:spPr/>
        <p:txBody>
          <a:bodyPr lIns="0" tIns="0" rIns="0" bIns="0"/>
          <a:lstStyle>
            <a:lvl1pPr algn="ctr">
              <a:defRPr>
                <a:solidFill>
                  <a:schemeClr val="tx1">
                    <a:tint val="75000"/>
                  </a:schemeClr>
                </a:solidFill>
              </a:defRPr>
            </a:lvl1pPr>
          </a:lstStyle>
          <a:p>
            <a:endParaRPr/>
          </a:p>
        </p:txBody>
      </p:sp>
      <p:sp>
        <p:nvSpPr>
          <p:cNvPr id="5" name="Holder 5"/>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1/25/2024</a:t>
            </a:fld>
            <a:endParaRPr lang="en-US"/>
          </a:p>
        </p:txBody>
      </p:sp>
      <p:sp>
        <p:nvSpPr>
          <p:cNvPr id="6" name="Holder 6"/>
          <p:cNvSpPr>
            <a:spLocks noGrp="1"/>
          </p:cNvSpPr>
          <p:nvPr>
            <p:ph type="sldNum" sz="quarter" idx="7"/>
          </p:nvPr>
        </p:nvSpPr>
        <p:spPr/>
        <p:txBody>
          <a:bodyPr lIns="0" tIns="0" rIns="0" bIns="0"/>
          <a:lstStyle>
            <a:lvl1pPr algn="r">
              <a:defRPr>
                <a:solidFill>
                  <a:schemeClr val="tx1">
                    <a:tint val="75000"/>
                  </a:schemeClr>
                </a:solidFill>
              </a:defRPr>
            </a:lvl1pPr>
          </a:lstStyle>
          <a:p>
            <a:fld id="{B6F15528-21DE-4FAA-801E-634DDDAF4B2B}" type="slidenum">
              <a:t>‹#›</a:t>
            </a:fld>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Holder 2"/>
          <p:cNvSpPr>
            <a:spLocks noGrp="1"/>
          </p:cNvSpPr>
          <p:nvPr>
            <p:ph type="title"/>
          </p:nvPr>
        </p:nvSpPr>
        <p:spPr/>
        <p:txBody>
          <a:bodyPr lIns="0" tIns="0" rIns="0" bIns="0"/>
          <a:lstStyle>
            <a:lvl1pPr>
              <a:defRPr sz="4400" b="0" i="0">
                <a:solidFill>
                  <a:schemeClr val="tx1"/>
                </a:solidFill>
                <a:latin typeface="Calibri Light"/>
                <a:cs typeface="Calibri Light"/>
              </a:defRPr>
            </a:lvl1pPr>
          </a:lstStyle>
          <a:p>
            <a:endParaRPr/>
          </a:p>
        </p:txBody>
      </p:sp>
      <p:sp>
        <p:nvSpPr>
          <p:cNvPr id="3" name="Holder 3"/>
          <p:cNvSpPr>
            <a:spLocks noGrp="1"/>
          </p:cNvSpPr>
          <p:nvPr>
            <p:ph type="body" idx="1"/>
          </p:nvPr>
        </p:nvSpPr>
        <p:spPr/>
        <p:txBody>
          <a:bodyPr lIns="0" tIns="0" rIns="0" bIns="0"/>
          <a:lstStyle>
            <a:lvl1pPr>
              <a:defRPr sz="2800" b="0" i="0">
                <a:solidFill>
                  <a:schemeClr val="tx1"/>
                </a:solidFill>
                <a:latin typeface="Calibri"/>
                <a:cs typeface="Calibri"/>
              </a:defRPr>
            </a:lvl1pPr>
          </a:lstStyle>
          <a:p>
            <a:endParaRPr/>
          </a:p>
        </p:txBody>
      </p:sp>
      <p:sp>
        <p:nvSpPr>
          <p:cNvPr id="4" name="Holder 4"/>
          <p:cNvSpPr>
            <a:spLocks noGrp="1"/>
          </p:cNvSpPr>
          <p:nvPr>
            <p:ph type="ftr" sz="quarter" idx="5"/>
          </p:nvPr>
        </p:nvSpPr>
        <p:spPr/>
        <p:txBody>
          <a:bodyPr lIns="0" tIns="0" rIns="0" bIns="0"/>
          <a:lstStyle>
            <a:lvl1pPr algn="ctr">
              <a:defRPr>
                <a:solidFill>
                  <a:schemeClr val="tx1">
                    <a:tint val="75000"/>
                  </a:schemeClr>
                </a:solidFill>
              </a:defRPr>
            </a:lvl1pPr>
          </a:lstStyle>
          <a:p>
            <a:endParaRPr/>
          </a:p>
        </p:txBody>
      </p:sp>
      <p:sp>
        <p:nvSpPr>
          <p:cNvPr id="5" name="Holder 5"/>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1/25/2024</a:t>
            </a:fld>
            <a:endParaRPr lang="en-US"/>
          </a:p>
        </p:txBody>
      </p:sp>
      <p:sp>
        <p:nvSpPr>
          <p:cNvPr id="6" name="Holder 6"/>
          <p:cNvSpPr>
            <a:spLocks noGrp="1"/>
          </p:cNvSpPr>
          <p:nvPr>
            <p:ph type="sldNum" sz="quarter" idx="7"/>
          </p:nvPr>
        </p:nvSpPr>
        <p:spPr/>
        <p:txBody>
          <a:bodyPr lIns="0" tIns="0" rIns="0" bIns="0"/>
          <a:lstStyle>
            <a:lvl1pPr algn="r">
              <a:defRPr>
                <a:solidFill>
                  <a:schemeClr val="tx1">
                    <a:tint val="75000"/>
                  </a:schemeClr>
                </a:solidFill>
              </a:defRPr>
            </a:lvl1pPr>
          </a:lstStyle>
          <a:p>
            <a:fld id="{B6F15528-21DE-4FAA-801E-634DDDAF4B2B}" type="slidenum">
              <a:t>‹#›</a:t>
            </a:fld>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obj" preserve="1">
  <p:cSld name="Two Content">
    <p:spTree>
      <p:nvGrpSpPr>
        <p:cNvPr id="1" name=""/>
        <p:cNvGrpSpPr/>
        <p:nvPr/>
      </p:nvGrpSpPr>
      <p:grpSpPr>
        <a:xfrm>
          <a:off x="0" y="0"/>
          <a:ext cx="0" cy="0"/>
          <a:chOff x="0" y="0"/>
          <a:chExt cx="0" cy="0"/>
        </a:xfrm>
      </p:grpSpPr>
      <p:sp>
        <p:nvSpPr>
          <p:cNvPr id="2" name="Holder 2"/>
          <p:cNvSpPr>
            <a:spLocks noGrp="1"/>
          </p:cNvSpPr>
          <p:nvPr>
            <p:ph type="title"/>
          </p:nvPr>
        </p:nvSpPr>
        <p:spPr/>
        <p:txBody>
          <a:bodyPr lIns="0" tIns="0" rIns="0" bIns="0"/>
          <a:lstStyle>
            <a:lvl1pPr>
              <a:defRPr sz="4400" b="0" i="0">
                <a:solidFill>
                  <a:schemeClr val="tx1"/>
                </a:solidFill>
                <a:latin typeface="Calibri Light"/>
                <a:cs typeface="Calibri Light"/>
              </a:defRPr>
            </a:lvl1pPr>
          </a:lstStyle>
          <a:p>
            <a:endParaRPr/>
          </a:p>
        </p:txBody>
      </p:sp>
      <p:sp>
        <p:nvSpPr>
          <p:cNvPr id="3" name="Holder 3"/>
          <p:cNvSpPr>
            <a:spLocks noGrp="1"/>
          </p:cNvSpPr>
          <p:nvPr>
            <p:ph sz="half" idx="2"/>
          </p:nvPr>
        </p:nvSpPr>
        <p:spPr>
          <a:xfrm>
            <a:off x="609600" y="1577340"/>
            <a:ext cx="5303520" cy="4526280"/>
          </a:xfrm>
          <a:prstGeom prst="rect">
            <a:avLst/>
          </a:prstGeom>
        </p:spPr>
        <p:txBody>
          <a:bodyPr wrap="square" lIns="0" tIns="0" rIns="0" bIns="0">
            <a:spAutoFit/>
          </a:bodyPr>
          <a:lstStyle>
            <a:lvl1pPr>
              <a:defRPr/>
            </a:lvl1pPr>
          </a:lstStyle>
          <a:p>
            <a:endParaRPr/>
          </a:p>
        </p:txBody>
      </p:sp>
      <p:sp>
        <p:nvSpPr>
          <p:cNvPr id="4" name="Holder 4"/>
          <p:cNvSpPr>
            <a:spLocks noGrp="1"/>
          </p:cNvSpPr>
          <p:nvPr>
            <p:ph sz="half" idx="3"/>
          </p:nvPr>
        </p:nvSpPr>
        <p:spPr>
          <a:xfrm>
            <a:off x="6278880" y="1577340"/>
            <a:ext cx="5303520" cy="4526280"/>
          </a:xfrm>
          <a:prstGeom prst="rect">
            <a:avLst/>
          </a:prstGeom>
        </p:spPr>
        <p:txBody>
          <a:bodyPr wrap="square" lIns="0" tIns="0" rIns="0" bIns="0">
            <a:spAutoFit/>
          </a:bodyPr>
          <a:lstStyle>
            <a:lvl1pPr>
              <a:defRPr/>
            </a:lvl1pPr>
          </a:lstStyle>
          <a:p>
            <a:endParaRPr/>
          </a:p>
        </p:txBody>
      </p:sp>
      <p:sp>
        <p:nvSpPr>
          <p:cNvPr id="5" name="Holder 5"/>
          <p:cNvSpPr>
            <a:spLocks noGrp="1"/>
          </p:cNvSpPr>
          <p:nvPr>
            <p:ph type="ftr" sz="quarter" idx="5"/>
          </p:nvPr>
        </p:nvSpPr>
        <p:spPr/>
        <p:txBody>
          <a:bodyPr lIns="0" tIns="0" rIns="0" bIns="0"/>
          <a:lstStyle>
            <a:lvl1pPr algn="ctr">
              <a:defRPr>
                <a:solidFill>
                  <a:schemeClr val="tx1">
                    <a:tint val="75000"/>
                  </a:schemeClr>
                </a:solidFill>
              </a:defRPr>
            </a:lvl1pPr>
          </a:lstStyle>
          <a:p>
            <a:endParaRPr/>
          </a:p>
        </p:txBody>
      </p:sp>
      <p:sp>
        <p:nvSpPr>
          <p:cNvPr id="6" name="Holder 6"/>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1/25/2024</a:t>
            </a:fld>
            <a:endParaRPr lang="en-US"/>
          </a:p>
        </p:txBody>
      </p:sp>
      <p:sp>
        <p:nvSpPr>
          <p:cNvPr id="7" name="Holder 7"/>
          <p:cNvSpPr>
            <a:spLocks noGrp="1"/>
          </p:cNvSpPr>
          <p:nvPr>
            <p:ph type="sldNum" sz="quarter" idx="7"/>
          </p:nvPr>
        </p:nvSpPr>
        <p:spPr/>
        <p:txBody>
          <a:bodyPr lIns="0" tIns="0" rIns="0" bIns="0"/>
          <a:lstStyle>
            <a:lvl1pPr algn="r">
              <a:defRPr>
                <a:solidFill>
                  <a:schemeClr val="tx1">
                    <a:tint val="75000"/>
                  </a:schemeClr>
                </a:solidFill>
              </a:defRPr>
            </a:lvl1pPr>
          </a:lstStyle>
          <a:p>
            <a:fld id="{B6F15528-21DE-4FAA-801E-634DDDAF4B2B}" type="slidenum">
              <a:t>‹#›</a:t>
            </a:fld>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obj" preserve="1">
  <p:cSld name="Title Only">
    <p:spTree>
      <p:nvGrpSpPr>
        <p:cNvPr id="1" name=""/>
        <p:cNvGrpSpPr/>
        <p:nvPr/>
      </p:nvGrpSpPr>
      <p:grpSpPr>
        <a:xfrm>
          <a:off x="0" y="0"/>
          <a:ext cx="0" cy="0"/>
          <a:chOff x="0" y="0"/>
          <a:chExt cx="0" cy="0"/>
        </a:xfrm>
      </p:grpSpPr>
      <p:sp>
        <p:nvSpPr>
          <p:cNvPr id="2" name="Holder 2"/>
          <p:cNvSpPr>
            <a:spLocks noGrp="1"/>
          </p:cNvSpPr>
          <p:nvPr>
            <p:ph type="title"/>
          </p:nvPr>
        </p:nvSpPr>
        <p:spPr/>
        <p:txBody>
          <a:bodyPr lIns="0" tIns="0" rIns="0" bIns="0"/>
          <a:lstStyle>
            <a:lvl1pPr>
              <a:defRPr sz="4400" b="0" i="0">
                <a:solidFill>
                  <a:schemeClr val="tx1"/>
                </a:solidFill>
                <a:latin typeface="Calibri Light"/>
                <a:cs typeface="Calibri Light"/>
              </a:defRPr>
            </a:lvl1pPr>
          </a:lstStyle>
          <a:p>
            <a:endParaRPr/>
          </a:p>
        </p:txBody>
      </p:sp>
      <p:sp>
        <p:nvSpPr>
          <p:cNvPr id="3" name="Holder 3"/>
          <p:cNvSpPr>
            <a:spLocks noGrp="1"/>
          </p:cNvSpPr>
          <p:nvPr>
            <p:ph type="ftr" sz="quarter" idx="5"/>
          </p:nvPr>
        </p:nvSpPr>
        <p:spPr/>
        <p:txBody>
          <a:bodyPr lIns="0" tIns="0" rIns="0" bIns="0"/>
          <a:lstStyle>
            <a:lvl1pPr algn="ctr">
              <a:defRPr>
                <a:solidFill>
                  <a:schemeClr val="tx1">
                    <a:tint val="75000"/>
                  </a:schemeClr>
                </a:solidFill>
              </a:defRPr>
            </a:lvl1pPr>
          </a:lstStyle>
          <a:p>
            <a:endParaRPr/>
          </a:p>
        </p:txBody>
      </p:sp>
      <p:sp>
        <p:nvSpPr>
          <p:cNvPr id="4" name="Holder 4"/>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1/25/2024</a:t>
            </a:fld>
            <a:endParaRPr lang="en-US"/>
          </a:p>
        </p:txBody>
      </p:sp>
      <p:sp>
        <p:nvSpPr>
          <p:cNvPr id="5" name="Holder 5"/>
          <p:cNvSpPr>
            <a:spLocks noGrp="1"/>
          </p:cNvSpPr>
          <p:nvPr>
            <p:ph type="sldNum" sz="quarter" idx="7"/>
          </p:nvPr>
        </p:nvSpPr>
        <p:spPr/>
        <p:txBody>
          <a:bodyPr lIns="0" tIns="0" rIns="0" bIns="0"/>
          <a:lstStyle>
            <a:lvl1pPr algn="r">
              <a:defRPr>
                <a:solidFill>
                  <a:schemeClr val="tx1">
                    <a:tint val="75000"/>
                  </a:schemeClr>
                </a:solidFill>
              </a:defRPr>
            </a:lvl1pPr>
          </a:lstStyle>
          <a:p>
            <a:fld id="{B6F15528-21DE-4FAA-801E-634DDDAF4B2B}" type="slidenum">
              <a:t>‹#›</a:t>
            </a:fld>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obj" preserve="1">
  <p:cSld name="Blank">
    <p:spTree>
      <p:nvGrpSpPr>
        <p:cNvPr id="1" name=""/>
        <p:cNvGrpSpPr/>
        <p:nvPr/>
      </p:nvGrpSpPr>
      <p:grpSpPr>
        <a:xfrm>
          <a:off x="0" y="0"/>
          <a:ext cx="0" cy="0"/>
          <a:chOff x="0" y="0"/>
          <a:chExt cx="0" cy="0"/>
        </a:xfrm>
      </p:grpSpPr>
      <p:sp>
        <p:nvSpPr>
          <p:cNvPr id="2" name="Holder 2"/>
          <p:cNvSpPr>
            <a:spLocks noGrp="1"/>
          </p:cNvSpPr>
          <p:nvPr>
            <p:ph type="ftr" sz="quarter" idx="5"/>
          </p:nvPr>
        </p:nvSpPr>
        <p:spPr/>
        <p:txBody>
          <a:bodyPr lIns="0" tIns="0" rIns="0" bIns="0"/>
          <a:lstStyle>
            <a:lvl1pPr algn="ctr">
              <a:defRPr>
                <a:solidFill>
                  <a:schemeClr val="tx1">
                    <a:tint val="75000"/>
                  </a:schemeClr>
                </a:solidFill>
              </a:defRPr>
            </a:lvl1pPr>
          </a:lstStyle>
          <a:p>
            <a:endParaRPr/>
          </a:p>
        </p:txBody>
      </p:sp>
      <p:sp>
        <p:nvSpPr>
          <p:cNvPr id="3" name="Holder 3"/>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1/25/2024</a:t>
            </a:fld>
            <a:endParaRPr lang="en-US"/>
          </a:p>
        </p:txBody>
      </p:sp>
      <p:sp>
        <p:nvSpPr>
          <p:cNvPr id="4" name="Holder 4"/>
          <p:cNvSpPr>
            <a:spLocks noGrp="1"/>
          </p:cNvSpPr>
          <p:nvPr>
            <p:ph type="sldNum" sz="quarter" idx="7"/>
          </p:nvPr>
        </p:nvSpPr>
        <p:spPr/>
        <p:txBody>
          <a:bodyPr lIns="0" tIns="0" rIns="0" bIns="0"/>
          <a:lstStyle>
            <a:lvl1pPr algn="r">
              <a:defRPr>
                <a:solidFill>
                  <a:schemeClr val="tx1">
                    <a:tint val="75000"/>
                  </a:schemeClr>
                </a:solidFill>
              </a:defRPr>
            </a:lvl1pPr>
          </a:lstStyle>
          <a:p>
            <a:fld id="{B6F15528-21DE-4FAA-801E-634DDDAF4B2B}" type="slidenum">
              <a:t>‹#›</a:t>
            </a:fld>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DF497BB8-93F1-3841-8173-4DF1241A59EB}"/>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lvl1pPr>
              <a:defRPr>
                <a:solidFill>
                  <a:schemeClr val="bg1"/>
                </a:solidFill>
              </a:defRPr>
            </a:lvl1pPr>
          </a:lstStyle>
          <a:p>
            <a:pPr lvl="0"/>
            <a:r>
              <a:rPr lang="en-US"/>
              <a:t>Click to edit Master text styles</a:t>
            </a:r>
          </a:p>
        </p:txBody>
      </p:sp>
      <p:sp>
        <p:nvSpPr>
          <p:cNvPr id="4" name="Text Placeholder 2">
            <a:extLst>
              <a:ext uri="{FF2B5EF4-FFF2-40B4-BE49-F238E27FC236}">
                <a16:creationId xmlns:a16="http://schemas.microsoft.com/office/drawing/2014/main" id="{01F42012-9474-4F46-BD54-028036C91EB5}"/>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bg1"/>
                </a:solidFill>
              </a:defRPr>
            </a:lvl1pPr>
          </a:lstStyle>
          <a:p>
            <a:pPr lvl="0"/>
            <a:r>
              <a:rPr lang="en-US"/>
              <a:t>Click to edit Master text styles</a:t>
            </a:r>
          </a:p>
        </p:txBody>
      </p:sp>
    </p:spTree>
    <p:extLst>
      <p:ext uri="{BB962C8B-B14F-4D97-AF65-F5344CB8AC3E}">
        <p14:creationId xmlns:p14="http://schemas.microsoft.com/office/powerpoint/2010/main" val="378270714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711201" y="4495800"/>
            <a:ext cx="8739823" cy="1524000"/>
          </a:xfrm>
        </p:spPr>
        <p:txBody>
          <a:bodyPr/>
          <a:lstStyle/>
          <a:p>
            <a:r>
              <a:rPr lang="en-US"/>
              <a:t>Click to edit Master title style</a:t>
            </a:r>
            <a:endParaRPr lang="en-US" dirty="0"/>
          </a:p>
        </p:txBody>
      </p:sp>
      <p:sp>
        <p:nvSpPr>
          <p:cNvPr id="3" name="Content Placeholder 2"/>
          <p:cNvSpPr>
            <a:spLocks noGrp="1"/>
          </p:cNvSpPr>
          <p:nvPr>
            <p:ph idx="1"/>
          </p:nvPr>
        </p:nvSpPr>
        <p:spPr>
          <a:xfrm>
            <a:off x="711201" y="533400"/>
            <a:ext cx="8739823" cy="3767670"/>
          </a:xfrm>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D8BD707-D9CF-40AE-B4C6-C98DA3205C09}" type="datetimeFigureOut">
              <a:rPr lang="en-US" smtClean="0"/>
              <a:t>1/25/2024</a:t>
            </a:fld>
            <a:endParaRPr lang="en-US"/>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6F15528-21DE-4FAA-801E-634DDDAF4B2B}" type="slidenum">
              <a:rPr lang="en-GB" smtClean="0"/>
              <a:t>‹#›</a:t>
            </a:fld>
            <a:endParaRPr lang="en-GB"/>
          </a:p>
        </p:txBody>
      </p:sp>
    </p:spTree>
    <p:extLst>
      <p:ext uri="{BB962C8B-B14F-4D97-AF65-F5344CB8AC3E}">
        <p14:creationId xmlns:p14="http://schemas.microsoft.com/office/powerpoint/2010/main" val="114818527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title">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80DD62-704D-5CDB-FF9F-A3A9CEB16E02}"/>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A3A72C09-080B-CE31-4F5C-AED2054C463B}"/>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12318381-23FC-79F1-8331-6D6B1CC31E4F}"/>
              </a:ext>
            </a:extLst>
          </p:cNvPr>
          <p:cNvSpPr>
            <a:spLocks noGrp="1"/>
          </p:cNvSpPr>
          <p:nvPr>
            <p:ph type="dt" sz="half" idx="10"/>
          </p:nvPr>
        </p:nvSpPr>
        <p:spPr/>
        <p:txBody>
          <a:bodyPr/>
          <a:lstStyle/>
          <a:p>
            <a:fld id="{1D8BD707-D9CF-40AE-B4C6-C98DA3205C09}" type="datetimeFigureOut">
              <a:rPr lang="en-US" smtClean="0"/>
              <a:t>1/25/2024</a:t>
            </a:fld>
            <a:endParaRPr lang="en-US"/>
          </a:p>
        </p:txBody>
      </p:sp>
      <p:sp>
        <p:nvSpPr>
          <p:cNvPr id="5" name="Footer Placeholder 4">
            <a:extLst>
              <a:ext uri="{FF2B5EF4-FFF2-40B4-BE49-F238E27FC236}">
                <a16:creationId xmlns:a16="http://schemas.microsoft.com/office/drawing/2014/main" id="{577E02AE-0259-9867-65E2-871C7FF04F4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29226F4-189F-AFB0-3D60-243FBB45CD8E}"/>
              </a:ext>
            </a:extLst>
          </p:cNvPr>
          <p:cNvSpPr>
            <a:spLocks noGrp="1"/>
          </p:cNvSpPr>
          <p:nvPr>
            <p:ph type="sldNum" sz="quarter" idx="12"/>
          </p:nvPr>
        </p:nvSpPr>
        <p:spPr/>
        <p:txBody>
          <a:bodyPr/>
          <a:lstStyle/>
          <a:p>
            <a:fld id="{B6F15528-21DE-4FAA-801E-634DDDAF4B2B}" type="slidenum">
              <a:rPr lang="en-GB" smtClean="0"/>
              <a:t>‹#›</a:t>
            </a:fld>
            <a:endParaRPr lang="en-GB"/>
          </a:p>
        </p:txBody>
      </p:sp>
    </p:spTree>
    <p:extLst>
      <p:ext uri="{BB962C8B-B14F-4D97-AF65-F5344CB8AC3E}">
        <p14:creationId xmlns:p14="http://schemas.microsoft.com/office/powerpoint/2010/main" val="251209908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obj">
  <p:cSld name="Title Only">
    <p:spTree>
      <p:nvGrpSpPr>
        <p:cNvPr id="1" name=""/>
        <p:cNvGrpSpPr/>
        <p:nvPr/>
      </p:nvGrpSpPr>
      <p:grpSpPr>
        <a:xfrm>
          <a:off x="0" y="0"/>
          <a:ext cx="0" cy="0"/>
          <a:chOff x="0" y="0"/>
          <a:chExt cx="0" cy="0"/>
        </a:xfrm>
      </p:grpSpPr>
      <p:sp>
        <p:nvSpPr>
          <p:cNvPr id="2" name="Holder 2"/>
          <p:cNvSpPr>
            <a:spLocks noGrp="1"/>
          </p:cNvSpPr>
          <p:nvPr>
            <p:ph type="title"/>
          </p:nvPr>
        </p:nvSpPr>
        <p:spPr/>
        <p:txBody>
          <a:bodyPr lIns="0" tIns="0" rIns="0" bIns="0"/>
          <a:lstStyle>
            <a:lvl1pPr>
              <a:defRPr sz="4400" b="0" i="0">
                <a:solidFill>
                  <a:schemeClr val="tx1"/>
                </a:solidFill>
                <a:latin typeface="Calibri Light"/>
                <a:cs typeface="Calibri Light"/>
              </a:defRPr>
            </a:lvl1pPr>
          </a:lstStyle>
          <a:p>
            <a:endParaRPr/>
          </a:p>
        </p:txBody>
      </p:sp>
      <p:sp>
        <p:nvSpPr>
          <p:cNvPr id="3" name="Holder 3"/>
          <p:cNvSpPr>
            <a:spLocks noGrp="1"/>
          </p:cNvSpPr>
          <p:nvPr>
            <p:ph type="ftr" sz="quarter" idx="5"/>
          </p:nvPr>
        </p:nvSpPr>
        <p:spPr/>
        <p:txBody>
          <a:bodyPr lIns="0" tIns="0" rIns="0" bIns="0"/>
          <a:lstStyle>
            <a:lvl1pPr algn="ctr">
              <a:defRPr>
                <a:solidFill>
                  <a:schemeClr val="tx1">
                    <a:tint val="75000"/>
                  </a:schemeClr>
                </a:solidFill>
              </a:defRPr>
            </a:lvl1pPr>
          </a:lstStyle>
          <a:p>
            <a:endParaRPr/>
          </a:p>
        </p:txBody>
      </p:sp>
      <p:sp>
        <p:nvSpPr>
          <p:cNvPr id="4" name="Holder 4"/>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1/25/2024</a:t>
            </a:fld>
            <a:endParaRPr lang="en-US"/>
          </a:p>
        </p:txBody>
      </p:sp>
      <p:sp>
        <p:nvSpPr>
          <p:cNvPr id="5" name="Holder 5"/>
          <p:cNvSpPr>
            <a:spLocks noGrp="1"/>
          </p:cNvSpPr>
          <p:nvPr>
            <p:ph type="sldNum" sz="quarter" idx="7"/>
          </p:nvPr>
        </p:nvSpPr>
        <p:spPr/>
        <p:txBody>
          <a:bodyPr lIns="0" tIns="0" rIns="0" bIns="0"/>
          <a:lstStyle>
            <a:lvl1pPr algn="r">
              <a:defRPr>
                <a:solidFill>
                  <a:schemeClr val="tx1">
                    <a:tint val="75000"/>
                  </a:schemeClr>
                </a:solidFill>
              </a:defRPr>
            </a:lvl1pPr>
          </a:lstStyle>
          <a:p>
            <a:fld id="{B6F15528-21DE-4FAA-801E-634DDDAF4B2B}" type="slidenum">
              <a:t>‹#›</a:t>
            </a:fld>
            <a:endParaRPr/>
          </a:p>
        </p:txBody>
      </p:sp>
    </p:spTree>
    <p:extLst>
      <p:ext uri="{BB962C8B-B14F-4D97-AF65-F5344CB8AC3E}">
        <p14:creationId xmlns:p14="http://schemas.microsoft.com/office/powerpoint/2010/main" val="141242803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25973B-0617-EF4E-B8BA-63C0CB6CF07F}"/>
              </a:ext>
            </a:extLst>
          </p:cNvPr>
          <p:cNvSpPr>
            <a:spLocks noGrp="1"/>
          </p:cNvSpPr>
          <p:nvPr>
            <p:ph type="ctrTitle"/>
          </p:nvPr>
        </p:nvSpPr>
        <p:spPr>
          <a:xfrm>
            <a:off x="1524000" y="1122363"/>
            <a:ext cx="9144000" cy="2387600"/>
          </a:xfrm>
          <a:prstGeom prst="rect">
            <a:avLst/>
          </a:prstGeo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29C96FA2-1610-8644-A46F-A1F0404166D4}"/>
              </a:ext>
            </a:extLst>
          </p:cNvPr>
          <p:cNvSpPr>
            <a:spLocks noGrp="1"/>
          </p:cNvSpPr>
          <p:nvPr>
            <p:ph type="subTitle" idx="1"/>
          </p:nvPr>
        </p:nvSpPr>
        <p:spPr>
          <a:xfrm>
            <a:off x="1524000" y="3602038"/>
            <a:ext cx="9144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4D1632FC-BFB2-3A43-8489-9556F79A1B5B}"/>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1/25/2024</a:t>
            </a:fld>
            <a:endParaRPr lang="en-US"/>
          </a:p>
        </p:txBody>
      </p:sp>
      <p:sp>
        <p:nvSpPr>
          <p:cNvPr id="5" name="Footer Placeholder 4">
            <a:extLst>
              <a:ext uri="{FF2B5EF4-FFF2-40B4-BE49-F238E27FC236}">
                <a16:creationId xmlns:a16="http://schemas.microsoft.com/office/drawing/2014/main" id="{54227885-DFCC-AC4E-9AA9-B19EAD3FAC8C}"/>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CCA20796-B193-A04C-9EFF-19756A579A3C}"/>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62040466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8A49A3-4F36-9940-9066-5FFBFF416F01}"/>
              </a:ext>
            </a:extLst>
          </p:cNvPr>
          <p:cNvSpPr>
            <a:spLocks noGrp="1"/>
          </p:cNvSpPr>
          <p:nvPr>
            <p:ph type="title"/>
          </p:nvPr>
        </p:nvSpPr>
        <p:spPr>
          <a:xfrm>
            <a:off x="838200" y="365126"/>
            <a:ext cx="105156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D1005FF9-2955-4A45-9B9A-ECB15C4D4D36}"/>
              </a:ext>
            </a:extLst>
          </p:cNvPr>
          <p:cNvSpPr>
            <a:spLocks noGrp="1"/>
          </p:cNvSpPr>
          <p:nvPr>
            <p:ph idx="1"/>
          </p:nvPr>
        </p:nvSpPr>
        <p:spPr>
          <a:xfrm>
            <a:off x="838200" y="1825625"/>
            <a:ext cx="105156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68F3DD13-0DF7-B143-9A75-A1333935E09C}"/>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1/25/2024</a:t>
            </a:fld>
            <a:endParaRPr lang="en-US"/>
          </a:p>
        </p:txBody>
      </p:sp>
      <p:sp>
        <p:nvSpPr>
          <p:cNvPr id="5" name="Footer Placeholder 4">
            <a:extLst>
              <a:ext uri="{FF2B5EF4-FFF2-40B4-BE49-F238E27FC236}">
                <a16:creationId xmlns:a16="http://schemas.microsoft.com/office/drawing/2014/main" id="{CC0F5F61-03FC-5E4D-A2D5-786169F71F83}"/>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8A7D202A-85BC-164E-9912-0D5A29F86B3D}"/>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09929931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FD5AEB-C1B5-334A-9377-51368A72C8E4}"/>
              </a:ext>
            </a:extLst>
          </p:cNvPr>
          <p:cNvSpPr>
            <a:spLocks noGrp="1"/>
          </p:cNvSpPr>
          <p:nvPr>
            <p:ph type="title"/>
          </p:nvPr>
        </p:nvSpPr>
        <p:spPr>
          <a:xfrm>
            <a:off x="831851" y="1709739"/>
            <a:ext cx="10515600" cy="2852737"/>
          </a:xfrm>
          <a:prstGeom prst="rect">
            <a:avLst/>
          </a:prstGeo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4A8C7F90-1245-5E4D-92C9-8F3C02CE7ECD}"/>
              </a:ext>
            </a:extLst>
          </p:cNvPr>
          <p:cNvSpPr>
            <a:spLocks noGrp="1"/>
          </p:cNvSpPr>
          <p:nvPr>
            <p:ph type="body" idx="1"/>
          </p:nvPr>
        </p:nvSpPr>
        <p:spPr>
          <a:xfrm>
            <a:off x="831851" y="4589464"/>
            <a:ext cx="10515600" cy="1500187"/>
          </a:xfrm>
          <a:prstGeom prst="rect">
            <a:avLst/>
          </a:prstGeo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F5A92210-4E7D-D545-8210-0D9E5F2B0593}"/>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1/25/2024</a:t>
            </a:fld>
            <a:endParaRPr lang="en-US"/>
          </a:p>
        </p:txBody>
      </p:sp>
      <p:sp>
        <p:nvSpPr>
          <p:cNvPr id="5" name="Footer Placeholder 4">
            <a:extLst>
              <a:ext uri="{FF2B5EF4-FFF2-40B4-BE49-F238E27FC236}">
                <a16:creationId xmlns:a16="http://schemas.microsoft.com/office/drawing/2014/main" id="{69F7020C-CF8C-874F-8F7D-4F95EF5AEC49}"/>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F0AB886C-9302-1144-AD86-2FF68AFF58E9}"/>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219937333"/>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0A6B11-C7D8-2749-9426-1E386E7DAC99}"/>
              </a:ext>
            </a:extLst>
          </p:cNvPr>
          <p:cNvSpPr>
            <a:spLocks noGrp="1"/>
          </p:cNvSpPr>
          <p:nvPr>
            <p:ph type="title"/>
          </p:nvPr>
        </p:nvSpPr>
        <p:spPr>
          <a:xfrm>
            <a:off x="838200" y="365126"/>
            <a:ext cx="105156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D5C8387C-9E05-3D48-9519-17AE87F15B50}"/>
              </a:ext>
            </a:extLst>
          </p:cNvPr>
          <p:cNvSpPr>
            <a:spLocks noGrp="1"/>
          </p:cNvSpPr>
          <p:nvPr>
            <p:ph sz="half" idx="1"/>
          </p:nvPr>
        </p:nvSpPr>
        <p:spPr>
          <a:xfrm>
            <a:off x="838200" y="1825625"/>
            <a:ext cx="51562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36120914-3064-B241-86C3-34F117DC3D17}"/>
              </a:ext>
            </a:extLst>
          </p:cNvPr>
          <p:cNvSpPr>
            <a:spLocks noGrp="1"/>
          </p:cNvSpPr>
          <p:nvPr>
            <p:ph sz="half" idx="2"/>
          </p:nvPr>
        </p:nvSpPr>
        <p:spPr>
          <a:xfrm>
            <a:off x="6197600" y="1825625"/>
            <a:ext cx="51562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5860EFB3-14AA-E74A-BE69-6864AFF5FA36}"/>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1/25/2024</a:t>
            </a:fld>
            <a:endParaRPr lang="en-US"/>
          </a:p>
        </p:txBody>
      </p:sp>
      <p:sp>
        <p:nvSpPr>
          <p:cNvPr id="6" name="Footer Placeholder 5">
            <a:extLst>
              <a:ext uri="{FF2B5EF4-FFF2-40B4-BE49-F238E27FC236}">
                <a16:creationId xmlns:a16="http://schemas.microsoft.com/office/drawing/2014/main" id="{D1E77BD3-2B44-7B48-9232-ADA469110B8C}"/>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F28D5B23-1B5C-CF46-B1C6-1F4B0248170F}"/>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965905482"/>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8C20E9-D997-4A46-81FA-88A2A3F99E60}"/>
              </a:ext>
            </a:extLst>
          </p:cNvPr>
          <p:cNvSpPr>
            <a:spLocks noGrp="1"/>
          </p:cNvSpPr>
          <p:nvPr>
            <p:ph type="title"/>
          </p:nvPr>
        </p:nvSpPr>
        <p:spPr>
          <a:xfrm>
            <a:off x="840317" y="365126"/>
            <a:ext cx="10515600" cy="1325563"/>
          </a:xfrm>
          <a:prstGeom prst="rect">
            <a:avLst/>
          </a:prstGeom>
        </p:spPr>
        <p:txBody>
          <a:bodyPr/>
          <a:lstStyle/>
          <a:p>
            <a:r>
              <a:rPr lang="en-US"/>
              <a:t>Click to edit Master title style</a:t>
            </a:r>
          </a:p>
        </p:txBody>
      </p:sp>
      <p:sp>
        <p:nvSpPr>
          <p:cNvPr id="3" name="Text Placeholder 2">
            <a:extLst>
              <a:ext uri="{FF2B5EF4-FFF2-40B4-BE49-F238E27FC236}">
                <a16:creationId xmlns:a16="http://schemas.microsoft.com/office/drawing/2014/main" id="{AF05FF20-EFC8-7342-A4EE-935B81419636}"/>
              </a:ext>
            </a:extLst>
          </p:cNvPr>
          <p:cNvSpPr>
            <a:spLocks noGrp="1"/>
          </p:cNvSpPr>
          <p:nvPr>
            <p:ph type="body" idx="1"/>
          </p:nvPr>
        </p:nvSpPr>
        <p:spPr>
          <a:xfrm>
            <a:off x="840318" y="1681163"/>
            <a:ext cx="5158316"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EDCD2759-7C27-8D4B-8D26-072A4D0A597C}"/>
              </a:ext>
            </a:extLst>
          </p:cNvPr>
          <p:cNvSpPr>
            <a:spLocks noGrp="1"/>
          </p:cNvSpPr>
          <p:nvPr>
            <p:ph sz="half" idx="2"/>
          </p:nvPr>
        </p:nvSpPr>
        <p:spPr>
          <a:xfrm>
            <a:off x="840318" y="2505075"/>
            <a:ext cx="5158316" cy="368458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DBBAF52A-C1D2-4A4A-A681-6D63C1BD2F71}"/>
              </a:ext>
            </a:extLst>
          </p:cNvPr>
          <p:cNvSpPr>
            <a:spLocks noGrp="1"/>
          </p:cNvSpPr>
          <p:nvPr>
            <p:ph type="body" sz="quarter" idx="3"/>
          </p:nvPr>
        </p:nvSpPr>
        <p:spPr>
          <a:xfrm>
            <a:off x="6172200" y="1681163"/>
            <a:ext cx="5183717"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582DE55A-B71E-BA41-90D3-2976D4458E4D}"/>
              </a:ext>
            </a:extLst>
          </p:cNvPr>
          <p:cNvSpPr>
            <a:spLocks noGrp="1"/>
          </p:cNvSpPr>
          <p:nvPr>
            <p:ph sz="quarter" idx="4"/>
          </p:nvPr>
        </p:nvSpPr>
        <p:spPr>
          <a:xfrm>
            <a:off x="6172200" y="2505075"/>
            <a:ext cx="5183717" cy="368458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F6DD9C76-21EA-6248-90F9-7A300362D57E}"/>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1/25/2024</a:t>
            </a:fld>
            <a:endParaRPr lang="en-US"/>
          </a:p>
        </p:txBody>
      </p:sp>
      <p:sp>
        <p:nvSpPr>
          <p:cNvPr id="8" name="Footer Placeholder 7">
            <a:extLst>
              <a:ext uri="{FF2B5EF4-FFF2-40B4-BE49-F238E27FC236}">
                <a16:creationId xmlns:a16="http://schemas.microsoft.com/office/drawing/2014/main" id="{EDA9195B-0651-574C-8781-D551D21A9128}"/>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9" name="Slide Number Placeholder 8">
            <a:extLst>
              <a:ext uri="{FF2B5EF4-FFF2-40B4-BE49-F238E27FC236}">
                <a16:creationId xmlns:a16="http://schemas.microsoft.com/office/drawing/2014/main" id="{39E0110E-9732-A140-8ECA-B7817FB866F0}"/>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910974462"/>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87FEDE-5922-0B45-B788-0D7D57AC3A44}"/>
              </a:ext>
            </a:extLst>
          </p:cNvPr>
          <p:cNvSpPr>
            <a:spLocks noGrp="1"/>
          </p:cNvSpPr>
          <p:nvPr>
            <p:ph type="title"/>
          </p:nvPr>
        </p:nvSpPr>
        <p:spPr>
          <a:xfrm>
            <a:off x="838200" y="365126"/>
            <a:ext cx="10515600" cy="1325563"/>
          </a:xfrm>
          <a:prstGeom prst="rect">
            <a:avLst/>
          </a:prstGeom>
        </p:spPr>
        <p:txBody>
          <a:bodyPr/>
          <a:lstStyle/>
          <a:p>
            <a:r>
              <a:rPr lang="en-US"/>
              <a:t>Click to edit Master title style</a:t>
            </a:r>
          </a:p>
        </p:txBody>
      </p:sp>
      <p:sp>
        <p:nvSpPr>
          <p:cNvPr id="3" name="Date Placeholder 2">
            <a:extLst>
              <a:ext uri="{FF2B5EF4-FFF2-40B4-BE49-F238E27FC236}">
                <a16:creationId xmlns:a16="http://schemas.microsoft.com/office/drawing/2014/main" id="{01C1EC47-E33E-D54E-9EEA-C3A7B70D27DB}"/>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1/25/2024</a:t>
            </a:fld>
            <a:endParaRPr lang="en-US"/>
          </a:p>
        </p:txBody>
      </p:sp>
      <p:sp>
        <p:nvSpPr>
          <p:cNvPr id="4" name="Footer Placeholder 3">
            <a:extLst>
              <a:ext uri="{FF2B5EF4-FFF2-40B4-BE49-F238E27FC236}">
                <a16:creationId xmlns:a16="http://schemas.microsoft.com/office/drawing/2014/main" id="{C4948AD1-BF27-A948-88FF-2DA2B603FA28}"/>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5" name="Slide Number Placeholder 4">
            <a:extLst>
              <a:ext uri="{FF2B5EF4-FFF2-40B4-BE49-F238E27FC236}">
                <a16:creationId xmlns:a16="http://schemas.microsoft.com/office/drawing/2014/main" id="{070ED372-A8C4-3742-ABA0-D80BD442204D}"/>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439896340"/>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E37BA7C-5C50-FC46-8459-FFD45D09F08A}"/>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1/25/2024</a:t>
            </a:fld>
            <a:endParaRPr lang="en-US"/>
          </a:p>
        </p:txBody>
      </p:sp>
      <p:sp>
        <p:nvSpPr>
          <p:cNvPr id="3" name="Footer Placeholder 2">
            <a:extLst>
              <a:ext uri="{FF2B5EF4-FFF2-40B4-BE49-F238E27FC236}">
                <a16:creationId xmlns:a16="http://schemas.microsoft.com/office/drawing/2014/main" id="{DACE0E85-3D60-2E45-B2A8-AF03F170557A}"/>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4" name="Slide Number Placeholder 3">
            <a:extLst>
              <a:ext uri="{FF2B5EF4-FFF2-40B4-BE49-F238E27FC236}">
                <a16:creationId xmlns:a16="http://schemas.microsoft.com/office/drawing/2014/main" id="{50319475-D5FB-9B49-987C-89F08A93FC3B}"/>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4108993011"/>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1D3232-B722-DC40-A650-A55D07AE3103}"/>
              </a:ext>
            </a:extLst>
          </p:cNvPr>
          <p:cNvSpPr>
            <a:spLocks noGrp="1"/>
          </p:cNvSpPr>
          <p:nvPr>
            <p:ph type="title"/>
          </p:nvPr>
        </p:nvSpPr>
        <p:spPr>
          <a:xfrm>
            <a:off x="840318" y="457200"/>
            <a:ext cx="3932767" cy="1600200"/>
          </a:xfrm>
          <a:prstGeom prst="rect">
            <a:avLst/>
          </a:prstGeo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3DED0E3E-EF3F-F044-8662-647F8EA0A3D0}"/>
              </a:ext>
            </a:extLst>
          </p:cNvPr>
          <p:cNvSpPr>
            <a:spLocks noGrp="1"/>
          </p:cNvSpPr>
          <p:nvPr>
            <p:ph idx="1"/>
          </p:nvPr>
        </p:nvSpPr>
        <p:spPr>
          <a:xfrm>
            <a:off x="5183717" y="987426"/>
            <a:ext cx="6172200" cy="4873625"/>
          </a:xfrm>
          <a:prstGeom prst="rect">
            <a:avLst/>
          </a:prstGeo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F7D01F15-9474-B049-9462-3E2BABACC531}"/>
              </a:ext>
            </a:extLst>
          </p:cNvPr>
          <p:cNvSpPr>
            <a:spLocks noGrp="1"/>
          </p:cNvSpPr>
          <p:nvPr>
            <p:ph type="body" sz="half" idx="2"/>
          </p:nvPr>
        </p:nvSpPr>
        <p:spPr>
          <a:xfrm>
            <a:off x="840318" y="2057400"/>
            <a:ext cx="3932767"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A1A53BC6-051F-444F-AD9A-4C2A86698AD9}"/>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1/25/2024</a:t>
            </a:fld>
            <a:endParaRPr lang="en-US"/>
          </a:p>
        </p:txBody>
      </p:sp>
      <p:sp>
        <p:nvSpPr>
          <p:cNvPr id="6" name="Footer Placeholder 5">
            <a:extLst>
              <a:ext uri="{FF2B5EF4-FFF2-40B4-BE49-F238E27FC236}">
                <a16:creationId xmlns:a16="http://schemas.microsoft.com/office/drawing/2014/main" id="{AE365583-E373-B940-8238-DEB57E2FDBDA}"/>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0A3FE136-665B-7540-AD01-230AE2421E7F}"/>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966381262"/>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4C6D91-043A-DC40-9990-1D2F1DD39EEE}"/>
              </a:ext>
            </a:extLst>
          </p:cNvPr>
          <p:cNvSpPr>
            <a:spLocks noGrp="1"/>
          </p:cNvSpPr>
          <p:nvPr>
            <p:ph type="title"/>
          </p:nvPr>
        </p:nvSpPr>
        <p:spPr>
          <a:xfrm>
            <a:off x="840318" y="457200"/>
            <a:ext cx="3932767" cy="1600200"/>
          </a:xfrm>
          <a:prstGeom prst="rect">
            <a:avLst/>
          </a:prstGeo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553CB045-C2D7-4747-82DF-AAAF51D5DB00}"/>
              </a:ext>
            </a:extLst>
          </p:cNvPr>
          <p:cNvSpPr>
            <a:spLocks noGrp="1"/>
          </p:cNvSpPr>
          <p:nvPr>
            <p:ph type="pic" idx="1"/>
          </p:nvPr>
        </p:nvSpPr>
        <p:spPr>
          <a:xfrm>
            <a:off x="5183717" y="987426"/>
            <a:ext cx="6172200" cy="4873625"/>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EA632F0D-BDC5-0846-BD6E-0E29AB4B2B49}"/>
              </a:ext>
            </a:extLst>
          </p:cNvPr>
          <p:cNvSpPr>
            <a:spLocks noGrp="1"/>
          </p:cNvSpPr>
          <p:nvPr>
            <p:ph type="body" sz="half" idx="2"/>
          </p:nvPr>
        </p:nvSpPr>
        <p:spPr>
          <a:xfrm>
            <a:off x="840318" y="2057400"/>
            <a:ext cx="3932767"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C9E92B8-6A96-F048-8214-476C2AB23F30}"/>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1/25/2024</a:t>
            </a:fld>
            <a:endParaRPr lang="en-US"/>
          </a:p>
        </p:txBody>
      </p:sp>
      <p:sp>
        <p:nvSpPr>
          <p:cNvPr id="6" name="Footer Placeholder 5">
            <a:extLst>
              <a:ext uri="{FF2B5EF4-FFF2-40B4-BE49-F238E27FC236}">
                <a16:creationId xmlns:a16="http://schemas.microsoft.com/office/drawing/2014/main" id="{2BA0D68D-0C4D-2842-B1FF-77B6B1F09EA7}"/>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48E086E4-267A-744B-8F48-069154009E8E}"/>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55259475"/>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73AFD1-A60D-7749-B561-5B4522AD7A83}"/>
              </a:ext>
            </a:extLst>
          </p:cNvPr>
          <p:cNvSpPr>
            <a:spLocks noGrp="1"/>
          </p:cNvSpPr>
          <p:nvPr>
            <p:ph type="title"/>
          </p:nvPr>
        </p:nvSpPr>
        <p:spPr>
          <a:xfrm>
            <a:off x="838200" y="365126"/>
            <a:ext cx="10515600" cy="1325563"/>
          </a:xfrm>
          <a:prstGeom prst="rect">
            <a:avLst/>
          </a:prstGeom>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DDF7E477-22BF-1D4C-8447-04EB5093E928}"/>
              </a:ext>
            </a:extLst>
          </p:cNvPr>
          <p:cNvSpPr>
            <a:spLocks noGrp="1"/>
          </p:cNvSpPr>
          <p:nvPr>
            <p:ph type="body" orient="vert" idx="1"/>
          </p:nvPr>
        </p:nvSpPr>
        <p:spPr>
          <a:xfrm>
            <a:off x="838200" y="1825625"/>
            <a:ext cx="10515600" cy="4351338"/>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867D9CA-A248-2C49-83E5-8B28A9D15E4E}"/>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1/25/2024</a:t>
            </a:fld>
            <a:endParaRPr lang="en-US"/>
          </a:p>
        </p:txBody>
      </p:sp>
      <p:sp>
        <p:nvSpPr>
          <p:cNvPr id="5" name="Footer Placeholder 4">
            <a:extLst>
              <a:ext uri="{FF2B5EF4-FFF2-40B4-BE49-F238E27FC236}">
                <a16:creationId xmlns:a16="http://schemas.microsoft.com/office/drawing/2014/main" id="{33FE155C-A8F2-834B-AE93-3A757E848C3B}"/>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4E5F338A-A5BB-2740-8547-26EE98F6B0D4}"/>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483682524"/>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EFD3409A-915E-9648-BA65-2EA8FF736F18}"/>
              </a:ext>
            </a:extLst>
          </p:cNvPr>
          <p:cNvSpPr>
            <a:spLocks noGrp="1"/>
          </p:cNvSpPr>
          <p:nvPr>
            <p:ph type="title" orient="vert"/>
          </p:nvPr>
        </p:nvSpPr>
        <p:spPr>
          <a:xfrm>
            <a:off x="8724901" y="365125"/>
            <a:ext cx="2628900" cy="5811838"/>
          </a:xfrm>
          <a:prstGeom prst="rect">
            <a:avLst/>
          </a:prstGeo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0039DD88-072B-B947-979D-A153BB3B3D80}"/>
              </a:ext>
            </a:extLst>
          </p:cNvPr>
          <p:cNvSpPr>
            <a:spLocks noGrp="1"/>
          </p:cNvSpPr>
          <p:nvPr>
            <p:ph type="body" orient="vert" idx="1"/>
          </p:nvPr>
        </p:nvSpPr>
        <p:spPr>
          <a:xfrm>
            <a:off x="838201" y="365125"/>
            <a:ext cx="7683500" cy="5811838"/>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6798F075-D74E-7847-9BF2-CC8442DCECE1}"/>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1/25/2024</a:t>
            </a:fld>
            <a:endParaRPr lang="en-US"/>
          </a:p>
        </p:txBody>
      </p:sp>
      <p:sp>
        <p:nvSpPr>
          <p:cNvPr id="5" name="Footer Placeholder 4">
            <a:extLst>
              <a:ext uri="{FF2B5EF4-FFF2-40B4-BE49-F238E27FC236}">
                <a16:creationId xmlns:a16="http://schemas.microsoft.com/office/drawing/2014/main" id="{7A0699C4-6F46-9C4C-BDEC-A74A8E75F2FD}"/>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715D6642-D80E-FC44-8915-3EE693353B7A}"/>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1296996216"/>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25973B-0617-EF4E-B8BA-63C0CB6CF07F}"/>
              </a:ext>
            </a:extLst>
          </p:cNvPr>
          <p:cNvSpPr>
            <a:spLocks noGrp="1"/>
          </p:cNvSpPr>
          <p:nvPr>
            <p:ph type="ctrTitle"/>
          </p:nvPr>
        </p:nvSpPr>
        <p:spPr>
          <a:xfrm>
            <a:off x="1524000" y="1122363"/>
            <a:ext cx="9144000" cy="2387600"/>
          </a:xfrm>
          <a:prstGeom prst="rect">
            <a:avLst/>
          </a:prstGeo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29C96FA2-1610-8644-A46F-A1F0404166D4}"/>
              </a:ext>
            </a:extLst>
          </p:cNvPr>
          <p:cNvSpPr>
            <a:spLocks noGrp="1"/>
          </p:cNvSpPr>
          <p:nvPr>
            <p:ph type="subTitle" idx="1"/>
          </p:nvPr>
        </p:nvSpPr>
        <p:spPr>
          <a:xfrm>
            <a:off x="1524000" y="3602038"/>
            <a:ext cx="9144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4D1632FC-BFB2-3A43-8489-9556F79A1B5B}"/>
              </a:ext>
            </a:extLst>
          </p:cNvPr>
          <p:cNvSpPr>
            <a:spLocks noGrp="1"/>
          </p:cNvSpPr>
          <p:nvPr>
            <p:ph type="dt" sz="half" idx="10"/>
          </p:nvPr>
        </p:nvSpPr>
        <p:spPr>
          <a:xfrm>
            <a:off x="838200" y="6356351"/>
            <a:ext cx="2743200" cy="365125"/>
          </a:xfrm>
          <a:prstGeom prst="rect">
            <a:avLst/>
          </a:prstGeom>
        </p:spPr>
        <p:txBody>
          <a:bodyPr/>
          <a:lstStyle/>
          <a:p>
            <a:fld id="{942BC28F-670E-4643-8CB0-EE10CDBF33B4}" type="datetimeFigureOut">
              <a:rPr lang="en-GB" smtClean="0"/>
              <a:t>25/01/2024</a:t>
            </a:fld>
            <a:endParaRPr lang="en-GB"/>
          </a:p>
        </p:txBody>
      </p:sp>
      <p:sp>
        <p:nvSpPr>
          <p:cNvPr id="5" name="Footer Placeholder 4">
            <a:extLst>
              <a:ext uri="{FF2B5EF4-FFF2-40B4-BE49-F238E27FC236}">
                <a16:creationId xmlns:a16="http://schemas.microsoft.com/office/drawing/2014/main" id="{54227885-DFCC-AC4E-9AA9-B19EAD3FAC8C}"/>
              </a:ext>
            </a:extLst>
          </p:cNvPr>
          <p:cNvSpPr>
            <a:spLocks noGrp="1"/>
          </p:cNvSpPr>
          <p:nvPr>
            <p:ph type="ftr" sz="quarter" idx="11"/>
          </p:nvPr>
        </p:nvSpPr>
        <p:spPr>
          <a:xfrm>
            <a:off x="4038600" y="6356351"/>
            <a:ext cx="4114800" cy="365125"/>
          </a:xfrm>
          <a:prstGeom prst="rect">
            <a:avLst/>
          </a:prstGeom>
        </p:spPr>
        <p:txBody>
          <a:bodyPr/>
          <a:lstStyle/>
          <a:p>
            <a:endParaRPr lang="en-GB"/>
          </a:p>
        </p:txBody>
      </p:sp>
      <p:sp>
        <p:nvSpPr>
          <p:cNvPr id="6" name="Slide Number Placeholder 5">
            <a:extLst>
              <a:ext uri="{FF2B5EF4-FFF2-40B4-BE49-F238E27FC236}">
                <a16:creationId xmlns:a16="http://schemas.microsoft.com/office/drawing/2014/main" id="{CCA20796-B193-A04C-9EFF-19756A579A3C}"/>
              </a:ext>
            </a:extLst>
          </p:cNvPr>
          <p:cNvSpPr>
            <a:spLocks noGrp="1"/>
          </p:cNvSpPr>
          <p:nvPr>
            <p:ph type="sldNum" sz="quarter" idx="12"/>
          </p:nvPr>
        </p:nvSpPr>
        <p:spPr>
          <a:xfrm>
            <a:off x="8610600" y="6356351"/>
            <a:ext cx="2743200" cy="365125"/>
          </a:xfrm>
          <a:prstGeom prst="rect">
            <a:avLst/>
          </a:prstGeom>
        </p:spPr>
        <p:txBody>
          <a:bodyPr/>
          <a:lstStyle/>
          <a:p>
            <a:fld id="{543AED3E-8675-4006-94EE-45BFCB8C219C}" type="slidenum">
              <a:rPr lang="en-GB" smtClean="0"/>
              <a:t>‹#›</a:t>
            </a:fld>
            <a:endParaRPr lang="en-GB"/>
          </a:p>
        </p:txBody>
      </p:sp>
    </p:spTree>
    <p:extLst>
      <p:ext uri="{BB962C8B-B14F-4D97-AF65-F5344CB8AC3E}">
        <p14:creationId xmlns:p14="http://schemas.microsoft.com/office/powerpoint/2010/main" val="1440627725"/>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8A49A3-4F36-9940-9066-5FFBFF416F01}"/>
              </a:ext>
            </a:extLst>
          </p:cNvPr>
          <p:cNvSpPr>
            <a:spLocks noGrp="1"/>
          </p:cNvSpPr>
          <p:nvPr>
            <p:ph type="title"/>
          </p:nvPr>
        </p:nvSpPr>
        <p:spPr>
          <a:xfrm>
            <a:off x="838200" y="365126"/>
            <a:ext cx="105156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D1005FF9-2955-4A45-9B9A-ECB15C4D4D36}"/>
              </a:ext>
            </a:extLst>
          </p:cNvPr>
          <p:cNvSpPr>
            <a:spLocks noGrp="1"/>
          </p:cNvSpPr>
          <p:nvPr>
            <p:ph idx="1"/>
          </p:nvPr>
        </p:nvSpPr>
        <p:spPr>
          <a:xfrm>
            <a:off x="838200" y="1825625"/>
            <a:ext cx="105156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68F3DD13-0DF7-B143-9A75-A1333935E09C}"/>
              </a:ext>
            </a:extLst>
          </p:cNvPr>
          <p:cNvSpPr>
            <a:spLocks noGrp="1"/>
          </p:cNvSpPr>
          <p:nvPr>
            <p:ph type="dt" sz="half" idx="10"/>
          </p:nvPr>
        </p:nvSpPr>
        <p:spPr>
          <a:xfrm>
            <a:off x="838200" y="6356351"/>
            <a:ext cx="2743200" cy="365125"/>
          </a:xfrm>
          <a:prstGeom prst="rect">
            <a:avLst/>
          </a:prstGeom>
        </p:spPr>
        <p:txBody>
          <a:bodyPr/>
          <a:lstStyle/>
          <a:p>
            <a:fld id="{942BC28F-670E-4643-8CB0-EE10CDBF33B4}" type="datetimeFigureOut">
              <a:rPr lang="en-GB" smtClean="0"/>
              <a:t>25/01/2024</a:t>
            </a:fld>
            <a:endParaRPr lang="en-GB"/>
          </a:p>
        </p:txBody>
      </p:sp>
      <p:sp>
        <p:nvSpPr>
          <p:cNvPr id="5" name="Footer Placeholder 4">
            <a:extLst>
              <a:ext uri="{FF2B5EF4-FFF2-40B4-BE49-F238E27FC236}">
                <a16:creationId xmlns:a16="http://schemas.microsoft.com/office/drawing/2014/main" id="{CC0F5F61-03FC-5E4D-A2D5-786169F71F83}"/>
              </a:ext>
            </a:extLst>
          </p:cNvPr>
          <p:cNvSpPr>
            <a:spLocks noGrp="1"/>
          </p:cNvSpPr>
          <p:nvPr>
            <p:ph type="ftr" sz="quarter" idx="11"/>
          </p:nvPr>
        </p:nvSpPr>
        <p:spPr>
          <a:xfrm>
            <a:off x="4038600" y="6356351"/>
            <a:ext cx="4114800" cy="365125"/>
          </a:xfrm>
          <a:prstGeom prst="rect">
            <a:avLst/>
          </a:prstGeom>
        </p:spPr>
        <p:txBody>
          <a:bodyPr/>
          <a:lstStyle/>
          <a:p>
            <a:endParaRPr lang="en-GB"/>
          </a:p>
        </p:txBody>
      </p:sp>
      <p:sp>
        <p:nvSpPr>
          <p:cNvPr id="6" name="Slide Number Placeholder 5">
            <a:extLst>
              <a:ext uri="{FF2B5EF4-FFF2-40B4-BE49-F238E27FC236}">
                <a16:creationId xmlns:a16="http://schemas.microsoft.com/office/drawing/2014/main" id="{8A7D202A-85BC-164E-9912-0D5A29F86B3D}"/>
              </a:ext>
            </a:extLst>
          </p:cNvPr>
          <p:cNvSpPr>
            <a:spLocks noGrp="1"/>
          </p:cNvSpPr>
          <p:nvPr>
            <p:ph type="sldNum" sz="quarter" idx="12"/>
          </p:nvPr>
        </p:nvSpPr>
        <p:spPr>
          <a:xfrm>
            <a:off x="8610600" y="6356351"/>
            <a:ext cx="2743200" cy="365125"/>
          </a:xfrm>
          <a:prstGeom prst="rect">
            <a:avLst/>
          </a:prstGeom>
        </p:spPr>
        <p:txBody>
          <a:bodyPr/>
          <a:lstStyle/>
          <a:p>
            <a:fld id="{543AED3E-8675-4006-94EE-45BFCB8C219C}" type="slidenum">
              <a:rPr lang="en-GB" smtClean="0"/>
              <a:t>‹#›</a:t>
            </a:fld>
            <a:endParaRPr lang="en-GB"/>
          </a:p>
        </p:txBody>
      </p:sp>
    </p:spTree>
    <p:extLst>
      <p:ext uri="{BB962C8B-B14F-4D97-AF65-F5344CB8AC3E}">
        <p14:creationId xmlns:p14="http://schemas.microsoft.com/office/powerpoint/2010/main" val="1392308356"/>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FD5AEB-C1B5-334A-9377-51368A72C8E4}"/>
              </a:ext>
            </a:extLst>
          </p:cNvPr>
          <p:cNvSpPr>
            <a:spLocks noGrp="1"/>
          </p:cNvSpPr>
          <p:nvPr>
            <p:ph type="title"/>
          </p:nvPr>
        </p:nvSpPr>
        <p:spPr>
          <a:xfrm>
            <a:off x="831851" y="1709739"/>
            <a:ext cx="10515600" cy="2852737"/>
          </a:xfrm>
          <a:prstGeom prst="rect">
            <a:avLst/>
          </a:prstGeo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4A8C7F90-1245-5E4D-92C9-8F3C02CE7ECD}"/>
              </a:ext>
            </a:extLst>
          </p:cNvPr>
          <p:cNvSpPr>
            <a:spLocks noGrp="1"/>
          </p:cNvSpPr>
          <p:nvPr>
            <p:ph type="body" idx="1"/>
          </p:nvPr>
        </p:nvSpPr>
        <p:spPr>
          <a:xfrm>
            <a:off x="831851" y="4589464"/>
            <a:ext cx="10515600" cy="1500187"/>
          </a:xfrm>
          <a:prstGeom prst="rect">
            <a:avLst/>
          </a:prstGeo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F5A92210-4E7D-D545-8210-0D9E5F2B0593}"/>
              </a:ext>
            </a:extLst>
          </p:cNvPr>
          <p:cNvSpPr>
            <a:spLocks noGrp="1"/>
          </p:cNvSpPr>
          <p:nvPr>
            <p:ph type="dt" sz="half" idx="10"/>
          </p:nvPr>
        </p:nvSpPr>
        <p:spPr>
          <a:xfrm>
            <a:off x="838200" y="6356351"/>
            <a:ext cx="2743200" cy="365125"/>
          </a:xfrm>
          <a:prstGeom prst="rect">
            <a:avLst/>
          </a:prstGeom>
        </p:spPr>
        <p:txBody>
          <a:bodyPr/>
          <a:lstStyle/>
          <a:p>
            <a:fld id="{942BC28F-670E-4643-8CB0-EE10CDBF33B4}" type="datetimeFigureOut">
              <a:rPr lang="en-GB" smtClean="0"/>
              <a:t>25/01/2024</a:t>
            </a:fld>
            <a:endParaRPr lang="en-GB"/>
          </a:p>
        </p:txBody>
      </p:sp>
      <p:sp>
        <p:nvSpPr>
          <p:cNvPr id="5" name="Footer Placeholder 4">
            <a:extLst>
              <a:ext uri="{FF2B5EF4-FFF2-40B4-BE49-F238E27FC236}">
                <a16:creationId xmlns:a16="http://schemas.microsoft.com/office/drawing/2014/main" id="{69F7020C-CF8C-874F-8F7D-4F95EF5AEC49}"/>
              </a:ext>
            </a:extLst>
          </p:cNvPr>
          <p:cNvSpPr>
            <a:spLocks noGrp="1"/>
          </p:cNvSpPr>
          <p:nvPr>
            <p:ph type="ftr" sz="quarter" idx="11"/>
          </p:nvPr>
        </p:nvSpPr>
        <p:spPr>
          <a:xfrm>
            <a:off x="4038600" y="6356351"/>
            <a:ext cx="4114800" cy="365125"/>
          </a:xfrm>
          <a:prstGeom prst="rect">
            <a:avLst/>
          </a:prstGeom>
        </p:spPr>
        <p:txBody>
          <a:bodyPr/>
          <a:lstStyle/>
          <a:p>
            <a:endParaRPr lang="en-GB"/>
          </a:p>
        </p:txBody>
      </p:sp>
      <p:sp>
        <p:nvSpPr>
          <p:cNvPr id="6" name="Slide Number Placeholder 5">
            <a:extLst>
              <a:ext uri="{FF2B5EF4-FFF2-40B4-BE49-F238E27FC236}">
                <a16:creationId xmlns:a16="http://schemas.microsoft.com/office/drawing/2014/main" id="{F0AB886C-9302-1144-AD86-2FF68AFF58E9}"/>
              </a:ext>
            </a:extLst>
          </p:cNvPr>
          <p:cNvSpPr>
            <a:spLocks noGrp="1"/>
          </p:cNvSpPr>
          <p:nvPr>
            <p:ph type="sldNum" sz="quarter" idx="12"/>
          </p:nvPr>
        </p:nvSpPr>
        <p:spPr>
          <a:xfrm>
            <a:off x="8610600" y="6356351"/>
            <a:ext cx="2743200" cy="365125"/>
          </a:xfrm>
          <a:prstGeom prst="rect">
            <a:avLst/>
          </a:prstGeom>
        </p:spPr>
        <p:txBody>
          <a:bodyPr/>
          <a:lstStyle/>
          <a:p>
            <a:fld id="{543AED3E-8675-4006-94EE-45BFCB8C219C}" type="slidenum">
              <a:rPr lang="en-GB" smtClean="0"/>
              <a:t>‹#›</a:t>
            </a:fld>
            <a:endParaRPr lang="en-GB"/>
          </a:p>
        </p:txBody>
      </p:sp>
    </p:spTree>
    <p:extLst>
      <p:ext uri="{BB962C8B-B14F-4D97-AF65-F5344CB8AC3E}">
        <p14:creationId xmlns:p14="http://schemas.microsoft.com/office/powerpoint/2010/main" val="2755763562"/>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0A6B11-C7D8-2749-9426-1E386E7DAC99}"/>
              </a:ext>
            </a:extLst>
          </p:cNvPr>
          <p:cNvSpPr>
            <a:spLocks noGrp="1"/>
          </p:cNvSpPr>
          <p:nvPr>
            <p:ph type="title"/>
          </p:nvPr>
        </p:nvSpPr>
        <p:spPr>
          <a:xfrm>
            <a:off x="838200" y="365126"/>
            <a:ext cx="105156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D5C8387C-9E05-3D48-9519-17AE87F15B50}"/>
              </a:ext>
            </a:extLst>
          </p:cNvPr>
          <p:cNvSpPr>
            <a:spLocks noGrp="1"/>
          </p:cNvSpPr>
          <p:nvPr>
            <p:ph sz="half" idx="1"/>
          </p:nvPr>
        </p:nvSpPr>
        <p:spPr>
          <a:xfrm>
            <a:off x="838200" y="1825625"/>
            <a:ext cx="51562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36120914-3064-B241-86C3-34F117DC3D17}"/>
              </a:ext>
            </a:extLst>
          </p:cNvPr>
          <p:cNvSpPr>
            <a:spLocks noGrp="1"/>
          </p:cNvSpPr>
          <p:nvPr>
            <p:ph sz="half" idx="2"/>
          </p:nvPr>
        </p:nvSpPr>
        <p:spPr>
          <a:xfrm>
            <a:off x="6197600" y="1825625"/>
            <a:ext cx="51562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5860EFB3-14AA-E74A-BE69-6864AFF5FA36}"/>
              </a:ext>
            </a:extLst>
          </p:cNvPr>
          <p:cNvSpPr>
            <a:spLocks noGrp="1"/>
          </p:cNvSpPr>
          <p:nvPr>
            <p:ph type="dt" sz="half" idx="10"/>
          </p:nvPr>
        </p:nvSpPr>
        <p:spPr>
          <a:xfrm>
            <a:off x="838200" y="6356351"/>
            <a:ext cx="2743200" cy="365125"/>
          </a:xfrm>
          <a:prstGeom prst="rect">
            <a:avLst/>
          </a:prstGeom>
        </p:spPr>
        <p:txBody>
          <a:bodyPr/>
          <a:lstStyle/>
          <a:p>
            <a:fld id="{942BC28F-670E-4643-8CB0-EE10CDBF33B4}" type="datetimeFigureOut">
              <a:rPr lang="en-GB" smtClean="0"/>
              <a:t>25/01/2024</a:t>
            </a:fld>
            <a:endParaRPr lang="en-GB"/>
          </a:p>
        </p:txBody>
      </p:sp>
      <p:sp>
        <p:nvSpPr>
          <p:cNvPr id="6" name="Footer Placeholder 5">
            <a:extLst>
              <a:ext uri="{FF2B5EF4-FFF2-40B4-BE49-F238E27FC236}">
                <a16:creationId xmlns:a16="http://schemas.microsoft.com/office/drawing/2014/main" id="{D1E77BD3-2B44-7B48-9232-ADA469110B8C}"/>
              </a:ext>
            </a:extLst>
          </p:cNvPr>
          <p:cNvSpPr>
            <a:spLocks noGrp="1"/>
          </p:cNvSpPr>
          <p:nvPr>
            <p:ph type="ftr" sz="quarter" idx="11"/>
          </p:nvPr>
        </p:nvSpPr>
        <p:spPr>
          <a:xfrm>
            <a:off x="4038600" y="6356351"/>
            <a:ext cx="4114800" cy="365125"/>
          </a:xfrm>
          <a:prstGeom prst="rect">
            <a:avLst/>
          </a:prstGeom>
        </p:spPr>
        <p:txBody>
          <a:bodyPr/>
          <a:lstStyle/>
          <a:p>
            <a:endParaRPr lang="en-GB"/>
          </a:p>
        </p:txBody>
      </p:sp>
      <p:sp>
        <p:nvSpPr>
          <p:cNvPr id="7" name="Slide Number Placeholder 6">
            <a:extLst>
              <a:ext uri="{FF2B5EF4-FFF2-40B4-BE49-F238E27FC236}">
                <a16:creationId xmlns:a16="http://schemas.microsoft.com/office/drawing/2014/main" id="{F28D5B23-1B5C-CF46-B1C6-1F4B0248170F}"/>
              </a:ext>
            </a:extLst>
          </p:cNvPr>
          <p:cNvSpPr>
            <a:spLocks noGrp="1"/>
          </p:cNvSpPr>
          <p:nvPr>
            <p:ph type="sldNum" sz="quarter" idx="12"/>
          </p:nvPr>
        </p:nvSpPr>
        <p:spPr>
          <a:xfrm>
            <a:off x="8610600" y="6356351"/>
            <a:ext cx="2743200" cy="365125"/>
          </a:xfrm>
          <a:prstGeom prst="rect">
            <a:avLst/>
          </a:prstGeom>
        </p:spPr>
        <p:txBody>
          <a:bodyPr/>
          <a:lstStyle/>
          <a:p>
            <a:fld id="{543AED3E-8675-4006-94EE-45BFCB8C219C}" type="slidenum">
              <a:rPr lang="en-GB" smtClean="0"/>
              <a:t>‹#›</a:t>
            </a:fld>
            <a:endParaRPr lang="en-GB"/>
          </a:p>
        </p:txBody>
      </p:sp>
    </p:spTree>
    <p:extLst>
      <p:ext uri="{BB962C8B-B14F-4D97-AF65-F5344CB8AC3E}">
        <p14:creationId xmlns:p14="http://schemas.microsoft.com/office/powerpoint/2010/main" val="1017635599"/>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8C20E9-D997-4A46-81FA-88A2A3F99E60}"/>
              </a:ext>
            </a:extLst>
          </p:cNvPr>
          <p:cNvSpPr>
            <a:spLocks noGrp="1"/>
          </p:cNvSpPr>
          <p:nvPr>
            <p:ph type="title"/>
          </p:nvPr>
        </p:nvSpPr>
        <p:spPr>
          <a:xfrm>
            <a:off x="840317" y="365126"/>
            <a:ext cx="10515600" cy="1325563"/>
          </a:xfrm>
          <a:prstGeom prst="rect">
            <a:avLst/>
          </a:prstGeom>
        </p:spPr>
        <p:txBody>
          <a:bodyPr/>
          <a:lstStyle/>
          <a:p>
            <a:r>
              <a:rPr lang="en-US"/>
              <a:t>Click to edit Master title style</a:t>
            </a:r>
          </a:p>
        </p:txBody>
      </p:sp>
      <p:sp>
        <p:nvSpPr>
          <p:cNvPr id="3" name="Text Placeholder 2">
            <a:extLst>
              <a:ext uri="{FF2B5EF4-FFF2-40B4-BE49-F238E27FC236}">
                <a16:creationId xmlns:a16="http://schemas.microsoft.com/office/drawing/2014/main" id="{AF05FF20-EFC8-7342-A4EE-935B81419636}"/>
              </a:ext>
            </a:extLst>
          </p:cNvPr>
          <p:cNvSpPr>
            <a:spLocks noGrp="1"/>
          </p:cNvSpPr>
          <p:nvPr>
            <p:ph type="body" idx="1"/>
          </p:nvPr>
        </p:nvSpPr>
        <p:spPr>
          <a:xfrm>
            <a:off x="840318" y="1681163"/>
            <a:ext cx="5158316"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EDCD2759-7C27-8D4B-8D26-072A4D0A597C}"/>
              </a:ext>
            </a:extLst>
          </p:cNvPr>
          <p:cNvSpPr>
            <a:spLocks noGrp="1"/>
          </p:cNvSpPr>
          <p:nvPr>
            <p:ph sz="half" idx="2"/>
          </p:nvPr>
        </p:nvSpPr>
        <p:spPr>
          <a:xfrm>
            <a:off x="840318" y="2505075"/>
            <a:ext cx="5158316" cy="368458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DBBAF52A-C1D2-4A4A-A681-6D63C1BD2F71}"/>
              </a:ext>
            </a:extLst>
          </p:cNvPr>
          <p:cNvSpPr>
            <a:spLocks noGrp="1"/>
          </p:cNvSpPr>
          <p:nvPr>
            <p:ph type="body" sz="quarter" idx="3"/>
          </p:nvPr>
        </p:nvSpPr>
        <p:spPr>
          <a:xfrm>
            <a:off x="6172200" y="1681163"/>
            <a:ext cx="5183717"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582DE55A-B71E-BA41-90D3-2976D4458E4D}"/>
              </a:ext>
            </a:extLst>
          </p:cNvPr>
          <p:cNvSpPr>
            <a:spLocks noGrp="1"/>
          </p:cNvSpPr>
          <p:nvPr>
            <p:ph sz="quarter" idx="4"/>
          </p:nvPr>
        </p:nvSpPr>
        <p:spPr>
          <a:xfrm>
            <a:off x="6172200" y="2505075"/>
            <a:ext cx="5183717" cy="368458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F6DD9C76-21EA-6248-90F9-7A300362D57E}"/>
              </a:ext>
            </a:extLst>
          </p:cNvPr>
          <p:cNvSpPr>
            <a:spLocks noGrp="1"/>
          </p:cNvSpPr>
          <p:nvPr>
            <p:ph type="dt" sz="half" idx="10"/>
          </p:nvPr>
        </p:nvSpPr>
        <p:spPr>
          <a:xfrm>
            <a:off x="838200" y="6356351"/>
            <a:ext cx="2743200" cy="365125"/>
          </a:xfrm>
          <a:prstGeom prst="rect">
            <a:avLst/>
          </a:prstGeom>
        </p:spPr>
        <p:txBody>
          <a:bodyPr/>
          <a:lstStyle/>
          <a:p>
            <a:fld id="{942BC28F-670E-4643-8CB0-EE10CDBF33B4}" type="datetimeFigureOut">
              <a:rPr lang="en-GB" smtClean="0"/>
              <a:t>25/01/2024</a:t>
            </a:fld>
            <a:endParaRPr lang="en-GB"/>
          </a:p>
        </p:txBody>
      </p:sp>
      <p:sp>
        <p:nvSpPr>
          <p:cNvPr id="8" name="Footer Placeholder 7">
            <a:extLst>
              <a:ext uri="{FF2B5EF4-FFF2-40B4-BE49-F238E27FC236}">
                <a16:creationId xmlns:a16="http://schemas.microsoft.com/office/drawing/2014/main" id="{EDA9195B-0651-574C-8781-D551D21A9128}"/>
              </a:ext>
            </a:extLst>
          </p:cNvPr>
          <p:cNvSpPr>
            <a:spLocks noGrp="1"/>
          </p:cNvSpPr>
          <p:nvPr>
            <p:ph type="ftr" sz="quarter" idx="11"/>
          </p:nvPr>
        </p:nvSpPr>
        <p:spPr>
          <a:xfrm>
            <a:off x="4038600" y="6356351"/>
            <a:ext cx="4114800" cy="365125"/>
          </a:xfrm>
          <a:prstGeom prst="rect">
            <a:avLst/>
          </a:prstGeom>
        </p:spPr>
        <p:txBody>
          <a:bodyPr/>
          <a:lstStyle/>
          <a:p>
            <a:endParaRPr lang="en-GB"/>
          </a:p>
        </p:txBody>
      </p:sp>
      <p:sp>
        <p:nvSpPr>
          <p:cNvPr id="9" name="Slide Number Placeholder 8">
            <a:extLst>
              <a:ext uri="{FF2B5EF4-FFF2-40B4-BE49-F238E27FC236}">
                <a16:creationId xmlns:a16="http://schemas.microsoft.com/office/drawing/2014/main" id="{39E0110E-9732-A140-8ECA-B7817FB866F0}"/>
              </a:ext>
            </a:extLst>
          </p:cNvPr>
          <p:cNvSpPr>
            <a:spLocks noGrp="1"/>
          </p:cNvSpPr>
          <p:nvPr>
            <p:ph type="sldNum" sz="quarter" idx="12"/>
          </p:nvPr>
        </p:nvSpPr>
        <p:spPr>
          <a:xfrm>
            <a:off x="8610600" y="6356351"/>
            <a:ext cx="2743200" cy="365125"/>
          </a:xfrm>
          <a:prstGeom prst="rect">
            <a:avLst/>
          </a:prstGeom>
        </p:spPr>
        <p:txBody>
          <a:bodyPr/>
          <a:lstStyle/>
          <a:p>
            <a:fld id="{543AED3E-8675-4006-94EE-45BFCB8C219C}" type="slidenum">
              <a:rPr lang="en-GB" smtClean="0"/>
              <a:t>‹#›</a:t>
            </a:fld>
            <a:endParaRPr lang="en-GB"/>
          </a:p>
        </p:txBody>
      </p:sp>
    </p:spTree>
    <p:extLst>
      <p:ext uri="{BB962C8B-B14F-4D97-AF65-F5344CB8AC3E}">
        <p14:creationId xmlns:p14="http://schemas.microsoft.com/office/powerpoint/2010/main" val="617263785"/>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87FEDE-5922-0B45-B788-0D7D57AC3A44}"/>
              </a:ext>
            </a:extLst>
          </p:cNvPr>
          <p:cNvSpPr>
            <a:spLocks noGrp="1"/>
          </p:cNvSpPr>
          <p:nvPr>
            <p:ph type="title"/>
          </p:nvPr>
        </p:nvSpPr>
        <p:spPr>
          <a:xfrm>
            <a:off x="838200" y="365126"/>
            <a:ext cx="10515600" cy="1325563"/>
          </a:xfrm>
          <a:prstGeom prst="rect">
            <a:avLst/>
          </a:prstGeom>
        </p:spPr>
        <p:txBody>
          <a:bodyPr/>
          <a:lstStyle/>
          <a:p>
            <a:r>
              <a:rPr lang="en-US"/>
              <a:t>Click to edit Master title style</a:t>
            </a:r>
          </a:p>
        </p:txBody>
      </p:sp>
      <p:sp>
        <p:nvSpPr>
          <p:cNvPr id="3" name="Date Placeholder 2">
            <a:extLst>
              <a:ext uri="{FF2B5EF4-FFF2-40B4-BE49-F238E27FC236}">
                <a16:creationId xmlns:a16="http://schemas.microsoft.com/office/drawing/2014/main" id="{01C1EC47-E33E-D54E-9EEA-C3A7B70D27DB}"/>
              </a:ext>
            </a:extLst>
          </p:cNvPr>
          <p:cNvSpPr>
            <a:spLocks noGrp="1"/>
          </p:cNvSpPr>
          <p:nvPr>
            <p:ph type="dt" sz="half" idx="10"/>
          </p:nvPr>
        </p:nvSpPr>
        <p:spPr>
          <a:xfrm>
            <a:off x="838200" y="6356351"/>
            <a:ext cx="2743200" cy="365125"/>
          </a:xfrm>
          <a:prstGeom prst="rect">
            <a:avLst/>
          </a:prstGeom>
        </p:spPr>
        <p:txBody>
          <a:bodyPr/>
          <a:lstStyle/>
          <a:p>
            <a:fld id="{942BC28F-670E-4643-8CB0-EE10CDBF33B4}" type="datetimeFigureOut">
              <a:rPr lang="en-GB" smtClean="0"/>
              <a:t>25/01/2024</a:t>
            </a:fld>
            <a:endParaRPr lang="en-GB"/>
          </a:p>
        </p:txBody>
      </p:sp>
      <p:sp>
        <p:nvSpPr>
          <p:cNvPr id="4" name="Footer Placeholder 3">
            <a:extLst>
              <a:ext uri="{FF2B5EF4-FFF2-40B4-BE49-F238E27FC236}">
                <a16:creationId xmlns:a16="http://schemas.microsoft.com/office/drawing/2014/main" id="{C4948AD1-BF27-A948-88FF-2DA2B603FA28}"/>
              </a:ext>
            </a:extLst>
          </p:cNvPr>
          <p:cNvSpPr>
            <a:spLocks noGrp="1"/>
          </p:cNvSpPr>
          <p:nvPr>
            <p:ph type="ftr" sz="quarter" idx="11"/>
          </p:nvPr>
        </p:nvSpPr>
        <p:spPr>
          <a:xfrm>
            <a:off x="4038600" y="6356351"/>
            <a:ext cx="4114800" cy="365125"/>
          </a:xfrm>
          <a:prstGeom prst="rect">
            <a:avLst/>
          </a:prstGeom>
        </p:spPr>
        <p:txBody>
          <a:bodyPr/>
          <a:lstStyle/>
          <a:p>
            <a:endParaRPr lang="en-GB"/>
          </a:p>
        </p:txBody>
      </p:sp>
      <p:sp>
        <p:nvSpPr>
          <p:cNvPr id="5" name="Slide Number Placeholder 4">
            <a:extLst>
              <a:ext uri="{FF2B5EF4-FFF2-40B4-BE49-F238E27FC236}">
                <a16:creationId xmlns:a16="http://schemas.microsoft.com/office/drawing/2014/main" id="{070ED372-A8C4-3742-ABA0-D80BD442204D}"/>
              </a:ext>
            </a:extLst>
          </p:cNvPr>
          <p:cNvSpPr>
            <a:spLocks noGrp="1"/>
          </p:cNvSpPr>
          <p:nvPr>
            <p:ph type="sldNum" sz="quarter" idx="12"/>
          </p:nvPr>
        </p:nvSpPr>
        <p:spPr>
          <a:xfrm>
            <a:off x="8610600" y="6356351"/>
            <a:ext cx="2743200" cy="365125"/>
          </a:xfrm>
          <a:prstGeom prst="rect">
            <a:avLst/>
          </a:prstGeom>
        </p:spPr>
        <p:txBody>
          <a:bodyPr/>
          <a:lstStyle/>
          <a:p>
            <a:fld id="{543AED3E-8675-4006-94EE-45BFCB8C219C}" type="slidenum">
              <a:rPr lang="en-GB" smtClean="0"/>
              <a:t>‹#›</a:t>
            </a:fld>
            <a:endParaRPr lang="en-GB"/>
          </a:p>
        </p:txBody>
      </p:sp>
    </p:spTree>
    <p:extLst>
      <p:ext uri="{BB962C8B-B14F-4D97-AF65-F5344CB8AC3E}">
        <p14:creationId xmlns:p14="http://schemas.microsoft.com/office/powerpoint/2010/main" val="4280812178"/>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E37BA7C-5C50-FC46-8459-FFD45D09F08A}"/>
              </a:ext>
            </a:extLst>
          </p:cNvPr>
          <p:cNvSpPr>
            <a:spLocks noGrp="1"/>
          </p:cNvSpPr>
          <p:nvPr>
            <p:ph type="dt" sz="half" idx="10"/>
          </p:nvPr>
        </p:nvSpPr>
        <p:spPr>
          <a:xfrm>
            <a:off x="838200" y="6356351"/>
            <a:ext cx="2743200" cy="365125"/>
          </a:xfrm>
          <a:prstGeom prst="rect">
            <a:avLst/>
          </a:prstGeom>
        </p:spPr>
        <p:txBody>
          <a:bodyPr/>
          <a:lstStyle/>
          <a:p>
            <a:fld id="{942BC28F-670E-4643-8CB0-EE10CDBF33B4}" type="datetimeFigureOut">
              <a:rPr lang="en-GB" smtClean="0"/>
              <a:t>25/01/2024</a:t>
            </a:fld>
            <a:endParaRPr lang="en-GB"/>
          </a:p>
        </p:txBody>
      </p:sp>
      <p:sp>
        <p:nvSpPr>
          <p:cNvPr id="3" name="Footer Placeholder 2">
            <a:extLst>
              <a:ext uri="{FF2B5EF4-FFF2-40B4-BE49-F238E27FC236}">
                <a16:creationId xmlns:a16="http://schemas.microsoft.com/office/drawing/2014/main" id="{DACE0E85-3D60-2E45-B2A8-AF03F170557A}"/>
              </a:ext>
            </a:extLst>
          </p:cNvPr>
          <p:cNvSpPr>
            <a:spLocks noGrp="1"/>
          </p:cNvSpPr>
          <p:nvPr>
            <p:ph type="ftr" sz="quarter" idx="11"/>
          </p:nvPr>
        </p:nvSpPr>
        <p:spPr>
          <a:xfrm>
            <a:off x="4038600" y="6356351"/>
            <a:ext cx="4114800" cy="365125"/>
          </a:xfrm>
          <a:prstGeom prst="rect">
            <a:avLst/>
          </a:prstGeom>
        </p:spPr>
        <p:txBody>
          <a:bodyPr/>
          <a:lstStyle/>
          <a:p>
            <a:endParaRPr lang="en-GB"/>
          </a:p>
        </p:txBody>
      </p:sp>
      <p:sp>
        <p:nvSpPr>
          <p:cNvPr id="4" name="Slide Number Placeholder 3">
            <a:extLst>
              <a:ext uri="{FF2B5EF4-FFF2-40B4-BE49-F238E27FC236}">
                <a16:creationId xmlns:a16="http://schemas.microsoft.com/office/drawing/2014/main" id="{50319475-D5FB-9B49-987C-89F08A93FC3B}"/>
              </a:ext>
            </a:extLst>
          </p:cNvPr>
          <p:cNvSpPr>
            <a:spLocks noGrp="1"/>
          </p:cNvSpPr>
          <p:nvPr>
            <p:ph type="sldNum" sz="quarter" idx="12"/>
          </p:nvPr>
        </p:nvSpPr>
        <p:spPr>
          <a:xfrm>
            <a:off x="8610600" y="6356351"/>
            <a:ext cx="2743200" cy="365125"/>
          </a:xfrm>
          <a:prstGeom prst="rect">
            <a:avLst/>
          </a:prstGeom>
        </p:spPr>
        <p:txBody>
          <a:bodyPr/>
          <a:lstStyle/>
          <a:p>
            <a:fld id="{543AED3E-8675-4006-94EE-45BFCB8C219C}" type="slidenum">
              <a:rPr lang="en-GB" smtClean="0"/>
              <a:t>‹#›</a:t>
            </a:fld>
            <a:endParaRPr lang="en-GB"/>
          </a:p>
        </p:txBody>
      </p:sp>
    </p:spTree>
    <p:extLst>
      <p:ext uri="{BB962C8B-B14F-4D97-AF65-F5344CB8AC3E}">
        <p14:creationId xmlns:p14="http://schemas.microsoft.com/office/powerpoint/2010/main" val="2191524474"/>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1D3232-B722-DC40-A650-A55D07AE3103}"/>
              </a:ext>
            </a:extLst>
          </p:cNvPr>
          <p:cNvSpPr>
            <a:spLocks noGrp="1"/>
          </p:cNvSpPr>
          <p:nvPr>
            <p:ph type="title"/>
          </p:nvPr>
        </p:nvSpPr>
        <p:spPr>
          <a:xfrm>
            <a:off x="840318" y="457200"/>
            <a:ext cx="3932767" cy="1600200"/>
          </a:xfrm>
          <a:prstGeom prst="rect">
            <a:avLst/>
          </a:prstGeo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3DED0E3E-EF3F-F044-8662-647F8EA0A3D0}"/>
              </a:ext>
            </a:extLst>
          </p:cNvPr>
          <p:cNvSpPr>
            <a:spLocks noGrp="1"/>
          </p:cNvSpPr>
          <p:nvPr>
            <p:ph idx="1"/>
          </p:nvPr>
        </p:nvSpPr>
        <p:spPr>
          <a:xfrm>
            <a:off x="5183717" y="987426"/>
            <a:ext cx="6172200" cy="4873625"/>
          </a:xfrm>
          <a:prstGeom prst="rect">
            <a:avLst/>
          </a:prstGeo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F7D01F15-9474-B049-9462-3E2BABACC531}"/>
              </a:ext>
            </a:extLst>
          </p:cNvPr>
          <p:cNvSpPr>
            <a:spLocks noGrp="1"/>
          </p:cNvSpPr>
          <p:nvPr>
            <p:ph type="body" sz="half" idx="2"/>
          </p:nvPr>
        </p:nvSpPr>
        <p:spPr>
          <a:xfrm>
            <a:off x="840318" y="2057400"/>
            <a:ext cx="3932767"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A1A53BC6-051F-444F-AD9A-4C2A86698AD9}"/>
              </a:ext>
            </a:extLst>
          </p:cNvPr>
          <p:cNvSpPr>
            <a:spLocks noGrp="1"/>
          </p:cNvSpPr>
          <p:nvPr>
            <p:ph type="dt" sz="half" idx="10"/>
          </p:nvPr>
        </p:nvSpPr>
        <p:spPr>
          <a:xfrm>
            <a:off x="838200" y="6356351"/>
            <a:ext cx="2743200" cy="365125"/>
          </a:xfrm>
          <a:prstGeom prst="rect">
            <a:avLst/>
          </a:prstGeom>
        </p:spPr>
        <p:txBody>
          <a:bodyPr/>
          <a:lstStyle/>
          <a:p>
            <a:fld id="{942BC28F-670E-4643-8CB0-EE10CDBF33B4}" type="datetimeFigureOut">
              <a:rPr lang="en-GB" smtClean="0"/>
              <a:t>25/01/2024</a:t>
            </a:fld>
            <a:endParaRPr lang="en-GB"/>
          </a:p>
        </p:txBody>
      </p:sp>
      <p:sp>
        <p:nvSpPr>
          <p:cNvPr id="6" name="Footer Placeholder 5">
            <a:extLst>
              <a:ext uri="{FF2B5EF4-FFF2-40B4-BE49-F238E27FC236}">
                <a16:creationId xmlns:a16="http://schemas.microsoft.com/office/drawing/2014/main" id="{AE365583-E373-B940-8238-DEB57E2FDBDA}"/>
              </a:ext>
            </a:extLst>
          </p:cNvPr>
          <p:cNvSpPr>
            <a:spLocks noGrp="1"/>
          </p:cNvSpPr>
          <p:nvPr>
            <p:ph type="ftr" sz="quarter" idx="11"/>
          </p:nvPr>
        </p:nvSpPr>
        <p:spPr>
          <a:xfrm>
            <a:off x="4038600" y="6356351"/>
            <a:ext cx="4114800" cy="365125"/>
          </a:xfrm>
          <a:prstGeom prst="rect">
            <a:avLst/>
          </a:prstGeom>
        </p:spPr>
        <p:txBody>
          <a:bodyPr/>
          <a:lstStyle/>
          <a:p>
            <a:endParaRPr lang="en-GB"/>
          </a:p>
        </p:txBody>
      </p:sp>
      <p:sp>
        <p:nvSpPr>
          <p:cNvPr id="7" name="Slide Number Placeholder 6">
            <a:extLst>
              <a:ext uri="{FF2B5EF4-FFF2-40B4-BE49-F238E27FC236}">
                <a16:creationId xmlns:a16="http://schemas.microsoft.com/office/drawing/2014/main" id="{0A3FE136-665B-7540-AD01-230AE2421E7F}"/>
              </a:ext>
            </a:extLst>
          </p:cNvPr>
          <p:cNvSpPr>
            <a:spLocks noGrp="1"/>
          </p:cNvSpPr>
          <p:nvPr>
            <p:ph type="sldNum" sz="quarter" idx="12"/>
          </p:nvPr>
        </p:nvSpPr>
        <p:spPr>
          <a:xfrm>
            <a:off x="8610600" y="6356351"/>
            <a:ext cx="2743200" cy="365125"/>
          </a:xfrm>
          <a:prstGeom prst="rect">
            <a:avLst/>
          </a:prstGeom>
        </p:spPr>
        <p:txBody>
          <a:bodyPr/>
          <a:lstStyle/>
          <a:p>
            <a:fld id="{543AED3E-8675-4006-94EE-45BFCB8C219C}" type="slidenum">
              <a:rPr lang="en-GB" smtClean="0"/>
              <a:t>‹#›</a:t>
            </a:fld>
            <a:endParaRPr lang="en-GB"/>
          </a:p>
        </p:txBody>
      </p:sp>
    </p:spTree>
    <p:extLst>
      <p:ext uri="{BB962C8B-B14F-4D97-AF65-F5344CB8AC3E}">
        <p14:creationId xmlns:p14="http://schemas.microsoft.com/office/powerpoint/2010/main" val="951101882"/>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4C6D91-043A-DC40-9990-1D2F1DD39EEE}"/>
              </a:ext>
            </a:extLst>
          </p:cNvPr>
          <p:cNvSpPr>
            <a:spLocks noGrp="1"/>
          </p:cNvSpPr>
          <p:nvPr>
            <p:ph type="title"/>
          </p:nvPr>
        </p:nvSpPr>
        <p:spPr>
          <a:xfrm>
            <a:off x="840318" y="457200"/>
            <a:ext cx="3932767" cy="1600200"/>
          </a:xfrm>
          <a:prstGeom prst="rect">
            <a:avLst/>
          </a:prstGeo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553CB045-C2D7-4747-82DF-AAAF51D5DB00}"/>
              </a:ext>
            </a:extLst>
          </p:cNvPr>
          <p:cNvSpPr>
            <a:spLocks noGrp="1"/>
          </p:cNvSpPr>
          <p:nvPr>
            <p:ph type="pic" idx="1"/>
          </p:nvPr>
        </p:nvSpPr>
        <p:spPr>
          <a:xfrm>
            <a:off x="5183717" y="987426"/>
            <a:ext cx="6172200" cy="4873625"/>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EA632F0D-BDC5-0846-BD6E-0E29AB4B2B49}"/>
              </a:ext>
            </a:extLst>
          </p:cNvPr>
          <p:cNvSpPr>
            <a:spLocks noGrp="1"/>
          </p:cNvSpPr>
          <p:nvPr>
            <p:ph type="body" sz="half" idx="2"/>
          </p:nvPr>
        </p:nvSpPr>
        <p:spPr>
          <a:xfrm>
            <a:off x="840318" y="2057400"/>
            <a:ext cx="3932767"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C9E92B8-6A96-F048-8214-476C2AB23F30}"/>
              </a:ext>
            </a:extLst>
          </p:cNvPr>
          <p:cNvSpPr>
            <a:spLocks noGrp="1"/>
          </p:cNvSpPr>
          <p:nvPr>
            <p:ph type="dt" sz="half" idx="10"/>
          </p:nvPr>
        </p:nvSpPr>
        <p:spPr>
          <a:xfrm>
            <a:off x="838200" y="6356351"/>
            <a:ext cx="2743200" cy="365125"/>
          </a:xfrm>
          <a:prstGeom prst="rect">
            <a:avLst/>
          </a:prstGeom>
        </p:spPr>
        <p:txBody>
          <a:bodyPr/>
          <a:lstStyle/>
          <a:p>
            <a:fld id="{942BC28F-670E-4643-8CB0-EE10CDBF33B4}" type="datetimeFigureOut">
              <a:rPr lang="en-GB" smtClean="0"/>
              <a:t>25/01/2024</a:t>
            </a:fld>
            <a:endParaRPr lang="en-GB"/>
          </a:p>
        </p:txBody>
      </p:sp>
      <p:sp>
        <p:nvSpPr>
          <p:cNvPr id="6" name="Footer Placeholder 5">
            <a:extLst>
              <a:ext uri="{FF2B5EF4-FFF2-40B4-BE49-F238E27FC236}">
                <a16:creationId xmlns:a16="http://schemas.microsoft.com/office/drawing/2014/main" id="{2BA0D68D-0C4D-2842-B1FF-77B6B1F09EA7}"/>
              </a:ext>
            </a:extLst>
          </p:cNvPr>
          <p:cNvSpPr>
            <a:spLocks noGrp="1"/>
          </p:cNvSpPr>
          <p:nvPr>
            <p:ph type="ftr" sz="quarter" idx="11"/>
          </p:nvPr>
        </p:nvSpPr>
        <p:spPr>
          <a:xfrm>
            <a:off x="4038600" y="6356351"/>
            <a:ext cx="4114800" cy="365125"/>
          </a:xfrm>
          <a:prstGeom prst="rect">
            <a:avLst/>
          </a:prstGeom>
        </p:spPr>
        <p:txBody>
          <a:bodyPr/>
          <a:lstStyle/>
          <a:p>
            <a:endParaRPr lang="en-GB"/>
          </a:p>
        </p:txBody>
      </p:sp>
      <p:sp>
        <p:nvSpPr>
          <p:cNvPr id="7" name="Slide Number Placeholder 6">
            <a:extLst>
              <a:ext uri="{FF2B5EF4-FFF2-40B4-BE49-F238E27FC236}">
                <a16:creationId xmlns:a16="http://schemas.microsoft.com/office/drawing/2014/main" id="{48E086E4-267A-744B-8F48-069154009E8E}"/>
              </a:ext>
            </a:extLst>
          </p:cNvPr>
          <p:cNvSpPr>
            <a:spLocks noGrp="1"/>
          </p:cNvSpPr>
          <p:nvPr>
            <p:ph type="sldNum" sz="quarter" idx="12"/>
          </p:nvPr>
        </p:nvSpPr>
        <p:spPr>
          <a:xfrm>
            <a:off x="8610600" y="6356351"/>
            <a:ext cx="2743200" cy="365125"/>
          </a:xfrm>
          <a:prstGeom prst="rect">
            <a:avLst/>
          </a:prstGeom>
        </p:spPr>
        <p:txBody>
          <a:bodyPr/>
          <a:lstStyle/>
          <a:p>
            <a:fld id="{543AED3E-8675-4006-94EE-45BFCB8C219C}" type="slidenum">
              <a:rPr lang="en-GB" smtClean="0"/>
              <a:t>‹#›</a:t>
            </a:fld>
            <a:endParaRPr lang="en-GB"/>
          </a:p>
        </p:txBody>
      </p:sp>
    </p:spTree>
    <p:extLst>
      <p:ext uri="{BB962C8B-B14F-4D97-AF65-F5344CB8AC3E}">
        <p14:creationId xmlns:p14="http://schemas.microsoft.com/office/powerpoint/2010/main" val="1541238316"/>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73AFD1-A60D-7749-B561-5B4522AD7A83}"/>
              </a:ext>
            </a:extLst>
          </p:cNvPr>
          <p:cNvSpPr>
            <a:spLocks noGrp="1"/>
          </p:cNvSpPr>
          <p:nvPr>
            <p:ph type="title"/>
          </p:nvPr>
        </p:nvSpPr>
        <p:spPr>
          <a:xfrm>
            <a:off x="838200" y="365126"/>
            <a:ext cx="10515600" cy="1325563"/>
          </a:xfrm>
          <a:prstGeom prst="rect">
            <a:avLst/>
          </a:prstGeom>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DDF7E477-22BF-1D4C-8447-04EB5093E928}"/>
              </a:ext>
            </a:extLst>
          </p:cNvPr>
          <p:cNvSpPr>
            <a:spLocks noGrp="1"/>
          </p:cNvSpPr>
          <p:nvPr>
            <p:ph type="body" orient="vert" idx="1"/>
          </p:nvPr>
        </p:nvSpPr>
        <p:spPr>
          <a:xfrm>
            <a:off x="838200" y="1825625"/>
            <a:ext cx="10515600" cy="4351338"/>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867D9CA-A248-2C49-83E5-8B28A9D15E4E}"/>
              </a:ext>
            </a:extLst>
          </p:cNvPr>
          <p:cNvSpPr>
            <a:spLocks noGrp="1"/>
          </p:cNvSpPr>
          <p:nvPr>
            <p:ph type="dt" sz="half" idx="10"/>
          </p:nvPr>
        </p:nvSpPr>
        <p:spPr>
          <a:xfrm>
            <a:off x="838200" y="6356351"/>
            <a:ext cx="2743200" cy="365125"/>
          </a:xfrm>
          <a:prstGeom prst="rect">
            <a:avLst/>
          </a:prstGeom>
        </p:spPr>
        <p:txBody>
          <a:bodyPr/>
          <a:lstStyle/>
          <a:p>
            <a:fld id="{942BC28F-670E-4643-8CB0-EE10CDBF33B4}" type="datetimeFigureOut">
              <a:rPr lang="en-GB" smtClean="0"/>
              <a:t>25/01/2024</a:t>
            </a:fld>
            <a:endParaRPr lang="en-GB"/>
          </a:p>
        </p:txBody>
      </p:sp>
      <p:sp>
        <p:nvSpPr>
          <p:cNvPr id="5" name="Footer Placeholder 4">
            <a:extLst>
              <a:ext uri="{FF2B5EF4-FFF2-40B4-BE49-F238E27FC236}">
                <a16:creationId xmlns:a16="http://schemas.microsoft.com/office/drawing/2014/main" id="{33FE155C-A8F2-834B-AE93-3A757E848C3B}"/>
              </a:ext>
            </a:extLst>
          </p:cNvPr>
          <p:cNvSpPr>
            <a:spLocks noGrp="1"/>
          </p:cNvSpPr>
          <p:nvPr>
            <p:ph type="ftr" sz="quarter" idx="11"/>
          </p:nvPr>
        </p:nvSpPr>
        <p:spPr>
          <a:xfrm>
            <a:off x="4038600" y="6356351"/>
            <a:ext cx="4114800" cy="365125"/>
          </a:xfrm>
          <a:prstGeom prst="rect">
            <a:avLst/>
          </a:prstGeom>
        </p:spPr>
        <p:txBody>
          <a:bodyPr/>
          <a:lstStyle/>
          <a:p>
            <a:endParaRPr lang="en-GB"/>
          </a:p>
        </p:txBody>
      </p:sp>
      <p:sp>
        <p:nvSpPr>
          <p:cNvPr id="6" name="Slide Number Placeholder 5">
            <a:extLst>
              <a:ext uri="{FF2B5EF4-FFF2-40B4-BE49-F238E27FC236}">
                <a16:creationId xmlns:a16="http://schemas.microsoft.com/office/drawing/2014/main" id="{4E5F338A-A5BB-2740-8547-26EE98F6B0D4}"/>
              </a:ext>
            </a:extLst>
          </p:cNvPr>
          <p:cNvSpPr>
            <a:spLocks noGrp="1"/>
          </p:cNvSpPr>
          <p:nvPr>
            <p:ph type="sldNum" sz="quarter" idx="12"/>
          </p:nvPr>
        </p:nvSpPr>
        <p:spPr>
          <a:xfrm>
            <a:off x="8610600" y="6356351"/>
            <a:ext cx="2743200" cy="365125"/>
          </a:xfrm>
          <a:prstGeom prst="rect">
            <a:avLst/>
          </a:prstGeom>
        </p:spPr>
        <p:txBody>
          <a:bodyPr/>
          <a:lstStyle/>
          <a:p>
            <a:fld id="{543AED3E-8675-4006-94EE-45BFCB8C219C}" type="slidenum">
              <a:rPr lang="en-GB" smtClean="0"/>
              <a:t>‹#›</a:t>
            </a:fld>
            <a:endParaRPr lang="en-GB"/>
          </a:p>
        </p:txBody>
      </p:sp>
    </p:spTree>
    <p:extLst>
      <p:ext uri="{BB962C8B-B14F-4D97-AF65-F5344CB8AC3E}">
        <p14:creationId xmlns:p14="http://schemas.microsoft.com/office/powerpoint/2010/main" val="3117079147"/>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EFD3409A-915E-9648-BA65-2EA8FF736F18}"/>
              </a:ext>
            </a:extLst>
          </p:cNvPr>
          <p:cNvSpPr>
            <a:spLocks noGrp="1"/>
          </p:cNvSpPr>
          <p:nvPr>
            <p:ph type="title" orient="vert"/>
          </p:nvPr>
        </p:nvSpPr>
        <p:spPr>
          <a:xfrm>
            <a:off x="8724901" y="365125"/>
            <a:ext cx="2628900" cy="5811838"/>
          </a:xfrm>
          <a:prstGeom prst="rect">
            <a:avLst/>
          </a:prstGeo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0039DD88-072B-B947-979D-A153BB3B3D80}"/>
              </a:ext>
            </a:extLst>
          </p:cNvPr>
          <p:cNvSpPr>
            <a:spLocks noGrp="1"/>
          </p:cNvSpPr>
          <p:nvPr>
            <p:ph type="body" orient="vert" idx="1"/>
          </p:nvPr>
        </p:nvSpPr>
        <p:spPr>
          <a:xfrm>
            <a:off x="838201" y="365125"/>
            <a:ext cx="7683500" cy="5811838"/>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6798F075-D74E-7847-9BF2-CC8442DCECE1}"/>
              </a:ext>
            </a:extLst>
          </p:cNvPr>
          <p:cNvSpPr>
            <a:spLocks noGrp="1"/>
          </p:cNvSpPr>
          <p:nvPr>
            <p:ph type="dt" sz="half" idx="10"/>
          </p:nvPr>
        </p:nvSpPr>
        <p:spPr>
          <a:xfrm>
            <a:off x="838200" y="6356351"/>
            <a:ext cx="2743200" cy="365125"/>
          </a:xfrm>
          <a:prstGeom prst="rect">
            <a:avLst/>
          </a:prstGeom>
        </p:spPr>
        <p:txBody>
          <a:bodyPr/>
          <a:lstStyle/>
          <a:p>
            <a:fld id="{942BC28F-670E-4643-8CB0-EE10CDBF33B4}" type="datetimeFigureOut">
              <a:rPr lang="en-GB" smtClean="0"/>
              <a:t>25/01/2024</a:t>
            </a:fld>
            <a:endParaRPr lang="en-GB"/>
          </a:p>
        </p:txBody>
      </p:sp>
      <p:sp>
        <p:nvSpPr>
          <p:cNvPr id="5" name="Footer Placeholder 4">
            <a:extLst>
              <a:ext uri="{FF2B5EF4-FFF2-40B4-BE49-F238E27FC236}">
                <a16:creationId xmlns:a16="http://schemas.microsoft.com/office/drawing/2014/main" id="{7A0699C4-6F46-9C4C-BDEC-A74A8E75F2FD}"/>
              </a:ext>
            </a:extLst>
          </p:cNvPr>
          <p:cNvSpPr>
            <a:spLocks noGrp="1"/>
          </p:cNvSpPr>
          <p:nvPr>
            <p:ph type="ftr" sz="quarter" idx="11"/>
          </p:nvPr>
        </p:nvSpPr>
        <p:spPr>
          <a:xfrm>
            <a:off x="4038600" y="6356351"/>
            <a:ext cx="4114800" cy="365125"/>
          </a:xfrm>
          <a:prstGeom prst="rect">
            <a:avLst/>
          </a:prstGeom>
        </p:spPr>
        <p:txBody>
          <a:bodyPr/>
          <a:lstStyle/>
          <a:p>
            <a:endParaRPr lang="en-GB"/>
          </a:p>
        </p:txBody>
      </p:sp>
      <p:sp>
        <p:nvSpPr>
          <p:cNvPr id="6" name="Slide Number Placeholder 5">
            <a:extLst>
              <a:ext uri="{FF2B5EF4-FFF2-40B4-BE49-F238E27FC236}">
                <a16:creationId xmlns:a16="http://schemas.microsoft.com/office/drawing/2014/main" id="{715D6642-D80E-FC44-8915-3EE693353B7A}"/>
              </a:ext>
            </a:extLst>
          </p:cNvPr>
          <p:cNvSpPr>
            <a:spLocks noGrp="1"/>
          </p:cNvSpPr>
          <p:nvPr>
            <p:ph type="sldNum" sz="quarter" idx="12"/>
          </p:nvPr>
        </p:nvSpPr>
        <p:spPr>
          <a:xfrm>
            <a:off x="8610600" y="6356351"/>
            <a:ext cx="2743200" cy="365125"/>
          </a:xfrm>
          <a:prstGeom prst="rect">
            <a:avLst/>
          </a:prstGeom>
        </p:spPr>
        <p:txBody>
          <a:bodyPr/>
          <a:lstStyle/>
          <a:p>
            <a:fld id="{543AED3E-8675-4006-94EE-45BFCB8C219C}" type="slidenum">
              <a:rPr lang="en-GB" smtClean="0"/>
              <a:t>‹#›</a:t>
            </a:fld>
            <a:endParaRPr lang="en-GB"/>
          </a:p>
        </p:txBody>
      </p:sp>
    </p:spTree>
    <p:extLst>
      <p:ext uri="{BB962C8B-B14F-4D97-AF65-F5344CB8AC3E}">
        <p14:creationId xmlns:p14="http://schemas.microsoft.com/office/powerpoint/2010/main" val="261860293"/>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preserve="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3616518654"/>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title" preserve="1">
  <p:cSld name="1_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80DD62-704D-5CDB-FF9F-A3A9CEB16E02}"/>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A3A72C09-080B-CE31-4F5C-AED2054C463B}"/>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12318381-23FC-79F1-8331-6D6B1CC31E4F}"/>
              </a:ext>
            </a:extLst>
          </p:cNvPr>
          <p:cNvSpPr>
            <a:spLocks noGrp="1"/>
          </p:cNvSpPr>
          <p:nvPr>
            <p:ph type="dt" sz="half" idx="10"/>
          </p:nvPr>
        </p:nvSpPr>
        <p:spPr/>
        <p:txBody>
          <a:bodyPr/>
          <a:lstStyle/>
          <a:p>
            <a:fld id="{B9D0E7B6-945D-4046-ADF7-A7DD6A8C9EDD}" type="datetimeFigureOut">
              <a:rPr lang="en-GB" smtClean="0"/>
              <a:t>25/01/2024</a:t>
            </a:fld>
            <a:endParaRPr lang="en-GB"/>
          </a:p>
        </p:txBody>
      </p:sp>
      <p:sp>
        <p:nvSpPr>
          <p:cNvPr id="5" name="Footer Placeholder 4">
            <a:extLst>
              <a:ext uri="{FF2B5EF4-FFF2-40B4-BE49-F238E27FC236}">
                <a16:creationId xmlns:a16="http://schemas.microsoft.com/office/drawing/2014/main" id="{577E02AE-0259-9867-65E2-871C7FF04F4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29226F4-189F-AFB0-3D60-243FBB45CD8E}"/>
              </a:ext>
            </a:extLst>
          </p:cNvPr>
          <p:cNvSpPr>
            <a:spLocks noGrp="1"/>
          </p:cNvSpPr>
          <p:nvPr>
            <p:ph type="sldNum" sz="quarter" idx="12"/>
          </p:nvPr>
        </p:nvSpPr>
        <p:spPr/>
        <p:txBody>
          <a:bodyPr/>
          <a:lstStyle/>
          <a:p>
            <a:fld id="{AA2F34FF-4C85-4DDA-B17A-59B4C0589485}" type="slidenum">
              <a:rPr lang="en-GB" smtClean="0"/>
              <a:t>‹#›</a:t>
            </a:fld>
            <a:endParaRPr lang="en-GB"/>
          </a:p>
        </p:txBody>
      </p:sp>
    </p:spTree>
    <p:extLst>
      <p:ext uri="{BB962C8B-B14F-4D97-AF65-F5344CB8AC3E}">
        <p14:creationId xmlns:p14="http://schemas.microsoft.com/office/powerpoint/2010/main" val="2002392762"/>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preserve="1">
  <p:cSld name="Custom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D77E0C-7BD5-5549-A375-8247A3893243}"/>
              </a:ext>
            </a:extLst>
          </p:cNvPr>
          <p:cNvSpPr>
            <a:spLocks noGrp="1"/>
          </p:cNvSpPr>
          <p:nvPr>
            <p:ph type="title"/>
          </p:nvPr>
        </p:nvSpPr>
        <p:spPr>
          <a:xfrm>
            <a:off x="512381" y="1516009"/>
            <a:ext cx="5173716"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US"/>
              <a:t>Click to edit Master title style</a:t>
            </a:r>
            <a:endParaRPr lang="en-US" dirty="0"/>
          </a:p>
        </p:txBody>
      </p:sp>
    </p:spTree>
    <p:extLst>
      <p:ext uri="{BB962C8B-B14F-4D97-AF65-F5344CB8AC3E}">
        <p14:creationId xmlns:p14="http://schemas.microsoft.com/office/powerpoint/2010/main" val="3569420321"/>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5EAA79-7DCE-46C3-9004-2EDC6E665587}"/>
              </a:ext>
            </a:extLst>
          </p:cNvPr>
          <p:cNvSpPr>
            <a:spLocks noGrp="1"/>
          </p:cNvSpPr>
          <p:nvPr>
            <p:ph type="ctrTitle"/>
          </p:nvPr>
        </p:nvSpPr>
        <p:spPr>
          <a:xfrm>
            <a:off x="1524000" y="1122363"/>
            <a:ext cx="9144000" cy="2387600"/>
          </a:xfrm>
          <a:prstGeom prst="rect">
            <a:avLst/>
          </a:prstGeo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FB1957E2-D01A-4EE5-98A0-6EF2B07EDDEB}"/>
              </a:ext>
            </a:extLst>
          </p:cNvPr>
          <p:cNvSpPr>
            <a:spLocks noGrp="1"/>
          </p:cNvSpPr>
          <p:nvPr>
            <p:ph type="subTitle" idx="1"/>
          </p:nvPr>
        </p:nvSpPr>
        <p:spPr>
          <a:xfrm>
            <a:off x="1524000" y="3602038"/>
            <a:ext cx="9144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Tree>
    <p:extLst>
      <p:ext uri="{BB962C8B-B14F-4D97-AF65-F5344CB8AC3E}">
        <p14:creationId xmlns:p14="http://schemas.microsoft.com/office/powerpoint/2010/main" val="476997502"/>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preserve="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9C98C58F-EF67-CB44-8825-0F046CAF7261}"/>
              </a:ext>
            </a:extLst>
          </p:cNvPr>
          <p:cNvSpPr txBox="1">
            <a:spLocks/>
          </p:cNvSpPr>
          <p:nvPr/>
        </p:nvSpPr>
        <p:spPr>
          <a:xfrm>
            <a:off x="512381" y="1516009"/>
            <a:ext cx="5173716"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sz="2500"/>
              <a:t>Click to edit Master title style</a:t>
            </a:r>
            <a:endParaRPr lang="en-US" sz="2500" dirty="0"/>
          </a:p>
        </p:txBody>
      </p:sp>
    </p:spTree>
    <p:extLst>
      <p:ext uri="{BB962C8B-B14F-4D97-AF65-F5344CB8AC3E}">
        <p14:creationId xmlns:p14="http://schemas.microsoft.com/office/powerpoint/2010/main" val="628906122"/>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2484BA-3CDD-4CBE-B8ED-A5FF1D64E3F7}"/>
              </a:ext>
            </a:extLst>
          </p:cNvPr>
          <p:cNvSpPr>
            <a:spLocks noGrp="1"/>
          </p:cNvSpPr>
          <p:nvPr>
            <p:ph type="ctrTitle"/>
          </p:nvPr>
        </p:nvSpPr>
        <p:spPr>
          <a:xfrm>
            <a:off x="1524000" y="1122363"/>
            <a:ext cx="9144000" cy="2387600"/>
          </a:xfrm>
          <a:prstGeom prst="rect">
            <a:avLst/>
          </a:prstGeo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75E0E428-53E1-4CD8-9933-11FC7D6E747D}"/>
              </a:ext>
            </a:extLst>
          </p:cNvPr>
          <p:cNvSpPr>
            <a:spLocks noGrp="1"/>
          </p:cNvSpPr>
          <p:nvPr>
            <p:ph type="subTitle" idx="1"/>
          </p:nvPr>
        </p:nvSpPr>
        <p:spPr>
          <a:xfrm>
            <a:off x="1524000" y="3602038"/>
            <a:ext cx="9144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Tree>
    <p:extLst>
      <p:ext uri="{BB962C8B-B14F-4D97-AF65-F5344CB8AC3E}">
        <p14:creationId xmlns:p14="http://schemas.microsoft.com/office/powerpoint/2010/main" val="82403437"/>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preserve="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BF0BA9FB-2FDB-7E46-981B-3CC0ADD4E578}"/>
              </a:ext>
            </a:extLst>
          </p:cNvPr>
          <p:cNvSpPr>
            <a:spLocks noGrp="1"/>
          </p:cNvSpPr>
          <p:nvPr>
            <p:ph type="title"/>
          </p:nvPr>
        </p:nvSpPr>
        <p:spPr>
          <a:xfrm>
            <a:off x="512381" y="1516009"/>
            <a:ext cx="10744199"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US"/>
              <a:t>Click to edit Master title style</a:t>
            </a:r>
            <a:endParaRPr lang="en-US" dirty="0"/>
          </a:p>
        </p:txBody>
      </p:sp>
    </p:spTree>
    <p:extLst>
      <p:ext uri="{BB962C8B-B14F-4D97-AF65-F5344CB8AC3E}">
        <p14:creationId xmlns:p14="http://schemas.microsoft.com/office/powerpoint/2010/main" val="2185256542"/>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preserve="1">
  <p:cSld name="1_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59F52B34-1263-5340-99D2-7468DF6FDF56}"/>
              </a:ext>
            </a:extLst>
          </p:cNvPr>
          <p:cNvSpPr>
            <a:spLocks noGrp="1"/>
          </p:cNvSpPr>
          <p:nvPr>
            <p:ph type="title"/>
          </p:nvPr>
        </p:nvSpPr>
        <p:spPr>
          <a:xfrm>
            <a:off x="512381" y="1516009"/>
            <a:ext cx="5173716"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US"/>
              <a:t>Click to edit Master title style</a:t>
            </a:r>
            <a:endParaRPr lang="en-US" dirty="0"/>
          </a:p>
        </p:txBody>
      </p:sp>
      <p:sp>
        <p:nvSpPr>
          <p:cNvPr id="6" name="Text Placeholder 5">
            <a:extLst>
              <a:ext uri="{FF2B5EF4-FFF2-40B4-BE49-F238E27FC236}">
                <a16:creationId xmlns:a16="http://schemas.microsoft.com/office/drawing/2014/main" id="{160C76CE-A814-A147-9C0B-27514F28EA56}"/>
              </a:ext>
            </a:extLst>
          </p:cNvPr>
          <p:cNvSpPr>
            <a:spLocks noGrp="1"/>
          </p:cNvSpPr>
          <p:nvPr>
            <p:ph type="body" sz="quarter" idx="10"/>
          </p:nvPr>
        </p:nvSpPr>
        <p:spPr>
          <a:xfrm>
            <a:off x="6305552" y="1516008"/>
            <a:ext cx="5160433" cy="3608442"/>
          </a:xfrm>
          <a:prstGeom prst="rect">
            <a:avLst/>
          </a:prstGeom>
          <a:ln>
            <a:noFill/>
          </a:ln>
        </p:spPr>
        <p:txBody>
          <a:bodyPr/>
          <a:lstStyle>
            <a:lvl1pPr marL="0" indent="0">
              <a:buNone/>
              <a:defRPr sz="2500">
                <a:solidFill>
                  <a:schemeClr val="bg1"/>
                </a:solidFill>
                <a:latin typeface="Arial" panose="020B0604020202020204" pitchFamily="34" charset="0"/>
                <a:cs typeface="Arial" panose="020B0604020202020204" pitchFamily="34" charset="0"/>
              </a:defRPr>
            </a:lvl1pPr>
            <a:lvl2pPr marL="457200" indent="0">
              <a:buNone/>
              <a:defRPr>
                <a:solidFill>
                  <a:schemeClr val="bg1"/>
                </a:solidFill>
              </a:defRPr>
            </a:lvl2pPr>
            <a:lvl3pPr marL="914400" indent="0">
              <a:buNone/>
              <a:defRPr>
                <a:solidFill>
                  <a:schemeClr val="bg1"/>
                </a:solidFill>
              </a:defRPr>
            </a:lvl3pPr>
            <a:lvl4pPr marL="1371600" indent="0">
              <a:buNone/>
              <a:defRPr>
                <a:solidFill>
                  <a:schemeClr val="bg1"/>
                </a:solidFill>
              </a:defRPr>
            </a:lvl4pPr>
            <a:lvl5pPr marL="1828800" indent="0">
              <a:buNone/>
              <a:defRPr>
                <a:solidFill>
                  <a:schemeClr val="bg1"/>
                </a:solidFill>
              </a:defRPr>
            </a:lvl5pPr>
          </a:lstStyle>
          <a:p>
            <a:pPr lvl="0"/>
            <a:r>
              <a:rPr lang="en-US"/>
              <a:t>Click to edit Master text styles</a:t>
            </a:r>
          </a:p>
        </p:txBody>
      </p:sp>
    </p:spTree>
    <p:extLst>
      <p:ext uri="{BB962C8B-B14F-4D97-AF65-F5344CB8AC3E}">
        <p14:creationId xmlns:p14="http://schemas.microsoft.com/office/powerpoint/2010/main" val="3722231745"/>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preserve="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5AD7A99E-5B7F-6649-9A4D-E3C41FE51EE1}"/>
              </a:ext>
            </a:extLst>
          </p:cNvPr>
          <p:cNvSpPr>
            <a:spLocks noGrp="1"/>
          </p:cNvSpPr>
          <p:nvPr>
            <p:ph type="title"/>
          </p:nvPr>
        </p:nvSpPr>
        <p:spPr>
          <a:xfrm>
            <a:off x="512381" y="1516009"/>
            <a:ext cx="10744199"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US"/>
              <a:t>Click to edit Master title style</a:t>
            </a:r>
            <a:endParaRPr lang="en-US" dirty="0"/>
          </a:p>
        </p:txBody>
      </p:sp>
    </p:spTree>
    <p:extLst>
      <p:ext uri="{BB962C8B-B14F-4D97-AF65-F5344CB8AC3E}">
        <p14:creationId xmlns:p14="http://schemas.microsoft.com/office/powerpoint/2010/main" val="858220608"/>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preserve="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AE47795F-9AD2-A242-9522-9B44F1A5DF9D}"/>
              </a:ext>
            </a:extLst>
          </p:cNvPr>
          <p:cNvSpPr txBox="1">
            <a:spLocks/>
          </p:cNvSpPr>
          <p:nvPr/>
        </p:nvSpPr>
        <p:spPr>
          <a:xfrm>
            <a:off x="512381" y="1516009"/>
            <a:ext cx="5173716"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sz="2500" dirty="0"/>
              <a:t>Click to edit Master title style</a:t>
            </a:r>
            <a:endParaRPr lang="en-US" sz="2500" dirty="0"/>
          </a:p>
        </p:txBody>
      </p:sp>
      <p:sp>
        <p:nvSpPr>
          <p:cNvPr id="4" name="Text Placeholder 5">
            <a:extLst>
              <a:ext uri="{FF2B5EF4-FFF2-40B4-BE49-F238E27FC236}">
                <a16:creationId xmlns:a16="http://schemas.microsoft.com/office/drawing/2014/main" id="{D1C6F2FA-9D48-5647-B3AE-270F4C5B4527}"/>
              </a:ext>
            </a:extLst>
          </p:cNvPr>
          <p:cNvSpPr>
            <a:spLocks noGrp="1"/>
          </p:cNvSpPr>
          <p:nvPr>
            <p:ph type="body" sz="quarter" idx="10"/>
          </p:nvPr>
        </p:nvSpPr>
        <p:spPr>
          <a:xfrm>
            <a:off x="6695090" y="1516008"/>
            <a:ext cx="4770895" cy="3608442"/>
          </a:xfrm>
          <a:prstGeom prst="rect">
            <a:avLst/>
          </a:prstGeom>
          <a:ln>
            <a:noFill/>
          </a:ln>
        </p:spPr>
        <p:txBody>
          <a:bodyPr/>
          <a:lstStyle>
            <a:lvl1pPr marL="0" indent="0">
              <a:buNone/>
              <a:defRPr sz="2500">
                <a:solidFill>
                  <a:schemeClr val="tx1"/>
                </a:solidFill>
                <a:latin typeface="Arial" panose="020B0604020202020204" pitchFamily="34" charset="0"/>
                <a:cs typeface="Arial" panose="020B0604020202020204" pitchFamily="34" charset="0"/>
              </a:defRPr>
            </a:lvl1pPr>
            <a:lvl2pPr marL="457200" indent="0">
              <a:buNone/>
              <a:defRPr>
                <a:solidFill>
                  <a:schemeClr val="bg1"/>
                </a:solidFill>
              </a:defRPr>
            </a:lvl2pPr>
            <a:lvl3pPr marL="914400" indent="0">
              <a:buNone/>
              <a:defRPr>
                <a:solidFill>
                  <a:schemeClr val="bg1"/>
                </a:solidFill>
              </a:defRPr>
            </a:lvl3pPr>
            <a:lvl4pPr marL="1371600" indent="0">
              <a:buNone/>
              <a:defRPr>
                <a:solidFill>
                  <a:schemeClr val="bg1"/>
                </a:solidFill>
              </a:defRPr>
            </a:lvl4pPr>
            <a:lvl5pPr marL="1828800" indent="0">
              <a:buNone/>
              <a:defRPr>
                <a:solidFill>
                  <a:schemeClr val="bg1"/>
                </a:solidFill>
              </a:defRPr>
            </a:lvl5pPr>
          </a:lstStyle>
          <a:p>
            <a:pPr lvl="0"/>
            <a:r>
              <a:rPr lang="en-US"/>
              <a:t>Click to edit Master text styles</a:t>
            </a:r>
          </a:p>
        </p:txBody>
      </p:sp>
    </p:spTree>
    <p:extLst>
      <p:ext uri="{BB962C8B-B14F-4D97-AF65-F5344CB8AC3E}">
        <p14:creationId xmlns:p14="http://schemas.microsoft.com/office/powerpoint/2010/main" val="1660110169"/>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preserve="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E3A74712-E683-8D4A-897E-564DD5A5F4C0}"/>
              </a:ext>
            </a:extLst>
          </p:cNvPr>
          <p:cNvSpPr txBox="1">
            <a:spLocks/>
          </p:cNvSpPr>
          <p:nvPr/>
        </p:nvSpPr>
        <p:spPr>
          <a:xfrm>
            <a:off x="512381" y="1516009"/>
            <a:ext cx="5173716"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sz="2500" dirty="0"/>
              <a:t>Click to edit Master title style</a:t>
            </a:r>
            <a:endParaRPr lang="en-US" sz="2500" dirty="0"/>
          </a:p>
        </p:txBody>
      </p:sp>
      <p:sp>
        <p:nvSpPr>
          <p:cNvPr id="4" name="Text Placeholder 5">
            <a:extLst>
              <a:ext uri="{FF2B5EF4-FFF2-40B4-BE49-F238E27FC236}">
                <a16:creationId xmlns:a16="http://schemas.microsoft.com/office/drawing/2014/main" id="{16161775-7EDC-3249-8DBB-B8547B34CE06}"/>
              </a:ext>
            </a:extLst>
          </p:cNvPr>
          <p:cNvSpPr>
            <a:spLocks noGrp="1"/>
          </p:cNvSpPr>
          <p:nvPr>
            <p:ph type="body" sz="quarter" idx="10"/>
          </p:nvPr>
        </p:nvSpPr>
        <p:spPr>
          <a:xfrm>
            <a:off x="6695090" y="1516008"/>
            <a:ext cx="4770895" cy="3608442"/>
          </a:xfrm>
          <a:prstGeom prst="rect">
            <a:avLst/>
          </a:prstGeom>
          <a:ln>
            <a:noFill/>
          </a:ln>
        </p:spPr>
        <p:txBody>
          <a:bodyPr/>
          <a:lstStyle>
            <a:lvl1pPr marL="0" indent="0">
              <a:buNone/>
              <a:defRPr sz="2500">
                <a:solidFill>
                  <a:schemeClr val="tx1"/>
                </a:solidFill>
                <a:latin typeface="Arial" panose="020B0604020202020204" pitchFamily="34" charset="0"/>
                <a:cs typeface="Arial" panose="020B0604020202020204" pitchFamily="34" charset="0"/>
              </a:defRPr>
            </a:lvl1pPr>
            <a:lvl2pPr marL="457200" indent="0">
              <a:buNone/>
              <a:defRPr>
                <a:solidFill>
                  <a:schemeClr val="bg1"/>
                </a:solidFill>
              </a:defRPr>
            </a:lvl2pPr>
            <a:lvl3pPr marL="914400" indent="0">
              <a:buNone/>
              <a:defRPr>
                <a:solidFill>
                  <a:schemeClr val="bg1"/>
                </a:solidFill>
              </a:defRPr>
            </a:lvl3pPr>
            <a:lvl4pPr marL="1371600" indent="0">
              <a:buNone/>
              <a:defRPr>
                <a:solidFill>
                  <a:schemeClr val="bg1"/>
                </a:solidFill>
              </a:defRPr>
            </a:lvl4pPr>
            <a:lvl5pPr marL="1828800" indent="0">
              <a:buNone/>
              <a:defRPr>
                <a:solidFill>
                  <a:schemeClr val="bg1"/>
                </a:solidFill>
              </a:defRPr>
            </a:lvl5pPr>
          </a:lstStyle>
          <a:p>
            <a:pPr lvl="0"/>
            <a:r>
              <a:rPr lang="en-US"/>
              <a:t>Click to edit Master text styles</a:t>
            </a:r>
          </a:p>
        </p:txBody>
      </p:sp>
    </p:spTree>
    <p:extLst>
      <p:ext uri="{BB962C8B-B14F-4D97-AF65-F5344CB8AC3E}">
        <p14:creationId xmlns:p14="http://schemas.microsoft.com/office/powerpoint/2010/main" val="6640099"/>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25973B-0617-EF4E-B8BA-63C0CB6CF07F}"/>
              </a:ext>
            </a:extLst>
          </p:cNvPr>
          <p:cNvSpPr>
            <a:spLocks noGrp="1"/>
          </p:cNvSpPr>
          <p:nvPr>
            <p:ph type="ctrTitle"/>
          </p:nvPr>
        </p:nvSpPr>
        <p:spPr>
          <a:xfrm>
            <a:off x="1524000" y="1122363"/>
            <a:ext cx="9144000" cy="2387600"/>
          </a:xfrm>
          <a:prstGeom prst="rect">
            <a:avLst/>
          </a:prstGeo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29C96FA2-1610-8644-A46F-A1F0404166D4}"/>
              </a:ext>
            </a:extLst>
          </p:cNvPr>
          <p:cNvSpPr>
            <a:spLocks noGrp="1"/>
          </p:cNvSpPr>
          <p:nvPr>
            <p:ph type="subTitle" idx="1"/>
          </p:nvPr>
        </p:nvSpPr>
        <p:spPr>
          <a:xfrm>
            <a:off x="1524000" y="3602038"/>
            <a:ext cx="9144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4D1632FC-BFB2-3A43-8489-9556F79A1B5B}"/>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1/25/2024</a:t>
            </a:fld>
            <a:endParaRPr lang="en-US"/>
          </a:p>
        </p:txBody>
      </p:sp>
      <p:sp>
        <p:nvSpPr>
          <p:cNvPr id="5" name="Footer Placeholder 4">
            <a:extLst>
              <a:ext uri="{FF2B5EF4-FFF2-40B4-BE49-F238E27FC236}">
                <a16:creationId xmlns:a16="http://schemas.microsoft.com/office/drawing/2014/main" id="{54227885-DFCC-AC4E-9AA9-B19EAD3FAC8C}"/>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CCA20796-B193-A04C-9EFF-19756A579A3C}"/>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711371147"/>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8A49A3-4F36-9940-9066-5FFBFF416F01}"/>
              </a:ext>
            </a:extLst>
          </p:cNvPr>
          <p:cNvSpPr>
            <a:spLocks noGrp="1"/>
          </p:cNvSpPr>
          <p:nvPr>
            <p:ph type="title"/>
          </p:nvPr>
        </p:nvSpPr>
        <p:spPr>
          <a:xfrm>
            <a:off x="838200" y="365126"/>
            <a:ext cx="105156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D1005FF9-2955-4A45-9B9A-ECB15C4D4D36}"/>
              </a:ext>
            </a:extLst>
          </p:cNvPr>
          <p:cNvSpPr>
            <a:spLocks noGrp="1"/>
          </p:cNvSpPr>
          <p:nvPr>
            <p:ph idx="1"/>
          </p:nvPr>
        </p:nvSpPr>
        <p:spPr>
          <a:xfrm>
            <a:off x="838200" y="1825625"/>
            <a:ext cx="105156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68F3DD13-0DF7-B143-9A75-A1333935E09C}"/>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1/25/2024</a:t>
            </a:fld>
            <a:endParaRPr lang="en-US"/>
          </a:p>
        </p:txBody>
      </p:sp>
      <p:sp>
        <p:nvSpPr>
          <p:cNvPr id="5" name="Footer Placeholder 4">
            <a:extLst>
              <a:ext uri="{FF2B5EF4-FFF2-40B4-BE49-F238E27FC236}">
                <a16:creationId xmlns:a16="http://schemas.microsoft.com/office/drawing/2014/main" id="{CC0F5F61-03FC-5E4D-A2D5-786169F71F83}"/>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8A7D202A-85BC-164E-9912-0D5A29F86B3D}"/>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570577465"/>
      </p:ext>
    </p:extLst>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FD5AEB-C1B5-334A-9377-51368A72C8E4}"/>
              </a:ext>
            </a:extLst>
          </p:cNvPr>
          <p:cNvSpPr>
            <a:spLocks noGrp="1"/>
          </p:cNvSpPr>
          <p:nvPr>
            <p:ph type="title"/>
          </p:nvPr>
        </p:nvSpPr>
        <p:spPr>
          <a:xfrm>
            <a:off x="831851" y="1709739"/>
            <a:ext cx="10515600" cy="2852737"/>
          </a:xfrm>
          <a:prstGeom prst="rect">
            <a:avLst/>
          </a:prstGeo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4A8C7F90-1245-5E4D-92C9-8F3C02CE7ECD}"/>
              </a:ext>
            </a:extLst>
          </p:cNvPr>
          <p:cNvSpPr>
            <a:spLocks noGrp="1"/>
          </p:cNvSpPr>
          <p:nvPr>
            <p:ph type="body" idx="1"/>
          </p:nvPr>
        </p:nvSpPr>
        <p:spPr>
          <a:xfrm>
            <a:off x="831851" y="4589464"/>
            <a:ext cx="10515600" cy="1500187"/>
          </a:xfrm>
          <a:prstGeom prst="rect">
            <a:avLst/>
          </a:prstGeo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F5A92210-4E7D-D545-8210-0D9E5F2B0593}"/>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1/25/2024</a:t>
            </a:fld>
            <a:endParaRPr lang="en-US"/>
          </a:p>
        </p:txBody>
      </p:sp>
      <p:sp>
        <p:nvSpPr>
          <p:cNvPr id="5" name="Footer Placeholder 4">
            <a:extLst>
              <a:ext uri="{FF2B5EF4-FFF2-40B4-BE49-F238E27FC236}">
                <a16:creationId xmlns:a16="http://schemas.microsoft.com/office/drawing/2014/main" id="{69F7020C-CF8C-874F-8F7D-4F95EF5AEC49}"/>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F0AB886C-9302-1144-AD86-2FF68AFF58E9}"/>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4131309565"/>
      </p:ext>
    </p:extLst>
  </p:cSld>
  <p:clrMapOvr>
    <a:masterClrMapping/>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0A6B11-C7D8-2749-9426-1E386E7DAC99}"/>
              </a:ext>
            </a:extLst>
          </p:cNvPr>
          <p:cNvSpPr>
            <a:spLocks noGrp="1"/>
          </p:cNvSpPr>
          <p:nvPr>
            <p:ph type="title"/>
          </p:nvPr>
        </p:nvSpPr>
        <p:spPr>
          <a:xfrm>
            <a:off x="838200" y="365126"/>
            <a:ext cx="105156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D5C8387C-9E05-3D48-9519-17AE87F15B50}"/>
              </a:ext>
            </a:extLst>
          </p:cNvPr>
          <p:cNvSpPr>
            <a:spLocks noGrp="1"/>
          </p:cNvSpPr>
          <p:nvPr>
            <p:ph sz="half" idx="1"/>
          </p:nvPr>
        </p:nvSpPr>
        <p:spPr>
          <a:xfrm>
            <a:off x="838200" y="1825625"/>
            <a:ext cx="51562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36120914-3064-B241-86C3-34F117DC3D17}"/>
              </a:ext>
            </a:extLst>
          </p:cNvPr>
          <p:cNvSpPr>
            <a:spLocks noGrp="1"/>
          </p:cNvSpPr>
          <p:nvPr>
            <p:ph sz="half" idx="2"/>
          </p:nvPr>
        </p:nvSpPr>
        <p:spPr>
          <a:xfrm>
            <a:off x="6197600" y="1825625"/>
            <a:ext cx="51562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5860EFB3-14AA-E74A-BE69-6864AFF5FA36}"/>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1/25/2024</a:t>
            </a:fld>
            <a:endParaRPr lang="en-US"/>
          </a:p>
        </p:txBody>
      </p:sp>
      <p:sp>
        <p:nvSpPr>
          <p:cNvPr id="6" name="Footer Placeholder 5">
            <a:extLst>
              <a:ext uri="{FF2B5EF4-FFF2-40B4-BE49-F238E27FC236}">
                <a16:creationId xmlns:a16="http://schemas.microsoft.com/office/drawing/2014/main" id="{D1E77BD3-2B44-7B48-9232-ADA469110B8C}"/>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F28D5B23-1B5C-CF46-B1C6-1F4B0248170F}"/>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824905441"/>
      </p:ext>
    </p:extLst>
  </p:cSld>
  <p:clrMapOvr>
    <a:masterClrMapping/>
  </p:clrMapOvr>
</p:sldLayout>
</file>

<file path=ppt/slideLayouts/slideLayout4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8C20E9-D997-4A46-81FA-88A2A3F99E60}"/>
              </a:ext>
            </a:extLst>
          </p:cNvPr>
          <p:cNvSpPr>
            <a:spLocks noGrp="1"/>
          </p:cNvSpPr>
          <p:nvPr>
            <p:ph type="title"/>
          </p:nvPr>
        </p:nvSpPr>
        <p:spPr>
          <a:xfrm>
            <a:off x="840317" y="365126"/>
            <a:ext cx="10515600" cy="1325563"/>
          </a:xfrm>
          <a:prstGeom prst="rect">
            <a:avLst/>
          </a:prstGeom>
        </p:spPr>
        <p:txBody>
          <a:bodyPr/>
          <a:lstStyle/>
          <a:p>
            <a:r>
              <a:rPr lang="en-US"/>
              <a:t>Click to edit Master title style</a:t>
            </a:r>
          </a:p>
        </p:txBody>
      </p:sp>
      <p:sp>
        <p:nvSpPr>
          <p:cNvPr id="3" name="Text Placeholder 2">
            <a:extLst>
              <a:ext uri="{FF2B5EF4-FFF2-40B4-BE49-F238E27FC236}">
                <a16:creationId xmlns:a16="http://schemas.microsoft.com/office/drawing/2014/main" id="{AF05FF20-EFC8-7342-A4EE-935B81419636}"/>
              </a:ext>
            </a:extLst>
          </p:cNvPr>
          <p:cNvSpPr>
            <a:spLocks noGrp="1"/>
          </p:cNvSpPr>
          <p:nvPr>
            <p:ph type="body" idx="1"/>
          </p:nvPr>
        </p:nvSpPr>
        <p:spPr>
          <a:xfrm>
            <a:off x="840318" y="1681163"/>
            <a:ext cx="5158316"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EDCD2759-7C27-8D4B-8D26-072A4D0A597C}"/>
              </a:ext>
            </a:extLst>
          </p:cNvPr>
          <p:cNvSpPr>
            <a:spLocks noGrp="1"/>
          </p:cNvSpPr>
          <p:nvPr>
            <p:ph sz="half" idx="2"/>
          </p:nvPr>
        </p:nvSpPr>
        <p:spPr>
          <a:xfrm>
            <a:off x="840318" y="2505075"/>
            <a:ext cx="5158316" cy="368458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DBBAF52A-C1D2-4A4A-A681-6D63C1BD2F71}"/>
              </a:ext>
            </a:extLst>
          </p:cNvPr>
          <p:cNvSpPr>
            <a:spLocks noGrp="1"/>
          </p:cNvSpPr>
          <p:nvPr>
            <p:ph type="body" sz="quarter" idx="3"/>
          </p:nvPr>
        </p:nvSpPr>
        <p:spPr>
          <a:xfrm>
            <a:off x="6172200" y="1681163"/>
            <a:ext cx="5183717"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582DE55A-B71E-BA41-90D3-2976D4458E4D}"/>
              </a:ext>
            </a:extLst>
          </p:cNvPr>
          <p:cNvSpPr>
            <a:spLocks noGrp="1"/>
          </p:cNvSpPr>
          <p:nvPr>
            <p:ph sz="quarter" idx="4"/>
          </p:nvPr>
        </p:nvSpPr>
        <p:spPr>
          <a:xfrm>
            <a:off x="6172200" y="2505075"/>
            <a:ext cx="5183717" cy="368458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F6DD9C76-21EA-6248-90F9-7A300362D57E}"/>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1/25/2024</a:t>
            </a:fld>
            <a:endParaRPr lang="en-US"/>
          </a:p>
        </p:txBody>
      </p:sp>
      <p:sp>
        <p:nvSpPr>
          <p:cNvPr id="8" name="Footer Placeholder 7">
            <a:extLst>
              <a:ext uri="{FF2B5EF4-FFF2-40B4-BE49-F238E27FC236}">
                <a16:creationId xmlns:a16="http://schemas.microsoft.com/office/drawing/2014/main" id="{EDA9195B-0651-574C-8781-D551D21A9128}"/>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9" name="Slide Number Placeholder 8">
            <a:extLst>
              <a:ext uri="{FF2B5EF4-FFF2-40B4-BE49-F238E27FC236}">
                <a16:creationId xmlns:a16="http://schemas.microsoft.com/office/drawing/2014/main" id="{39E0110E-9732-A140-8ECA-B7817FB866F0}"/>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1845759177"/>
      </p:ext>
    </p:extLst>
  </p:cSld>
  <p:clrMapOvr>
    <a:masterClrMapping/>
  </p:clrMapOvr>
</p:sldLayout>
</file>

<file path=ppt/slideLayouts/slideLayout4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87FEDE-5922-0B45-B788-0D7D57AC3A44}"/>
              </a:ext>
            </a:extLst>
          </p:cNvPr>
          <p:cNvSpPr>
            <a:spLocks noGrp="1"/>
          </p:cNvSpPr>
          <p:nvPr>
            <p:ph type="title"/>
          </p:nvPr>
        </p:nvSpPr>
        <p:spPr>
          <a:xfrm>
            <a:off x="838200" y="365126"/>
            <a:ext cx="10515600" cy="1325563"/>
          </a:xfrm>
          <a:prstGeom prst="rect">
            <a:avLst/>
          </a:prstGeom>
        </p:spPr>
        <p:txBody>
          <a:bodyPr/>
          <a:lstStyle/>
          <a:p>
            <a:r>
              <a:rPr lang="en-US"/>
              <a:t>Click to edit Master title style</a:t>
            </a:r>
          </a:p>
        </p:txBody>
      </p:sp>
      <p:sp>
        <p:nvSpPr>
          <p:cNvPr id="3" name="Date Placeholder 2">
            <a:extLst>
              <a:ext uri="{FF2B5EF4-FFF2-40B4-BE49-F238E27FC236}">
                <a16:creationId xmlns:a16="http://schemas.microsoft.com/office/drawing/2014/main" id="{01C1EC47-E33E-D54E-9EEA-C3A7B70D27DB}"/>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1/25/2024</a:t>
            </a:fld>
            <a:endParaRPr lang="en-US"/>
          </a:p>
        </p:txBody>
      </p:sp>
      <p:sp>
        <p:nvSpPr>
          <p:cNvPr id="4" name="Footer Placeholder 3">
            <a:extLst>
              <a:ext uri="{FF2B5EF4-FFF2-40B4-BE49-F238E27FC236}">
                <a16:creationId xmlns:a16="http://schemas.microsoft.com/office/drawing/2014/main" id="{C4948AD1-BF27-A948-88FF-2DA2B603FA28}"/>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5" name="Slide Number Placeholder 4">
            <a:extLst>
              <a:ext uri="{FF2B5EF4-FFF2-40B4-BE49-F238E27FC236}">
                <a16:creationId xmlns:a16="http://schemas.microsoft.com/office/drawing/2014/main" id="{070ED372-A8C4-3742-ABA0-D80BD442204D}"/>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125370173"/>
      </p:ext>
    </p:extLst>
  </p:cSld>
  <p:clrMapOvr>
    <a:masterClrMapping/>
  </p:clrMapOvr>
</p:sldLayout>
</file>

<file path=ppt/slideLayouts/slideLayout4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E37BA7C-5C50-FC46-8459-FFD45D09F08A}"/>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1/25/2024</a:t>
            </a:fld>
            <a:endParaRPr lang="en-US"/>
          </a:p>
        </p:txBody>
      </p:sp>
      <p:sp>
        <p:nvSpPr>
          <p:cNvPr id="3" name="Footer Placeholder 2">
            <a:extLst>
              <a:ext uri="{FF2B5EF4-FFF2-40B4-BE49-F238E27FC236}">
                <a16:creationId xmlns:a16="http://schemas.microsoft.com/office/drawing/2014/main" id="{DACE0E85-3D60-2E45-B2A8-AF03F170557A}"/>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4" name="Slide Number Placeholder 3">
            <a:extLst>
              <a:ext uri="{FF2B5EF4-FFF2-40B4-BE49-F238E27FC236}">
                <a16:creationId xmlns:a16="http://schemas.microsoft.com/office/drawing/2014/main" id="{50319475-D5FB-9B49-987C-89F08A93FC3B}"/>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213496487"/>
      </p:ext>
    </p:extLst>
  </p:cSld>
  <p:clrMapOvr>
    <a:masterClrMapping/>
  </p:clrMapOvr>
</p:sldLayout>
</file>

<file path=ppt/slideLayouts/slideLayout5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1D3232-B722-DC40-A650-A55D07AE3103}"/>
              </a:ext>
            </a:extLst>
          </p:cNvPr>
          <p:cNvSpPr>
            <a:spLocks noGrp="1"/>
          </p:cNvSpPr>
          <p:nvPr>
            <p:ph type="title"/>
          </p:nvPr>
        </p:nvSpPr>
        <p:spPr>
          <a:xfrm>
            <a:off x="840318" y="457200"/>
            <a:ext cx="3932767" cy="1600200"/>
          </a:xfrm>
          <a:prstGeom prst="rect">
            <a:avLst/>
          </a:prstGeo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3DED0E3E-EF3F-F044-8662-647F8EA0A3D0}"/>
              </a:ext>
            </a:extLst>
          </p:cNvPr>
          <p:cNvSpPr>
            <a:spLocks noGrp="1"/>
          </p:cNvSpPr>
          <p:nvPr>
            <p:ph idx="1"/>
          </p:nvPr>
        </p:nvSpPr>
        <p:spPr>
          <a:xfrm>
            <a:off x="5183717" y="987426"/>
            <a:ext cx="6172200" cy="4873625"/>
          </a:xfrm>
          <a:prstGeom prst="rect">
            <a:avLst/>
          </a:prstGeo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F7D01F15-9474-B049-9462-3E2BABACC531}"/>
              </a:ext>
            </a:extLst>
          </p:cNvPr>
          <p:cNvSpPr>
            <a:spLocks noGrp="1"/>
          </p:cNvSpPr>
          <p:nvPr>
            <p:ph type="body" sz="half" idx="2"/>
          </p:nvPr>
        </p:nvSpPr>
        <p:spPr>
          <a:xfrm>
            <a:off x="840318" y="2057400"/>
            <a:ext cx="3932767"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A1A53BC6-051F-444F-AD9A-4C2A86698AD9}"/>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1/25/2024</a:t>
            </a:fld>
            <a:endParaRPr lang="en-US"/>
          </a:p>
        </p:txBody>
      </p:sp>
      <p:sp>
        <p:nvSpPr>
          <p:cNvPr id="6" name="Footer Placeholder 5">
            <a:extLst>
              <a:ext uri="{FF2B5EF4-FFF2-40B4-BE49-F238E27FC236}">
                <a16:creationId xmlns:a16="http://schemas.microsoft.com/office/drawing/2014/main" id="{AE365583-E373-B940-8238-DEB57E2FDBDA}"/>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0A3FE136-665B-7540-AD01-230AE2421E7F}"/>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184868809"/>
      </p:ext>
    </p:extLst>
  </p:cSld>
  <p:clrMapOvr>
    <a:masterClrMapping/>
  </p:clrMapOvr>
</p:sldLayout>
</file>

<file path=ppt/slideLayouts/slideLayout5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4C6D91-043A-DC40-9990-1D2F1DD39EEE}"/>
              </a:ext>
            </a:extLst>
          </p:cNvPr>
          <p:cNvSpPr>
            <a:spLocks noGrp="1"/>
          </p:cNvSpPr>
          <p:nvPr>
            <p:ph type="title"/>
          </p:nvPr>
        </p:nvSpPr>
        <p:spPr>
          <a:xfrm>
            <a:off x="840318" y="457200"/>
            <a:ext cx="3932767" cy="1600200"/>
          </a:xfrm>
          <a:prstGeom prst="rect">
            <a:avLst/>
          </a:prstGeo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553CB045-C2D7-4747-82DF-AAAF51D5DB00}"/>
              </a:ext>
            </a:extLst>
          </p:cNvPr>
          <p:cNvSpPr>
            <a:spLocks noGrp="1"/>
          </p:cNvSpPr>
          <p:nvPr>
            <p:ph type="pic" idx="1"/>
          </p:nvPr>
        </p:nvSpPr>
        <p:spPr>
          <a:xfrm>
            <a:off x="5183717" y="987426"/>
            <a:ext cx="6172200" cy="4873625"/>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EA632F0D-BDC5-0846-BD6E-0E29AB4B2B49}"/>
              </a:ext>
            </a:extLst>
          </p:cNvPr>
          <p:cNvSpPr>
            <a:spLocks noGrp="1"/>
          </p:cNvSpPr>
          <p:nvPr>
            <p:ph type="body" sz="half" idx="2"/>
          </p:nvPr>
        </p:nvSpPr>
        <p:spPr>
          <a:xfrm>
            <a:off x="840318" y="2057400"/>
            <a:ext cx="3932767"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C9E92B8-6A96-F048-8214-476C2AB23F30}"/>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1/25/2024</a:t>
            </a:fld>
            <a:endParaRPr lang="en-US"/>
          </a:p>
        </p:txBody>
      </p:sp>
      <p:sp>
        <p:nvSpPr>
          <p:cNvPr id="6" name="Footer Placeholder 5">
            <a:extLst>
              <a:ext uri="{FF2B5EF4-FFF2-40B4-BE49-F238E27FC236}">
                <a16:creationId xmlns:a16="http://schemas.microsoft.com/office/drawing/2014/main" id="{2BA0D68D-0C4D-2842-B1FF-77B6B1F09EA7}"/>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48E086E4-267A-744B-8F48-069154009E8E}"/>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1010724735"/>
      </p:ext>
    </p:extLst>
  </p:cSld>
  <p:clrMapOvr>
    <a:masterClrMapping/>
  </p:clrMapOvr>
</p:sldLayout>
</file>

<file path=ppt/slideLayouts/slideLayout5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73AFD1-A60D-7749-B561-5B4522AD7A83}"/>
              </a:ext>
            </a:extLst>
          </p:cNvPr>
          <p:cNvSpPr>
            <a:spLocks noGrp="1"/>
          </p:cNvSpPr>
          <p:nvPr>
            <p:ph type="title"/>
          </p:nvPr>
        </p:nvSpPr>
        <p:spPr>
          <a:xfrm>
            <a:off x="838200" y="365126"/>
            <a:ext cx="10515600" cy="1325563"/>
          </a:xfrm>
          <a:prstGeom prst="rect">
            <a:avLst/>
          </a:prstGeom>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DDF7E477-22BF-1D4C-8447-04EB5093E928}"/>
              </a:ext>
            </a:extLst>
          </p:cNvPr>
          <p:cNvSpPr>
            <a:spLocks noGrp="1"/>
          </p:cNvSpPr>
          <p:nvPr>
            <p:ph type="body" orient="vert" idx="1"/>
          </p:nvPr>
        </p:nvSpPr>
        <p:spPr>
          <a:xfrm>
            <a:off x="838200" y="1825625"/>
            <a:ext cx="10515600" cy="4351338"/>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867D9CA-A248-2C49-83E5-8B28A9D15E4E}"/>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1/25/2024</a:t>
            </a:fld>
            <a:endParaRPr lang="en-US"/>
          </a:p>
        </p:txBody>
      </p:sp>
      <p:sp>
        <p:nvSpPr>
          <p:cNvPr id="5" name="Footer Placeholder 4">
            <a:extLst>
              <a:ext uri="{FF2B5EF4-FFF2-40B4-BE49-F238E27FC236}">
                <a16:creationId xmlns:a16="http://schemas.microsoft.com/office/drawing/2014/main" id="{33FE155C-A8F2-834B-AE93-3A757E848C3B}"/>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4E5F338A-A5BB-2740-8547-26EE98F6B0D4}"/>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125117381"/>
      </p:ext>
    </p:extLst>
  </p:cSld>
  <p:clrMapOvr>
    <a:masterClrMapping/>
  </p:clrMapOvr>
</p:sldLayout>
</file>

<file path=ppt/slideLayouts/slideLayout5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EFD3409A-915E-9648-BA65-2EA8FF736F18}"/>
              </a:ext>
            </a:extLst>
          </p:cNvPr>
          <p:cNvSpPr>
            <a:spLocks noGrp="1"/>
          </p:cNvSpPr>
          <p:nvPr>
            <p:ph type="title" orient="vert"/>
          </p:nvPr>
        </p:nvSpPr>
        <p:spPr>
          <a:xfrm>
            <a:off x="8724901" y="365125"/>
            <a:ext cx="2628900" cy="5811838"/>
          </a:xfrm>
          <a:prstGeom prst="rect">
            <a:avLst/>
          </a:prstGeo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0039DD88-072B-B947-979D-A153BB3B3D80}"/>
              </a:ext>
            </a:extLst>
          </p:cNvPr>
          <p:cNvSpPr>
            <a:spLocks noGrp="1"/>
          </p:cNvSpPr>
          <p:nvPr>
            <p:ph type="body" orient="vert" idx="1"/>
          </p:nvPr>
        </p:nvSpPr>
        <p:spPr>
          <a:xfrm>
            <a:off x="838201" y="365125"/>
            <a:ext cx="7683500" cy="5811838"/>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6798F075-D74E-7847-9BF2-CC8442DCECE1}"/>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1/25/2024</a:t>
            </a:fld>
            <a:endParaRPr lang="en-US"/>
          </a:p>
        </p:txBody>
      </p:sp>
      <p:sp>
        <p:nvSpPr>
          <p:cNvPr id="5" name="Footer Placeholder 4">
            <a:extLst>
              <a:ext uri="{FF2B5EF4-FFF2-40B4-BE49-F238E27FC236}">
                <a16:creationId xmlns:a16="http://schemas.microsoft.com/office/drawing/2014/main" id="{7A0699C4-6F46-9C4C-BDEC-A74A8E75F2FD}"/>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715D6642-D80E-FC44-8915-3EE693353B7A}"/>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424559880"/>
      </p:ext>
    </p:extLst>
  </p:cSld>
  <p:clrMapOvr>
    <a:masterClrMapping/>
  </p:clrMapOvr>
</p:sldLayout>
</file>

<file path=ppt/slideLayouts/slideLayout5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E13553-AB8B-C341-93A5-5CC82D843D32}"/>
              </a:ext>
            </a:extLst>
          </p:cNvPr>
          <p:cNvSpPr>
            <a:spLocks noGrp="1"/>
          </p:cNvSpPr>
          <p:nvPr>
            <p:ph type="title"/>
          </p:nvPr>
        </p:nvSpPr>
        <p:spPr>
          <a:xfrm>
            <a:off x="838200" y="365126"/>
            <a:ext cx="105156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AA1CB8C6-8818-9C4E-9A49-B521788745D4}"/>
              </a:ext>
            </a:extLst>
          </p:cNvPr>
          <p:cNvSpPr>
            <a:spLocks noGrp="1"/>
          </p:cNvSpPr>
          <p:nvPr>
            <p:ph idx="1"/>
          </p:nvPr>
        </p:nvSpPr>
        <p:spPr>
          <a:xfrm>
            <a:off x="838200" y="1825626"/>
            <a:ext cx="10515600" cy="3203575"/>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907433001"/>
      </p:ext>
    </p:extLst>
  </p:cSld>
  <p:clrMapOvr>
    <a:masterClrMapping/>
  </p:clrMapOvr>
</p:sldLayout>
</file>

<file path=ppt/slideLayouts/slideLayout5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57033D-9F3E-8248-9B9F-E98406770C4F}"/>
              </a:ext>
            </a:extLst>
          </p:cNvPr>
          <p:cNvSpPr>
            <a:spLocks noGrp="1"/>
          </p:cNvSpPr>
          <p:nvPr>
            <p:ph type="title"/>
          </p:nvPr>
        </p:nvSpPr>
        <p:spPr>
          <a:xfrm>
            <a:off x="525518" y="365126"/>
            <a:ext cx="11193517"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78D8C34B-9896-0E40-BD81-61E38533FA8D}"/>
              </a:ext>
            </a:extLst>
          </p:cNvPr>
          <p:cNvSpPr>
            <a:spLocks noGrp="1"/>
          </p:cNvSpPr>
          <p:nvPr>
            <p:ph sz="half" idx="1"/>
          </p:nvPr>
        </p:nvSpPr>
        <p:spPr>
          <a:xfrm>
            <a:off x="525517" y="1825626"/>
            <a:ext cx="5468883" cy="3865727"/>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808F99B9-D9F3-D448-81A1-3C9FA0DB51B0}"/>
              </a:ext>
            </a:extLst>
          </p:cNvPr>
          <p:cNvSpPr>
            <a:spLocks noGrp="1"/>
          </p:cNvSpPr>
          <p:nvPr>
            <p:ph sz="half" idx="2"/>
          </p:nvPr>
        </p:nvSpPr>
        <p:spPr>
          <a:xfrm>
            <a:off x="5884918" y="1825626"/>
            <a:ext cx="5834117" cy="3865727"/>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4278260941"/>
      </p:ext>
    </p:extLst>
  </p:cSld>
  <p:clrMapOvr>
    <a:masterClrMapping/>
  </p:clrMapOvr>
</p:sldLayout>
</file>

<file path=ppt/slideLayouts/slideLayout56.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78301198"/>
      </p:ext>
    </p:extLst>
  </p:cSld>
  <p:clrMapOvr>
    <a:masterClrMapping/>
  </p:clrMapOvr>
</p:sldLayout>
</file>

<file path=ppt/slideLayouts/slideLayout57.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A08889-95C7-C547-A1EA-A22929CE988D}"/>
              </a:ext>
            </a:extLst>
          </p:cNvPr>
          <p:cNvSpPr>
            <a:spLocks noGrp="1"/>
          </p:cNvSpPr>
          <p:nvPr>
            <p:ph type="title"/>
          </p:nvPr>
        </p:nvSpPr>
        <p:spPr>
          <a:xfrm>
            <a:off x="840318" y="457200"/>
            <a:ext cx="3932767" cy="1600200"/>
          </a:xfrm>
          <a:prstGeom prst="rect">
            <a:avLst/>
          </a:prstGeo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EA5581E7-B6AD-1144-AFF7-D87531D22088}"/>
              </a:ext>
            </a:extLst>
          </p:cNvPr>
          <p:cNvSpPr>
            <a:spLocks noGrp="1"/>
          </p:cNvSpPr>
          <p:nvPr>
            <p:ph type="pic" idx="1"/>
          </p:nvPr>
        </p:nvSpPr>
        <p:spPr>
          <a:xfrm>
            <a:off x="5183717" y="457201"/>
            <a:ext cx="6172200" cy="4501054"/>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9DFC0E95-E99E-4C48-9AA8-DCB130280040}"/>
              </a:ext>
            </a:extLst>
          </p:cNvPr>
          <p:cNvSpPr>
            <a:spLocks noGrp="1"/>
          </p:cNvSpPr>
          <p:nvPr>
            <p:ph type="body" sz="half" idx="2"/>
          </p:nvPr>
        </p:nvSpPr>
        <p:spPr>
          <a:xfrm>
            <a:off x="840318" y="2057400"/>
            <a:ext cx="3932767"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Tree>
    <p:extLst>
      <p:ext uri="{BB962C8B-B14F-4D97-AF65-F5344CB8AC3E}">
        <p14:creationId xmlns:p14="http://schemas.microsoft.com/office/powerpoint/2010/main" val="1636690625"/>
      </p:ext>
    </p:extLst>
  </p:cSld>
  <p:clrMapOvr>
    <a:masterClrMapping/>
  </p:clrMapOvr>
</p:sldLayout>
</file>

<file path=ppt/slideLayouts/slideLayout58.xml><?xml version="1.0" encoding="utf-8"?>
<p:sldLayout xmlns:a="http://schemas.openxmlformats.org/drawingml/2006/main" xmlns:r="http://schemas.openxmlformats.org/officeDocument/2006/relationships" xmlns:p="http://schemas.openxmlformats.org/presentationml/2006/main" preserve="1">
  <p:cSld name="Title Slide">
    <p:spTree>
      <p:nvGrpSpPr>
        <p:cNvPr id="1" name=""/>
        <p:cNvGrpSpPr/>
        <p:nvPr/>
      </p:nvGrpSpPr>
      <p:grpSpPr>
        <a:xfrm>
          <a:off x="0" y="0"/>
          <a:ext cx="0" cy="0"/>
          <a:chOff x="0" y="0"/>
          <a:chExt cx="0" cy="0"/>
        </a:xfrm>
      </p:grpSpPr>
      <p:sp>
        <p:nvSpPr>
          <p:cNvPr id="7" name="Title Placeholder 1">
            <a:extLst>
              <a:ext uri="{FF2B5EF4-FFF2-40B4-BE49-F238E27FC236}">
                <a16:creationId xmlns:a16="http://schemas.microsoft.com/office/drawing/2014/main" id="{B07AF117-4642-4B4F-9E27-4D6E2B7C5EF6}"/>
              </a:ext>
            </a:extLst>
          </p:cNvPr>
          <p:cNvSpPr>
            <a:spLocks noGrp="1"/>
          </p:cNvSpPr>
          <p:nvPr>
            <p:ph type="title"/>
          </p:nvPr>
        </p:nvSpPr>
        <p:spPr>
          <a:xfrm>
            <a:off x="512380" y="1106105"/>
            <a:ext cx="11332779" cy="1325563"/>
          </a:xfrm>
          <a:prstGeom prst="rect">
            <a:avLst/>
          </a:prstGeom>
        </p:spPr>
        <p:txBody>
          <a:bodyPr vert="horz" lIns="91440" tIns="45720" rIns="91440" bIns="45720" rtlCol="0" anchor="ctr">
            <a:normAutofit/>
          </a:bodyPr>
          <a:lstStyle/>
          <a:p>
            <a:r>
              <a:rPr lang="en-US"/>
              <a:t>Click to edit Master title style</a:t>
            </a:r>
          </a:p>
        </p:txBody>
      </p:sp>
      <p:sp>
        <p:nvSpPr>
          <p:cNvPr id="8" name="Text Placeholder 2">
            <a:extLst>
              <a:ext uri="{FF2B5EF4-FFF2-40B4-BE49-F238E27FC236}">
                <a16:creationId xmlns:a16="http://schemas.microsoft.com/office/drawing/2014/main" id="{27C814C8-3E80-F94B-8AAA-96F2F4684695}"/>
              </a:ext>
            </a:extLst>
          </p:cNvPr>
          <p:cNvSpPr>
            <a:spLocks noGrp="1"/>
          </p:cNvSpPr>
          <p:nvPr>
            <p:ph idx="1"/>
          </p:nvPr>
        </p:nvSpPr>
        <p:spPr>
          <a:xfrm>
            <a:off x="512380" y="2566604"/>
            <a:ext cx="11332779" cy="318529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761127580"/>
      </p:ext>
    </p:extLst>
  </p:cSld>
  <p:clrMapOvr>
    <a:masterClrMapping/>
  </p:clrMapOvr>
</p:sldLayout>
</file>

<file path=ppt/slideLayouts/slideLayout59.xml><?xml version="1.0" encoding="utf-8"?>
<p:sldLayout xmlns:a="http://schemas.openxmlformats.org/drawingml/2006/main" xmlns:r="http://schemas.openxmlformats.org/officeDocument/2006/relationships" xmlns:p="http://schemas.openxmlformats.org/presentationml/2006/main" preserve="1">
  <p:cSld name="Two Content">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E5AA01EA-088C-C946-BEA0-F7A16D611B3C}"/>
              </a:ext>
            </a:extLst>
          </p:cNvPr>
          <p:cNvSpPr>
            <a:spLocks noGrp="1"/>
          </p:cNvSpPr>
          <p:nvPr>
            <p:ph sz="half" idx="1"/>
          </p:nvPr>
        </p:nvSpPr>
        <p:spPr>
          <a:xfrm>
            <a:off x="512380" y="2632841"/>
            <a:ext cx="5973379" cy="3544122"/>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D21DB74E-393F-8341-8EDE-BCD3D1EC5002}"/>
              </a:ext>
            </a:extLst>
          </p:cNvPr>
          <p:cNvSpPr>
            <a:spLocks noGrp="1"/>
          </p:cNvSpPr>
          <p:nvPr>
            <p:ph sz="half" idx="2"/>
          </p:nvPr>
        </p:nvSpPr>
        <p:spPr>
          <a:xfrm>
            <a:off x="5871780" y="2632841"/>
            <a:ext cx="5973379" cy="3544122"/>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8" name="Title Placeholder 1">
            <a:extLst>
              <a:ext uri="{FF2B5EF4-FFF2-40B4-BE49-F238E27FC236}">
                <a16:creationId xmlns:a16="http://schemas.microsoft.com/office/drawing/2014/main" id="{B9C1506C-B0E9-4E4D-9F5A-01E9D6DE132E}"/>
              </a:ext>
            </a:extLst>
          </p:cNvPr>
          <p:cNvSpPr>
            <a:spLocks noGrp="1"/>
          </p:cNvSpPr>
          <p:nvPr>
            <p:ph type="title"/>
          </p:nvPr>
        </p:nvSpPr>
        <p:spPr>
          <a:xfrm>
            <a:off x="512380" y="1106105"/>
            <a:ext cx="11332779" cy="1325563"/>
          </a:xfrm>
          <a:prstGeom prst="rect">
            <a:avLst/>
          </a:prstGeom>
        </p:spPr>
        <p:txBody>
          <a:bodyPr vert="horz" lIns="91440" tIns="45720" rIns="91440" bIns="45720" rtlCol="0" anchor="ctr">
            <a:normAutofit/>
          </a:bodyPr>
          <a:lstStyle/>
          <a:p>
            <a:r>
              <a:rPr lang="en-US"/>
              <a:t>Click to edit Master title style</a:t>
            </a:r>
          </a:p>
        </p:txBody>
      </p:sp>
    </p:spTree>
    <p:extLst>
      <p:ext uri="{BB962C8B-B14F-4D97-AF65-F5344CB8AC3E}">
        <p14:creationId xmlns:p14="http://schemas.microsoft.com/office/powerpoint/2010/main" val="1425483763"/>
      </p:ext>
    </p:extLst>
  </p:cSld>
  <p:clrMapOvr>
    <a:masterClrMapping/>
  </p:clrMapOvr>
</p:sldLayout>
</file>

<file path=ppt/slideLayouts/slideLayout60.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972207099"/>
      </p:ext>
    </p:extLst>
  </p:cSld>
  <p:clrMapOvr>
    <a:masterClrMapping/>
  </p:clrMapOvr>
</p:sldLayout>
</file>

<file path=ppt/slideLayouts/slideLayout61.xml><?xml version="1.0" encoding="utf-8"?>
<p:sldLayout xmlns:a="http://schemas.openxmlformats.org/drawingml/2006/main" xmlns:r="http://schemas.openxmlformats.org/officeDocument/2006/relationships" xmlns:p="http://schemas.openxmlformats.org/presentationml/2006/main" preserve="1">
  <p:cSld name="Title Slide">
    <p:spTree>
      <p:nvGrpSpPr>
        <p:cNvPr id="1" name=""/>
        <p:cNvGrpSpPr/>
        <p:nvPr/>
      </p:nvGrpSpPr>
      <p:grpSpPr>
        <a:xfrm>
          <a:off x="0" y="0"/>
          <a:ext cx="0" cy="0"/>
          <a:chOff x="0" y="0"/>
          <a:chExt cx="0" cy="0"/>
        </a:xfrm>
      </p:grpSpPr>
      <p:sp>
        <p:nvSpPr>
          <p:cNvPr id="7" name="Title Placeholder 1">
            <a:extLst>
              <a:ext uri="{FF2B5EF4-FFF2-40B4-BE49-F238E27FC236}">
                <a16:creationId xmlns:a16="http://schemas.microsoft.com/office/drawing/2014/main" id="{B07AF117-4642-4B4F-9E27-4D6E2B7C5EF6}"/>
              </a:ext>
            </a:extLst>
          </p:cNvPr>
          <p:cNvSpPr>
            <a:spLocks noGrp="1"/>
          </p:cNvSpPr>
          <p:nvPr>
            <p:ph type="title"/>
          </p:nvPr>
        </p:nvSpPr>
        <p:spPr>
          <a:xfrm>
            <a:off x="512380" y="1106105"/>
            <a:ext cx="11332779" cy="1325563"/>
          </a:xfrm>
          <a:prstGeom prst="rect">
            <a:avLst/>
          </a:prstGeom>
        </p:spPr>
        <p:txBody>
          <a:bodyPr vert="horz" lIns="91440" tIns="45720" rIns="91440" bIns="45720" rtlCol="0" anchor="ctr">
            <a:normAutofit/>
          </a:bodyPr>
          <a:lstStyle/>
          <a:p>
            <a:r>
              <a:rPr lang="en-US"/>
              <a:t>Click to edit Master title style</a:t>
            </a:r>
          </a:p>
        </p:txBody>
      </p:sp>
      <p:sp>
        <p:nvSpPr>
          <p:cNvPr id="8" name="Text Placeholder 2">
            <a:extLst>
              <a:ext uri="{FF2B5EF4-FFF2-40B4-BE49-F238E27FC236}">
                <a16:creationId xmlns:a16="http://schemas.microsoft.com/office/drawing/2014/main" id="{27C814C8-3E80-F94B-8AAA-96F2F4684695}"/>
              </a:ext>
            </a:extLst>
          </p:cNvPr>
          <p:cNvSpPr>
            <a:spLocks noGrp="1"/>
          </p:cNvSpPr>
          <p:nvPr>
            <p:ph idx="1"/>
          </p:nvPr>
        </p:nvSpPr>
        <p:spPr>
          <a:xfrm>
            <a:off x="512380" y="2566604"/>
            <a:ext cx="11332779" cy="318529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346909986"/>
      </p:ext>
    </p:extLst>
  </p:cSld>
  <p:clrMapOvr>
    <a:masterClrMapping/>
  </p:clrMapOvr>
</p:sldLayout>
</file>

<file path=ppt/slideLayouts/slideLayout62.xml><?xml version="1.0" encoding="utf-8"?>
<p:sldLayout xmlns:a="http://schemas.openxmlformats.org/drawingml/2006/main" xmlns:r="http://schemas.openxmlformats.org/officeDocument/2006/relationships" xmlns:p="http://schemas.openxmlformats.org/presentationml/2006/main" preserve="1">
  <p:cSld name="Two Content">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E5AA01EA-088C-C946-BEA0-F7A16D611B3C}"/>
              </a:ext>
            </a:extLst>
          </p:cNvPr>
          <p:cNvSpPr>
            <a:spLocks noGrp="1"/>
          </p:cNvSpPr>
          <p:nvPr>
            <p:ph sz="half" idx="1"/>
          </p:nvPr>
        </p:nvSpPr>
        <p:spPr>
          <a:xfrm>
            <a:off x="512380" y="2632841"/>
            <a:ext cx="5973379" cy="3544122"/>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D21DB74E-393F-8341-8EDE-BCD3D1EC5002}"/>
              </a:ext>
            </a:extLst>
          </p:cNvPr>
          <p:cNvSpPr>
            <a:spLocks noGrp="1"/>
          </p:cNvSpPr>
          <p:nvPr>
            <p:ph sz="half" idx="2"/>
          </p:nvPr>
        </p:nvSpPr>
        <p:spPr>
          <a:xfrm>
            <a:off x="5871780" y="2632841"/>
            <a:ext cx="5973379" cy="3544122"/>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8" name="Title Placeholder 1">
            <a:extLst>
              <a:ext uri="{FF2B5EF4-FFF2-40B4-BE49-F238E27FC236}">
                <a16:creationId xmlns:a16="http://schemas.microsoft.com/office/drawing/2014/main" id="{B9C1506C-B0E9-4E4D-9F5A-01E9D6DE132E}"/>
              </a:ext>
            </a:extLst>
          </p:cNvPr>
          <p:cNvSpPr>
            <a:spLocks noGrp="1"/>
          </p:cNvSpPr>
          <p:nvPr>
            <p:ph type="title"/>
          </p:nvPr>
        </p:nvSpPr>
        <p:spPr>
          <a:xfrm>
            <a:off x="512380" y="1106105"/>
            <a:ext cx="11332779" cy="1325563"/>
          </a:xfrm>
          <a:prstGeom prst="rect">
            <a:avLst/>
          </a:prstGeom>
        </p:spPr>
        <p:txBody>
          <a:bodyPr vert="horz" lIns="91440" tIns="45720" rIns="91440" bIns="45720" rtlCol="0" anchor="ctr">
            <a:normAutofit/>
          </a:bodyPr>
          <a:lstStyle/>
          <a:p>
            <a:r>
              <a:rPr lang="en-US"/>
              <a:t>Click to edit Master title style</a:t>
            </a:r>
          </a:p>
        </p:txBody>
      </p:sp>
    </p:spTree>
    <p:extLst>
      <p:ext uri="{BB962C8B-B14F-4D97-AF65-F5344CB8AC3E}">
        <p14:creationId xmlns:p14="http://schemas.microsoft.com/office/powerpoint/2010/main" val="608965734"/>
      </p:ext>
    </p:extLst>
  </p:cSld>
  <p:clrMapOvr>
    <a:masterClrMapping/>
  </p:clrMapOvr>
</p:sldLayout>
</file>

<file path=ppt/slideLayouts/slideLayout63.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3406097503"/>
      </p:ext>
    </p:extLst>
  </p:cSld>
  <p:clrMapOvr>
    <a:masterClrMapping/>
  </p:clrMapOvr>
</p:sldLayout>
</file>

<file path=ppt/slideLayouts/slideLayout64.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67CF91-8FB7-0B42-A329-E11BE478FD57}"/>
              </a:ext>
            </a:extLst>
          </p:cNvPr>
          <p:cNvSpPr>
            <a:spLocks noGrp="1"/>
          </p:cNvSpPr>
          <p:nvPr>
            <p:ph type="ctrTitle"/>
          </p:nvPr>
        </p:nvSpPr>
        <p:spPr>
          <a:xfrm>
            <a:off x="1524000" y="1122363"/>
            <a:ext cx="9144000" cy="2387600"/>
          </a:xfrm>
          <a:prstGeom prst="rect">
            <a:avLst/>
          </a:prstGeo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F534FCA1-D7E4-A64A-B793-6901C347CA51}"/>
              </a:ext>
            </a:extLst>
          </p:cNvPr>
          <p:cNvSpPr>
            <a:spLocks noGrp="1"/>
          </p:cNvSpPr>
          <p:nvPr>
            <p:ph type="subTitle" idx="1"/>
          </p:nvPr>
        </p:nvSpPr>
        <p:spPr>
          <a:xfrm>
            <a:off x="1524000" y="3602038"/>
            <a:ext cx="9144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CDCEEFF4-2699-2845-91D9-D5A07A078814}"/>
              </a:ext>
            </a:extLst>
          </p:cNvPr>
          <p:cNvSpPr>
            <a:spLocks noGrp="1"/>
          </p:cNvSpPr>
          <p:nvPr>
            <p:ph type="dt" sz="half" idx="10"/>
          </p:nvPr>
        </p:nvSpPr>
        <p:spPr>
          <a:xfrm>
            <a:off x="838200" y="6356351"/>
            <a:ext cx="2743200" cy="365125"/>
          </a:xfrm>
          <a:prstGeom prst="rect">
            <a:avLst/>
          </a:prstGeom>
        </p:spPr>
        <p:txBody>
          <a:bodyPr/>
          <a:lstStyle/>
          <a:p>
            <a:fld id="{1F5A4D6D-2A90-B940-A687-1FDBE254A839}" type="datetimeFigureOut">
              <a:rPr lang="en-US" smtClean="0"/>
              <a:t>1/25/2024</a:t>
            </a:fld>
            <a:endParaRPr lang="en-US"/>
          </a:p>
        </p:txBody>
      </p:sp>
      <p:sp>
        <p:nvSpPr>
          <p:cNvPr id="5" name="Footer Placeholder 4">
            <a:extLst>
              <a:ext uri="{FF2B5EF4-FFF2-40B4-BE49-F238E27FC236}">
                <a16:creationId xmlns:a16="http://schemas.microsoft.com/office/drawing/2014/main" id="{C53D7AE9-B962-CC42-BA86-B1E5EDE333EB}"/>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3C947482-2CC9-0E4C-870E-8D35795D50A1}"/>
              </a:ext>
            </a:extLst>
          </p:cNvPr>
          <p:cNvSpPr>
            <a:spLocks noGrp="1"/>
          </p:cNvSpPr>
          <p:nvPr>
            <p:ph type="sldNum" sz="quarter" idx="12"/>
          </p:nvPr>
        </p:nvSpPr>
        <p:spPr>
          <a:xfrm>
            <a:off x="8610600" y="6356351"/>
            <a:ext cx="27432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2169568830"/>
      </p:ext>
    </p:extLst>
  </p:cSld>
  <p:clrMapOvr>
    <a:masterClrMapping/>
  </p:clrMapOvr>
</p:sldLayout>
</file>

<file path=ppt/slideLayouts/slideLayout65.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591516-56E3-FE49-AF8F-9F2EF75D8C77}"/>
              </a:ext>
            </a:extLst>
          </p:cNvPr>
          <p:cNvSpPr>
            <a:spLocks noGrp="1"/>
          </p:cNvSpPr>
          <p:nvPr>
            <p:ph type="title"/>
          </p:nvPr>
        </p:nvSpPr>
        <p:spPr>
          <a:xfrm>
            <a:off x="838200" y="365126"/>
            <a:ext cx="105156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F79EEC7E-522D-5245-80F4-6045A4C8C594}"/>
              </a:ext>
            </a:extLst>
          </p:cNvPr>
          <p:cNvSpPr>
            <a:spLocks noGrp="1"/>
          </p:cNvSpPr>
          <p:nvPr>
            <p:ph idx="1"/>
          </p:nvPr>
        </p:nvSpPr>
        <p:spPr>
          <a:xfrm>
            <a:off x="838200" y="1825625"/>
            <a:ext cx="105156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A7853E28-50D1-DB40-925E-1865E073DFF8}"/>
              </a:ext>
            </a:extLst>
          </p:cNvPr>
          <p:cNvSpPr>
            <a:spLocks noGrp="1"/>
          </p:cNvSpPr>
          <p:nvPr>
            <p:ph type="dt" sz="half" idx="10"/>
          </p:nvPr>
        </p:nvSpPr>
        <p:spPr>
          <a:xfrm>
            <a:off x="838200" y="6356351"/>
            <a:ext cx="2743200" cy="365125"/>
          </a:xfrm>
          <a:prstGeom prst="rect">
            <a:avLst/>
          </a:prstGeom>
        </p:spPr>
        <p:txBody>
          <a:bodyPr/>
          <a:lstStyle/>
          <a:p>
            <a:fld id="{1F5A4D6D-2A90-B940-A687-1FDBE254A839}" type="datetimeFigureOut">
              <a:rPr lang="en-US" smtClean="0"/>
              <a:t>1/25/2024</a:t>
            </a:fld>
            <a:endParaRPr lang="en-US"/>
          </a:p>
        </p:txBody>
      </p:sp>
      <p:sp>
        <p:nvSpPr>
          <p:cNvPr id="5" name="Footer Placeholder 4">
            <a:extLst>
              <a:ext uri="{FF2B5EF4-FFF2-40B4-BE49-F238E27FC236}">
                <a16:creationId xmlns:a16="http://schemas.microsoft.com/office/drawing/2014/main" id="{F90EE0FC-C5EA-7B43-A0D8-933FEEC1E191}"/>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8689ED53-FDF6-FE4E-8218-A5DCCBEBF0E7}"/>
              </a:ext>
            </a:extLst>
          </p:cNvPr>
          <p:cNvSpPr>
            <a:spLocks noGrp="1"/>
          </p:cNvSpPr>
          <p:nvPr>
            <p:ph type="sldNum" sz="quarter" idx="12"/>
          </p:nvPr>
        </p:nvSpPr>
        <p:spPr>
          <a:xfrm>
            <a:off x="8610600" y="6356351"/>
            <a:ext cx="27432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3631215609"/>
      </p:ext>
    </p:extLst>
  </p:cSld>
  <p:clrMapOvr>
    <a:masterClrMapping/>
  </p:clrMapOvr>
</p:sldLayout>
</file>

<file path=ppt/slideLayouts/slideLayout66.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D149A6-312A-DE4B-B032-3C87D4A1F23A}"/>
              </a:ext>
            </a:extLst>
          </p:cNvPr>
          <p:cNvSpPr>
            <a:spLocks noGrp="1"/>
          </p:cNvSpPr>
          <p:nvPr>
            <p:ph type="title"/>
          </p:nvPr>
        </p:nvSpPr>
        <p:spPr>
          <a:xfrm>
            <a:off x="831851" y="1709739"/>
            <a:ext cx="10515600" cy="2852737"/>
          </a:xfrm>
          <a:prstGeom prst="rect">
            <a:avLst/>
          </a:prstGeo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CA53AC8F-1D8F-4045-BA5F-AC0745D4C40D}"/>
              </a:ext>
            </a:extLst>
          </p:cNvPr>
          <p:cNvSpPr>
            <a:spLocks noGrp="1"/>
          </p:cNvSpPr>
          <p:nvPr>
            <p:ph type="body" idx="1"/>
          </p:nvPr>
        </p:nvSpPr>
        <p:spPr>
          <a:xfrm>
            <a:off x="831851" y="4589464"/>
            <a:ext cx="10515600" cy="1500187"/>
          </a:xfrm>
          <a:prstGeom prst="rect">
            <a:avLst/>
          </a:prstGeo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FB47A2DA-0D49-1243-97F3-8C33ED427BA1}"/>
              </a:ext>
            </a:extLst>
          </p:cNvPr>
          <p:cNvSpPr>
            <a:spLocks noGrp="1"/>
          </p:cNvSpPr>
          <p:nvPr>
            <p:ph type="dt" sz="half" idx="10"/>
          </p:nvPr>
        </p:nvSpPr>
        <p:spPr>
          <a:xfrm>
            <a:off x="838200" y="6356351"/>
            <a:ext cx="2743200" cy="365125"/>
          </a:xfrm>
          <a:prstGeom prst="rect">
            <a:avLst/>
          </a:prstGeom>
        </p:spPr>
        <p:txBody>
          <a:bodyPr/>
          <a:lstStyle/>
          <a:p>
            <a:fld id="{1F5A4D6D-2A90-B940-A687-1FDBE254A839}" type="datetimeFigureOut">
              <a:rPr lang="en-US" smtClean="0"/>
              <a:t>1/25/2024</a:t>
            </a:fld>
            <a:endParaRPr lang="en-US"/>
          </a:p>
        </p:txBody>
      </p:sp>
      <p:sp>
        <p:nvSpPr>
          <p:cNvPr id="5" name="Footer Placeholder 4">
            <a:extLst>
              <a:ext uri="{FF2B5EF4-FFF2-40B4-BE49-F238E27FC236}">
                <a16:creationId xmlns:a16="http://schemas.microsoft.com/office/drawing/2014/main" id="{333D2AB8-7709-F248-874B-15AF8A8F2F76}"/>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4E3051CA-2F1D-EF43-AB3E-970DE78ECA31}"/>
              </a:ext>
            </a:extLst>
          </p:cNvPr>
          <p:cNvSpPr>
            <a:spLocks noGrp="1"/>
          </p:cNvSpPr>
          <p:nvPr>
            <p:ph type="sldNum" sz="quarter" idx="12"/>
          </p:nvPr>
        </p:nvSpPr>
        <p:spPr>
          <a:xfrm>
            <a:off x="8610600" y="6356351"/>
            <a:ext cx="27432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3207002794"/>
      </p:ext>
    </p:extLst>
  </p:cSld>
  <p:clrMapOvr>
    <a:masterClrMapping/>
  </p:clrMapOvr>
</p:sldLayout>
</file>

<file path=ppt/slideLayouts/slideLayout67.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FCC5C1-CEEC-A54F-8061-670B3716BCF7}"/>
              </a:ext>
            </a:extLst>
          </p:cNvPr>
          <p:cNvSpPr>
            <a:spLocks noGrp="1"/>
          </p:cNvSpPr>
          <p:nvPr>
            <p:ph type="title"/>
          </p:nvPr>
        </p:nvSpPr>
        <p:spPr>
          <a:xfrm>
            <a:off x="838200" y="365126"/>
            <a:ext cx="105156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8446779F-F147-C642-A601-EB30995A307B}"/>
              </a:ext>
            </a:extLst>
          </p:cNvPr>
          <p:cNvSpPr>
            <a:spLocks noGrp="1"/>
          </p:cNvSpPr>
          <p:nvPr>
            <p:ph sz="half" idx="1"/>
          </p:nvPr>
        </p:nvSpPr>
        <p:spPr>
          <a:xfrm>
            <a:off x="838200" y="1825625"/>
            <a:ext cx="51562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B5339AF6-4ECF-C940-B2CD-54C3A848183F}"/>
              </a:ext>
            </a:extLst>
          </p:cNvPr>
          <p:cNvSpPr>
            <a:spLocks noGrp="1"/>
          </p:cNvSpPr>
          <p:nvPr>
            <p:ph sz="half" idx="2"/>
          </p:nvPr>
        </p:nvSpPr>
        <p:spPr>
          <a:xfrm>
            <a:off x="6197600" y="1825625"/>
            <a:ext cx="51562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BEC2FBBA-1744-7C44-BDC5-5E40FC4E7242}"/>
              </a:ext>
            </a:extLst>
          </p:cNvPr>
          <p:cNvSpPr>
            <a:spLocks noGrp="1"/>
          </p:cNvSpPr>
          <p:nvPr>
            <p:ph type="dt" sz="half" idx="10"/>
          </p:nvPr>
        </p:nvSpPr>
        <p:spPr>
          <a:xfrm>
            <a:off x="838200" y="6356351"/>
            <a:ext cx="2743200" cy="365125"/>
          </a:xfrm>
          <a:prstGeom prst="rect">
            <a:avLst/>
          </a:prstGeom>
        </p:spPr>
        <p:txBody>
          <a:bodyPr/>
          <a:lstStyle/>
          <a:p>
            <a:fld id="{1F5A4D6D-2A90-B940-A687-1FDBE254A839}" type="datetimeFigureOut">
              <a:rPr lang="en-US" smtClean="0"/>
              <a:t>1/25/2024</a:t>
            </a:fld>
            <a:endParaRPr lang="en-US"/>
          </a:p>
        </p:txBody>
      </p:sp>
      <p:sp>
        <p:nvSpPr>
          <p:cNvPr id="6" name="Footer Placeholder 5">
            <a:extLst>
              <a:ext uri="{FF2B5EF4-FFF2-40B4-BE49-F238E27FC236}">
                <a16:creationId xmlns:a16="http://schemas.microsoft.com/office/drawing/2014/main" id="{E74CE875-541F-134E-8E16-39C7587211C1}"/>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9E3B6349-EA0A-2142-8CEF-E85D325A4907}"/>
              </a:ext>
            </a:extLst>
          </p:cNvPr>
          <p:cNvSpPr>
            <a:spLocks noGrp="1"/>
          </p:cNvSpPr>
          <p:nvPr>
            <p:ph type="sldNum" sz="quarter" idx="12"/>
          </p:nvPr>
        </p:nvSpPr>
        <p:spPr>
          <a:xfrm>
            <a:off x="8610600" y="6356351"/>
            <a:ext cx="27432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3454973979"/>
      </p:ext>
    </p:extLst>
  </p:cSld>
  <p:clrMapOvr>
    <a:masterClrMapping/>
  </p:clrMapOvr>
</p:sldLayout>
</file>

<file path=ppt/slideLayouts/slideLayout68.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C4223D-B3AF-FC43-8E2C-CD1AAF8624D6}"/>
              </a:ext>
            </a:extLst>
          </p:cNvPr>
          <p:cNvSpPr>
            <a:spLocks noGrp="1"/>
          </p:cNvSpPr>
          <p:nvPr>
            <p:ph type="title"/>
          </p:nvPr>
        </p:nvSpPr>
        <p:spPr>
          <a:xfrm>
            <a:off x="840317" y="365126"/>
            <a:ext cx="10515600" cy="1325563"/>
          </a:xfrm>
          <a:prstGeom prst="rect">
            <a:avLst/>
          </a:prstGeom>
        </p:spPr>
        <p:txBody>
          <a:bodyPr/>
          <a:lstStyle/>
          <a:p>
            <a:r>
              <a:rPr lang="en-US"/>
              <a:t>Click to edit Master title style</a:t>
            </a:r>
          </a:p>
        </p:txBody>
      </p:sp>
      <p:sp>
        <p:nvSpPr>
          <p:cNvPr id="3" name="Text Placeholder 2">
            <a:extLst>
              <a:ext uri="{FF2B5EF4-FFF2-40B4-BE49-F238E27FC236}">
                <a16:creationId xmlns:a16="http://schemas.microsoft.com/office/drawing/2014/main" id="{FABF013F-2912-624D-8195-A67E13901835}"/>
              </a:ext>
            </a:extLst>
          </p:cNvPr>
          <p:cNvSpPr>
            <a:spLocks noGrp="1"/>
          </p:cNvSpPr>
          <p:nvPr>
            <p:ph type="body" idx="1"/>
          </p:nvPr>
        </p:nvSpPr>
        <p:spPr>
          <a:xfrm>
            <a:off x="840318" y="1681163"/>
            <a:ext cx="5158316"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C03456B4-6048-6640-9D7D-42EA2A6DDEC9}"/>
              </a:ext>
            </a:extLst>
          </p:cNvPr>
          <p:cNvSpPr>
            <a:spLocks noGrp="1"/>
          </p:cNvSpPr>
          <p:nvPr>
            <p:ph sz="half" idx="2"/>
          </p:nvPr>
        </p:nvSpPr>
        <p:spPr>
          <a:xfrm>
            <a:off x="840318" y="2505075"/>
            <a:ext cx="5158316" cy="368458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F37129F5-4B35-4648-9238-99F17302CF51}"/>
              </a:ext>
            </a:extLst>
          </p:cNvPr>
          <p:cNvSpPr>
            <a:spLocks noGrp="1"/>
          </p:cNvSpPr>
          <p:nvPr>
            <p:ph type="body" sz="quarter" idx="3"/>
          </p:nvPr>
        </p:nvSpPr>
        <p:spPr>
          <a:xfrm>
            <a:off x="6172200" y="1681163"/>
            <a:ext cx="5183717"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B76AB2B2-2AF7-4E41-BF6E-38905C051B67}"/>
              </a:ext>
            </a:extLst>
          </p:cNvPr>
          <p:cNvSpPr>
            <a:spLocks noGrp="1"/>
          </p:cNvSpPr>
          <p:nvPr>
            <p:ph sz="quarter" idx="4"/>
          </p:nvPr>
        </p:nvSpPr>
        <p:spPr>
          <a:xfrm>
            <a:off x="6172200" y="2505075"/>
            <a:ext cx="5183717" cy="368458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771B7545-C2A4-3C49-AFF2-44FB003DC615}"/>
              </a:ext>
            </a:extLst>
          </p:cNvPr>
          <p:cNvSpPr>
            <a:spLocks noGrp="1"/>
          </p:cNvSpPr>
          <p:nvPr>
            <p:ph type="dt" sz="half" idx="10"/>
          </p:nvPr>
        </p:nvSpPr>
        <p:spPr>
          <a:xfrm>
            <a:off x="838200" y="6356351"/>
            <a:ext cx="2743200" cy="365125"/>
          </a:xfrm>
          <a:prstGeom prst="rect">
            <a:avLst/>
          </a:prstGeom>
        </p:spPr>
        <p:txBody>
          <a:bodyPr/>
          <a:lstStyle/>
          <a:p>
            <a:fld id="{1F5A4D6D-2A90-B940-A687-1FDBE254A839}" type="datetimeFigureOut">
              <a:rPr lang="en-US" smtClean="0"/>
              <a:t>1/25/2024</a:t>
            </a:fld>
            <a:endParaRPr lang="en-US"/>
          </a:p>
        </p:txBody>
      </p:sp>
      <p:sp>
        <p:nvSpPr>
          <p:cNvPr id="8" name="Footer Placeholder 7">
            <a:extLst>
              <a:ext uri="{FF2B5EF4-FFF2-40B4-BE49-F238E27FC236}">
                <a16:creationId xmlns:a16="http://schemas.microsoft.com/office/drawing/2014/main" id="{266D25BF-5E79-9048-9C82-AFCE84DEAF99}"/>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9" name="Slide Number Placeholder 8">
            <a:extLst>
              <a:ext uri="{FF2B5EF4-FFF2-40B4-BE49-F238E27FC236}">
                <a16:creationId xmlns:a16="http://schemas.microsoft.com/office/drawing/2014/main" id="{9991EC22-A66B-F44B-96E5-15E164D9B6C4}"/>
              </a:ext>
            </a:extLst>
          </p:cNvPr>
          <p:cNvSpPr>
            <a:spLocks noGrp="1"/>
          </p:cNvSpPr>
          <p:nvPr>
            <p:ph type="sldNum" sz="quarter" idx="12"/>
          </p:nvPr>
        </p:nvSpPr>
        <p:spPr>
          <a:xfrm>
            <a:off x="8610600" y="6356351"/>
            <a:ext cx="27432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1674087287"/>
      </p:ext>
    </p:extLst>
  </p:cSld>
  <p:clrMapOvr>
    <a:masterClrMapping/>
  </p:clrMapOvr>
</p:sldLayout>
</file>

<file path=ppt/slideLayouts/slideLayout69.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6FC50D-4F82-6D41-B29B-7D5BFC9BC88F}"/>
              </a:ext>
            </a:extLst>
          </p:cNvPr>
          <p:cNvSpPr>
            <a:spLocks noGrp="1"/>
          </p:cNvSpPr>
          <p:nvPr>
            <p:ph type="title"/>
          </p:nvPr>
        </p:nvSpPr>
        <p:spPr>
          <a:xfrm>
            <a:off x="838200" y="365126"/>
            <a:ext cx="10515600" cy="1325563"/>
          </a:xfrm>
          <a:prstGeom prst="rect">
            <a:avLst/>
          </a:prstGeom>
        </p:spPr>
        <p:txBody>
          <a:bodyPr/>
          <a:lstStyle/>
          <a:p>
            <a:r>
              <a:rPr lang="en-US"/>
              <a:t>Click to edit Master title style</a:t>
            </a:r>
          </a:p>
        </p:txBody>
      </p:sp>
      <p:sp>
        <p:nvSpPr>
          <p:cNvPr id="3" name="Date Placeholder 2">
            <a:extLst>
              <a:ext uri="{FF2B5EF4-FFF2-40B4-BE49-F238E27FC236}">
                <a16:creationId xmlns:a16="http://schemas.microsoft.com/office/drawing/2014/main" id="{1C24865E-E560-0B4E-9395-474CD6DBF7E8}"/>
              </a:ext>
            </a:extLst>
          </p:cNvPr>
          <p:cNvSpPr>
            <a:spLocks noGrp="1"/>
          </p:cNvSpPr>
          <p:nvPr>
            <p:ph type="dt" sz="half" idx="10"/>
          </p:nvPr>
        </p:nvSpPr>
        <p:spPr>
          <a:xfrm>
            <a:off x="838200" y="6356351"/>
            <a:ext cx="2743200" cy="365125"/>
          </a:xfrm>
          <a:prstGeom prst="rect">
            <a:avLst/>
          </a:prstGeom>
        </p:spPr>
        <p:txBody>
          <a:bodyPr/>
          <a:lstStyle/>
          <a:p>
            <a:fld id="{1F5A4D6D-2A90-B940-A687-1FDBE254A839}" type="datetimeFigureOut">
              <a:rPr lang="en-US" smtClean="0"/>
              <a:t>1/25/2024</a:t>
            </a:fld>
            <a:endParaRPr lang="en-US"/>
          </a:p>
        </p:txBody>
      </p:sp>
      <p:sp>
        <p:nvSpPr>
          <p:cNvPr id="4" name="Footer Placeholder 3">
            <a:extLst>
              <a:ext uri="{FF2B5EF4-FFF2-40B4-BE49-F238E27FC236}">
                <a16:creationId xmlns:a16="http://schemas.microsoft.com/office/drawing/2014/main" id="{CDD83FAC-4B1F-7341-B306-E3666ACF0B1E}"/>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5" name="Slide Number Placeholder 4">
            <a:extLst>
              <a:ext uri="{FF2B5EF4-FFF2-40B4-BE49-F238E27FC236}">
                <a16:creationId xmlns:a16="http://schemas.microsoft.com/office/drawing/2014/main" id="{7EE7A9CF-F8E0-444E-872B-29AF2503BE44}"/>
              </a:ext>
            </a:extLst>
          </p:cNvPr>
          <p:cNvSpPr>
            <a:spLocks noGrp="1"/>
          </p:cNvSpPr>
          <p:nvPr>
            <p:ph type="sldNum" sz="quarter" idx="12"/>
          </p:nvPr>
        </p:nvSpPr>
        <p:spPr>
          <a:xfrm>
            <a:off x="8610600" y="6356351"/>
            <a:ext cx="27432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2308330994"/>
      </p:ext>
    </p:extLst>
  </p:cSld>
  <p:clrMapOvr>
    <a:masterClrMapping/>
  </p:clrMapOvr>
</p:sldLayout>
</file>

<file path=ppt/slideLayouts/slideLayout70.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BEE6DEFC-6AE7-8546-81B6-A8985717AB27}"/>
              </a:ext>
            </a:extLst>
          </p:cNvPr>
          <p:cNvSpPr>
            <a:spLocks noGrp="1"/>
          </p:cNvSpPr>
          <p:nvPr>
            <p:ph type="dt" sz="half" idx="10"/>
          </p:nvPr>
        </p:nvSpPr>
        <p:spPr>
          <a:xfrm>
            <a:off x="838200" y="6356351"/>
            <a:ext cx="2743200" cy="365125"/>
          </a:xfrm>
          <a:prstGeom prst="rect">
            <a:avLst/>
          </a:prstGeom>
        </p:spPr>
        <p:txBody>
          <a:bodyPr/>
          <a:lstStyle/>
          <a:p>
            <a:fld id="{1F5A4D6D-2A90-B940-A687-1FDBE254A839}" type="datetimeFigureOut">
              <a:rPr lang="en-US" smtClean="0"/>
              <a:t>1/25/2024</a:t>
            </a:fld>
            <a:endParaRPr lang="en-US"/>
          </a:p>
        </p:txBody>
      </p:sp>
      <p:sp>
        <p:nvSpPr>
          <p:cNvPr id="3" name="Footer Placeholder 2">
            <a:extLst>
              <a:ext uri="{FF2B5EF4-FFF2-40B4-BE49-F238E27FC236}">
                <a16:creationId xmlns:a16="http://schemas.microsoft.com/office/drawing/2014/main" id="{D023E71D-C4D2-684F-A864-9E8A10CACB4F}"/>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4" name="Slide Number Placeholder 3">
            <a:extLst>
              <a:ext uri="{FF2B5EF4-FFF2-40B4-BE49-F238E27FC236}">
                <a16:creationId xmlns:a16="http://schemas.microsoft.com/office/drawing/2014/main" id="{3FE9DACB-F630-B743-96E9-3C02225BD9C4}"/>
              </a:ext>
            </a:extLst>
          </p:cNvPr>
          <p:cNvSpPr>
            <a:spLocks noGrp="1"/>
          </p:cNvSpPr>
          <p:nvPr>
            <p:ph type="sldNum" sz="quarter" idx="12"/>
          </p:nvPr>
        </p:nvSpPr>
        <p:spPr>
          <a:xfrm>
            <a:off x="8610600" y="6356351"/>
            <a:ext cx="27432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2532253708"/>
      </p:ext>
    </p:extLst>
  </p:cSld>
  <p:clrMapOvr>
    <a:masterClrMapping/>
  </p:clrMapOvr>
</p:sldLayout>
</file>

<file path=ppt/slideLayouts/slideLayout71.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B2CFC4-E0FF-CD48-BF1D-8282D552AB9A}"/>
              </a:ext>
            </a:extLst>
          </p:cNvPr>
          <p:cNvSpPr>
            <a:spLocks noGrp="1"/>
          </p:cNvSpPr>
          <p:nvPr>
            <p:ph type="title"/>
          </p:nvPr>
        </p:nvSpPr>
        <p:spPr>
          <a:xfrm>
            <a:off x="840318" y="457200"/>
            <a:ext cx="3932767" cy="1600200"/>
          </a:xfrm>
          <a:prstGeom prst="rect">
            <a:avLst/>
          </a:prstGeo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3795B17B-9BE6-EB49-B5FB-C098D6C43A30}"/>
              </a:ext>
            </a:extLst>
          </p:cNvPr>
          <p:cNvSpPr>
            <a:spLocks noGrp="1"/>
          </p:cNvSpPr>
          <p:nvPr>
            <p:ph idx="1"/>
          </p:nvPr>
        </p:nvSpPr>
        <p:spPr>
          <a:xfrm>
            <a:off x="5183717" y="987426"/>
            <a:ext cx="6172200" cy="4873625"/>
          </a:xfrm>
          <a:prstGeom prst="rect">
            <a:avLst/>
          </a:prstGeo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33FB7D76-9210-8F49-9A78-8747A6504ADF}"/>
              </a:ext>
            </a:extLst>
          </p:cNvPr>
          <p:cNvSpPr>
            <a:spLocks noGrp="1"/>
          </p:cNvSpPr>
          <p:nvPr>
            <p:ph type="body" sz="half" idx="2"/>
          </p:nvPr>
        </p:nvSpPr>
        <p:spPr>
          <a:xfrm>
            <a:off x="840318" y="2057400"/>
            <a:ext cx="3932767"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375A7EF-7E39-2F4E-9A2D-6C0F4CDC5A09}"/>
              </a:ext>
            </a:extLst>
          </p:cNvPr>
          <p:cNvSpPr>
            <a:spLocks noGrp="1"/>
          </p:cNvSpPr>
          <p:nvPr>
            <p:ph type="dt" sz="half" idx="10"/>
          </p:nvPr>
        </p:nvSpPr>
        <p:spPr>
          <a:xfrm>
            <a:off x="838200" y="6356351"/>
            <a:ext cx="2743200" cy="365125"/>
          </a:xfrm>
          <a:prstGeom prst="rect">
            <a:avLst/>
          </a:prstGeom>
        </p:spPr>
        <p:txBody>
          <a:bodyPr/>
          <a:lstStyle/>
          <a:p>
            <a:fld id="{1F5A4D6D-2A90-B940-A687-1FDBE254A839}" type="datetimeFigureOut">
              <a:rPr lang="en-US" smtClean="0"/>
              <a:t>1/25/2024</a:t>
            </a:fld>
            <a:endParaRPr lang="en-US"/>
          </a:p>
        </p:txBody>
      </p:sp>
      <p:sp>
        <p:nvSpPr>
          <p:cNvPr id="6" name="Footer Placeholder 5">
            <a:extLst>
              <a:ext uri="{FF2B5EF4-FFF2-40B4-BE49-F238E27FC236}">
                <a16:creationId xmlns:a16="http://schemas.microsoft.com/office/drawing/2014/main" id="{C534F60D-F04A-8F46-8F4B-C293A3F22BFA}"/>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B0DBFFEF-7F5C-3E4A-AEBA-AE008AE7FBAE}"/>
              </a:ext>
            </a:extLst>
          </p:cNvPr>
          <p:cNvSpPr>
            <a:spLocks noGrp="1"/>
          </p:cNvSpPr>
          <p:nvPr>
            <p:ph type="sldNum" sz="quarter" idx="12"/>
          </p:nvPr>
        </p:nvSpPr>
        <p:spPr>
          <a:xfrm>
            <a:off x="8610600" y="6356351"/>
            <a:ext cx="27432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1003824771"/>
      </p:ext>
    </p:extLst>
  </p:cSld>
  <p:clrMapOvr>
    <a:masterClrMapping/>
  </p:clrMapOvr>
</p:sldLayout>
</file>

<file path=ppt/slideLayouts/slideLayout72.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D254E5-EC60-7642-89FC-E0005F24DF7F}"/>
              </a:ext>
            </a:extLst>
          </p:cNvPr>
          <p:cNvSpPr>
            <a:spLocks noGrp="1"/>
          </p:cNvSpPr>
          <p:nvPr>
            <p:ph type="title"/>
          </p:nvPr>
        </p:nvSpPr>
        <p:spPr>
          <a:xfrm>
            <a:off x="840318" y="457200"/>
            <a:ext cx="3932767" cy="1600200"/>
          </a:xfrm>
          <a:prstGeom prst="rect">
            <a:avLst/>
          </a:prstGeo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396ABA9B-C852-BD4C-8EBB-DCA38ABAFB73}"/>
              </a:ext>
            </a:extLst>
          </p:cNvPr>
          <p:cNvSpPr>
            <a:spLocks noGrp="1"/>
          </p:cNvSpPr>
          <p:nvPr>
            <p:ph type="pic" idx="1"/>
          </p:nvPr>
        </p:nvSpPr>
        <p:spPr>
          <a:xfrm>
            <a:off x="5183717" y="987426"/>
            <a:ext cx="6172200" cy="4873625"/>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1A052852-941B-934D-8B59-88371343E638}"/>
              </a:ext>
            </a:extLst>
          </p:cNvPr>
          <p:cNvSpPr>
            <a:spLocks noGrp="1"/>
          </p:cNvSpPr>
          <p:nvPr>
            <p:ph type="body" sz="half" idx="2"/>
          </p:nvPr>
        </p:nvSpPr>
        <p:spPr>
          <a:xfrm>
            <a:off x="840318" y="2057400"/>
            <a:ext cx="3932767"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E4B2328-0A43-4342-A653-438448402ABA}"/>
              </a:ext>
            </a:extLst>
          </p:cNvPr>
          <p:cNvSpPr>
            <a:spLocks noGrp="1"/>
          </p:cNvSpPr>
          <p:nvPr>
            <p:ph type="dt" sz="half" idx="10"/>
          </p:nvPr>
        </p:nvSpPr>
        <p:spPr>
          <a:xfrm>
            <a:off x="838200" y="6356351"/>
            <a:ext cx="2743200" cy="365125"/>
          </a:xfrm>
          <a:prstGeom prst="rect">
            <a:avLst/>
          </a:prstGeom>
        </p:spPr>
        <p:txBody>
          <a:bodyPr/>
          <a:lstStyle/>
          <a:p>
            <a:fld id="{1F5A4D6D-2A90-B940-A687-1FDBE254A839}" type="datetimeFigureOut">
              <a:rPr lang="en-US" smtClean="0"/>
              <a:t>1/25/2024</a:t>
            </a:fld>
            <a:endParaRPr lang="en-US"/>
          </a:p>
        </p:txBody>
      </p:sp>
      <p:sp>
        <p:nvSpPr>
          <p:cNvPr id="6" name="Footer Placeholder 5">
            <a:extLst>
              <a:ext uri="{FF2B5EF4-FFF2-40B4-BE49-F238E27FC236}">
                <a16:creationId xmlns:a16="http://schemas.microsoft.com/office/drawing/2014/main" id="{0964BB61-D3D6-F54F-B677-477ED6253E55}"/>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61DC3A9F-519B-324E-8B37-F8E2A6208684}"/>
              </a:ext>
            </a:extLst>
          </p:cNvPr>
          <p:cNvSpPr>
            <a:spLocks noGrp="1"/>
          </p:cNvSpPr>
          <p:nvPr>
            <p:ph type="sldNum" sz="quarter" idx="12"/>
          </p:nvPr>
        </p:nvSpPr>
        <p:spPr>
          <a:xfrm>
            <a:off x="8610600" y="6356351"/>
            <a:ext cx="27432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526956150"/>
      </p:ext>
    </p:extLst>
  </p:cSld>
  <p:clrMapOvr>
    <a:masterClrMapping/>
  </p:clrMapOvr>
</p:sldLayout>
</file>

<file path=ppt/slideLayouts/slideLayout73.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2CF624-42BE-7644-90FA-098E6BC22AEA}"/>
              </a:ext>
            </a:extLst>
          </p:cNvPr>
          <p:cNvSpPr>
            <a:spLocks noGrp="1"/>
          </p:cNvSpPr>
          <p:nvPr>
            <p:ph type="title"/>
          </p:nvPr>
        </p:nvSpPr>
        <p:spPr>
          <a:xfrm>
            <a:off x="838200" y="365126"/>
            <a:ext cx="10515600" cy="1325563"/>
          </a:xfrm>
          <a:prstGeom prst="rect">
            <a:avLst/>
          </a:prstGeom>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EE3350E3-FA89-4446-9F4F-2DDCB0D72468}"/>
              </a:ext>
            </a:extLst>
          </p:cNvPr>
          <p:cNvSpPr>
            <a:spLocks noGrp="1"/>
          </p:cNvSpPr>
          <p:nvPr>
            <p:ph type="body" orient="vert" idx="1"/>
          </p:nvPr>
        </p:nvSpPr>
        <p:spPr>
          <a:xfrm>
            <a:off x="838200" y="1825625"/>
            <a:ext cx="10515600" cy="4351338"/>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94560375-BEC7-464A-8FED-420C1DCCF567}"/>
              </a:ext>
            </a:extLst>
          </p:cNvPr>
          <p:cNvSpPr>
            <a:spLocks noGrp="1"/>
          </p:cNvSpPr>
          <p:nvPr>
            <p:ph type="dt" sz="half" idx="10"/>
          </p:nvPr>
        </p:nvSpPr>
        <p:spPr>
          <a:xfrm>
            <a:off x="838200" y="6356351"/>
            <a:ext cx="2743200" cy="365125"/>
          </a:xfrm>
          <a:prstGeom prst="rect">
            <a:avLst/>
          </a:prstGeom>
        </p:spPr>
        <p:txBody>
          <a:bodyPr/>
          <a:lstStyle/>
          <a:p>
            <a:fld id="{1F5A4D6D-2A90-B940-A687-1FDBE254A839}" type="datetimeFigureOut">
              <a:rPr lang="en-US" smtClean="0"/>
              <a:t>1/25/2024</a:t>
            </a:fld>
            <a:endParaRPr lang="en-US"/>
          </a:p>
        </p:txBody>
      </p:sp>
      <p:sp>
        <p:nvSpPr>
          <p:cNvPr id="5" name="Footer Placeholder 4">
            <a:extLst>
              <a:ext uri="{FF2B5EF4-FFF2-40B4-BE49-F238E27FC236}">
                <a16:creationId xmlns:a16="http://schemas.microsoft.com/office/drawing/2014/main" id="{5749956A-D1B6-2141-8227-E96F8757319D}"/>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721AFAD8-75E0-E74B-8E53-F8DAA76AF129}"/>
              </a:ext>
            </a:extLst>
          </p:cNvPr>
          <p:cNvSpPr>
            <a:spLocks noGrp="1"/>
          </p:cNvSpPr>
          <p:nvPr>
            <p:ph type="sldNum" sz="quarter" idx="12"/>
          </p:nvPr>
        </p:nvSpPr>
        <p:spPr>
          <a:xfrm>
            <a:off x="8610600" y="6356351"/>
            <a:ext cx="27432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2453202751"/>
      </p:ext>
    </p:extLst>
  </p:cSld>
  <p:clrMapOvr>
    <a:masterClrMapping/>
  </p:clrMapOvr>
</p:sldLayout>
</file>

<file path=ppt/slideLayouts/slideLayout74.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1F022C87-B12F-C545-920B-2FEA49D862EE}"/>
              </a:ext>
            </a:extLst>
          </p:cNvPr>
          <p:cNvSpPr>
            <a:spLocks noGrp="1"/>
          </p:cNvSpPr>
          <p:nvPr>
            <p:ph type="title" orient="vert"/>
          </p:nvPr>
        </p:nvSpPr>
        <p:spPr>
          <a:xfrm>
            <a:off x="8724901" y="365125"/>
            <a:ext cx="2628900" cy="5811838"/>
          </a:xfrm>
          <a:prstGeom prst="rect">
            <a:avLst/>
          </a:prstGeo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9944DBAF-A21F-884B-8893-93D4AB4B5BD3}"/>
              </a:ext>
            </a:extLst>
          </p:cNvPr>
          <p:cNvSpPr>
            <a:spLocks noGrp="1"/>
          </p:cNvSpPr>
          <p:nvPr>
            <p:ph type="body" orient="vert" idx="1"/>
          </p:nvPr>
        </p:nvSpPr>
        <p:spPr>
          <a:xfrm>
            <a:off x="838201" y="365125"/>
            <a:ext cx="7683500" cy="5811838"/>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5BEBC95F-39B8-0C49-A006-DB8F65C05F80}"/>
              </a:ext>
            </a:extLst>
          </p:cNvPr>
          <p:cNvSpPr>
            <a:spLocks noGrp="1"/>
          </p:cNvSpPr>
          <p:nvPr>
            <p:ph type="dt" sz="half" idx="10"/>
          </p:nvPr>
        </p:nvSpPr>
        <p:spPr>
          <a:xfrm>
            <a:off x="838200" y="6356351"/>
            <a:ext cx="2743200" cy="365125"/>
          </a:xfrm>
          <a:prstGeom prst="rect">
            <a:avLst/>
          </a:prstGeom>
        </p:spPr>
        <p:txBody>
          <a:bodyPr/>
          <a:lstStyle/>
          <a:p>
            <a:fld id="{1F5A4D6D-2A90-B940-A687-1FDBE254A839}" type="datetimeFigureOut">
              <a:rPr lang="en-US" smtClean="0"/>
              <a:t>1/25/2024</a:t>
            </a:fld>
            <a:endParaRPr lang="en-US"/>
          </a:p>
        </p:txBody>
      </p:sp>
      <p:sp>
        <p:nvSpPr>
          <p:cNvPr id="5" name="Footer Placeholder 4">
            <a:extLst>
              <a:ext uri="{FF2B5EF4-FFF2-40B4-BE49-F238E27FC236}">
                <a16:creationId xmlns:a16="http://schemas.microsoft.com/office/drawing/2014/main" id="{59480421-2463-624E-8B83-7E103ADC90AD}"/>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D3D2072A-1BC5-4B41-9369-C7AF05D0BA9D}"/>
              </a:ext>
            </a:extLst>
          </p:cNvPr>
          <p:cNvSpPr>
            <a:spLocks noGrp="1"/>
          </p:cNvSpPr>
          <p:nvPr>
            <p:ph type="sldNum" sz="quarter" idx="12"/>
          </p:nvPr>
        </p:nvSpPr>
        <p:spPr>
          <a:xfrm>
            <a:off x="8610600" y="6356351"/>
            <a:ext cx="27432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4212244553"/>
      </p:ext>
    </p:extLst>
  </p:cSld>
  <p:clrMapOvr>
    <a:masterClrMapping/>
  </p:clrMapOvr>
</p:sldLayout>
</file>

<file path=ppt/slideLayouts/slideLayout75.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2D55A6-6F6E-F74C-9EA0-0B5928337FC7}"/>
              </a:ext>
            </a:extLst>
          </p:cNvPr>
          <p:cNvSpPr>
            <a:spLocks noGrp="1"/>
          </p:cNvSpPr>
          <p:nvPr>
            <p:ph type="ctrTitle"/>
          </p:nvPr>
        </p:nvSpPr>
        <p:spPr>
          <a:xfrm>
            <a:off x="1524000" y="1122363"/>
            <a:ext cx="9144000" cy="2387600"/>
          </a:xfrm>
          <a:prstGeom prst="rect">
            <a:avLst/>
          </a:prstGeo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818C1E26-42A5-B440-B9C8-CEDD2A852D4F}"/>
              </a:ext>
            </a:extLst>
          </p:cNvPr>
          <p:cNvSpPr>
            <a:spLocks noGrp="1"/>
          </p:cNvSpPr>
          <p:nvPr>
            <p:ph type="subTitle" idx="1"/>
          </p:nvPr>
        </p:nvSpPr>
        <p:spPr>
          <a:xfrm>
            <a:off x="1524000" y="3602038"/>
            <a:ext cx="9144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05BA9EB3-C20B-DF4F-A968-B10AB5D9013B}"/>
              </a:ext>
            </a:extLst>
          </p:cNvPr>
          <p:cNvSpPr>
            <a:spLocks noGrp="1"/>
          </p:cNvSpPr>
          <p:nvPr>
            <p:ph type="dt" sz="half" idx="10"/>
          </p:nvPr>
        </p:nvSpPr>
        <p:spPr>
          <a:xfrm>
            <a:off x="838200" y="6356351"/>
            <a:ext cx="2743200" cy="365125"/>
          </a:xfrm>
          <a:prstGeom prst="rect">
            <a:avLst/>
          </a:prstGeom>
        </p:spPr>
        <p:txBody>
          <a:bodyPr/>
          <a:lstStyle/>
          <a:p>
            <a:fld id="{F07C6424-41DD-AF49-8D0A-B20A782F8B5F}" type="datetimeFigureOut">
              <a:rPr lang="en-US" smtClean="0"/>
              <a:t>1/25/2024</a:t>
            </a:fld>
            <a:endParaRPr lang="en-US"/>
          </a:p>
        </p:txBody>
      </p:sp>
      <p:sp>
        <p:nvSpPr>
          <p:cNvPr id="5" name="Footer Placeholder 4">
            <a:extLst>
              <a:ext uri="{FF2B5EF4-FFF2-40B4-BE49-F238E27FC236}">
                <a16:creationId xmlns:a16="http://schemas.microsoft.com/office/drawing/2014/main" id="{A9CFCFFA-B6A2-F74A-8C54-0B36FE17BA6D}"/>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BA04AC94-14D0-8B40-AC33-71C6CF732900}"/>
              </a:ext>
            </a:extLst>
          </p:cNvPr>
          <p:cNvSpPr>
            <a:spLocks noGrp="1"/>
          </p:cNvSpPr>
          <p:nvPr>
            <p:ph type="sldNum" sz="quarter" idx="12"/>
          </p:nvPr>
        </p:nvSpPr>
        <p:spPr>
          <a:xfrm>
            <a:off x="8610600" y="6356351"/>
            <a:ext cx="27432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3213555187"/>
      </p:ext>
    </p:extLst>
  </p:cSld>
  <p:clrMapOvr>
    <a:masterClrMapping/>
  </p:clrMapOvr>
</p:sldLayout>
</file>

<file path=ppt/slideLayouts/slideLayout76.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667951-B918-894D-BB5C-B72A99F2C65F}"/>
              </a:ext>
            </a:extLst>
          </p:cNvPr>
          <p:cNvSpPr>
            <a:spLocks noGrp="1"/>
          </p:cNvSpPr>
          <p:nvPr>
            <p:ph type="title"/>
          </p:nvPr>
        </p:nvSpPr>
        <p:spPr>
          <a:xfrm>
            <a:off x="838200" y="365126"/>
            <a:ext cx="105156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9F0155AD-98F2-734A-B92B-9C6661F3C051}"/>
              </a:ext>
            </a:extLst>
          </p:cNvPr>
          <p:cNvSpPr>
            <a:spLocks noGrp="1"/>
          </p:cNvSpPr>
          <p:nvPr>
            <p:ph idx="1"/>
          </p:nvPr>
        </p:nvSpPr>
        <p:spPr>
          <a:xfrm>
            <a:off x="838200" y="1825625"/>
            <a:ext cx="105156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AB5785D2-81B9-2F43-9E4D-DCD90694EEAF}"/>
              </a:ext>
            </a:extLst>
          </p:cNvPr>
          <p:cNvSpPr>
            <a:spLocks noGrp="1"/>
          </p:cNvSpPr>
          <p:nvPr>
            <p:ph type="dt" sz="half" idx="10"/>
          </p:nvPr>
        </p:nvSpPr>
        <p:spPr>
          <a:xfrm>
            <a:off x="838200" y="6356351"/>
            <a:ext cx="2743200" cy="365125"/>
          </a:xfrm>
          <a:prstGeom prst="rect">
            <a:avLst/>
          </a:prstGeom>
        </p:spPr>
        <p:txBody>
          <a:bodyPr/>
          <a:lstStyle/>
          <a:p>
            <a:fld id="{F07C6424-41DD-AF49-8D0A-B20A782F8B5F}" type="datetimeFigureOut">
              <a:rPr lang="en-US" smtClean="0"/>
              <a:t>1/25/2024</a:t>
            </a:fld>
            <a:endParaRPr lang="en-US"/>
          </a:p>
        </p:txBody>
      </p:sp>
      <p:sp>
        <p:nvSpPr>
          <p:cNvPr id="5" name="Footer Placeholder 4">
            <a:extLst>
              <a:ext uri="{FF2B5EF4-FFF2-40B4-BE49-F238E27FC236}">
                <a16:creationId xmlns:a16="http://schemas.microsoft.com/office/drawing/2014/main" id="{CF954D14-FC43-0C4F-858F-9CF6665D8C8D}"/>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AB4E1104-FF98-FB4B-B38F-9C077F967F72}"/>
              </a:ext>
            </a:extLst>
          </p:cNvPr>
          <p:cNvSpPr>
            <a:spLocks noGrp="1"/>
          </p:cNvSpPr>
          <p:nvPr>
            <p:ph type="sldNum" sz="quarter" idx="12"/>
          </p:nvPr>
        </p:nvSpPr>
        <p:spPr>
          <a:xfrm>
            <a:off x="8610600" y="6356351"/>
            <a:ext cx="27432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1119404373"/>
      </p:ext>
    </p:extLst>
  </p:cSld>
  <p:clrMapOvr>
    <a:masterClrMapping/>
  </p:clrMapOvr>
</p:sldLayout>
</file>

<file path=ppt/slideLayouts/slideLayout77.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C4934C-B4C9-2A4C-B88F-D91E73D7B967}"/>
              </a:ext>
            </a:extLst>
          </p:cNvPr>
          <p:cNvSpPr>
            <a:spLocks noGrp="1"/>
          </p:cNvSpPr>
          <p:nvPr>
            <p:ph type="title"/>
          </p:nvPr>
        </p:nvSpPr>
        <p:spPr>
          <a:xfrm>
            <a:off x="831851" y="1709739"/>
            <a:ext cx="10515600" cy="2852737"/>
          </a:xfrm>
          <a:prstGeom prst="rect">
            <a:avLst/>
          </a:prstGeo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A6872BD2-5D0B-BE48-AE5D-B91BF84DDFE2}"/>
              </a:ext>
            </a:extLst>
          </p:cNvPr>
          <p:cNvSpPr>
            <a:spLocks noGrp="1"/>
          </p:cNvSpPr>
          <p:nvPr>
            <p:ph type="body" idx="1"/>
          </p:nvPr>
        </p:nvSpPr>
        <p:spPr>
          <a:xfrm>
            <a:off x="831851" y="4589464"/>
            <a:ext cx="10515600" cy="1500187"/>
          </a:xfrm>
          <a:prstGeom prst="rect">
            <a:avLst/>
          </a:prstGeo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D3F626BB-7637-DB46-87CD-5A77DA490238}"/>
              </a:ext>
            </a:extLst>
          </p:cNvPr>
          <p:cNvSpPr>
            <a:spLocks noGrp="1"/>
          </p:cNvSpPr>
          <p:nvPr>
            <p:ph type="dt" sz="half" idx="10"/>
          </p:nvPr>
        </p:nvSpPr>
        <p:spPr>
          <a:xfrm>
            <a:off x="838200" y="6356351"/>
            <a:ext cx="2743200" cy="365125"/>
          </a:xfrm>
          <a:prstGeom prst="rect">
            <a:avLst/>
          </a:prstGeom>
        </p:spPr>
        <p:txBody>
          <a:bodyPr/>
          <a:lstStyle/>
          <a:p>
            <a:fld id="{F07C6424-41DD-AF49-8D0A-B20A782F8B5F}" type="datetimeFigureOut">
              <a:rPr lang="en-US" smtClean="0"/>
              <a:t>1/25/2024</a:t>
            </a:fld>
            <a:endParaRPr lang="en-US"/>
          </a:p>
        </p:txBody>
      </p:sp>
      <p:sp>
        <p:nvSpPr>
          <p:cNvPr id="5" name="Footer Placeholder 4">
            <a:extLst>
              <a:ext uri="{FF2B5EF4-FFF2-40B4-BE49-F238E27FC236}">
                <a16:creationId xmlns:a16="http://schemas.microsoft.com/office/drawing/2014/main" id="{673CCEE1-9588-4642-91F6-0AC184FDD7D9}"/>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EFB459B8-64BF-5141-A955-95F9AB23B60A}"/>
              </a:ext>
            </a:extLst>
          </p:cNvPr>
          <p:cNvSpPr>
            <a:spLocks noGrp="1"/>
          </p:cNvSpPr>
          <p:nvPr>
            <p:ph type="sldNum" sz="quarter" idx="12"/>
          </p:nvPr>
        </p:nvSpPr>
        <p:spPr>
          <a:xfrm>
            <a:off x="8610600" y="6356351"/>
            <a:ext cx="27432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3189241885"/>
      </p:ext>
    </p:extLst>
  </p:cSld>
  <p:clrMapOvr>
    <a:masterClrMapping/>
  </p:clrMapOvr>
</p:sldLayout>
</file>

<file path=ppt/slideLayouts/slideLayout78.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8149ED-0700-344B-AF7A-1FAA1270293C}"/>
              </a:ext>
            </a:extLst>
          </p:cNvPr>
          <p:cNvSpPr>
            <a:spLocks noGrp="1"/>
          </p:cNvSpPr>
          <p:nvPr>
            <p:ph type="title"/>
          </p:nvPr>
        </p:nvSpPr>
        <p:spPr>
          <a:xfrm>
            <a:off x="838200" y="365126"/>
            <a:ext cx="105156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BE0A7911-5EFA-6B4D-B369-D7ED660597EF}"/>
              </a:ext>
            </a:extLst>
          </p:cNvPr>
          <p:cNvSpPr>
            <a:spLocks noGrp="1"/>
          </p:cNvSpPr>
          <p:nvPr>
            <p:ph sz="half" idx="1"/>
          </p:nvPr>
        </p:nvSpPr>
        <p:spPr>
          <a:xfrm>
            <a:off x="838200" y="1825625"/>
            <a:ext cx="51562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2E518818-A7A5-334F-9BB5-DFA66F746D94}"/>
              </a:ext>
            </a:extLst>
          </p:cNvPr>
          <p:cNvSpPr>
            <a:spLocks noGrp="1"/>
          </p:cNvSpPr>
          <p:nvPr>
            <p:ph sz="half" idx="2"/>
          </p:nvPr>
        </p:nvSpPr>
        <p:spPr>
          <a:xfrm>
            <a:off x="6197600" y="1825625"/>
            <a:ext cx="51562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0BAB2CE8-7DFC-4B40-B4C2-64F6E9FBFAF6}"/>
              </a:ext>
            </a:extLst>
          </p:cNvPr>
          <p:cNvSpPr>
            <a:spLocks noGrp="1"/>
          </p:cNvSpPr>
          <p:nvPr>
            <p:ph type="dt" sz="half" idx="10"/>
          </p:nvPr>
        </p:nvSpPr>
        <p:spPr>
          <a:xfrm>
            <a:off x="838200" y="6356351"/>
            <a:ext cx="2743200" cy="365125"/>
          </a:xfrm>
          <a:prstGeom prst="rect">
            <a:avLst/>
          </a:prstGeom>
        </p:spPr>
        <p:txBody>
          <a:bodyPr/>
          <a:lstStyle/>
          <a:p>
            <a:fld id="{F07C6424-41DD-AF49-8D0A-B20A782F8B5F}" type="datetimeFigureOut">
              <a:rPr lang="en-US" smtClean="0"/>
              <a:t>1/25/2024</a:t>
            </a:fld>
            <a:endParaRPr lang="en-US"/>
          </a:p>
        </p:txBody>
      </p:sp>
      <p:sp>
        <p:nvSpPr>
          <p:cNvPr id="6" name="Footer Placeholder 5">
            <a:extLst>
              <a:ext uri="{FF2B5EF4-FFF2-40B4-BE49-F238E27FC236}">
                <a16:creationId xmlns:a16="http://schemas.microsoft.com/office/drawing/2014/main" id="{EECBC5FC-F8C6-7C4C-94CD-C312E0BE0C71}"/>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1E5FDDFD-CB88-F141-906B-DA0E35C36F8C}"/>
              </a:ext>
            </a:extLst>
          </p:cNvPr>
          <p:cNvSpPr>
            <a:spLocks noGrp="1"/>
          </p:cNvSpPr>
          <p:nvPr>
            <p:ph type="sldNum" sz="quarter" idx="12"/>
          </p:nvPr>
        </p:nvSpPr>
        <p:spPr>
          <a:xfrm>
            <a:off x="8610600" y="6356351"/>
            <a:ext cx="27432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2683132046"/>
      </p:ext>
    </p:extLst>
  </p:cSld>
  <p:clrMapOvr>
    <a:masterClrMapping/>
  </p:clrMapOvr>
</p:sldLayout>
</file>

<file path=ppt/slideLayouts/slideLayout79.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8FC1F5-AB6D-1847-9672-250A387E47E1}"/>
              </a:ext>
            </a:extLst>
          </p:cNvPr>
          <p:cNvSpPr>
            <a:spLocks noGrp="1"/>
          </p:cNvSpPr>
          <p:nvPr>
            <p:ph type="title"/>
          </p:nvPr>
        </p:nvSpPr>
        <p:spPr>
          <a:xfrm>
            <a:off x="840317" y="365126"/>
            <a:ext cx="10515600" cy="1325563"/>
          </a:xfrm>
          <a:prstGeom prst="rect">
            <a:avLst/>
          </a:prstGeom>
        </p:spPr>
        <p:txBody>
          <a:bodyPr/>
          <a:lstStyle/>
          <a:p>
            <a:r>
              <a:rPr lang="en-US"/>
              <a:t>Click to edit Master title style</a:t>
            </a:r>
          </a:p>
        </p:txBody>
      </p:sp>
      <p:sp>
        <p:nvSpPr>
          <p:cNvPr id="3" name="Text Placeholder 2">
            <a:extLst>
              <a:ext uri="{FF2B5EF4-FFF2-40B4-BE49-F238E27FC236}">
                <a16:creationId xmlns:a16="http://schemas.microsoft.com/office/drawing/2014/main" id="{94DF9861-87E1-A249-8299-7C29BE7639C8}"/>
              </a:ext>
            </a:extLst>
          </p:cNvPr>
          <p:cNvSpPr>
            <a:spLocks noGrp="1"/>
          </p:cNvSpPr>
          <p:nvPr>
            <p:ph type="body" idx="1"/>
          </p:nvPr>
        </p:nvSpPr>
        <p:spPr>
          <a:xfrm>
            <a:off x="840318" y="1681163"/>
            <a:ext cx="5158316"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DE8CB95E-5618-844C-9757-B733223DB9B7}"/>
              </a:ext>
            </a:extLst>
          </p:cNvPr>
          <p:cNvSpPr>
            <a:spLocks noGrp="1"/>
          </p:cNvSpPr>
          <p:nvPr>
            <p:ph sz="half" idx="2"/>
          </p:nvPr>
        </p:nvSpPr>
        <p:spPr>
          <a:xfrm>
            <a:off x="840318" y="2505075"/>
            <a:ext cx="5158316" cy="368458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3577E6FB-192F-AE40-AEC5-D27B01360C55}"/>
              </a:ext>
            </a:extLst>
          </p:cNvPr>
          <p:cNvSpPr>
            <a:spLocks noGrp="1"/>
          </p:cNvSpPr>
          <p:nvPr>
            <p:ph type="body" sz="quarter" idx="3"/>
          </p:nvPr>
        </p:nvSpPr>
        <p:spPr>
          <a:xfrm>
            <a:off x="6172200" y="1681163"/>
            <a:ext cx="5183717"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9275A479-214E-D54F-8170-2D3F57C98486}"/>
              </a:ext>
            </a:extLst>
          </p:cNvPr>
          <p:cNvSpPr>
            <a:spLocks noGrp="1"/>
          </p:cNvSpPr>
          <p:nvPr>
            <p:ph sz="quarter" idx="4"/>
          </p:nvPr>
        </p:nvSpPr>
        <p:spPr>
          <a:xfrm>
            <a:off x="6172200" y="2505075"/>
            <a:ext cx="5183717" cy="368458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A631FE86-DB76-8547-829A-D16D296EA336}"/>
              </a:ext>
            </a:extLst>
          </p:cNvPr>
          <p:cNvSpPr>
            <a:spLocks noGrp="1"/>
          </p:cNvSpPr>
          <p:nvPr>
            <p:ph type="dt" sz="half" idx="10"/>
          </p:nvPr>
        </p:nvSpPr>
        <p:spPr>
          <a:xfrm>
            <a:off x="838200" y="6356351"/>
            <a:ext cx="2743200" cy="365125"/>
          </a:xfrm>
          <a:prstGeom prst="rect">
            <a:avLst/>
          </a:prstGeom>
        </p:spPr>
        <p:txBody>
          <a:bodyPr/>
          <a:lstStyle/>
          <a:p>
            <a:fld id="{F07C6424-41DD-AF49-8D0A-B20A782F8B5F}" type="datetimeFigureOut">
              <a:rPr lang="en-US" smtClean="0"/>
              <a:t>1/25/2024</a:t>
            </a:fld>
            <a:endParaRPr lang="en-US"/>
          </a:p>
        </p:txBody>
      </p:sp>
      <p:sp>
        <p:nvSpPr>
          <p:cNvPr id="8" name="Footer Placeholder 7">
            <a:extLst>
              <a:ext uri="{FF2B5EF4-FFF2-40B4-BE49-F238E27FC236}">
                <a16:creationId xmlns:a16="http://schemas.microsoft.com/office/drawing/2014/main" id="{9B17C808-3559-C84E-ADFE-CCB80B260D1D}"/>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9" name="Slide Number Placeholder 8">
            <a:extLst>
              <a:ext uri="{FF2B5EF4-FFF2-40B4-BE49-F238E27FC236}">
                <a16:creationId xmlns:a16="http://schemas.microsoft.com/office/drawing/2014/main" id="{04519476-8DF1-314F-A373-B7B26111A96E}"/>
              </a:ext>
            </a:extLst>
          </p:cNvPr>
          <p:cNvSpPr>
            <a:spLocks noGrp="1"/>
          </p:cNvSpPr>
          <p:nvPr>
            <p:ph type="sldNum" sz="quarter" idx="12"/>
          </p:nvPr>
        </p:nvSpPr>
        <p:spPr>
          <a:xfrm>
            <a:off x="8610600" y="6356351"/>
            <a:ext cx="27432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618369120"/>
      </p:ext>
    </p:extLst>
  </p:cSld>
  <p:clrMapOvr>
    <a:masterClrMapping/>
  </p:clrMapOvr>
</p:sldLayout>
</file>

<file path=ppt/slideLayouts/slideLayout80.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A8C171-7289-D249-A793-DE9F5EB81D3D}"/>
              </a:ext>
            </a:extLst>
          </p:cNvPr>
          <p:cNvSpPr>
            <a:spLocks noGrp="1"/>
          </p:cNvSpPr>
          <p:nvPr>
            <p:ph type="title"/>
          </p:nvPr>
        </p:nvSpPr>
        <p:spPr>
          <a:xfrm>
            <a:off x="838200" y="365126"/>
            <a:ext cx="10515600" cy="1325563"/>
          </a:xfrm>
          <a:prstGeom prst="rect">
            <a:avLst/>
          </a:prstGeom>
        </p:spPr>
        <p:txBody>
          <a:bodyPr/>
          <a:lstStyle/>
          <a:p>
            <a:r>
              <a:rPr lang="en-US"/>
              <a:t>Click to edit Master title style</a:t>
            </a:r>
          </a:p>
        </p:txBody>
      </p:sp>
      <p:sp>
        <p:nvSpPr>
          <p:cNvPr id="3" name="Date Placeholder 2">
            <a:extLst>
              <a:ext uri="{FF2B5EF4-FFF2-40B4-BE49-F238E27FC236}">
                <a16:creationId xmlns:a16="http://schemas.microsoft.com/office/drawing/2014/main" id="{5374DBDE-AF66-704B-98B2-37FDC1193E84}"/>
              </a:ext>
            </a:extLst>
          </p:cNvPr>
          <p:cNvSpPr>
            <a:spLocks noGrp="1"/>
          </p:cNvSpPr>
          <p:nvPr>
            <p:ph type="dt" sz="half" idx="10"/>
          </p:nvPr>
        </p:nvSpPr>
        <p:spPr>
          <a:xfrm>
            <a:off x="838200" y="6356351"/>
            <a:ext cx="2743200" cy="365125"/>
          </a:xfrm>
          <a:prstGeom prst="rect">
            <a:avLst/>
          </a:prstGeom>
        </p:spPr>
        <p:txBody>
          <a:bodyPr/>
          <a:lstStyle/>
          <a:p>
            <a:fld id="{F07C6424-41DD-AF49-8D0A-B20A782F8B5F}" type="datetimeFigureOut">
              <a:rPr lang="en-US" smtClean="0"/>
              <a:t>1/25/2024</a:t>
            </a:fld>
            <a:endParaRPr lang="en-US"/>
          </a:p>
        </p:txBody>
      </p:sp>
      <p:sp>
        <p:nvSpPr>
          <p:cNvPr id="4" name="Footer Placeholder 3">
            <a:extLst>
              <a:ext uri="{FF2B5EF4-FFF2-40B4-BE49-F238E27FC236}">
                <a16:creationId xmlns:a16="http://schemas.microsoft.com/office/drawing/2014/main" id="{27370EF4-5D33-D84F-AB32-3D385BC1E06D}"/>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5" name="Slide Number Placeholder 4">
            <a:extLst>
              <a:ext uri="{FF2B5EF4-FFF2-40B4-BE49-F238E27FC236}">
                <a16:creationId xmlns:a16="http://schemas.microsoft.com/office/drawing/2014/main" id="{164884FD-90BC-1A43-9B75-28B27C166D11}"/>
              </a:ext>
            </a:extLst>
          </p:cNvPr>
          <p:cNvSpPr>
            <a:spLocks noGrp="1"/>
          </p:cNvSpPr>
          <p:nvPr>
            <p:ph type="sldNum" sz="quarter" idx="12"/>
          </p:nvPr>
        </p:nvSpPr>
        <p:spPr>
          <a:xfrm>
            <a:off x="8610600" y="6356351"/>
            <a:ext cx="27432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1025630084"/>
      </p:ext>
    </p:extLst>
  </p:cSld>
  <p:clrMapOvr>
    <a:masterClrMapping/>
  </p:clrMapOvr>
</p:sldLayout>
</file>

<file path=ppt/slideLayouts/slideLayout81.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A1A62C1-3DEA-5546-9E5E-C32410A1B5DE}"/>
              </a:ext>
            </a:extLst>
          </p:cNvPr>
          <p:cNvSpPr>
            <a:spLocks noGrp="1"/>
          </p:cNvSpPr>
          <p:nvPr>
            <p:ph type="dt" sz="half" idx="10"/>
          </p:nvPr>
        </p:nvSpPr>
        <p:spPr>
          <a:xfrm>
            <a:off x="838200" y="6356351"/>
            <a:ext cx="2743200" cy="365125"/>
          </a:xfrm>
          <a:prstGeom prst="rect">
            <a:avLst/>
          </a:prstGeom>
        </p:spPr>
        <p:txBody>
          <a:bodyPr/>
          <a:lstStyle/>
          <a:p>
            <a:fld id="{F07C6424-41DD-AF49-8D0A-B20A782F8B5F}" type="datetimeFigureOut">
              <a:rPr lang="en-US" smtClean="0"/>
              <a:t>1/25/2024</a:t>
            </a:fld>
            <a:endParaRPr lang="en-US"/>
          </a:p>
        </p:txBody>
      </p:sp>
      <p:sp>
        <p:nvSpPr>
          <p:cNvPr id="3" name="Footer Placeholder 2">
            <a:extLst>
              <a:ext uri="{FF2B5EF4-FFF2-40B4-BE49-F238E27FC236}">
                <a16:creationId xmlns:a16="http://schemas.microsoft.com/office/drawing/2014/main" id="{4BF570D8-3B80-564F-929A-04BEC36B705B}"/>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4" name="Slide Number Placeholder 3">
            <a:extLst>
              <a:ext uri="{FF2B5EF4-FFF2-40B4-BE49-F238E27FC236}">
                <a16:creationId xmlns:a16="http://schemas.microsoft.com/office/drawing/2014/main" id="{F758973F-C520-6D4D-A4B2-CF1EF89EF3AE}"/>
              </a:ext>
            </a:extLst>
          </p:cNvPr>
          <p:cNvSpPr>
            <a:spLocks noGrp="1"/>
          </p:cNvSpPr>
          <p:nvPr>
            <p:ph type="sldNum" sz="quarter" idx="12"/>
          </p:nvPr>
        </p:nvSpPr>
        <p:spPr>
          <a:xfrm>
            <a:off x="8610600" y="6356351"/>
            <a:ext cx="27432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3584593079"/>
      </p:ext>
    </p:extLst>
  </p:cSld>
  <p:clrMapOvr>
    <a:masterClrMapping/>
  </p:clrMapOvr>
</p:sldLayout>
</file>

<file path=ppt/slideLayouts/slideLayout82.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D79CFF-BF8F-F744-B9EE-60193117DA0D}"/>
              </a:ext>
            </a:extLst>
          </p:cNvPr>
          <p:cNvSpPr>
            <a:spLocks noGrp="1"/>
          </p:cNvSpPr>
          <p:nvPr>
            <p:ph type="title"/>
          </p:nvPr>
        </p:nvSpPr>
        <p:spPr>
          <a:xfrm>
            <a:off x="840318" y="457200"/>
            <a:ext cx="3932767" cy="1600200"/>
          </a:xfrm>
          <a:prstGeom prst="rect">
            <a:avLst/>
          </a:prstGeo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116C392F-8BA6-C843-BFA2-37A235A7CCB7}"/>
              </a:ext>
            </a:extLst>
          </p:cNvPr>
          <p:cNvSpPr>
            <a:spLocks noGrp="1"/>
          </p:cNvSpPr>
          <p:nvPr>
            <p:ph idx="1"/>
          </p:nvPr>
        </p:nvSpPr>
        <p:spPr>
          <a:xfrm>
            <a:off x="5183717" y="987426"/>
            <a:ext cx="6172200" cy="4873625"/>
          </a:xfrm>
          <a:prstGeom prst="rect">
            <a:avLst/>
          </a:prstGeo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08608ED9-A011-4342-B842-18012F2EC249}"/>
              </a:ext>
            </a:extLst>
          </p:cNvPr>
          <p:cNvSpPr>
            <a:spLocks noGrp="1"/>
          </p:cNvSpPr>
          <p:nvPr>
            <p:ph type="body" sz="half" idx="2"/>
          </p:nvPr>
        </p:nvSpPr>
        <p:spPr>
          <a:xfrm>
            <a:off x="840318" y="2057400"/>
            <a:ext cx="3932767"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36CEA99-61DA-0A49-BCD4-AB1492700F13}"/>
              </a:ext>
            </a:extLst>
          </p:cNvPr>
          <p:cNvSpPr>
            <a:spLocks noGrp="1"/>
          </p:cNvSpPr>
          <p:nvPr>
            <p:ph type="dt" sz="half" idx="10"/>
          </p:nvPr>
        </p:nvSpPr>
        <p:spPr>
          <a:xfrm>
            <a:off x="838200" y="6356351"/>
            <a:ext cx="2743200" cy="365125"/>
          </a:xfrm>
          <a:prstGeom prst="rect">
            <a:avLst/>
          </a:prstGeom>
        </p:spPr>
        <p:txBody>
          <a:bodyPr/>
          <a:lstStyle/>
          <a:p>
            <a:fld id="{F07C6424-41DD-AF49-8D0A-B20A782F8B5F}" type="datetimeFigureOut">
              <a:rPr lang="en-US" smtClean="0"/>
              <a:t>1/25/2024</a:t>
            </a:fld>
            <a:endParaRPr lang="en-US"/>
          </a:p>
        </p:txBody>
      </p:sp>
      <p:sp>
        <p:nvSpPr>
          <p:cNvPr id="6" name="Footer Placeholder 5">
            <a:extLst>
              <a:ext uri="{FF2B5EF4-FFF2-40B4-BE49-F238E27FC236}">
                <a16:creationId xmlns:a16="http://schemas.microsoft.com/office/drawing/2014/main" id="{18D48789-EEBB-4C4E-8064-2E64AF75EF0B}"/>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E2A39AF6-375A-F64D-85EE-A8E01815567A}"/>
              </a:ext>
            </a:extLst>
          </p:cNvPr>
          <p:cNvSpPr>
            <a:spLocks noGrp="1"/>
          </p:cNvSpPr>
          <p:nvPr>
            <p:ph type="sldNum" sz="quarter" idx="12"/>
          </p:nvPr>
        </p:nvSpPr>
        <p:spPr>
          <a:xfrm>
            <a:off x="8610600" y="6356351"/>
            <a:ext cx="27432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323824440"/>
      </p:ext>
    </p:extLst>
  </p:cSld>
  <p:clrMapOvr>
    <a:masterClrMapping/>
  </p:clrMapOvr>
</p:sldLayout>
</file>

<file path=ppt/slideLayouts/slideLayout83.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BC32E7-F382-9F46-9FA8-FE1B6E22E161}"/>
              </a:ext>
            </a:extLst>
          </p:cNvPr>
          <p:cNvSpPr>
            <a:spLocks noGrp="1"/>
          </p:cNvSpPr>
          <p:nvPr>
            <p:ph type="title"/>
          </p:nvPr>
        </p:nvSpPr>
        <p:spPr>
          <a:xfrm>
            <a:off x="840318" y="457200"/>
            <a:ext cx="3932767" cy="1600200"/>
          </a:xfrm>
          <a:prstGeom prst="rect">
            <a:avLst/>
          </a:prstGeo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4B8F85F5-1E2C-EA48-A168-AA871577DBF3}"/>
              </a:ext>
            </a:extLst>
          </p:cNvPr>
          <p:cNvSpPr>
            <a:spLocks noGrp="1"/>
          </p:cNvSpPr>
          <p:nvPr>
            <p:ph type="pic" idx="1"/>
          </p:nvPr>
        </p:nvSpPr>
        <p:spPr>
          <a:xfrm>
            <a:off x="5183717" y="987426"/>
            <a:ext cx="6172200" cy="4873625"/>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E4341BF9-8683-A247-94F0-3F8EAD5B707A}"/>
              </a:ext>
            </a:extLst>
          </p:cNvPr>
          <p:cNvSpPr>
            <a:spLocks noGrp="1"/>
          </p:cNvSpPr>
          <p:nvPr>
            <p:ph type="body" sz="half" idx="2"/>
          </p:nvPr>
        </p:nvSpPr>
        <p:spPr>
          <a:xfrm>
            <a:off x="840318" y="2057400"/>
            <a:ext cx="3932767"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BE2EBB5-B5D0-C645-B0DC-15CFC0D9C64B}"/>
              </a:ext>
            </a:extLst>
          </p:cNvPr>
          <p:cNvSpPr>
            <a:spLocks noGrp="1"/>
          </p:cNvSpPr>
          <p:nvPr>
            <p:ph type="dt" sz="half" idx="10"/>
          </p:nvPr>
        </p:nvSpPr>
        <p:spPr>
          <a:xfrm>
            <a:off x="838200" y="6356351"/>
            <a:ext cx="2743200" cy="365125"/>
          </a:xfrm>
          <a:prstGeom prst="rect">
            <a:avLst/>
          </a:prstGeom>
        </p:spPr>
        <p:txBody>
          <a:bodyPr/>
          <a:lstStyle/>
          <a:p>
            <a:fld id="{F07C6424-41DD-AF49-8D0A-B20A782F8B5F}" type="datetimeFigureOut">
              <a:rPr lang="en-US" smtClean="0"/>
              <a:t>1/25/2024</a:t>
            </a:fld>
            <a:endParaRPr lang="en-US"/>
          </a:p>
        </p:txBody>
      </p:sp>
      <p:sp>
        <p:nvSpPr>
          <p:cNvPr id="6" name="Footer Placeholder 5">
            <a:extLst>
              <a:ext uri="{FF2B5EF4-FFF2-40B4-BE49-F238E27FC236}">
                <a16:creationId xmlns:a16="http://schemas.microsoft.com/office/drawing/2014/main" id="{0D121C38-F234-5640-81F2-7023DE9ECC8B}"/>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36E6311F-C9BC-A04C-90E6-58694A8DB540}"/>
              </a:ext>
            </a:extLst>
          </p:cNvPr>
          <p:cNvSpPr>
            <a:spLocks noGrp="1"/>
          </p:cNvSpPr>
          <p:nvPr>
            <p:ph type="sldNum" sz="quarter" idx="12"/>
          </p:nvPr>
        </p:nvSpPr>
        <p:spPr>
          <a:xfrm>
            <a:off x="8610600" y="6356351"/>
            <a:ext cx="27432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4252132215"/>
      </p:ext>
    </p:extLst>
  </p:cSld>
  <p:clrMapOvr>
    <a:masterClrMapping/>
  </p:clrMapOvr>
</p:sldLayout>
</file>

<file path=ppt/slideLayouts/slideLayout84.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BE4A9D-2A4B-E242-AD73-2213273B5FB4}"/>
              </a:ext>
            </a:extLst>
          </p:cNvPr>
          <p:cNvSpPr>
            <a:spLocks noGrp="1"/>
          </p:cNvSpPr>
          <p:nvPr>
            <p:ph type="title"/>
          </p:nvPr>
        </p:nvSpPr>
        <p:spPr>
          <a:xfrm>
            <a:off x="838200" y="365126"/>
            <a:ext cx="10515600" cy="1325563"/>
          </a:xfrm>
          <a:prstGeom prst="rect">
            <a:avLst/>
          </a:prstGeom>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9EF8B4BA-D763-A749-B180-F12D47DD800A}"/>
              </a:ext>
            </a:extLst>
          </p:cNvPr>
          <p:cNvSpPr>
            <a:spLocks noGrp="1"/>
          </p:cNvSpPr>
          <p:nvPr>
            <p:ph type="body" orient="vert" idx="1"/>
          </p:nvPr>
        </p:nvSpPr>
        <p:spPr>
          <a:xfrm>
            <a:off x="838200" y="1825625"/>
            <a:ext cx="10515600" cy="4351338"/>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3B9FC624-76C3-9848-B506-CB4DF0131538}"/>
              </a:ext>
            </a:extLst>
          </p:cNvPr>
          <p:cNvSpPr>
            <a:spLocks noGrp="1"/>
          </p:cNvSpPr>
          <p:nvPr>
            <p:ph type="dt" sz="half" idx="10"/>
          </p:nvPr>
        </p:nvSpPr>
        <p:spPr>
          <a:xfrm>
            <a:off x="838200" y="6356351"/>
            <a:ext cx="2743200" cy="365125"/>
          </a:xfrm>
          <a:prstGeom prst="rect">
            <a:avLst/>
          </a:prstGeom>
        </p:spPr>
        <p:txBody>
          <a:bodyPr/>
          <a:lstStyle/>
          <a:p>
            <a:fld id="{F07C6424-41DD-AF49-8D0A-B20A782F8B5F}" type="datetimeFigureOut">
              <a:rPr lang="en-US" smtClean="0"/>
              <a:t>1/25/2024</a:t>
            </a:fld>
            <a:endParaRPr lang="en-US"/>
          </a:p>
        </p:txBody>
      </p:sp>
      <p:sp>
        <p:nvSpPr>
          <p:cNvPr id="5" name="Footer Placeholder 4">
            <a:extLst>
              <a:ext uri="{FF2B5EF4-FFF2-40B4-BE49-F238E27FC236}">
                <a16:creationId xmlns:a16="http://schemas.microsoft.com/office/drawing/2014/main" id="{761B07F3-6F8C-304D-B01C-87FA8B3D2D77}"/>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76749C26-FC13-B042-8323-29B4ED26C17D}"/>
              </a:ext>
            </a:extLst>
          </p:cNvPr>
          <p:cNvSpPr>
            <a:spLocks noGrp="1"/>
          </p:cNvSpPr>
          <p:nvPr>
            <p:ph type="sldNum" sz="quarter" idx="12"/>
          </p:nvPr>
        </p:nvSpPr>
        <p:spPr>
          <a:xfrm>
            <a:off x="8610600" y="6356351"/>
            <a:ext cx="27432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2207962175"/>
      </p:ext>
    </p:extLst>
  </p:cSld>
  <p:clrMapOvr>
    <a:masterClrMapping/>
  </p:clrMapOvr>
</p:sldLayout>
</file>

<file path=ppt/slideLayouts/slideLayout85.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23331CA3-6867-2B41-A4AC-AE41453A33B7}"/>
              </a:ext>
            </a:extLst>
          </p:cNvPr>
          <p:cNvSpPr>
            <a:spLocks noGrp="1"/>
          </p:cNvSpPr>
          <p:nvPr>
            <p:ph type="title" orient="vert"/>
          </p:nvPr>
        </p:nvSpPr>
        <p:spPr>
          <a:xfrm>
            <a:off x="8724901" y="365125"/>
            <a:ext cx="2628900" cy="5811838"/>
          </a:xfrm>
          <a:prstGeom prst="rect">
            <a:avLst/>
          </a:prstGeo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5CC6E175-D0C1-6F4F-BBCE-07E66A026E8D}"/>
              </a:ext>
            </a:extLst>
          </p:cNvPr>
          <p:cNvSpPr>
            <a:spLocks noGrp="1"/>
          </p:cNvSpPr>
          <p:nvPr>
            <p:ph type="body" orient="vert" idx="1"/>
          </p:nvPr>
        </p:nvSpPr>
        <p:spPr>
          <a:xfrm>
            <a:off x="838201" y="365125"/>
            <a:ext cx="7683500" cy="5811838"/>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61061C9-1FDF-BB42-9982-77DF7AF43F9F}"/>
              </a:ext>
            </a:extLst>
          </p:cNvPr>
          <p:cNvSpPr>
            <a:spLocks noGrp="1"/>
          </p:cNvSpPr>
          <p:nvPr>
            <p:ph type="dt" sz="half" idx="10"/>
          </p:nvPr>
        </p:nvSpPr>
        <p:spPr>
          <a:xfrm>
            <a:off x="838200" y="6356351"/>
            <a:ext cx="2743200" cy="365125"/>
          </a:xfrm>
          <a:prstGeom prst="rect">
            <a:avLst/>
          </a:prstGeom>
        </p:spPr>
        <p:txBody>
          <a:bodyPr/>
          <a:lstStyle/>
          <a:p>
            <a:fld id="{F07C6424-41DD-AF49-8D0A-B20A782F8B5F}" type="datetimeFigureOut">
              <a:rPr lang="en-US" smtClean="0"/>
              <a:t>1/25/2024</a:t>
            </a:fld>
            <a:endParaRPr lang="en-US"/>
          </a:p>
        </p:txBody>
      </p:sp>
      <p:sp>
        <p:nvSpPr>
          <p:cNvPr id="5" name="Footer Placeholder 4">
            <a:extLst>
              <a:ext uri="{FF2B5EF4-FFF2-40B4-BE49-F238E27FC236}">
                <a16:creationId xmlns:a16="http://schemas.microsoft.com/office/drawing/2014/main" id="{779E19CD-FADD-E442-BE32-978030C69668}"/>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A28F8E86-7E3C-5045-B990-0EB986A57FCC}"/>
              </a:ext>
            </a:extLst>
          </p:cNvPr>
          <p:cNvSpPr>
            <a:spLocks noGrp="1"/>
          </p:cNvSpPr>
          <p:nvPr>
            <p:ph type="sldNum" sz="quarter" idx="12"/>
          </p:nvPr>
        </p:nvSpPr>
        <p:spPr>
          <a:xfrm>
            <a:off x="8610600" y="6356351"/>
            <a:ext cx="27432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4153431949"/>
      </p:ext>
    </p:extLst>
  </p:cSld>
  <p:clrMapOvr>
    <a:masterClrMapping/>
  </p:clrMapOvr>
</p:sldLayout>
</file>

<file path=ppt/slideLayouts/slideLayout86.xml><?xml version="1.0" encoding="utf-8"?>
<p:sldLayout xmlns:a="http://schemas.openxmlformats.org/drawingml/2006/main" xmlns:r="http://schemas.openxmlformats.org/officeDocument/2006/relationships" xmlns:p="http://schemas.openxmlformats.org/presentationml/2006/main" preserve="1">
  <p:cSld name="Logo white text top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12192000" cy="6858000"/>
          </a:xfrm>
          <a:prstGeom prst="rect">
            <a:avLst/>
          </a:prstGeom>
        </p:spPr>
        <p:txBody>
          <a:bodyPr/>
          <a:lstStyle/>
          <a:p>
            <a:r>
              <a:rPr lang="en-US"/>
              <a:t>Click icon to add picture</a:t>
            </a:r>
          </a:p>
        </p:txBody>
      </p:sp>
      <p:pic>
        <p:nvPicPr>
          <p:cNvPr id="11" name="Picture 10" descr="Text&#10;&#10;Description automatically generated with medium confidence">
            <a:extLst>
              <a:ext uri="{FF2B5EF4-FFF2-40B4-BE49-F238E27FC236}">
                <a16:creationId xmlns:a16="http://schemas.microsoft.com/office/drawing/2014/main" id="{466B934A-A475-114C-AA1B-5F9F12584F2C}"/>
              </a:ext>
            </a:extLst>
          </p:cNvPr>
          <p:cNvPicPr>
            <a:picLocks noChangeAspect="1"/>
          </p:cNvPicPr>
          <p:nvPr/>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3408645252"/>
      </p:ext>
    </p:extLst>
  </p:cSld>
  <p:clrMapOvr>
    <a:masterClrMapping/>
  </p:clrMapOvr>
</p:sldLayout>
</file>

<file path=ppt/slideLayouts/slideLayout87.xml><?xml version="1.0" encoding="utf-8"?>
<p:sldLayout xmlns:a="http://schemas.openxmlformats.org/drawingml/2006/main" xmlns:r="http://schemas.openxmlformats.org/officeDocument/2006/relationships" xmlns:p="http://schemas.openxmlformats.org/presentationml/2006/main" preserve="1">
  <p:cSld name="Logo only white text_bottom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12192000" cy="6858000"/>
          </a:xfrm>
          <a:prstGeom prst="rect">
            <a:avLst/>
          </a:prstGeom>
        </p:spPr>
        <p:txBody>
          <a:bodyPr/>
          <a:lstStyle/>
          <a:p>
            <a:r>
              <a:rPr lang="en-US"/>
              <a:t>Click icon to add picture</a:t>
            </a:r>
          </a:p>
        </p:txBody>
      </p:sp>
      <p:pic>
        <p:nvPicPr>
          <p:cNvPr id="3" name="Picture 2" descr="A picture containing text&#10;&#10;Description automatically generated">
            <a:extLst>
              <a:ext uri="{FF2B5EF4-FFF2-40B4-BE49-F238E27FC236}">
                <a16:creationId xmlns:a16="http://schemas.microsoft.com/office/drawing/2014/main" id="{0736A280-2C91-F548-B032-A04AB39CF28E}"/>
              </a:ext>
            </a:extLst>
          </p:cNvPr>
          <p:cNvPicPr>
            <a:picLocks noChangeAspect="1"/>
          </p:cNvPicPr>
          <p:nvPr/>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2305419123"/>
      </p:ext>
    </p:extLst>
  </p:cSld>
  <p:clrMapOvr>
    <a:masterClrMapping/>
  </p:clrMapOvr>
</p:sldLayout>
</file>

<file path=ppt/slideLayouts/slideLayout88.xml><?xml version="1.0" encoding="utf-8"?>
<p:sldLayout xmlns:a="http://schemas.openxmlformats.org/drawingml/2006/main" xmlns:r="http://schemas.openxmlformats.org/officeDocument/2006/relationships" xmlns:p="http://schemas.openxmlformats.org/presentationml/2006/main" preserve="1">
  <p:cSld name="Logo mono_top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12192000" cy="6858000"/>
          </a:xfrm>
          <a:prstGeom prst="rect">
            <a:avLst/>
          </a:prstGeom>
        </p:spPr>
        <p:txBody>
          <a:bodyPr/>
          <a:lstStyle/>
          <a:p>
            <a:r>
              <a:rPr lang="en-US"/>
              <a:t>Click icon to add picture</a:t>
            </a:r>
          </a:p>
        </p:txBody>
      </p:sp>
      <p:pic>
        <p:nvPicPr>
          <p:cNvPr id="3" name="Picture 2" descr="A picture containing text&#10;&#10;Description automatically generated">
            <a:extLst>
              <a:ext uri="{FF2B5EF4-FFF2-40B4-BE49-F238E27FC236}">
                <a16:creationId xmlns:a16="http://schemas.microsoft.com/office/drawing/2014/main" id="{79AAABAA-0F32-FD4D-BFBE-5CFAD828F7F3}"/>
              </a:ext>
            </a:extLst>
          </p:cNvPr>
          <p:cNvPicPr>
            <a:picLocks noChangeAspect="1"/>
          </p:cNvPicPr>
          <p:nvPr/>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3062002746"/>
      </p:ext>
    </p:extLst>
  </p:cSld>
  <p:clrMapOvr>
    <a:masterClrMapping/>
  </p:clrMapOvr>
</p:sldLayout>
</file>

<file path=ppt/slideLayouts/slideLayout89.xml><?xml version="1.0" encoding="utf-8"?>
<p:sldLayout xmlns:a="http://schemas.openxmlformats.org/drawingml/2006/main" xmlns:r="http://schemas.openxmlformats.org/officeDocument/2006/relationships" xmlns:p="http://schemas.openxmlformats.org/presentationml/2006/main" preserve="1">
  <p:cSld name="Logo Mono_Bottom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12192000" cy="6858000"/>
          </a:xfrm>
          <a:prstGeom prst="rect">
            <a:avLst/>
          </a:prstGeom>
        </p:spPr>
        <p:txBody>
          <a:bodyPr/>
          <a:lstStyle/>
          <a:p>
            <a:r>
              <a:rPr lang="en-US"/>
              <a:t>Click icon to add picture</a:t>
            </a:r>
          </a:p>
        </p:txBody>
      </p:sp>
      <p:pic>
        <p:nvPicPr>
          <p:cNvPr id="4" name="Picture 3" descr="A picture containing text&#10;&#10;Description automatically generated">
            <a:extLst>
              <a:ext uri="{FF2B5EF4-FFF2-40B4-BE49-F238E27FC236}">
                <a16:creationId xmlns:a16="http://schemas.microsoft.com/office/drawing/2014/main" id="{0F8DD660-4622-2A47-82B3-18A6984986A2}"/>
              </a:ext>
            </a:extLst>
          </p:cNvPr>
          <p:cNvPicPr>
            <a:picLocks noChangeAspect="1"/>
          </p:cNvPicPr>
          <p:nvPr/>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4204369913"/>
      </p:ext>
    </p:extLst>
  </p:cSld>
  <p:clrMapOvr>
    <a:masterClrMapping/>
  </p:clrMapOvr>
</p:sldLayout>
</file>

<file path=ppt/slideLayouts/slideLayout90.xml><?xml version="1.0" encoding="utf-8"?>
<p:sldLayout xmlns:a="http://schemas.openxmlformats.org/drawingml/2006/main" xmlns:r="http://schemas.openxmlformats.org/officeDocument/2006/relationships" xmlns:p="http://schemas.openxmlformats.org/presentationml/2006/main" preserve="1">
  <p:cSld name="Logo Mono White_top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12192000" cy="6858000"/>
          </a:xfrm>
          <a:prstGeom prst="rect">
            <a:avLst/>
          </a:prstGeom>
        </p:spPr>
        <p:txBody>
          <a:bodyPr/>
          <a:lstStyle/>
          <a:p>
            <a:r>
              <a:rPr lang="en-US"/>
              <a:t>Click icon to add picture</a:t>
            </a:r>
          </a:p>
        </p:txBody>
      </p:sp>
      <p:pic>
        <p:nvPicPr>
          <p:cNvPr id="4" name="Picture 3" descr="Text&#10;&#10;Description automatically generated with medium confidence">
            <a:extLst>
              <a:ext uri="{FF2B5EF4-FFF2-40B4-BE49-F238E27FC236}">
                <a16:creationId xmlns:a16="http://schemas.microsoft.com/office/drawing/2014/main" id="{6B516FE7-964A-1E4E-9AD2-64229A0C31A3}"/>
              </a:ext>
            </a:extLst>
          </p:cNvPr>
          <p:cNvPicPr>
            <a:picLocks noChangeAspect="1"/>
          </p:cNvPicPr>
          <p:nvPr/>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903956890"/>
      </p:ext>
    </p:extLst>
  </p:cSld>
  <p:clrMapOvr>
    <a:masterClrMapping/>
  </p:clrMapOvr>
</p:sldLayout>
</file>

<file path=ppt/slideLayouts/slideLayout91.xml><?xml version="1.0" encoding="utf-8"?>
<p:sldLayout xmlns:a="http://schemas.openxmlformats.org/drawingml/2006/main" xmlns:r="http://schemas.openxmlformats.org/officeDocument/2006/relationships" xmlns:p="http://schemas.openxmlformats.org/presentationml/2006/main" preserve="1">
  <p:cSld name="Logo Mono White_Bottom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12192000" cy="6858000"/>
          </a:xfrm>
          <a:prstGeom prst="rect">
            <a:avLst/>
          </a:prstGeom>
        </p:spPr>
        <p:txBody>
          <a:bodyPr/>
          <a:lstStyle/>
          <a:p>
            <a:r>
              <a:rPr lang="en-US"/>
              <a:t>Click icon to add picture</a:t>
            </a:r>
          </a:p>
        </p:txBody>
      </p:sp>
      <p:pic>
        <p:nvPicPr>
          <p:cNvPr id="3" name="Picture 2" descr="A picture containing graphical user interface&#10;&#10;Description automatically generated">
            <a:extLst>
              <a:ext uri="{FF2B5EF4-FFF2-40B4-BE49-F238E27FC236}">
                <a16:creationId xmlns:a16="http://schemas.microsoft.com/office/drawing/2014/main" id="{1B6401D3-A379-1A4C-84B3-73B1DEBDD1E8}"/>
              </a:ext>
            </a:extLst>
          </p:cNvPr>
          <p:cNvPicPr>
            <a:picLocks noChangeAspect="1"/>
          </p:cNvPicPr>
          <p:nvPr/>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363222012"/>
      </p:ext>
    </p:extLst>
  </p:cSld>
  <p:clrMapOvr>
    <a:masterClrMapping/>
  </p:clrMapOvr>
</p:sldLayout>
</file>

<file path=ppt/slideLayouts/slideLayout92.xml><?xml version="1.0" encoding="utf-8"?>
<p:sldLayout xmlns:a="http://schemas.openxmlformats.org/drawingml/2006/main" xmlns:r="http://schemas.openxmlformats.org/officeDocument/2006/relationships" xmlns:p="http://schemas.openxmlformats.org/presentationml/2006/main" preserve="1">
  <p:cSld name="Logo Full Colour_Top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12192000" cy="6858000"/>
          </a:xfrm>
          <a:prstGeom prst="rect">
            <a:avLst/>
          </a:prstGeom>
        </p:spPr>
        <p:txBody>
          <a:bodyPr/>
          <a:lstStyle/>
          <a:p>
            <a:r>
              <a:rPr lang="en-US"/>
              <a:t>Click icon to add picture</a:t>
            </a:r>
          </a:p>
        </p:txBody>
      </p:sp>
      <p:pic>
        <p:nvPicPr>
          <p:cNvPr id="3" name="Picture 2" descr="A picture containing text&#10;&#10;Description automatically generated">
            <a:extLst>
              <a:ext uri="{FF2B5EF4-FFF2-40B4-BE49-F238E27FC236}">
                <a16:creationId xmlns:a16="http://schemas.microsoft.com/office/drawing/2014/main" id="{4D3D6F76-26A7-0E46-9BE1-B7F072940204}"/>
              </a:ext>
            </a:extLst>
          </p:cNvPr>
          <p:cNvPicPr>
            <a:picLocks noChangeAspect="1"/>
          </p:cNvPicPr>
          <p:nvPr/>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540919200"/>
      </p:ext>
    </p:extLst>
  </p:cSld>
  <p:clrMapOvr>
    <a:masterClrMapping/>
  </p:clrMapOvr>
</p:sldLayout>
</file>

<file path=ppt/slideLayouts/slideLayout93.xml><?xml version="1.0" encoding="utf-8"?>
<p:sldLayout xmlns:a="http://schemas.openxmlformats.org/drawingml/2006/main" xmlns:r="http://schemas.openxmlformats.org/officeDocument/2006/relationships" xmlns:p="http://schemas.openxmlformats.org/presentationml/2006/main" preserve="1">
  <p:cSld name="Logo Full colour_Cottom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12192000" cy="6858000"/>
          </a:xfrm>
          <a:prstGeom prst="rect">
            <a:avLst/>
          </a:prstGeom>
        </p:spPr>
        <p:txBody>
          <a:bodyPr/>
          <a:lstStyle/>
          <a:p>
            <a:r>
              <a:rPr lang="en-US"/>
              <a:t>Click icon to add picture</a:t>
            </a:r>
          </a:p>
        </p:txBody>
      </p:sp>
      <p:pic>
        <p:nvPicPr>
          <p:cNvPr id="4" name="Picture 3" descr="A picture containing chart&#10;&#10;Description automatically generated">
            <a:extLst>
              <a:ext uri="{FF2B5EF4-FFF2-40B4-BE49-F238E27FC236}">
                <a16:creationId xmlns:a16="http://schemas.microsoft.com/office/drawing/2014/main" id="{2AEF8B83-F027-5B40-9BE5-0DC1AAF1C706}"/>
              </a:ext>
            </a:extLst>
          </p:cNvPr>
          <p:cNvPicPr>
            <a:picLocks noChangeAspect="1"/>
          </p:cNvPicPr>
          <p:nvPr/>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3802674725"/>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slideLayout" Target="../slideLayouts/slideLayout3.xml"/><Relationship Id="rId7" Type="http://schemas.openxmlformats.org/officeDocument/2006/relationships/image" Target="../media/image1.png"/><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theme" Target="../theme/theme1.xml"/><Relationship Id="rId5" Type="http://schemas.openxmlformats.org/officeDocument/2006/relationships/slideLayout" Target="../slideLayouts/slideLayout5.xml"/><Relationship Id="rId4" Type="http://schemas.openxmlformats.org/officeDocument/2006/relationships/slideLayout" Target="../slideLayouts/slideLayout4.xml"/></Relationships>
</file>

<file path=ppt/slideMasters/_rels/slideMaster2.xml.rels><?xml version="1.0" encoding="UTF-8" standalone="yes"?>
<Relationships xmlns="http://schemas.openxmlformats.org/package/2006/relationships"><Relationship Id="rId3" Type="http://schemas.openxmlformats.org/officeDocument/2006/relationships/slideLayout" Target="../slideLayouts/slideLayout8.xml"/><Relationship Id="rId2" Type="http://schemas.openxmlformats.org/officeDocument/2006/relationships/slideLayout" Target="../slideLayouts/slideLayout7.xml"/><Relationship Id="rId1" Type="http://schemas.openxmlformats.org/officeDocument/2006/relationships/slideLayout" Target="../slideLayouts/slideLayout6.xml"/><Relationship Id="rId6" Type="http://schemas.openxmlformats.org/officeDocument/2006/relationships/image" Target="../media/image2.png"/><Relationship Id="rId5" Type="http://schemas.openxmlformats.org/officeDocument/2006/relationships/theme" Target="../theme/theme2.xml"/><Relationship Id="rId4" Type="http://schemas.openxmlformats.org/officeDocument/2006/relationships/slideLayout" Target="../slideLayouts/slideLayout9.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17.xml"/><Relationship Id="rId13" Type="http://schemas.openxmlformats.org/officeDocument/2006/relationships/image" Target="../media/image3.png"/><Relationship Id="rId3" Type="http://schemas.openxmlformats.org/officeDocument/2006/relationships/slideLayout" Target="../slideLayouts/slideLayout12.xml"/><Relationship Id="rId7" Type="http://schemas.openxmlformats.org/officeDocument/2006/relationships/slideLayout" Target="../slideLayouts/slideLayout16.xml"/><Relationship Id="rId12" Type="http://schemas.openxmlformats.org/officeDocument/2006/relationships/theme" Target="../theme/theme3.xml"/><Relationship Id="rId2" Type="http://schemas.openxmlformats.org/officeDocument/2006/relationships/slideLayout" Target="../slideLayouts/slideLayout11.xml"/><Relationship Id="rId1" Type="http://schemas.openxmlformats.org/officeDocument/2006/relationships/slideLayout" Target="../slideLayouts/slideLayout10.xml"/><Relationship Id="rId6" Type="http://schemas.openxmlformats.org/officeDocument/2006/relationships/slideLayout" Target="../slideLayouts/slideLayout15.xml"/><Relationship Id="rId11" Type="http://schemas.openxmlformats.org/officeDocument/2006/relationships/slideLayout" Target="../slideLayouts/slideLayout20.xml"/><Relationship Id="rId5" Type="http://schemas.openxmlformats.org/officeDocument/2006/relationships/slideLayout" Target="../slideLayouts/slideLayout14.xml"/><Relationship Id="rId10" Type="http://schemas.openxmlformats.org/officeDocument/2006/relationships/slideLayout" Target="../slideLayouts/slideLayout19.xml"/><Relationship Id="rId4" Type="http://schemas.openxmlformats.org/officeDocument/2006/relationships/slideLayout" Target="../slideLayouts/slideLayout13.xml"/><Relationship Id="rId9" Type="http://schemas.openxmlformats.org/officeDocument/2006/relationships/slideLayout" Target="../slideLayouts/slideLayout18.xml"/></Relationships>
</file>

<file path=ppt/slideMasters/_rels/slideMaster4.xml.rels><?xml version="1.0" encoding="UTF-8" standalone="yes"?>
<Relationships xmlns="http://schemas.openxmlformats.org/package/2006/relationships"><Relationship Id="rId8" Type="http://schemas.openxmlformats.org/officeDocument/2006/relationships/slideLayout" Target="../slideLayouts/slideLayout28.xml"/><Relationship Id="rId13" Type="http://schemas.openxmlformats.org/officeDocument/2006/relationships/image" Target="../media/image3.png"/><Relationship Id="rId3" Type="http://schemas.openxmlformats.org/officeDocument/2006/relationships/slideLayout" Target="../slideLayouts/slideLayout23.xml"/><Relationship Id="rId7" Type="http://schemas.openxmlformats.org/officeDocument/2006/relationships/slideLayout" Target="../slideLayouts/slideLayout27.xml"/><Relationship Id="rId12" Type="http://schemas.openxmlformats.org/officeDocument/2006/relationships/theme" Target="../theme/theme4.xml"/><Relationship Id="rId2" Type="http://schemas.openxmlformats.org/officeDocument/2006/relationships/slideLayout" Target="../slideLayouts/slideLayout22.xml"/><Relationship Id="rId1" Type="http://schemas.openxmlformats.org/officeDocument/2006/relationships/slideLayout" Target="../slideLayouts/slideLayout21.xml"/><Relationship Id="rId6" Type="http://schemas.openxmlformats.org/officeDocument/2006/relationships/slideLayout" Target="../slideLayouts/slideLayout26.xml"/><Relationship Id="rId11" Type="http://schemas.openxmlformats.org/officeDocument/2006/relationships/slideLayout" Target="../slideLayouts/slideLayout31.xml"/><Relationship Id="rId5" Type="http://schemas.openxmlformats.org/officeDocument/2006/relationships/slideLayout" Target="../slideLayouts/slideLayout25.xml"/><Relationship Id="rId10" Type="http://schemas.openxmlformats.org/officeDocument/2006/relationships/slideLayout" Target="../slideLayouts/slideLayout30.xml"/><Relationship Id="rId4" Type="http://schemas.openxmlformats.org/officeDocument/2006/relationships/slideLayout" Target="../slideLayouts/slideLayout24.xml"/><Relationship Id="rId9" Type="http://schemas.openxmlformats.org/officeDocument/2006/relationships/slideLayout" Target="../slideLayouts/slideLayout29.xml"/></Relationships>
</file>

<file path=ppt/slideMasters/_rels/slideMaster5.xml.rels><?xml version="1.0" encoding="UTF-8" standalone="yes"?>
<Relationships xmlns="http://schemas.openxmlformats.org/package/2006/relationships"><Relationship Id="rId3" Type="http://schemas.openxmlformats.org/officeDocument/2006/relationships/theme" Target="../theme/theme5.xml"/><Relationship Id="rId2" Type="http://schemas.openxmlformats.org/officeDocument/2006/relationships/slideLayout" Target="../slideLayouts/slideLayout33.xml"/><Relationship Id="rId1" Type="http://schemas.openxmlformats.org/officeDocument/2006/relationships/slideLayout" Target="../slideLayouts/slideLayout32.xml"/><Relationship Id="rId4" Type="http://schemas.openxmlformats.org/officeDocument/2006/relationships/image" Target="../media/image4.png"/></Relationships>
</file>

<file path=ppt/slideMasters/_rels/slideMaster6.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theme" Target="../theme/theme6.xml"/><Relationship Id="rId1" Type="http://schemas.openxmlformats.org/officeDocument/2006/relationships/slideLayout" Target="../slideLayouts/slideLayout34.xml"/></Relationships>
</file>

<file path=ppt/slideMasters/_rels/slideMaster7.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theme" Target="../theme/theme7.xml"/><Relationship Id="rId1" Type="http://schemas.openxmlformats.org/officeDocument/2006/relationships/slideLayout" Target="../slideLayouts/slideLayout35.xml"/></Relationships>
</file>

<file path=ppt/slideMasters/_rels/slideMaster8.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theme" Target="../theme/theme8.xml"/><Relationship Id="rId1" Type="http://schemas.openxmlformats.org/officeDocument/2006/relationships/slideLayout" Target="../slideLayouts/slideLayout36.xml"/></Relationships>
</file>

<file path=ppt/slideMasters/_rels/slideMaster9.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theme" Target="../theme/theme9.xml"/><Relationship Id="rId1" Type="http://schemas.openxmlformats.org/officeDocument/2006/relationships/slideLayout" Target="../slideLayouts/slideLayout37.xml"/></Relationships>
</file>

<file path=ppt/slideMasters/_rels/slideMaster10.xml.rels><?xml version="1.0" encoding="UTF-8" standalone="yes"?>
<Relationships xmlns="http://schemas.openxmlformats.org/package/2006/relationships"><Relationship Id="rId3" Type="http://schemas.openxmlformats.org/officeDocument/2006/relationships/theme" Target="../theme/theme10.xml"/><Relationship Id="rId2" Type="http://schemas.openxmlformats.org/officeDocument/2006/relationships/slideLayout" Target="../slideLayouts/slideLayout39.xml"/><Relationship Id="rId1" Type="http://schemas.openxmlformats.org/officeDocument/2006/relationships/slideLayout" Target="../slideLayouts/slideLayout38.xml"/><Relationship Id="rId4" Type="http://schemas.openxmlformats.org/officeDocument/2006/relationships/image" Target="../media/image9.png"/></Relationships>
</file>

<file path=ppt/slideMasters/_rels/slideMaster11.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theme" Target="../theme/theme11.xml"/><Relationship Id="rId1" Type="http://schemas.openxmlformats.org/officeDocument/2006/relationships/slideLayout" Target="../slideLayouts/slideLayout40.xml"/></Relationships>
</file>

<file path=ppt/slideMasters/_rels/slideMaster12.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theme" Target="../theme/theme12.xml"/><Relationship Id="rId1" Type="http://schemas.openxmlformats.org/officeDocument/2006/relationships/slideLayout" Target="../slideLayouts/slideLayout41.xml"/></Relationships>
</file>

<file path=ppt/slideMasters/_rels/slideMaster13.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theme" Target="../theme/theme13.xml"/><Relationship Id="rId1" Type="http://schemas.openxmlformats.org/officeDocument/2006/relationships/slideLayout" Target="../slideLayouts/slideLayout42.xml"/></Relationships>
</file>

<file path=ppt/slideMasters/_rels/slideMaster14.xml.rels><?xml version="1.0" encoding="UTF-8" standalone="yes"?>
<Relationships xmlns="http://schemas.openxmlformats.org/package/2006/relationships"><Relationship Id="rId8" Type="http://schemas.openxmlformats.org/officeDocument/2006/relationships/slideLayout" Target="../slideLayouts/slideLayout50.xml"/><Relationship Id="rId13" Type="http://schemas.openxmlformats.org/officeDocument/2006/relationships/image" Target="../media/image3.png"/><Relationship Id="rId3" Type="http://schemas.openxmlformats.org/officeDocument/2006/relationships/slideLayout" Target="../slideLayouts/slideLayout45.xml"/><Relationship Id="rId7" Type="http://schemas.openxmlformats.org/officeDocument/2006/relationships/slideLayout" Target="../slideLayouts/slideLayout49.xml"/><Relationship Id="rId12" Type="http://schemas.openxmlformats.org/officeDocument/2006/relationships/theme" Target="../theme/theme14.xml"/><Relationship Id="rId2" Type="http://schemas.openxmlformats.org/officeDocument/2006/relationships/slideLayout" Target="../slideLayouts/slideLayout44.xml"/><Relationship Id="rId1" Type="http://schemas.openxmlformats.org/officeDocument/2006/relationships/slideLayout" Target="../slideLayouts/slideLayout43.xml"/><Relationship Id="rId6" Type="http://schemas.openxmlformats.org/officeDocument/2006/relationships/slideLayout" Target="../slideLayouts/slideLayout48.xml"/><Relationship Id="rId11" Type="http://schemas.openxmlformats.org/officeDocument/2006/relationships/slideLayout" Target="../slideLayouts/slideLayout53.xml"/><Relationship Id="rId5" Type="http://schemas.openxmlformats.org/officeDocument/2006/relationships/slideLayout" Target="../slideLayouts/slideLayout47.xml"/><Relationship Id="rId10" Type="http://schemas.openxmlformats.org/officeDocument/2006/relationships/slideLayout" Target="../slideLayouts/slideLayout52.xml"/><Relationship Id="rId4" Type="http://schemas.openxmlformats.org/officeDocument/2006/relationships/slideLayout" Target="../slideLayouts/slideLayout46.xml"/><Relationship Id="rId9" Type="http://schemas.openxmlformats.org/officeDocument/2006/relationships/slideLayout" Target="../slideLayouts/slideLayout51.xml"/></Relationships>
</file>

<file path=ppt/slideMasters/_rels/slideMaster15.xml.rels><?xml version="1.0" encoding="UTF-8" standalone="yes"?>
<Relationships xmlns="http://schemas.openxmlformats.org/package/2006/relationships"><Relationship Id="rId3" Type="http://schemas.openxmlformats.org/officeDocument/2006/relationships/slideLayout" Target="../slideLayouts/slideLayout56.xml"/><Relationship Id="rId2" Type="http://schemas.openxmlformats.org/officeDocument/2006/relationships/slideLayout" Target="../slideLayouts/slideLayout55.xml"/><Relationship Id="rId1" Type="http://schemas.openxmlformats.org/officeDocument/2006/relationships/slideLayout" Target="../slideLayouts/slideLayout54.xml"/><Relationship Id="rId6" Type="http://schemas.openxmlformats.org/officeDocument/2006/relationships/image" Target="../media/image13.png"/><Relationship Id="rId5" Type="http://schemas.openxmlformats.org/officeDocument/2006/relationships/theme" Target="../theme/theme15.xml"/><Relationship Id="rId4" Type="http://schemas.openxmlformats.org/officeDocument/2006/relationships/slideLayout" Target="../slideLayouts/slideLayout57.xml"/></Relationships>
</file>

<file path=ppt/slideMasters/_rels/slideMaster16.xml.rels><?xml version="1.0" encoding="UTF-8" standalone="yes"?>
<Relationships xmlns="http://schemas.openxmlformats.org/package/2006/relationships"><Relationship Id="rId3" Type="http://schemas.openxmlformats.org/officeDocument/2006/relationships/slideLayout" Target="../slideLayouts/slideLayout60.xml"/><Relationship Id="rId2" Type="http://schemas.openxmlformats.org/officeDocument/2006/relationships/slideLayout" Target="../slideLayouts/slideLayout59.xml"/><Relationship Id="rId1" Type="http://schemas.openxmlformats.org/officeDocument/2006/relationships/slideLayout" Target="../slideLayouts/slideLayout58.xml"/><Relationship Id="rId5" Type="http://schemas.openxmlformats.org/officeDocument/2006/relationships/image" Target="../media/image14.png"/><Relationship Id="rId4" Type="http://schemas.openxmlformats.org/officeDocument/2006/relationships/theme" Target="../theme/theme16.xml"/></Relationships>
</file>

<file path=ppt/slideMasters/_rels/slideMaster17.xml.rels><?xml version="1.0" encoding="UTF-8" standalone="yes"?>
<Relationships xmlns="http://schemas.openxmlformats.org/package/2006/relationships"><Relationship Id="rId3" Type="http://schemas.openxmlformats.org/officeDocument/2006/relationships/slideLayout" Target="../slideLayouts/slideLayout63.xml"/><Relationship Id="rId2" Type="http://schemas.openxmlformats.org/officeDocument/2006/relationships/slideLayout" Target="../slideLayouts/slideLayout62.xml"/><Relationship Id="rId1" Type="http://schemas.openxmlformats.org/officeDocument/2006/relationships/slideLayout" Target="../slideLayouts/slideLayout61.xml"/><Relationship Id="rId5" Type="http://schemas.openxmlformats.org/officeDocument/2006/relationships/image" Target="../media/image15.png"/><Relationship Id="rId4" Type="http://schemas.openxmlformats.org/officeDocument/2006/relationships/theme" Target="../theme/theme17.xml"/></Relationships>
</file>

<file path=ppt/slideMasters/_rels/slideMaster18.xml.rels><?xml version="1.0" encoding="UTF-8" standalone="yes"?>
<Relationships xmlns="http://schemas.openxmlformats.org/package/2006/relationships"><Relationship Id="rId8" Type="http://schemas.openxmlformats.org/officeDocument/2006/relationships/slideLayout" Target="../slideLayouts/slideLayout71.xml"/><Relationship Id="rId13" Type="http://schemas.openxmlformats.org/officeDocument/2006/relationships/image" Target="../media/image16.png"/><Relationship Id="rId3" Type="http://schemas.openxmlformats.org/officeDocument/2006/relationships/slideLayout" Target="../slideLayouts/slideLayout66.xml"/><Relationship Id="rId7" Type="http://schemas.openxmlformats.org/officeDocument/2006/relationships/slideLayout" Target="../slideLayouts/slideLayout70.xml"/><Relationship Id="rId12" Type="http://schemas.openxmlformats.org/officeDocument/2006/relationships/theme" Target="../theme/theme18.xml"/><Relationship Id="rId2" Type="http://schemas.openxmlformats.org/officeDocument/2006/relationships/slideLayout" Target="../slideLayouts/slideLayout65.xml"/><Relationship Id="rId1" Type="http://schemas.openxmlformats.org/officeDocument/2006/relationships/slideLayout" Target="../slideLayouts/slideLayout64.xml"/><Relationship Id="rId6" Type="http://schemas.openxmlformats.org/officeDocument/2006/relationships/slideLayout" Target="../slideLayouts/slideLayout69.xml"/><Relationship Id="rId11" Type="http://schemas.openxmlformats.org/officeDocument/2006/relationships/slideLayout" Target="../slideLayouts/slideLayout74.xml"/><Relationship Id="rId5" Type="http://schemas.openxmlformats.org/officeDocument/2006/relationships/slideLayout" Target="../slideLayouts/slideLayout68.xml"/><Relationship Id="rId10" Type="http://schemas.openxmlformats.org/officeDocument/2006/relationships/slideLayout" Target="../slideLayouts/slideLayout73.xml"/><Relationship Id="rId4" Type="http://schemas.openxmlformats.org/officeDocument/2006/relationships/slideLayout" Target="../slideLayouts/slideLayout67.xml"/><Relationship Id="rId9" Type="http://schemas.openxmlformats.org/officeDocument/2006/relationships/slideLayout" Target="../slideLayouts/slideLayout72.xml"/></Relationships>
</file>

<file path=ppt/slideMasters/_rels/slideMaster19.xml.rels><?xml version="1.0" encoding="UTF-8" standalone="yes"?>
<Relationships xmlns="http://schemas.openxmlformats.org/package/2006/relationships"><Relationship Id="rId8" Type="http://schemas.openxmlformats.org/officeDocument/2006/relationships/slideLayout" Target="../slideLayouts/slideLayout82.xml"/><Relationship Id="rId13" Type="http://schemas.openxmlformats.org/officeDocument/2006/relationships/image" Target="../media/image17.png"/><Relationship Id="rId3" Type="http://schemas.openxmlformats.org/officeDocument/2006/relationships/slideLayout" Target="../slideLayouts/slideLayout77.xml"/><Relationship Id="rId7" Type="http://schemas.openxmlformats.org/officeDocument/2006/relationships/slideLayout" Target="../slideLayouts/slideLayout81.xml"/><Relationship Id="rId12" Type="http://schemas.openxmlformats.org/officeDocument/2006/relationships/theme" Target="../theme/theme19.xml"/><Relationship Id="rId2" Type="http://schemas.openxmlformats.org/officeDocument/2006/relationships/slideLayout" Target="../slideLayouts/slideLayout76.xml"/><Relationship Id="rId1" Type="http://schemas.openxmlformats.org/officeDocument/2006/relationships/slideLayout" Target="../slideLayouts/slideLayout75.xml"/><Relationship Id="rId6" Type="http://schemas.openxmlformats.org/officeDocument/2006/relationships/slideLayout" Target="../slideLayouts/slideLayout80.xml"/><Relationship Id="rId11" Type="http://schemas.openxmlformats.org/officeDocument/2006/relationships/slideLayout" Target="../slideLayouts/slideLayout85.xml"/><Relationship Id="rId5" Type="http://schemas.openxmlformats.org/officeDocument/2006/relationships/slideLayout" Target="../slideLayouts/slideLayout79.xml"/><Relationship Id="rId10" Type="http://schemas.openxmlformats.org/officeDocument/2006/relationships/slideLayout" Target="../slideLayouts/slideLayout84.xml"/><Relationship Id="rId4" Type="http://schemas.openxmlformats.org/officeDocument/2006/relationships/slideLayout" Target="../slideLayouts/slideLayout78.xml"/><Relationship Id="rId9" Type="http://schemas.openxmlformats.org/officeDocument/2006/relationships/slideLayout" Target="../slideLayouts/slideLayout83.xml"/></Relationships>
</file>

<file path=ppt/slideMasters/_rels/slideMaster20.xml.rels><?xml version="1.0" encoding="UTF-8" standalone="yes"?>
<Relationships xmlns="http://schemas.openxmlformats.org/package/2006/relationships"><Relationship Id="rId8" Type="http://schemas.openxmlformats.org/officeDocument/2006/relationships/slideLayout" Target="../slideLayouts/slideLayout93.xml"/><Relationship Id="rId3" Type="http://schemas.openxmlformats.org/officeDocument/2006/relationships/slideLayout" Target="../slideLayouts/slideLayout88.xml"/><Relationship Id="rId7" Type="http://schemas.openxmlformats.org/officeDocument/2006/relationships/slideLayout" Target="../slideLayouts/slideLayout92.xml"/><Relationship Id="rId2" Type="http://schemas.openxmlformats.org/officeDocument/2006/relationships/slideLayout" Target="../slideLayouts/slideLayout87.xml"/><Relationship Id="rId1" Type="http://schemas.openxmlformats.org/officeDocument/2006/relationships/slideLayout" Target="../slideLayouts/slideLayout86.xml"/><Relationship Id="rId6" Type="http://schemas.openxmlformats.org/officeDocument/2006/relationships/slideLayout" Target="../slideLayouts/slideLayout91.xml"/><Relationship Id="rId5" Type="http://schemas.openxmlformats.org/officeDocument/2006/relationships/slideLayout" Target="../slideLayouts/slideLayout90.xml"/><Relationship Id="rId4" Type="http://schemas.openxmlformats.org/officeDocument/2006/relationships/slideLayout" Target="../slideLayouts/slideLayout89.xml"/><Relationship Id="rId9" Type="http://schemas.openxmlformats.org/officeDocument/2006/relationships/theme" Target="../theme/theme2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16" name="bg object 16"/>
          <p:cNvPicPr/>
          <p:nvPr/>
        </p:nvPicPr>
        <p:blipFill>
          <a:blip r:embed="rId7" cstate="print"/>
          <a:stretch>
            <a:fillRect/>
          </a:stretch>
        </p:blipFill>
        <p:spPr>
          <a:xfrm>
            <a:off x="0" y="6000750"/>
            <a:ext cx="12191999" cy="857249"/>
          </a:xfrm>
          <a:prstGeom prst="rect">
            <a:avLst/>
          </a:prstGeom>
        </p:spPr>
      </p:pic>
      <p:sp>
        <p:nvSpPr>
          <p:cNvPr id="2" name="Holder 2"/>
          <p:cNvSpPr>
            <a:spLocks noGrp="1"/>
          </p:cNvSpPr>
          <p:nvPr>
            <p:ph type="title"/>
          </p:nvPr>
        </p:nvSpPr>
        <p:spPr>
          <a:xfrm>
            <a:off x="916939" y="296038"/>
            <a:ext cx="8270240" cy="696594"/>
          </a:xfrm>
          <a:prstGeom prst="rect">
            <a:avLst/>
          </a:prstGeom>
        </p:spPr>
        <p:txBody>
          <a:bodyPr wrap="square" lIns="0" tIns="0" rIns="0" bIns="0">
            <a:spAutoFit/>
          </a:bodyPr>
          <a:lstStyle>
            <a:lvl1pPr>
              <a:defRPr sz="4400" b="0" i="0">
                <a:solidFill>
                  <a:schemeClr val="tx1"/>
                </a:solidFill>
                <a:latin typeface="Calibri Light"/>
                <a:cs typeface="Calibri Light"/>
              </a:defRPr>
            </a:lvl1pPr>
          </a:lstStyle>
          <a:p>
            <a:endParaRPr/>
          </a:p>
        </p:txBody>
      </p:sp>
      <p:sp>
        <p:nvSpPr>
          <p:cNvPr id="3" name="Holder 3"/>
          <p:cNvSpPr>
            <a:spLocks noGrp="1"/>
          </p:cNvSpPr>
          <p:nvPr>
            <p:ph type="body" idx="1"/>
          </p:nvPr>
        </p:nvSpPr>
        <p:spPr>
          <a:xfrm>
            <a:off x="916939" y="1220819"/>
            <a:ext cx="10358120" cy="4798060"/>
          </a:xfrm>
          <a:prstGeom prst="rect">
            <a:avLst/>
          </a:prstGeom>
        </p:spPr>
        <p:txBody>
          <a:bodyPr wrap="square" lIns="0" tIns="0" rIns="0" bIns="0">
            <a:spAutoFit/>
          </a:bodyPr>
          <a:lstStyle>
            <a:lvl1pPr>
              <a:defRPr sz="2800" b="0" i="0">
                <a:solidFill>
                  <a:schemeClr val="tx1"/>
                </a:solidFill>
                <a:latin typeface="Calibri"/>
                <a:cs typeface="Calibri"/>
              </a:defRPr>
            </a:lvl1pPr>
          </a:lstStyle>
          <a:p>
            <a:endParaRPr/>
          </a:p>
        </p:txBody>
      </p:sp>
      <p:sp>
        <p:nvSpPr>
          <p:cNvPr id="4" name="Holder 4"/>
          <p:cNvSpPr>
            <a:spLocks noGrp="1"/>
          </p:cNvSpPr>
          <p:nvPr>
            <p:ph type="ftr" sz="quarter" idx="5"/>
          </p:nvPr>
        </p:nvSpPr>
        <p:spPr>
          <a:xfrm>
            <a:off x="4145280" y="6377940"/>
            <a:ext cx="3901440" cy="342900"/>
          </a:xfrm>
          <a:prstGeom prst="rect">
            <a:avLst/>
          </a:prstGeom>
        </p:spPr>
        <p:txBody>
          <a:bodyPr wrap="square" lIns="0" tIns="0" rIns="0" bIns="0">
            <a:spAutoFit/>
          </a:bodyPr>
          <a:lstStyle>
            <a:lvl1pPr algn="ctr">
              <a:defRPr>
                <a:solidFill>
                  <a:schemeClr val="tx1">
                    <a:tint val="75000"/>
                  </a:schemeClr>
                </a:solidFill>
              </a:defRPr>
            </a:lvl1pPr>
          </a:lstStyle>
          <a:p>
            <a:endParaRPr/>
          </a:p>
        </p:txBody>
      </p:sp>
      <p:sp>
        <p:nvSpPr>
          <p:cNvPr id="5" name="Holder 5"/>
          <p:cNvSpPr>
            <a:spLocks noGrp="1"/>
          </p:cNvSpPr>
          <p:nvPr>
            <p:ph type="dt" sz="half" idx="6"/>
          </p:nvPr>
        </p:nvSpPr>
        <p:spPr>
          <a:xfrm>
            <a:off x="609600" y="6377940"/>
            <a:ext cx="2804160" cy="342900"/>
          </a:xfrm>
          <a:prstGeom prst="rect">
            <a:avLst/>
          </a:prstGeom>
        </p:spPr>
        <p:txBody>
          <a:bodyPr wrap="square" lIns="0" tIns="0" rIns="0" bIns="0">
            <a:spAutoFit/>
          </a:bodyPr>
          <a:lstStyle>
            <a:lvl1pPr algn="l">
              <a:defRPr>
                <a:solidFill>
                  <a:schemeClr val="tx1">
                    <a:tint val="75000"/>
                  </a:schemeClr>
                </a:solidFill>
              </a:defRPr>
            </a:lvl1pPr>
          </a:lstStyle>
          <a:p>
            <a:fld id="{1D8BD707-D9CF-40AE-B4C6-C98DA3205C09}" type="datetimeFigureOut">
              <a:rPr lang="en-US"/>
              <a:t>1/25/2024</a:t>
            </a:fld>
            <a:endParaRPr lang="en-US"/>
          </a:p>
        </p:txBody>
      </p:sp>
      <p:sp>
        <p:nvSpPr>
          <p:cNvPr id="6" name="Holder 6"/>
          <p:cNvSpPr>
            <a:spLocks noGrp="1"/>
          </p:cNvSpPr>
          <p:nvPr>
            <p:ph type="sldNum" sz="quarter" idx="7"/>
          </p:nvPr>
        </p:nvSpPr>
        <p:spPr>
          <a:xfrm>
            <a:off x="8778240" y="6377940"/>
            <a:ext cx="2804160" cy="342900"/>
          </a:xfrm>
          <a:prstGeom prst="rect">
            <a:avLst/>
          </a:prstGeom>
        </p:spPr>
        <p:txBody>
          <a:bodyPr wrap="square" lIns="0" tIns="0" rIns="0" bIns="0">
            <a:spAutoFit/>
          </a:bodyPr>
          <a:lstStyle>
            <a:lvl1pPr algn="r">
              <a:defRPr>
                <a:solidFill>
                  <a:schemeClr val="tx1">
                    <a:tint val="75000"/>
                  </a:schemeClr>
                </a:solidFill>
              </a:defRPr>
            </a:lvl1pPr>
          </a:lstStyle>
          <a:p>
            <a:fld id="{B6F15528-21DE-4FAA-801E-634DDDAF4B2B}" type="slidenum">
              <a:t>‹#›</a:t>
            </a:fld>
            <a:endParaRPr/>
          </a:p>
        </p:txBody>
      </p:sp>
    </p:spTree>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Lst>
  <p:txStyles>
    <p:titleStyle>
      <a:lvl1pPr>
        <a:defRPr>
          <a:latin typeface="+mj-lt"/>
          <a:ea typeface="+mj-ea"/>
          <a:cs typeface="+mj-cs"/>
        </a:defRPr>
      </a:lvl1pPr>
    </p:titleStyle>
    <p:bodyStyle>
      <a:lvl1pPr marL="0">
        <a:defRPr>
          <a:latin typeface="+mn-lt"/>
          <a:ea typeface="+mn-ea"/>
          <a:cs typeface="+mn-cs"/>
        </a:defRPr>
      </a:lvl1pPr>
      <a:lvl2pPr marL="457200">
        <a:defRPr>
          <a:latin typeface="+mn-lt"/>
          <a:ea typeface="+mn-ea"/>
          <a:cs typeface="+mn-cs"/>
        </a:defRPr>
      </a:lvl2pPr>
      <a:lvl3pPr marL="914400">
        <a:defRPr>
          <a:latin typeface="+mn-lt"/>
          <a:ea typeface="+mn-ea"/>
          <a:cs typeface="+mn-cs"/>
        </a:defRPr>
      </a:lvl3pPr>
      <a:lvl4pPr marL="1371600">
        <a:defRPr>
          <a:latin typeface="+mn-lt"/>
          <a:ea typeface="+mn-ea"/>
          <a:cs typeface="+mn-cs"/>
        </a:defRPr>
      </a:lvl4pPr>
      <a:lvl5pPr marL="1828800">
        <a:defRPr>
          <a:latin typeface="+mn-lt"/>
          <a:ea typeface="+mn-ea"/>
          <a:cs typeface="+mn-cs"/>
        </a:defRPr>
      </a:lvl5pPr>
      <a:lvl6pPr marL="2286000">
        <a:defRPr>
          <a:latin typeface="+mn-lt"/>
          <a:ea typeface="+mn-ea"/>
          <a:cs typeface="+mn-cs"/>
        </a:defRPr>
      </a:lvl6pPr>
      <a:lvl7pPr marL="2743200">
        <a:defRPr>
          <a:latin typeface="+mn-lt"/>
          <a:ea typeface="+mn-ea"/>
          <a:cs typeface="+mn-cs"/>
        </a:defRPr>
      </a:lvl7pPr>
      <a:lvl8pPr marL="3200400">
        <a:defRPr>
          <a:latin typeface="+mn-lt"/>
          <a:ea typeface="+mn-ea"/>
          <a:cs typeface="+mn-cs"/>
        </a:defRPr>
      </a:lvl8pPr>
      <a:lvl9pPr marL="3657600">
        <a:defRPr>
          <a:latin typeface="+mn-lt"/>
          <a:ea typeface="+mn-ea"/>
          <a:cs typeface="+mn-cs"/>
        </a:defRPr>
      </a:lvl9pPr>
    </p:bodyStyle>
    <p:otherStyle>
      <a:lvl1pPr marL="0">
        <a:defRPr>
          <a:latin typeface="+mn-lt"/>
          <a:ea typeface="+mn-ea"/>
          <a:cs typeface="+mn-cs"/>
        </a:defRPr>
      </a:lvl1pPr>
      <a:lvl2pPr marL="457200">
        <a:defRPr>
          <a:latin typeface="+mn-lt"/>
          <a:ea typeface="+mn-ea"/>
          <a:cs typeface="+mn-cs"/>
        </a:defRPr>
      </a:lvl2pPr>
      <a:lvl3pPr marL="914400">
        <a:defRPr>
          <a:latin typeface="+mn-lt"/>
          <a:ea typeface="+mn-ea"/>
          <a:cs typeface="+mn-cs"/>
        </a:defRPr>
      </a:lvl3pPr>
      <a:lvl4pPr marL="1371600">
        <a:defRPr>
          <a:latin typeface="+mn-lt"/>
          <a:ea typeface="+mn-ea"/>
          <a:cs typeface="+mn-cs"/>
        </a:defRPr>
      </a:lvl4pPr>
      <a:lvl5pPr marL="1828800">
        <a:defRPr>
          <a:latin typeface="+mn-lt"/>
          <a:ea typeface="+mn-ea"/>
          <a:cs typeface="+mn-cs"/>
        </a:defRPr>
      </a:lvl5pPr>
      <a:lvl6pPr marL="2286000">
        <a:defRPr>
          <a:latin typeface="+mn-lt"/>
          <a:ea typeface="+mn-ea"/>
          <a:cs typeface="+mn-cs"/>
        </a:defRPr>
      </a:lvl6pPr>
      <a:lvl7pPr marL="2743200">
        <a:defRPr>
          <a:latin typeface="+mn-lt"/>
          <a:ea typeface="+mn-ea"/>
          <a:cs typeface="+mn-cs"/>
        </a:defRPr>
      </a:lvl7pPr>
      <a:lvl8pPr marL="3200400">
        <a:defRPr>
          <a:latin typeface="+mn-lt"/>
          <a:ea typeface="+mn-ea"/>
          <a:cs typeface="+mn-cs"/>
        </a:defRPr>
      </a:lvl8pPr>
      <a:lvl9pPr marL="3657600">
        <a:defRPr>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DBBAB934-017A-D042-9617-3501BD1449E9}"/>
              </a:ext>
            </a:extLst>
          </p:cNvPr>
          <p:cNvPicPr>
            <a:picLocks noChangeAspect="1"/>
          </p:cNvPicPr>
          <p:nvPr/>
        </p:nvPicPr>
        <p:blipFill>
          <a:blip r:embed="rId6"/>
          <a:stretch>
            <a:fillRect/>
          </a:stretch>
        </p:blipFill>
        <p:spPr>
          <a:xfrm>
            <a:off x="0" y="12111"/>
            <a:ext cx="12192000" cy="6858000"/>
          </a:xfrm>
          <a:prstGeom prst="rect">
            <a:avLst/>
          </a:prstGeom>
        </p:spPr>
      </p:pic>
    </p:spTree>
    <p:extLst>
      <p:ext uri="{BB962C8B-B14F-4D97-AF65-F5344CB8AC3E}">
        <p14:creationId xmlns:p14="http://schemas.microsoft.com/office/powerpoint/2010/main" val="1069702051"/>
      </p:ext>
    </p:extLst>
  </p:cSld>
  <p:clrMap bg1="lt1" tx1="dk1" bg2="lt2" tx2="dk2" accent1="accent1" accent2="accent2" accent3="accent3" accent4="accent4" accent5="accent5" accent6="accent6" hlink="hlink" folHlink="folHlink"/>
  <p:sldLayoutIdLst>
    <p:sldLayoutId id="2147483667" r:id="rId1"/>
    <p:sldLayoutId id="2147483668" r:id="rId2"/>
    <p:sldLayoutId id="2147483669" r:id="rId3"/>
    <p:sldLayoutId id="2147483670" r:id="rId4"/>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10" name="Picture 9" descr="Graphical user interface, text&#10;&#10;Description automatically generated">
            <a:extLst>
              <a:ext uri="{FF2B5EF4-FFF2-40B4-BE49-F238E27FC236}">
                <a16:creationId xmlns:a16="http://schemas.microsoft.com/office/drawing/2014/main" id="{62A00376-38CB-5547-8DDE-248B1E7270B7}"/>
              </a:ext>
            </a:extLst>
          </p:cNvPr>
          <p:cNvPicPr>
            <a:picLocks noChangeAspect="1"/>
          </p:cNvPicPr>
          <p:nvPr/>
        </p:nvPicPr>
        <p:blipFill>
          <a:blip r:embed="rId13"/>
          <a:stretch>
            <a:fillRect/>
          </a:stretch>
        </p:blipFill>
        <p:spPr>
          <a:xfrm>
            <a:off x="0" y="0"/>
            <a:ext cx="12192000" cy="6858000"/>
          </a:xfrm>
          <a:prstGeom prst="rect">
            <a:avLst/>
          </a:prstGeom>
        </p:spPr>
      </p:pic>
    </p:spTree>
    <p:extLst>
      <p:ext uri="{BB962C8B-B14F-4D97-AF65-F5344CB8AC3E}">
        <p14:creationId xmlns:p14="http://schemas.microsoft.com/office/powerpoint/2010/main" val="72008013"/>
      </p:ext>
    </p:extLst>
  </p:cSld>
  <p:clrMap bg1="lt1" tx1="dk1" bg2="lt2" tx2="dk2" accent1="accent1" accent2="accent2" accent3="accent3" accent4="accent4" accent5="accent5" accent6="accent6" hlink="hlink" folHlink="folHlink"/>
  <p:sldLayoutIdLst>
    <p:sldLayoutId id="2147483672" r:id="rId1"/>
    <p:sldLayoutId id="2147483673" r:id="rId2"/>
    <p:sldLayoutId id="2147483674" r:id="rId3"/>
    <p:sldLayoutId id="2147483675" r:id="rId4"/>
    <p:sldLayoutId id="2147483676" r:id="rId5"/>
    <p:sldLayoutId id="2147483677" r:id="rId6"/>
    <p:sldLayoutId id="2147483678" r:id="rId7"/>
    <p:sldLayoutId id="2147483679" r:id="rId8"/>
    <p:sldLayoutId id="2147483680" r:id="rId9"/>
    <p:sldLayoutId id="2147483681" r:id="rId10"/>
    <p:sldLayoutId id="2147483682"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10" name="Picture 9" descr="Graphical user interface, text&#10;&#10;Description automatically generated">
            <a:extLst>
              <a:ext uri="{FF2B5EF4-FFF2-40B4-BE49-F238E27FC236}">
                <a16:creationId xmlns:a16="http://schemas.microsoft.com/office/drawing/2014/main" id="{62A00376-38CB-5547-8DDE-248B1E7270B7}"/>
              </a:ext>
            </a:extLst>
          </p:cNvPr>
          <p:cNvPicPr>
            <a:picLocks noChangeAspect="1"/>
          </p:cNvPicPr>
          <p:nvPr/>
        </p:nvPicPr>
        <p:blipFill>
          <a:blip r:embed="rId13"/>
          <a:stretch>
            <a:fillRect/>
          </a:stretch>
        </p:blipFill>
        <p:spPr>
          <a:xfrm>
            <a:off x="0" y="0"/>
            <a:ext cx="12192000" cy="6858000"/>
          </a:xfrm>
          <a:prstGeom prst="rect">
            <a:avLst/>
          </a:prstGeom>
        </p:spPr>
      </p:pic>
    </p:spTree>
    <p:extLst>
      <p:ext uri="{BB962C8B-B14F-4D97-AF65-F5344CB8AC3E}">
        <p14:creationId xmlns:p14="http://schemas.microsoft.com/office/powerpoint/2010/main" val="698228198"/>
      </p:ext>
    </p:extLst>
  </p:cSld>
  <p:clrMap bg1="lt1" tx1="dk1" bg2="lt2" tx2="dk2" accent1="accent1" accent2="accent2" accent3="accent3" accent4="accent4" accent5="accent5" accent6="accent6" hlink="hlink" folHlink="folHlink"/>
  <p:sldLayoutIdLst>
    <p:sldLayoutId id="2147483684" r:id="rId1"/>
    <p:sldLayoutId id="2147483685" r:id="rId2"/>
    <p:sldLayoutId id="2147483686" r:id="rId3"/>
    <p:sldLayoutId id="2147483687" r:id="rId4"/>
    <p:sldLayoutId id="2147483688" r:id="rId5"/>
    <p:sldLayoutId id="2147483689" r:id="rId6"/>
    <p:sldLayoutId id="2147483690" r:id="rId7"/>
    <p:sldLayoutId id="2147483691" r:id="rId8"/>
    <p:sldLayoutId id="2147483692" r:id="rId9"/>
    <p:sldLayoutId id="2147483693" r:id="rId10"/>
    <p:sldLayoutId id="2147483694"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Logo&#10;&#10;Description automatically generated">
            <a:extLst>
              <a:ext uri="{FF2B5EF4-FFF2-40B4-BE49-F238E27FC236}">
                <a16:creationId xmlns:a16="http://schemas.microsoft.com/office/drawing/2014/main" id="{85A667A1-ECA2-024B-9CB5-ABBC0AAC5E4C}"/>
              </a:ext>
            </a:extLst>
          </p:cNvPr>
          <p:cNvPicPr>
            <a:picLocks noChangeAspect="1"/>
          </p:cNvPicPr>
          <p:nvPr/>
        </p:nvPicPr>
        <p:blipFill>
          <a:blip r:embed="rId4"/>
          <a:stretch>
            <a:fillRect/>
          </a:stretch>
        </p:blipFill>
        <p:spPr>
          <a:xfrm>
            <a:off x="0" y="0"/>
            <a:ext cx="12192000" cy="6858000"/>
          </a:xfrm>
          <a:prstGeom prst="rect">
            <a:avLst/>
          </a:prstGeom>
        </p:spPr>
      </p:pic>
    </p:spTree>
    <p:extLst>
      <p:ext uri="{BB962C8B-B14F-4D97-AF65-F5344CB8AC3E}">
        <p14:creationId xmlns:p14="http://schemas.microsoft.com/office/powerpoint/2010/main" val="2403055827"/>
      </p:ext>
    </p:extLst>
  </p:cSld>
  <p:clrMap bg1="lt1" tx1="dk1" bg2="lt2" tx2="dk2" accent1="accent1" accent2="accent2" accent3="accent3" accent4="accent4" accent5="accent5" accent6="accent6" hlink="hlink" folHlink="folHlink"/>
  <p:sldLayoutIdLst>
    <p:sldLayoutId id="2147483696" r:id="rId1"/>
    <p:sldLayoutId id="2147483697"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text, sky, outdoor, sign&#10;&#10;Description automatically generated">
            <a:extLst>
              <a:ext uri="{FF2B5EF4-FFF2-40B4-BE49-F238E27FC236}">
                <a16:creationId xmlns:a16="http://schemas.microsoft.com/office/drawing/2014/main" id="{B11DD05D-E9D6-9843-8D15-F038D77E7422}"/>
              </a:ext>
            </a:extLst>
          </p:cNvPr>
          <p:cNvPicPr>
            <a:picLocks noChangeAspect="1"/>
          </p:cNvPicPr>
          <p:nvPr/>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1750919068"/>
      </p:ext>
    </p:extLst>
  </p:cSld>
  <p:clrMap bg1="lt1" tx1="dk1" bg2="lt2" tx2="dk2" accent1="accent1" accent2="accent2" accent3="accent3" accent4="accent4" accent5="accent5" accent6="accent6" hlink="hlink" folHlink="folHlink"/>
  <p:sldLayoutIdLst>
    <p:sldLayoutId id="2147483699"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7.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text, outdoor, sky, grass&#10;&#10;Description automatically generated">
            <a:extLst>
              <a:ext uri="{FF2B5EF4-FFF2-40B4-BE49-F238E27FC236}">
                <a16:creationId xmlns:a16="http://schemas.microsoft.com/office/drawing/2014/main" id="{6F6BDCC3-68A5-F445-88C0-DAB78F462C86}"/>
              </a:ext>
            </a:extLst>
          </p:cNvPr>
          <p:cNvPicPr>
            <a:picLocks noChangeAspect="1"/>
          </p:cNvPicPr>
          <p:nvPr/>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1441329566"/>
      </p:ext>
    </p:extLst>
  </p:cSld>
  <p:clrMap bg1="lt1" tx1="dk1" bg2="lt2" tx2="dk2" accent1="accent1" accent2="accent2" accent3="accent3" accent4="accent4" accent5="accent5" accent6="accent6" hlink="hlink" folHlink="folHlink"/>
  <p:sldLayoutIdLst>
    <p:sldLayoutId id="2147483701"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8.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 website&#10;&#10;Description automatically generated">
            <a:extLst>
              <a:ext uri="{FF2B5EF4-FFF2-40B4-BE49-F238E27FC236}">
                <a16:creationId xmlns:a16="http://schemas.microsoft.com/office/drawing/2014/main" id="{0C1BDC32-D4F1-3049-91DC-0E2B06EFA56F}"/>
              </a:ext>
            </a:extLst>
          </p:cNvPr>
          <p:cNvPicPr>
            <a:picLocks noChangeAspect="1"/>
          </p:cNvPicPr>
          <p:nvPr/>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490648092"/>
      </p:ext>
    </p:extLst>
  </p:cSld>
  <p:clrMap bg1="lt1" tx1="dk1" bg2="lt2" tx2="dk2" accent1="accent1" accent2="accent2" accent3="accent3" accent4="accent4" accent5="accent5" accent6="accent6" hlink="hlink" folHlink="folHlink"/>
  <p:sldLayoutIdLst>
    <p:sldLayoutId id="2147483703"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9.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8BE69152-AADC-5147-A851-5818AE827F0D}"/>
              </a:ext>
            </a:extLst>
          </p:cNvPr>
          <p:cNvPicPr>
            <a:picLocks noChangeAspect="1"/>
          </p:cNvPicPr>
          <p:nvPr/>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4155366270"/>
      </p:ext>
    </p:extLst>
  </p:cSld>
  <p:clrMap bg1="lt1" tx1="dk1" bg2="lt2" tx2="dk2" accent1="accent1" accent2="accent2" accent3="accent3" accent4="accent4" accent5="accent5" accent6="accent6" hlink="hlink" folHlink="folHlink"/>
  <p:sldLayoutIdLst>
    <p:sldLayoutId id="2147483705"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0.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graphical user interface&#10;&#10;Description automatically generated">
            <a:extLst>
              <a:ext uri="{FF2B5EF4-FFF2-40B4-BE49-F238E27FC236}">
                <a16:creationId xmlns:a16="http://schemas.microsoft.com/office/drawing/2014/main" id="{65277B58-6235-064D-97B2-D0F4DEB59BA2}"/>
              </a:ext>
            </a:extLst>
          </p:cNvPr>
          <p:cNvPicPr>
            <a:picLocks noChangeAspect="1"/>
          </p:cNvPicPr>
          <p:nvPr/>
        </p:nvPicPr>
        <p:blipFill>
          <a:blip r:embed="rId4"/>
          <a:stretch>
            <a:fillRect/>
          </a:stretch>
        </p:blipFill>
        <p:spPr>
          <a:xfrm>
            <a:off x="0" y="0"/>
            <a:ext cx="12192000" cy="6858000"/>
          </a:xfrm>
          <a:prstGeom prst="rect">
            <a:avLst/>
          </a:prstGeom>
        </p:spPr>
      </p:pic>
    </p:spTree>
    <p:extLst>
      <p:ext uri="{BB962C8B-B14F-4D97-AF65-F5344CB8AC3E}">
        <p14:creationId xmlns:p14="http://schemas.microsoft.com/office/powerpoint/2010/main" val="1170483585"/>
      </p:ext>
    </p:extLst>
  </p:cSld>
  <p:clrMap bg1="lt1" tx1="dk1" bg2="lt2" tx2="dk2" accent1="accent1" accent2="accent2" accent3="accent3" accent4="accent4" accent5="accent5" accent6="accent6" hlink="hlink" folHlink="folHlink"/>
  <p:sldLayoutIdLst>
    <p:sldLayoutId id="2147483707" r:id="rId1"/>
    <p:sldLayoutId id="2147483708"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website&#10;&#10;Description automatically generated">
            <a:extLst>
              <a:ext uri="{FF2B5EF4-FFF2-40B4-BE49-F238E27FC236}">
                <a16:creationId xmlns:a16="http://schemas.microsoft.com/office/drawing/2014/main" id="{444BC08C-2962-454D-849E-17D2822D1382}"/>
              </a:ext>
            </a:extLst>
          </p:cNvPr>
          <p:cNvPicPr>
            <a:picLocks noChangeAspect="1"/>
          </p:cNvPicPr>
          <p:nvPr/>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279550529"/>
      </p:ext>
    </p:extLst>
  </p:cSld>
  <p:clrMap bg1="lt1" tx1="dk1" bg2="lt2" tx2="dk2" accent1="accent1" accent2="accent2" accent3="accent3" accent4="accent4" accent5="accent5" accent6="accent6" hlink="hlink" folHlink="folHlink"/>
  <p:sldLayoutIdLst>
    <p:sldLayoutId id="2147483710"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9204EC72-2D01-394B-9A9E-F65E10B37F41}"/>
              </a:ext>
            </a:extLst>
          </p:cNvPr>
          <p:cNvPicPr>
            <a:picLocks noChangeAspect="1"/>
          </p:cNvPicPr>
          <p:nvPr/>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1344192643"/>
      </p:ext>
    </p:extLst>
  </p:cSld>
  <p:clrMap bg1="lt1" tx1="dk1" bg2="lt2" tx2="dk2" accent1="accent1" accent2="accent2" accent3="accent3" accent4="accent4" accent5="accent5" accent6="accent6" hlink="hlink" folHlink="folHlink"/>
  <p:sldLayoutIdLst>
    <p:sldLayoutId id="2147483712"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07D91359-67D2-A247-898E-E5E6274F864F}"/>
              </a:ext>
            </a:extLst>
          </p:cNvPr>
          <p:cNvPicPr>
            <a:picLocks noChangeAspect="1"/>
          </p:cNvPicPr>
          <p:nvPr/>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2109928208"/>
      </p:ext>
    </p:extLst>
  </p:cSld>
  <p:clrMap bg1="lt1" tx1="dk1" bg2="lt2" tx2="dk2" accent1="accent1" accent2="accent2" accent3="accent3" accent4="accent4" accent5="accent5" accent6="accent6" hlink="hlink" folHlink="folHlink"/>
  <p:sldLayoutIdLst>
    <p:sldLayoutId id="2147483714"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10" name="Picture 9" descr="Graphical user interface, text&#10;&#10;Description automatically generated">
            <a:extLst>
              <a:ext uri="{FF2B5EF4-FFF2-40B4-BE49-F238E27FC236}">
                <a16:creationId xmlns:a16="http://schemas.microsoft.com/office/drawing/2014/main" id="{62A00376-38CB-5547-8DDE-248B1E7270B7}"/>
              </a:ext>
            </a:extLst>
          </p:cNvPr>
          <p:cNvPicPr>
            <a:picLocks noChangeAspect="1"/>
          </p:cNvPicPr>
          <p:nvPr/>
        </p:nvPicPr>
        <p:blipFill>
          <a:blip r:embed="rId13"/>
          <a:stretch>
            <a:fillRect/>
          </a:stretch>
        </p:blipFill>
        <p:spPr>
          <a:xfrm>
            <a:off x="0" y="0"/>
            <a:ext cx="12192000" cy="6858000"/>
          </a:xfrm>
          <a:prstGeom prst="rect">
            <a:avLst/>
          </a:prstGeom>
        </p:spPr>
      </p:pic>
    </p:spTree>
    <p:extLst>
      <p:ext uri="{BB962C8B-B14F-4D97-AF65-F5344CB8AC3E}">
        <p14:creationId xmlns:p14="http://schemas.microsoft.com/office/powerpoint/2010/main" val="299190913"/>
      </p:ext>
    </p:extLst>
  </p:cSld>
  <p:clrMap bg1="lt1" tx1="dk1" bg2="lt2" tx2="dk2" accent1="accent1" accent2="accent2" accent3="accent3" accent4="accent4" accent5="accent5" accent6="accent6" hlink="hlink" folHlink="folHlink"/>
  <p:sldLayoutIdLst>
    <p:sldLayoutId id="2147483716" r:id="rId1"/>
    <p:sldLayoutId id="2147483717" r:id="rId2"/>
    <p:sldLayoutId id="2147483718" r:id="rId3"/>
    <p:sldLayoutId id="2147483719" r:id="rId4"/>
    <p:sldLayoutId id="2147483720" r:id="rId5"/>
    <p:sldLayoutId id="2147483721" r:id="rId6"/>
    <p:sldLayoutId id="2147483722" r:id="rId7"/>
    <p:sldLayoutId id="2147483723" r:id="rId8"/>
    <p:sldLayoutId id="2147483724" r:id="rId9"/>
    <p:sldLayoutId id="2147483725" r:id="rId10"/>
    <p:sldLayoutId id="2147483726"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382E4C30-7575-D148-87A5-842F6A4E7C8C}"/>
              </a:ext>
            </a:extLst>
          </p:cNvPr>
          <p:cNvPicPr>
            <a:picLocks noChangeAspect="1"/>
          </p:cNvPicPr>
          <p:nvPr/>
        </p:nvPicPr>
        <p:blipFill>
          <a:blip r:embed="rId6"/>
          <a:stretch>
            <a:fillRect/>
          </a:stretch>
        </p:blipFill>
        <p:spPr>
          <a:xfrm>
            <a:off x="0" y="0"/>
            <a:ext cx="12192000" cy="6858000"/>
          </a:xfrm>
          <a:prstGeom prst="rect">
            <a:avLst/>
          </a:prstGeom>
        </p:spPr>
      </p:pic>
    </p:spTree>
    <p:extLst>
      <p:ext uri="{BB962C8B-B14F-4D97-AF65-F5344CB8AC3E}">
        <p14:creationId xmlns:p14="http://schemas.microsoft.com/office/powerpoint/2010/main" val="3293402037"/>
      </p:ext>
    </p:extLst>
  </p:cSld>
  <p:clrMap bg1="lt1" tx1="dk1" bg2="lt2" tx2="dk2" accent1="accent1" accent2="accent2" accent3="accent3" accent4="accent4" accent5="accent5" accent6="accent6" hlink="hlink" folHlink="folHlink"/>
  <p:sldLayoutIdLst>
    <p:sldLayoutId id="2147483728" r:id="rId1"/>
    <p:sldLayoutId id="2147483729" r:id="rId2"/>
    <p:sldLayoutId id="2147483730" r:id="rId3"/>
    <p:sldLayoutId id="2147483731" r:id="rId4"/>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3B4127EB-145A-B946-9EF1-43A59ADB3403}"/>
              </a:ext>
            </a:extLst>
          </p:cNvPr>
          <p:cNvPicPr>
            <a:picLocks noChangeAspect="1"/>
          </p:cNvPicPr>
          <p:nvPr/>
        </p:nvPicPr>
        <p:blipFill>
          <a:blip r:embed="rId5"/>
          <a:stretch>
            <a:fillRect/>
          </a:stretch>
        </p:blipFill>
        <p:spPr>
          <a:xfrm>
            <a:off x="0" y="0"/>
            <a:ext cx="12192000" cy="6858000"/>
          </a:xfrm>
          <a:prstGeom prst="rect">
            <a:avLst/>
          </a:prstGeom>
        </p:spPr>
      </p:pic>
    </p:spTree>
    <p:extLst>
      <p:ext uri="{BB962C8B-B14F-4D97-AF65-F5344CB8AC3E}">
        <p14:creationId xmlns:p14="http://schemas.microsoft.com/office/powerpoint/2010/main" val="2859577777"/>
      </p:ext>
    </p:extLst>
  </p:cSld>
  <p:clrMap bg1="lt1" tx1="dk1" bg2="lt2" tx2="dk2" accent1="accent1" accent2="accent2" accent3="accent3" accent4="accent4" accent5="accent5" accent6="accent6" hlink="hlink" folHlink="folHlink"/>
  <p:sldLayoutIdLst>
    <p:sldLayoutId id="2147483733" r:id="rId1"/>
    <p:sldLayoutId id="2147483734" r:id="rId2"/>
    <p:sldLayoutId id="2147483735" r:id="rId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7.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7" name="Picture 6" descr="Graphical user interface, text, application&#10;&#10;Description automatically generated">
            <a:extLst>
              <a:ext uri="{FF2B5EF4-FFF2-40B4-BE49-F238E27FC236}">
                <a16:creationId xmlns:a16="http://schemas.microsoft.com/office/drawing/2014/main" id="{3A81A8AB-655B-9F44-A0B6-888AE8CA54F2}"/>
              </a:ext>
            </a:extLst>
          </p:cNvPr>
          <p:cNvPicPr>
            <a:picLocks noChangeAspect="1"/>
          </p:cNvPicPr>
          <p:nvPr/>
        </p:nvPicPr>
        <p:blipFill>
          <a:blip r:embed="rId5"/>
          <a:stretch>
            <a:fillRect/>
          </a:stretch>
        </p:blipFill>
        <p:spPr>
          <a:xfrm>
            <a:off x="0" y="0"/>
            <a:ext cx="12192000" cy="6858000"/>
          </a:xfrm>
          <a:prstGeom prst="rect">
            <a:avLst/>
          </a:prstGeom>
        </p:spPr>
      </p:pic>
    </p:spTree>
    <p:extLst>
      <p:ext uri="{BB962C8B-B14F-4D97-AF65-F5344CB8AC3E}">
        <p14:creationId xmlns:p14="http://schemas.microsoft.com/office/powerpoint/2010/main" val="3627155934"/>
      </p:ext>
    </p:extLst>
  </p:cSld>
  <p:clrMap bg1="lt1" tx1="dk1" bg2="lt2" tx2="dk2" accent1="accent1" accent2="accent2" accent3="accent3" accent4="accent4" accent5="accent5" accent6="accent6" hlink="hlink" folHlink="folHlink"/>
  <p:sldLayoutIdLst>
    <p:sldLayoutId id="2147483737" r:id="rId1"/>
    <p:sldLayoutId id="2147483738" r:id="rId2"/>
    <p:sldLayoutId id="2147483739" r:id="rId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8.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Text&#10;&#10;Description automatically generated with low confidence">
            <a:extLst>
              <a:ext uri="{FF2B5EF4-FFF2-40B4-BE49-F238E27FC236}">
                <a16:creationId xmlns:a16="http://schemas.microsoft.com/office/drawing/2014/main" id="{CD47BF98-06ED-7B44-BEB7-FB20FA299010}"/>
              </a:ext>
            </a:extLst>
          </p:cNvPr>
          <p:cNvPicPr>
            <a:picLocks noChangeAspect="1"/>
          </p:cNvPicPr>
          <p:nvPr/>
        </p:nvPicPr>
        <p:blipFill>
          <a:blip r:embed="rId13"/>
          <a:stretch>
            <a:fillRect/>
          </a:stretch>
        </p:blipFill>
        <p:spPr>
          <a:xfrm>
            <a:off x="0" y="0"/>
            <a:ext cx="12192000" cy="6858000"/>
          </a:xfrm>
          <a:prstGeom prst="rect">
            <a:avLst/>
          </a:prstGeom>
        </p:spPr>
      </p:pic>
    </p:spTree>
    <p:extLst>
      <p:ext uri="{BB962C8B-B14F-4D97-AF65-F5344CB8AC3E}">
        <p14:creationId xmlns:p14="http://schemas.microsoft.com/office/powerpoint/2010/main" val="2921729491"/>
      </p:ext>
    </p:extLst>
  </p:cSld>
  <p:clrMap bg1="lt1" tx1="dk1" bg2="lt2" tx2="dk2" accent1="accent1" accent2="accent2" accent3="accent3" accent4="accent4" accent5="accent5" accent6="accent6" hlink="hlink" folHlink="folHlink"/>
  <p:sldLayoutIdLst>
    <p:sldLayoutId id="2147483741" r:id="rId1"/>
    <p:sldLayoutId id="2147483742" r:id="rId2"/>
    <p:sldLayoutId id="2147483743" r:id="rId3"/>
    <p:sldLayoutId id="2147483744" r:id="rId4"/>
    <p:sldLayoutId id="2147483745" r:id="rId5"/>
    <p:sldLayoutId id="2147483746" r:id="rId6"/>
    <p:sldLayoutId id="2147483747" r:id="rId7"/>
    <p:sldLayoutId id="2147483748" r:id="rId8"/>
    <p:sldLayoutId id="2147483749" r:id="rId9"/>
    <p:sldLayoutId id="2147483750" r:id="rId10"/>
    <p:sldLayoutId id="214748375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9.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Calendar&#10;&#10;Description automatically generated with low confidence">
            <a:extLst>
              <a:ext uri="{FF2B5EF4-FFF2-40B4-BE49-F238E27FC236}">
                <a16:creationId xmlns:a16="http://schemas.microsoft.com/office/drawing/2014/main" id="{3B2201CD-8F67-7B41-B60B-AFDD0004B68A}"/>
              </a:ext>
            </a:extLst>
          </p:cNvPr>
          <p:cNvPicPr>
            <a:picLocks noChangeAspect="1"/>
          </p:cNvPicPr>
          <p:nvPr/>
        </p:nvPicPr>
        <p:blipFill>
          <a:blip r:embed="rId13"/>
          <a:stretch>
            <a:fillRect/>
          </a:stretch>
        </p:blipFill>
        <p:spPr>
          <a:xfrm>
            <a:off x="0" y="0"/>
            <a:ext cx="12192000" cy="6858000"/>
          </a:xfrm>
          <a:prstGeom prst="rect">
            <a:avLst/>
          </a:prstGeom>
        </p:spPr>
      </p:pic>
    </p:spTree>
    <p:extLst>
      <p:ext uri="{BB962C8B-B14F-4D97-AF65-F5344CB8AC3E}">
        <p14:creationId xmlns:p14="http://schemas.microsoft.com/office/powerpoint/2010/main" val="2438460652"/>
      </p:ext>
    </p:extLst>
  </p:cSld>
  <p:clrMap bg1="lt1" tx1="dk1" bg2="lt2" tx2="dk2" accent1="accent1" accent2="accent2" accent3="accent3" accent4="accent4" accent5="accent5" accent6="accent6" hlink="hlink" folHlink="folHlink"/>
  <p:sldLayoutIdLst>
    <p:sldLayoutId id="2147483753" r:id="rId1"/>
    <p:sldLayoutId id="2147483754" r:id="rId2"/>
    <p:sldLayoutId id="2147483755" r:id="rId3"/>
    <p:sldLayoutId id="2147483756" r:id="rId4"/>
    <p:sldLayoutId id="2147483757" r:id="rId5"/>
    <p:sldLayoutId id="2147483758" r:id="rId6"/>
    <p:sldLayoutId id="2147483759" r:id="rId7"/>
    <p:sldLayoutId id="2147483760" r:id="rId8"/>
    <p:sldLayoutId id="2147483761" r:id="rId9"/>
    <p:sldLayoutId id="2147483762" r:id="rId10"/>
    <p:sldLayoutId id="2147483763"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0.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2319224865"/>
      </p:ext>
    </p:extLst>
  </p:cSld>
  <p:clrMap bg1="lt1" tx1="dk1" bg2="lt2" tx2="dk2" accent1="accent1" accent2="accent2" accent3="accent3" accent4="accent4" accent5="accent5" accent6="accent6" hlink="hlink" folHlink="folHlink"/>
  <p:sldLayoutIdLst>
    <p:sldLayoutId id="2147483765" r:id="rId1"/>
    <p:sldLayoutId id="2147483766" r:id="rId2"/>
    <p:sldLayoutId id="2147483767" r:id="rId3"/>
    <p:sldLayoutId id="2147483768" r:id="rId4"/>
    <p:sldLayoutId id="2147483769" r:id="rId5"/>
    <p:sldLayoutId id="2147483770" r:id="rId6"/>
    <p:sldLayoutId id="2147483771" r:id="rId7"/>
    <p:sldLayoutId id="2147483772" r:id="rId8"/>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txBox="1">
            <a:spLocks noGrp="1"/>
          </p:cNvSpPr>
          <p:nvPr>
            <p:ph type="title"/>
          </p:nvPr>
        </p:nvSpPr>
        <p:spPr>
          <a:xfrm>
            <a:off x="3095370" y="1665414"/>
            <a:ext cx="5998210" cy="950901"/>
          </a:xfrm>
          <a:prstGeom prst="rect">
            <a:avLst/>
          </a:prstGeom>
        </p:spPr>
        <p:txBody>
          <a:bodyPr vert="horz" wrap="square" lIns="0" tIns="116205" rIns="0" bIns="0" rtlCol="0">
            <a:spAutoFit/>
          </a:bodyPr>
          <a:lstStyle/>
          <a:p>
            <a:pPr marL="1579245" marR="5080" indent="-1567180">
              <a:lnSpc>
                <a:spcPts val="6480"/>
              </a:lnSpc>
              <a:spcBef>
                <a:spcPts val="915"/>
              </a:spcBef>
            </a:pPr>
            <a:r>
              <a:rPr lang="en-GB" sz="6000" dirty="0">
                <a:solidFill>
                  <a:schemeClr val="bg1"/>
                </a:solidFill>
                <a:latin typeface="Britannic Bold" panose="020B0903060703020204" pitchFamily="34" charset="0"/>
              </a:rPr>
              <a:t>SQL COMMANDS</a:t>
            </a:r>
            <a:endParaRPr sz="6000" dirty="0">
              <a:solidFill>
                <a:schemeClr val="bg1"/>
              </a:solidFill>
              <a:latin typeface="Britannic Bold" panose="020B0903060703020204" pitchFamily="34" charset="0"/>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56D54D3F-3FEB-3499-DCC9-8B651F3F01B6}"/>
              </a:ext>
            </a:extLst>
          </p:cNvPr>
          <p:cNvSpPr>
            <a:spLocks noGrp="1"/>
          </p:cNvSpPr>
          <p:nvPr>
            <p:ph type="title"/>
          </p:nvPr>
        </p:nvSpPr>
        <p:spPr/>
        <p:txBody>
          <a:bodyPr/>
          <a:lstStyle/>
          <a:p>
            <a:pPr algn="l"/>
            <a:r>
              <a:rPr lang="en-GB" dirty="0">
                <a:latin typeface="Bahnschrift SemiBold" panose="020B0502040204020203" pitchFamily="34" charset="0"/>
              </a:rPr>
              <a:t>Learning Objectives</a:t>
            </a:r>
          </a:p>
        </p:txBody>
      </p:sp>
      <p:sp>
        <p:nvSpPr>
          <p:cNvPr id="4" name="Text Placeholder 3">
            <a:extLst>
              <a:ext uri="{FF2B5EF4-FFF2-40B4-BE49-F238E27FC236}">
                <a16:creationId xmlns:a16="http://schemas.microsoft.com/office/drawing/2014/main" id="{418F8AA9-723F-5A6F-E2A2-A96448642422}"/>
              </a:ext>
            </a:extLst>
          </p:cNvPr>
          <p:cNvSpPr>
            <a:spLocks noGrp="1"/>
          </p:cNvSpPr>
          <p:nvPr>
            <p:ph type="body" idx="1"/>
          </p:nvPr>
        </p:nvSpPr>
        <p:spPr>
          <a:xfrm>
            <a:off x="916940" y="2209800"/>
            <a:ext cx="10817860" cy="558743"/>
          </a:xfrm>
        </p:spPr>
        <p:txBody>
          <a:bodyPr/>
          <a:lstStyle/>
          <a:p>
            <a:pPr marL="457200" indent="-457200">
              <a:lnSpc>
                <a:spcPct val="150000"/>
              </a:lnSpc>
              <a:buFont typeface="Arial" panose="020B0604020202020204" pitchFamily="34" charset="0"/>
              <a:buChar char="•"/>
            </a:pPr>
            <a:r>
              <a:rPr lang="en-GB" dirty="0">
                <a:latin typeface="Bahnschrift" panose="020B0502040204020203" pitchFamily="34" charset="0"/>
              </a:rPr>
              <a:t>SQL Commands</a:t>
            </a:r>
          </a:p>
        </p:txBody>
      </p:sp>
    </p:spTree>
    <p:extLst>
      <p:ext uri="{BB962C8B-B14F-4D97-AF65-F5344CB8AC3E}">
        <p14:creationId xmlns:p14="http://schemas.microsoft.com/office/powerpoint/2010/main" val="301923642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6146" name="Group 8">
            <a:extLst>
              <a:ext uri="{FF2B5EF4-FFF2-40B4-BE49-F238E27FC236}">
                <a16:creationId xmlns:a16="http://schemas.microsoft.com/office/drawing/2014/main" id="{919D4178-1E0E-0314-4CAB-3DC2474F09BD}"/>
              </a:ext>
            </a:extLst>
          </p:cNvPr>
          <p:cNvGrpSpPr>
            <a:grpSpLocks/>
          </p:cNvGrpSpPr>
          <p:nvPr/>
        </p:nvGrpSpPr>
        <p:grpSpPr bwMode="auto">
          <a:xfrm>
            <a:off x="2362200" y="1219200"/>
            <a:ext cx="7391400" cy="4800600"/>
            <a:chOff x="-3" y="-3"/>
            <a:chExt cx="2762" cy="2024"/>
          </a:xfrm>
        </p:grpSpPr>
        <p:sp>
          <p:nvSpPr>
            <p:cNvPr id="6148" name="Rectangle 2">
              <a:extLst>
                <a:ext uri="{FF2B5EF4-FFF2-40B4-BE49-F238E27FC236}">
                  <a16:creationId xmlns:a16="http://schemas.microsoft.com/office/drawing/2014/main" id="{9710650A-9122-1724-B908-1C9322EC2ED2}"/>
                </a:ext>
              </a:extLst>
            </p:cNvPr>
            <p:cNvSpPr>
              <a:spLocks noChangeArrowheads="1"/>
            </p:cNvSpPr>
            <p:nvPr/>
          </p:nvSpPr>
          <p:spPr bwMode="auto">
            <a:xfrm>
              <a:off x="0" y="0"/>
              <a:ext cx="2756" cy="19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2400">
                  <a:solidFill>
                    <a:schemeClr val="tx1"/>
                  </a:solidFill>
                  <a:latin typeface="Times New Roman" panose="02020603050405020304" pitchFamily="18" charset="0"/>
                </a:defRPr>
              </a:lvl1pPr>
              <a:lvl2pPr marL="742950" indent="-285750" eaLnBrk="0" hangingPunct="0">
                <a:defRPr sz="2400">
                  <a:solidFill>
                    <a:schemeClr val="tx1"/>
                  </a:solidFill>
                  <a:latin typeface="Times New Roman" panose="02020603050405020304" pitchFamily="18" charset="0"/>
                </a:defRPr>
              </a:lvl2pPr>
              <a:lvl3pPr marL="1143000" indent="-228600" eaLnBrk="0" hangingPunct="0">
                <a:defRPr sz="2400">
                  <a:solidFill>
                    <a:schemeClr val="tx1"/>
                  </a:solidFill>
                  <a:latin typeface="Times New Roman" panose="02020603050405020304" pitchFamily="18" charset="0"/>
                </a:defRPr>
              </a:lvl3pPr>
              <a:lvl4pPr marL="1600200" indent="-228600" eaLnBrk="0" hangingPunct="0">
                <a:defRPr sz="2400">
                  <a:solidFill>
                    <a:schemeClr val="tx1"/>
                  </a:solidFill>
                  <a:latin typeface="Times New Roman" panose="02020603050405020304" pitchFamily="18" charset="0"/>
                </a:defRPr>
              </a:lvl4pPr>
              <a:lvl5pPr marL="2057400" indent="-228600" eaLnBrk="0" hangingPunct="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a:p>
          </p:txBody>
        </p:sp>
        <p:grpSp>
          <p:nvGrpSpPr>
            <p:cNvPr id="6149" name="Group 7">
              <a:extLst>
                <a:ext uri="{FF2B5EF4-FFF2-40B4-BE49-F238E27FC236}">
                  <a16:creationId xmlns:a16="http://schemas.microsoft.com/office/drawing/2014/main" id="{DCC45DEF-0F97-8E9D-9F23-990A26CBEAE0}"/>
                </a:ext>
              </a:extLst>
            </p:cNvPr>
            <p:cNvGrpSpPr>
              <a:grpSpLocks/>
            </p:cNvGrpSpPr>
            <p:nvPr/>
          </p:nvGrpSpPr>
          <p:grpSpPr bwMode="auto">
            <a:xfrm>
              <a:off x="-3" y="-3"/>
              <a:ext cx="2762" cy="2024"/>
              <a:chOff x="-3" y="-3"/>
              <a:chExt cx="2762" cy="2024"/>
            </a:xfrm>
          </p:grpSpPr>
          <p:grpSp>
            <p:nvGrpSpPr>
              <p:cNvPr id="6150" name="Group 5">
                <a:extLst>
                  <a:ext uri="{FF2B5EF4-FFF2-40B4-BE49-F238E27FC236}">
                    <a16:creationId xmlns:a16="http://schemas.microsoft.com/office/drawing/2014/main" id="{8CA297D4-55C3-CCA5-6ED7-8A7DE4425D09}"/>
                  </a:ext>
                </a:extLst>
              </p:cNvPr>
              <p:cNvGrpSpPr>
                <a:grpSpLocks/>
              </p:cNvGrpSpPr>
              <p:nvPr/>
            </p:nvGrpSpPr>
            <p:grpSpPr bwMode="auto">
              <a:xfrm>
                <a:off x="0" y="0"/>
                <a:ext cx="2756" cy="2018"/>
                <a:chOff x="0" y="0"/>
                <a:chExt cx="2756" cy="2018"/>
              </a:xfrm>
            </p:grpSpPr>
            <p:sp>
              <p:nvSpPr>
                <p:cNvPr id="6152" name="Rectangle 3">
                  <a:extLst>
                    <a:ext uri="{FF2B5EF4-FFF2-40B4-BE49-F238E27FC236}">
                      <a16:creationId xmlns:a16="http://schemas.microsoft.com/office/drawing/2014/main" id="{1F152425-73FB-868A-6198-79FF8A781D69}"/>
                    </a:ext>
                  </a:extLst>
                </p:cNvPr>
                <p:cNvSpPr>
                  <a:spLocks noChangeArrowheads="1"/>
                </p:cNvSpPr>
                <p:nvPr/>
              </p:nvSpPr>
              <p:spPr bwMode="auto">
                <a:xfrm>
                  <a:off x="0" y="0"/>
                  <a:ext cx="2756" cy="201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tIns="88872" bIns="88872"/>
                <a:lstStyle>
                  <a:lvl1pPr eaLnBrk="0" hangingPunct="0">
                    <a:defRPr sz="2400">
                      <a:solidFill>
                        <a:schemeClr val="tx1"/>
                      </a:solidFill>
                      <a:latin typeface="Times New Roman" panose="02020603050405020304" pitchFamily="18" charset="0"/>
                    </a:defRPr>
                  </a:lvl1pPr>
                  <a:lvl2pPr marL="742950" indent="-285750" eaLnBrk="0" hangingPunct="0">
                    <a:defRPr sz="2400">
                      <a:solidFill>
                        <a:schemeClr val="tx1"/>
                      </a:solidFill>
                      <a:latin typeface="Times New Roman" panose="02020603050405020304" pitchFamily="18" charset="0"/>
                    </a:defRPr>
                  </a:lvl2pPr>
                  <a:lvl3pPr marL="1143000" indent="-228600" eaLnBrk="0" hangingPunct="0">
                    <a:defRPr sz="2400">
                      <a:solidFill>
                        <a:schemeClr val="tx1"/>
                      </a:solidFill>
                      <a:latin typeface="Times New Roman" panose="02020603050405020304" pitchFamily="18" charset="0"/>
                    </a:defRPr>
                  </a:lvl3pPr>
                  <a:lvl4pPr marL="1600200" indent="-228600" eaLnBrk="0" hangingPunct="0">
                    <a:defRPr sz="2400">
                      <a:solidFill>
                        <a:schemeClr val="tx1"/>
                      </a:solidFill>
                      <a:latin typeface="Times New Roman" panose="02020603050405020304" pitchFamily="18" charset="0"/>
                    </a:defRPr>
                  </a:lvl4pPr>
                  <a:lvl5pPr marL="2057400" indent="-228600" eaLnBrk="0" hangingPunct="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r>
                    <a:rPr lang="en-US" altLang="en-US" sz="1900">
                      <a:latin typeface="Verdana" panose="020B0604030504040204" pitchFamily="34" charset="0"/>
                    </a:rPr>
                    <a:t>SQL is an ANSI (American National Standards Institute) standard computer language for accessing and manipulating database systems. SQL statements are used to retrieve and update data in a database. SQL works with database programs like MS Access, DB2, Informix, MS SQL Server, Oracle, Sybase, etc.</a:t>
                  </a:r>
                </a:p>
                <a:p>
                  <a:endParaRPr lang="en-US" altLang="en-US" sz="1900">
                    <a:latin typeface="Verdana" panose="020B0604030504040204" pitchFamily="34" charset="0"/>
                  </a:endParaRPr>
                </a:p>
                <a:p>
                  <a:r>
                    <a:rPr lang="en-US" altLang="en-US" sz="1900">
                      <a:latin typeface="Verdana" panose="020B0604030504040204" pitchFamily="34" charset="0"/>
                    </a:rPr>
                    <a:t>Unfortunately, there are many different versions of the SQL language, but to be in compliance with the ANSI standard, they must support the same major keywords in a similar manner (such as SELECT, UPDATE, DELETE, INSERT, WHERE, and others).</a:t>
                  </a:r>
                </a:p>
                <a:p>
                  <a:endParaRPr lang="en-US" altLang="en-US" sz="1900">
                    <a:latin typeface="Verdana" panose="020B0604030504040204" pitchFamily="34" charset="0"/>
                  </a:endParaRPr>
                </a:p>
                <a:p>
                  <a:r>
                    <a:rPr lang="en-US" altLang="en-US" sz="1900" b="1">
                      <a:latin typeface="Verdana" panose="020B0604030504040204" pitchFamily="34" charset="0"/>
                    </a:rPr>
                    <a:t>Note:</a:t>
                  </a:r>
                  <a:r>
                    <a:rPr lang="en-US" altLang="en-US" sz="1900">
                      <a:latin typeface="Verdana" panose="020B0604030504040204" pitchFamily="34" charset="0"/>
                    </a:rPr>
                    <a:t> Most of the SQL database programs also have their own proprietary extensions in addition to the SQL standard!</a:t>
                  </a:r>
                  <a:endParaRPr lang="en-US" altLang="en-US" sz="4000"/>
                </a:p>
              </p:txBody>
            </p:sp>
            <p:sp>
              <p:nvSpPr>
                <p:cNvPr id="6153" name="Rectangle 4">
                  <a:extLst>
                    <a:ext uri="{FF2B5EF4-FFF2-40B4-BE49-F238E27FC236}">
                      <a16:creationId xmlns:a16="http://schemas.microsoft.com/office/drawing/2014/main" id="{112CA033-DBFA-0FC2-BCEF-7663F7388661}"/>
                    </a:ext>
                  </a:extLst>
                </p:cNvPr>
                <p:cNvSpPr>
                  <a:spLocks noChangeArrowheads="1"/>
                </p:cNvSpPr>
                <p:nvPr/>
              </p:nvSpPr>
              <p:spPr bwMode="auto">
                <a:xfrm>
                  <a:off x="0" y="0"/>
                  <a:ext cx="2756" cy="2018"/>
                </a:xfrm>
                <a:prstGeom prst="rect">
                  <a:avLst/>
                </a:prstGeom>
                <a:noFill/>
                <a:ln w="7">
                  <a:solidFill>
                    <a:srgbClr val="A0A0A0"/>
                  </a:solidFill>
                  <a:miter lim="800000"/>
                  <a:headEnd/>
                  <a:tailEnd/>
                </a:ln>
                <a:extLst>
                  <a:ext uri="{909E8E84-426E-40DD-AFC4-6F175D3DCCD1}">
                    <a14:hiddenFill xmlns:a14="http://schemas.microsoft.com/office/drawing/2010/main">
                      <a:solidFill>
                        <a:srgbClr val="FFFFFF"/>
                      </a:solidFill>
                    </a14:hiddenFill>
                  </a:ext>
                </a:extLst>
              </p:spPr>
              <p:txBody>
                <a:bodyPr/>
                <a:lstStyle>
                  <a:lvl1pPr eaLnBrk="0" hangingPunct="0">
                    <a:defRPr sz="2400">
                      <a:solidFill>
                        <a:schemeClr val="tx1"/>
                      </a:solidFill>
                      <a:latin typeface="Times New Roman" panose="02020603050405020304" pitchFamily="18" charset="0"/>
                    </a:defRPr>
                  </a:lvl1pPr>
                  <a:lvl2pPr marL="742950" indent="-285750" eaLnBrk="0" hangingPunct="0">
                    <a:defRPr sz="2400">
                      <a:solidFill>
                        <a:schemeClr val="tx1"/>
                      </a:solidFill>
                      <a:latin typeface="Times New Roman" panose="02020603050405020304" pitchFamily="18" charset="0"/>
                    </a:defRPr>
                  </a:lvl2pPr>
                  <a:lvl3pPr marL="1143000" indent="-228600" eaLnBrk="0" hangingPunct="0">
                    <a:defRPr sz="2400">
                      <a:solidFill>
                        <a:schemeClr val="tx1"/>
                      </a:solidFill>
                      <a:latin typeface="Times New Roman" panose="02020603050405020304" pitchFamily="18" charset="0"/>
                    </a:defRPr>
                  </a:lvl3pPr>
                  <a:lvl4pPr marL="1600200" indent="-228600" eaLnBrk="0" hangingPunct="0">
                    <a:defRPr sz="2400">
                      <a:solidFill>
                        <a:schemeClr val="tx1"/>
                      </a:solidFill>
                      <a:latin typeface="Times New Roman" panose="02020603050405020304" pitchFamily="18" charset="0"/>
                    </a:defRPr>
                  </a:lvl4pPr>
                  <a:lvl5pPr marL="2057400" indent="-228600" eaLnBrk="0" hangingPunct="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a:p>
              </p:txBody>
            </p:sp>
          </p:grpSp>
          <p:sp>
            <p:nvSpPr>
              <p:cNvPr id="6151" name="Rectangle 6">
                <a:extLst>
                  <a:ext uri="{FF2B5EF4-FFF2-40B4-BE49-F238E27FC236}">
                    <a16:creationId xmlns:a16="http://schemas.microsoft.com/office/drawing/2014/main" id="{AC19E617-0004-E9FB-CF34-9D124E8CAB2C}"/>
                  </a:ext>
                </a:extLst>
              </p:cNvPr>
              <p:cNvSpPr>
                <a:spLocks noChangeArrowheads="1"/>
              </p:cNvSpPr>
              <p:nvPr/>
            </p:nvSpPr>
            <p:spPr bwMode="auto">
              <a:xfrm>
                <a:off x="-3" y="-3"/>
                <a:ext cx="2762" cy="2024"/>
              </a:xfrm>
              <a:prstGeom prst="rect">
                <a:avLst/>
              </a:prstGeom>
              <a:noFill/>
              <a:ln w="9525">
                <a:solidFill>
                  <a:srgbClr val="A0A0A0"/>
                </a:solidFill>
                <a:miter lim="800000"/>
                <a:headEnd/>
                <a:tailEnd/>
              </a:ln>
              <a:extLst>
                <a:ext uri="{909E8E84-426E-40DD-AFC4-6F175D3DCCD1}">
                  <a14:hiddenFill xmlns:a14="http://schemas.microsoft.com/office/drawing/2010/main">
                    <a:solidFill>
                      <a:srgbClr val="FFFFFF"/>
                    </a:solidFill>
                  </a14:hiddenFill>
                </a:ext>
              </a:extLst>
            </p:spPr>
            <p:txBody>
              <a:bodyPr/>
              <a:lstStyle>
                <a:lvl1pPr eaLnBrk="0" hangingPunct="0">
                  <a:defRPr sz="2400">
                    <a:solidFill>
                      <a:schemeClr val="tx1"/>
                    </a:solidFill>
                    <a:latin typeface="Times New Roman" panose="02020603050405020304" pitchFamily="18" charset="0"/>
                  </a:defRPr>
                </a:lvl1pPr>
                <a:lvl2pPr marL="742950" indent="-285750" eaLnBrk="0" hangingPunct="0">
                  <a:defRPr sz="2400">
                    <a:solidFill>
                      <a:schemeClr val="tx1"/>
                    </a:solidFill>
                    <a:latin typeface="Times New Roman" panose="02020603050405020304" pitchFamily="18" charset="0"/>
                  </a:defRPr>
                </a:lvl2pPr>
                <a:lvl3pPr marL="1143000" indent="-228600" eaLnBrk="0" hangingPunct="0">
                  <a:defRPr sz="2400">
                    <a:solidFill>
                      <a:schemeClr val="tx1"/>
                    </a:solidFill>
                    <a:latin typeface="Times New Roman" panose="02020603050405020304" pitchFamily="18" charset="0"/>
                  </a:defRPr>
                </a:lvl3pPr>
                <a:lvl4pPr marL="1600200" indent="-228600" eaLnBrk="0" hangingPunct="0">
                  <a:defRPr sz="2400">
                    <a:solidFill>
                      <a:schemeClr val="tx1"/>
                    </a:solidFill>
                    <a:latin typeface="Times New Roman" panose="02020603050405020304" pitchFamily="18" charset="0"/>
                  </a:defRPr>
                </a:lvl4pPr>
                <a:lvl5pPr marL="2057400" indent="-228600" eaLnBrk="0" hangingPunct="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a:p>
            </p:txBody>
          </p:sp>
        </p:grpSp>
      </p:grpSp>
      <p:sp>
        <p:nvSpPr>
          <p:cNvPr id="6147" name="Rectangle 9">
            <a:extLst>
              <a:ext uri="{FF2B5EF4-FFF2-40B4-BE49-F238E27FC236}">
                <a16:creationId xmlns:a16="http://schemas.microsoft.com/office/drawing/2014/main" id="{D1D1FF6B-8CFA-E7B4-5AFE-D8153C364E3B}"/>
              </a:ext>
            </a:extLst>
          </p:cNvPr>
          <p:cNvSpPr>
            <a:spLocks noGrp="1" noChangeArrowheads="1"/>
          </p:cNvSpPr>
          <p:nvPr>
            <p:ph type="title" idx="4294967295"/>
          </p:nvPr>
        </p:nvSpPr>
        <p:spPr>
          <a:xfrm>
            <a:off x="1524000" y="228601"/>
            <a:ext cx="7772400" cy="307777"/>
          </a:xfrm>
        </p:spPr>
        <p:txBody>
          <a:bodyPr/>
          <a:lstStyle/>
          <a:p>
            <a:pPr eaLnBrk="1" hangingPunct="1"/>
            <a:r>
              <a:rPr lang="en-US" altLang="en-US" sz="2000" b="1">
                <a:solidFill>
                  <a:srgbClr val="000000"/>
                </a:solidFill>
                <a:latin typeface="Verdana" panose="020B0604030504040204" pitchFamily="34" charset="0"/>
              </a:rPr>
              <a:t>SQL is a Standard - BUT....</a:t>
            </a: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Rectangle 2">
            <a:extLst>
              <a:ext uri="{FF2B5EF4-FFF2-40B4-BE49-F238E27FC236}">
                <a16:creationId xmlns:a16="http://schemas.microsoft.com/office/drawing/2014/main" id="{B59F3187-54C6-C41B-D537-446C2E908142}"/>
              </a:ext>
            </a:extLst>
          </p:cNvPr>
          <p:cNvSpPr>
            <a:spLocks noGrp="1" noChangeArrowheads="1"/>
          </p:cNvSpPr>
          <p:nvPr>
            <p:ph type="title"/>
          </p:nvPr>
        </p:nvSpPr>
        <p:spPr>
          <a:xfrm>
            <a:off x="1981200" y="1143001"/>
            <a:ext cx="8229600" cy="677108"/>
          </a:xfrm>
        </p:spPr>
        <p:txBody>
          <a:bodyPr/>
          <a:lstStyle/>
          <a:p>
            <a:pPr eaLnBrk="1" hangingPunct="1"/>
            <a:r>
              <a:rPr lang="en-US" altLang="en-US"/>
              <a:t>SQL Database Tables</a:t>
            </a:r>
          </a:p>
        </p:txBody>
      </p:sp>
      <p:grpSp>
        <p:nvGrpSpPr>
          <p:cNvPr id="7171" name="Group 61">
            <a:extLst>
              <a:ext uri="{FF2B5EF4-FFF2-40B4-BE49-F238E27FC236}">
                <a16:creationId xmlns:a16="http://schemas.microsoft.com/office/drawing/2014/main" id="{4465F089-53C8-088E-867A-672E2798DA69}"/>
              </a:ext>
            </a:extLst>
          </p:cNvPr>
          <p:cNvGrpSpPr>
            <a:grpSpLocks/>
          </p:cNvGrpSpPr>
          <p:nvPr/>
        </p:nvGrpSpPr>
        <p:grpSpPr bwMode="auto">
          <a:xfrm>
            <a:off x="1981200" y="2209800"/>
            <a:ext cx="8305800" cy="2312988"/>
            <a:chOff x="-3" y="-3"/>
            <a:chExt cx="5770" cy="1377"/>
          </a:xfrm>
        </p:grpSpPr>
        <p:sp>
          <p:nvSpPr>
            <p:cNvPr id="7172" name="Rectangle 3">
              <a:extLst>
                <a:ext uri="{FF2B5EF4-FFF2-40B4-BE49-F238E27FC236}">
                  <a16:creationId xmlns:a16="http://schemas.microsoft.com/office/drawing/2014/main" id="{6426156A-A5AA-EBE7-EB4F-DD395C2D3D8B}"/>
                </a:ext>
              </a:extLst>
            </p:cNvPr>
            <p:cNvSpPr>
              <a:spLocks noChangeArrowheads="1"/>
            </p:cNvSpPr>
            <p:nvPr/>
          </p:nvSpPr>
          <p:spPr bwMode="auto">
            <a:xfrm>
              <a:off x="0" y="0"/>
              <a:ext cx="2756" cy="2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2400">
                  <a:solidFill>
                    <a:schemeClr val="tx1"/>
                  </a:solidFill>
                  <a:latin typeface="Times New Roman" panose="02020603050405020304" pitchFamily="18" charset="0"/>
                </a:defRPr>
              </a:lvl1pPr>
              <a:lvl2pPr marL="742950" indent="-285750" eaLnBrk="0" hangingPunct="0">
                <a:defRPr sz="2400">
                  <a:solidFill>
                    <a:schemeClr val="tx1"/>
                  </a:solidFill>
                  <a:latin typeface="Times New Roman" panose="02020603050405020304" pitchFamily="18" charset="0"/>
                </a:defRPr>
              </a:lvl2pPr>
              <a:lvl3pPr marL="1143000" indent="-228600" eaLnBrk="0" hangingPunct="0">
                <a:defRPr sz="2400">
                  <a:solidFill>
                    <a:schemeClr val="tx1"/>
                  </a:solidFill>
                  <a:latin typeface="Times New Roman" panose="02020603050405020304" pitchFamily="18" charset="0"/>
                </a:defRPr>
              </a:lvl3pPr>
              <a:lvl4pPr marL="1600200" indent="-228600" eaLnBrk="0" hangingPunct="0">
                <a:defRPr sz="2400">
                  <a:solidFill>
                    <a:schemeClr val="tx1"/>
                  </a:solidFill>
                  <a:latin typeface="Times New Roman" panose="02020603050405020304" pitchFamily="18" charset="0"/>
                </a:defRPr>
              </a:lvl4pPr>
              <a:lvl5pPr marL="2057400" indent="-228600" eaLnBrk="0" hangingPunct="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a:p>
          </p:txBody>
        </p:sp>
        <p:grpSp>
          <p:nvGrpSpPr>
            <p:cNvPr id="7173" name="Group 60">
              <a:extLst>
                <a:ext uri="{FF2B5EF4-FFF2-40B4-BE49-F238E27FC236}">
                  <a16:creationId xmlns:a16="http://schemas.microsoft.com/office/drawing/2014/main" id="{D5ED25E8-5D00-576B-EA55-2E8055B23543}"/>
                </a:ext>
              </a:extLst>
            </p:cNvPr>
            <p:cNvGrpSpPr>
              <a:grpSpLocks/>
            </p:cNvGrpSpPr>
            <p:nvPr/>
          </p:nvGrpSpPr>
          <p:grpSpPr bwMode="auto">
            <a:xfrm>
              <a:off x="-3" y="-3"/>
              <a:ext cx="5770" cy="1377"/>
              <a:chOff x="-3" y="-3"/>
              <a:chExt cx="5770" cy="1377"/>
            </a:xfrm>
          </p:grpSpPr>
          <p:grpSp>
            <p:nvGrpSpPr>
              <p:cNvPr id="7174" name="Group 58">
                <a:extLst>
                  <a:ext uri="{FF2B5EF4-FFF2-40B4-BE49-F238E27FC236}">
                    <a16:creationId xmlns:a16="http://schemas.microsoft.com/office/drawing/2014/main" id="{6CC01706-8717-9FF4-0586-1C8857AFD725}"/>
                  </a:ext>
                </a:extLst>
              </p:cNvPr>
              <p:cNvGrpSpPr>
                <a:grpSpLocks/>
              </p:cNvGrpSpPr>
              <p:nvPr/>
            </p:nvGrpSpPr>
            <p:grpSpPr bwMode="auto">
              <a:xfrm>
                <a:off x="0" y="0"/>
                <a:ext cx="5764" cy="1371"/>
                <a:chOff x="0" y="0"/>
                <a:chExt cx="5764" cy="1371"/>
              </a:xfrm>
            </p:grpSpPr>
            <p:grpSp>
              <p:nvGrpSpPr>
                <p:cNvPr id="7176" name="Group 56">
                  <a:extLst>
                    <a:ext uri="{FF2B5EF4-FFF2-40B4-BE49-F238E27FC236}">
                      <a16:creationId xmlns:a16="http://schemas.microsoft.com/office/drawing/2014/main" id="{307261E6-7F7A-0029-695E-9A3DE600BD86}"/>
                    </a:ext>
                  </a:extLst>
                </p:cNvPr>
                <p:cNvGrpSpPr>
                  <a:grpSpLocks/>
                </p:cNvGrpSpPr>
                <p:nvPr/>
              </p:nvGrpSpPr>
              <p:grpSpPr bwMode="auto">
                <a:xfrm>
                  <a:off x="0" y="0"/>
                  <a:ext cx="5764" cy="1371"/>
                  <a:chOff x="-3" y="0"/>
                  <a:chExt cx="5764" cy="1371"/>
                </a:xfrm>
              </p:grpSpPr>
              <p:sp>
                <p:nvSpPr>
                  <p:cNvPr id="7178" name="Rectangle 4">
                    <a:extLst>
                      <a:ext uri="{FF2B5EF4-FFF2-40B4-BE49-F238E27FC236}">
                        <a16:creationId xmlns:a16="http://schemas.microsoft.com/office/drawing/2014/main" id="{31D9C5A2-74D1-81AF-38CB-1C79DF83A55A}"/>
                      </a:ext>
                    </a:extLst>
                  </p:cNvPr>
                  <p:cNvSpPr>
                    <a:spLocks noChangeArrowheads="1"/>
                  </p:cNvSpPr>
                  <p:nvPr/>
                </p:nvSpPr>
                <p:spPr bwMode="auto">
                  <a:xfrm>
                    <a:off x="2" y="0"/>
                    <a:ext cx="5758" cy="67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2400">
                        <a:solidFill>
                          <a:schemeClr val="tx1"/>
                        </a:solidFill>
                        <a:latin typeface="Times New Roman" panose="02020603050405020304" pitchFamily="18" charset="0"/>
                      </a:defRPr>
                    </a:lvl1pPr>
                    <a:lvl2pPr marL="742950" indent="-285750" eaLnBrk="0" hangingPunct="0">
                      <a:defRPr sz="2400">
                        <a:solidFill>
                          <a:schemeClr val="tx1"/>
                        </a:solidFill>
                        <a:latin typeface="Times New Roman" panose="02020603050405020304" pitchFamily="18" charset="0"/>
                      </a:defRPr>
                    </a:lvl2pPr>
                    <a:lvl3pPr marL="1143000" indent="-228600" eaLnBrk="0" hangingPunct="0">
                      <a:defRPr sz="2400">
                        <a:solidFill>
                          <a:schemeClr val="tx1"/>
                        </a:solidFill>
                        <a:latin typeface="Times New Roman" panose="02020603050405020304" pitchFamily="18" charset="0"/>
                      </a:defRPr>
                    </a:lvl3pPr>
                    <a:lvl4pPr marL="1600200" indent="-228600" eaLnBrk="0" hangingPunct="0">
                      <a:defRPr sz="2400">
                        <a:solidFill>
                          <a:schemeClr val="tx1"/>
                        </a:solidFill>
                        <a:latin typeface="Times New Roman" panose="02020603050405020304" pitchFamily="18" charset="0"/>
                      </a:defRPr>
                    </a:lvl4pPr>
                    <a:lvl5pPr marL="2057400" indent="-228600" eaLnBrk="0" hangingPunct="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r>
                      <a:rPr lang="en-US" altLang="en-US" sz="1700">
                        <a:latin typeface="Verdana" panose="020B0604030504040204" pitchFamily="34" charset="0"/>
                      </a:rPr>
                      <a:t>A database most often contains one or more tables. Each table is identified by a name (e.g. "Customers" or "Orders"). Tables contain records (rows) with data.</a:t>
                    </a:r>
                  </a:p>
                  <a:p>
                    <a:r>
                      <a:rPr lang="en-US" altLang="en-US" sz="1700">
                        <a:latin typeface="Verdana" panose="020B0604030504040204" pitchFamily="34" charset="0"/>
                      </a:rPr>
                      <a:t>Below is an example of a table called "Persons":</a:t>
                    </a:r>
                    <a:endParaRPr lang="en-US" altLang="en-US" sz="3600"/>
                  </a:p>
                </p:txBody>
              </p:sp>
              <p:grpSp>
                <p:nvGrpSpPr>
                  <p:cNvPr id="7179" name="Group 55">
                    <a:extLst>
                      <a:ext uri="{FF2B5EF4-FFF2-40B4-BE49-F238E27FC236}">
                        <a16:creationId xmlns:a16="http://schemas.microsoft.com/office/drawing/2014/main" id="{13A21841-82C4-DDC5-4564-1E9E17313C14}"/>
                      </a:ext>
                    </a:extLst>
                  </p:cNvPr>
                  <p:cNvGrpSpPr>
                    <a:grpSpLocks/>
                  </p:cNvGrpSpPr>
                  <p:nvPr/>
                </p:nvGrpSpPr>
                <p:grpSpPr bwMode="auto">
                  <a:xfrm>
                    <a:off x="-3" y="709"/>
                    <a:ext cx="5764" cy="662"/>
                    <a:chOff x="-3" y="709"/>
                    <a:chExt cx="5764" cy="662"/>
                  </a:xfrm>
                </p:grpSpPr>
                <p:grpSp>
                  <p:nvGrpSpPr>
                    <p:cNvPr id="7180" name="Group 53">
                      <a:extLst>
                        <a:ext uri="{FF2B5EF4-FFF2-40B4-BE49-F238E27FC236}">
                          <a16:creationId xmlns:a16="http://schemas.microsoft.com/office/drawing/2014/main" id="{ED88D3F7-20E3-896C-1B1E-10A81BD2BC1C}"/>
                        </a:ext>
                      </a:extLst>
                    </p:cNvPr>
                    <p:cNvGrpSpPr>
                      <a:grpSpLocks/>
                    </p:cNvGrpSpPr>
                    <p:nvPr/>
                  </p:nvGrpSpPr>
                  <p:grpSpPr bwMode="auto">
                    <a:xfrm>
                      <a:off x="0" y="712"/>
                      <a:ext cx="5758" cy="656"/>
                      <a:chOff x="0" y="712"/>
                      <a:chExt cx="5758" cy="656"/>
                    </a:xfrm>
                  </p:grpSpPr>
                  <p:grpSp>
                    <p:nvGrpSpPr>
                      <p:cNvPr id="7182" name="Group 22">
                        <a:extLst>
                          <a:ext uri="{FF2B5EF4-FFF2-40B4-BE49-F238E27FC236}">
                            <a16:creationId xmlns:a16="http://schemas.microsoft.com/office/drawing/2014/main" id="{FB12435D-2D8B-565B-27FA-4C26131F7667}"/>
                          </a:ext>
                        </a:extLst>
                      </p:cNvPr>
                      <p:cNvGrpSpPr>
                        <a:grpSpLocks/>
                      </p:cNvGrpSpPr>
                      <p:nvPr/>
                    </p:nvGrpSpPr>
                    <p:grpSpPr bwMode="auto">
                      <a:xfrm>
                        <a:off x="0" y="712"/>
                        <a:ext cx="1402" cy="164"/>
                        <a:chOff x="0" y="712"/>
                        <a:chExt cx="1402" cy="164"/>
                      </a:xfrm>
                    </p:grpSpPr>
                    <p:sp>
                      <p:nvSpPr>
                        <p:cNvPr id="7228" name="Rectangle 5">
                          <a:extLst>
                            <a:ext uri="{FF2B5EF4-FFF2-40B4-BE49-F238E27FC236}">
                              <a16:creationId xmlns:a16="http://schemas.microsoft.com/office/drawing/2014/main" id="{370ABE34-5268-33D4-B46F-55F3765EC7E5}"/>
                            </a:ext>
                          </a:extLst>
                        </p:cNvPr>
                        <p:cNvSpPr>
                          <a:spLocks noChangeArrowheads="1"/>
                        </p:cNvSpPr>
                        <p:nvPr/>
                      </p:nvSpPr>
                      <p:spPr bwMode="auto">
                        <a:xfrm>
                          <a:off x="0" y="712"/>
                          <a:ext cx="1402" cy="16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Times New Roman" panose="02020603050405020304" pitchFamily="18" charset="0"/>
                            </a:defRPr>
                          </a:lvl1pPr>
                          <a:lvl2pPr marL="742950" indent="-285750" eaLnBrk="0" hangingPunct="0">
                            <a:defRPr sz="2400">
                              <a:solidFill>
                                <a:schemeClr val="tx1"/>
                              </a:solidFill>
                              <a:latin typeface="Times New Roman" panose="02020603050405020304" pitchFamily="18" charset="0"/>
                            </a:defRPr>
                          </a:lvl2pPr>
                          <a:lvl3pPr marL="1143000" indent="-228600" eaLnBrk="0" hangingPunct="0">
                            <a:defRPr sz="2400">
                              <a:solidFill>
                                <a:schemeClr val="tx1"/>
                              </a:solidFill>
                              <a:latin typeface="Times New Roman" panose="02020603050405020304" pitchFamily="18" charset="0"/>
                            </a:defRPr>
                          </a:lvl3pPr>
                          <a:lvl4pPr marL="1600200" indent="-228600" eaLnBrk="0" hangingPunct="0">
                            <a:defRPr sz="2400">
                              <a:solidFill>
                                <a:schemeClr val="tx1"/>
                              </a:solidFill>
                              <a:latin typeface="Times New Roman" panose="02020603050405020304" pitchFamily="18" charset="0"/>
                            </a:defRPr>
                          </a:lvl4pPr>
                          <a:lvl5pPr marL="2057400" indent="-228600" eaLnBrk="0" hangingPunct="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r>
                            <a:rPr lang="en-US" altLang="en-US" sz="1100" b="1">
                              <a:solidFill>
                                <a:srgbClr val="000000"/>
                              </a:solidFill>
                              <a:latin typeface="Verdana" panose="020B0604030504040204" pitchFamily="34" charset="0"/>
                            </a:rPr>
                            <a:t>LastName</a:t>
                          </a:r>
                          <a:endParaRPr lang="en-US" altLang="en-US"/>
                        </a:p>
                      </p:txBody>
                    </p:sp>
                    <p:sp>
                      <p:nvSpPr>
                        <p:cNvPr id="7229" name="Rectangle 21">
                          <a:extLst>
                            <a:ext uri="{FF2B5EF4-FFF2-40B4-BE49-F238E27FC236}">
                              <a16:creationId xmlns:a16="http://schemas.microsoft.com/office/drawing/2014/main" id="{0EF2C1BC-AFB3-4BE3-9CE6-F58D66B71D55}"/>
                            </a:ext>
                          </a:extLst>
                        </p:cNvPr>
                        <p:cNvSpPr>
                          <a:spLocks noChangeArrowheads="1"/>
                        </p:cNvSpPr>
                        <p:nvPr/>
                      </p:nvSpPr>
                      <p:spPr bwMode="auto">
                        <a:xfrm>
                          <a:off x="0" y="712"/>
                          <a:ext cx="1402" cy="164"/>
                        </a:xfrm>
                        <a:prstGeom prst="rect">
                          <a:avLst/>
                        </a:prstGeom>
                        <a:noFill/>
                        <a:ln w="7">
                          <a:solidFill>
                            <a:srgbClr val="A0A0A0"/>
                          </a:solidFill>
                          <a:miter lim="800000"/>
                          <a:headEnd/>
                          <a:tailEnd/>
                        </a:ln>
                        <a:extLst>
                          <a:ext uri="{909E8E84-426E-40DD-AFC4-6F175D3DCCD1}">
                            <a14:hiddenFill xmlns:a14="http://schemas.microsoft.com/office/drawing/2010/main">
                              <a:solidFill>
                                <a:srgbClr val="FFFFFF"/>
                              </a:solidFill>
                            </a14:hiddenFill>
                          </a:ext>
                        </a:extLst>
                      </p:spPr>
                      <p:txBody>
                        <a:bodyPr/>
                        <a:lstStyle>
                          <a:lvl1pPr eaLnBrk="0" hangingPunct="0">
                            <a:defRPr sz="2400">
                              <a:solidFill>
                                <a:schemeClr val="tx1"/>
                              </a:solidFill>
                              <a:latin typeface="Times New Roman" panose="02020603050405020304" pitchFamily="18" charset="0"/>
                            </a:defRPr>
                          </a:lvl1pPr>
                          <a:lvl2pPr marL="742950" indent="-285750" eaLnBrk="0" hangingPunct="0">
                            <a:defRPr sz="2400">
                              <a:solidFill>
                                <a:schemeClr val="tx1"/>
                              </a:solidFill>
                              <a:latin typeface="Times New Roman" panose="02020603050405020304" pitchFamily="18" charset="0"/>
                            </a:defRPr>
                          </a:lvl2pPr>
                          <a:lvl3pPr marL="1143000" indent="-228600" eaLnBrk="0" hangingPunct="0">
                            <a:defRPr sz="2400">
                              <a:solidFill>
                                <a:schemeClr val="tx1"/>
                              </a:solidFill>
                              <a:latin typeface="Times New Roman" panose="02020603050405020304" pitchFamily="18" charset="0"/>
                            </a:defRPr>
                          </a:lvl3pPr>
                          <a:lvl4pPr marL="1600200" indent="-228600" eaLnBrk="0" hangingPunct="0">
                            <a:defRPr sz="2400">
                              <a:solidFill>
                                <a:schemeClr val="tx1"/>
                              </a:solidFill>
                              <a:latin typeface="Times New Roman" panose="02020603050405020304" pitchFamily="18" charset="0"/>
                            </a:defRPr>
                          </a:lvl4pPr>
                          <a:lvl5pPr marL="2057400" indent="-228600" eaLnBrk="0" hangingPunct="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a:p>
                      </p:txBody>
                    </p:sp>
                  </p:grpSp>
                  <p:grpSp>
                    <p:nvGrpSpPr>
                      <p:cNvPr id="7183" name="Group 24">
                        <a:extLst>
                          <a:ext uri="{FF2B5EF4-FFF2-40B4-BE49-F238E27FC236}">
                            <a16:creationId xmlns:a16="http://schemas.microsoft.com/office/drawing/2014/main" id="{53D78A5A-6879-E3FC-4455-30B229DC79BB}"/>
                          </a:ext>
                        </a:extLst>
                      </p:cNvPr>
                      <p:cNvGrpSpPr>
                        <a:grpSpLocks/>
                      </p:cNvGrpSpPr>
                      <p:nvPr/>
                    </p:nvGrpSpPr>
                    <p:grpSpPr bwMode="auto">
                      <a:xfrm>
                        <a:off x="1402" y="712"/>
                        <a:ext cx="1439" cy="164"/>
                        <a:chOff x="1402" y="712"/>
                        <a:chExt cx="1439" cy="164"/>
                      </a:xfrm>
                    </p:grpSpPr>
                    <p:sp>
                      <p:nvSpPr>
                        <p:cNvPr id="7226" name="Rectangle 6">
                          <a:extLst>
                            <a:ext uri="{FF2B5EF4-FFF2-40B4-BE49-F238E27FC236}">
                              <a16:creationId xmlns:a16="http://schemas.microsoft.com/office/drawing/2014/main" id="{5217A475-C517-14E2-17BA-898923477049}"/>
                            </a:ext>
                          </a:extLst>
                        </p:cNvPr>
                        <p:cNvSpPr>
                          <a:spLocks noChangeArrowheads="1"/>
                        </p:cNvSpPr>
                        <p:nvPr/>
                      </p:nvSpPr>
                      <p:spPr bwMode="auto">
                        <a:xfrm>
                          <a:off x="1402" y="712"/>
                          <a:ext cx="1439" cy="16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Times New Roman" panose="02020603050405020304" pitchFamily="18" charset="0"/>
                            </a:defRPr>
                          </a:lvl1pPr>
                          <a:lvl2pPr marL="742950" indent="-285750" eaLnBrk="0" hangingPunct="0">
                            <a:defRPr sz="2400">
                              <a:solidFill>
                                <a:schemeClr val="tx1"/>
                              </a:solidFill>
                              <a:latin typeface="Times New Roman" panose="02020603050405020304" pitchFamily="18" charset="0"/>
                            </a:defRPr>
                          </a:lvl2pPr>
                          <a:lvl3pPr marL="1143000" indent="-228600" eaLnBrk="0" hangingPunct="0">
                            <a:defRPr sz="2400">
                              <a:solidFill>
                                <a:schemeClr val="tx1"/>
                              </a:solidFill>
                              <a:latin typeface="Times New Roman" panose="02020603050405020304" pitchFamily="18" charset="0"/>
                            </a:defRPr>
                          </a:lvl3pPr>
                          <a:lvl4pPr marL="1600200" indent="-228600" eaLnBrk="0" hangingPunct="0">
                            <a:defRPr sz="2400">
                              <a:solidFill>
                                <a:schemeClr val="tx1"/>
                              </a:solidFill>
                              <a:latin typeface="Times New Roman" panose="02020603050405020304" pitchFamily="18" charset="0"/>
                            </a:defRPr>
                          </a:lvl4pPr>
                          <a:lvl5pPr marL="2057400" indent="-228600" eaLnBrk="0" hangingPunct="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r>
                            <a:rPr lang="en-US" altLang="en-US" sz="1100" b="1">
                              <a:solidFill>
                                <a:srgbClr val="000000"/>
                              </a:solidFill>
                              <a:latin typeface="Verdana" panose="020B0604030504040204" pitchFamily="34" charset="0"/>
                            </a:rPr>
                            <a:t>FirstName</a:t>
                          </a:r>
                          <a:endParaRPr lang="en-US" altLang="en-US"/>
                        </a:p>
                      </p:txBody>
                    </p:sp>
                    <p:sp>
                      <p:nvSpPr>
                        <p:cNvPr id="7227" name="Rectangle 23">
                          <a:extLst>
                            <a:ext uri="{FF2B5EF4-FFF2-40B4-BE49-F238E27FC236}">
                              <a16:creationId xmlns:a16="http://schemas.microsoft.com/office/drawing/2014/main" id="{2230939D-2882-0117-85F6-00781EC8AE4F}"/>
                            </a:ext>
                          </a:extLst>
                        </p:cNvPr>
                        <p:cNvSpPr>
                          <a:spLocks noChangeArrowheads="1"/>
                        </p:cNvSpPr>
                        <p:nvPr/>
                      </p:nvSpPr>
                      <p:spPr bwMode="auto">
                        <a:xfrm>
                          <a:off x="1402" y="712"/>
                          <a:ext cx="1439" cy="164"/>
                        </a:xfrm>
                        <a:prstGeom prst="rect">
                          <a:avLst/>
                        </a:prstGeom>
                        <a:noFill/>
                        <a:ln w="7">
                          <a:solidFill>
                            <a:srgbClr val="A0A0A0"/>
                          </a:solidFill>
                          <a:miter lim="800000"/>
                          <a:headEnd/>
                          <a:tailEnd/>
                        </a:ln>
                        <a:extLst>
                          <a:ext uri="{909E8E84-426E-40DD-AFC4-6F175D3DCCD1}">
                            <a14:hiddenFill xmlns:a14="http://schemas.microsoft.com/office/drawing/2010/main">
                              <a:solidFill>
                                <a:srgbClr val="FFFFFF"/>
                              </a:solidFill>
                            </a14:hiddenFill>
                          </a:ext>
                        </a:extLst>
                      </p:spPr>
                      <p:txBody>
                        <a:bodyPr/>
                        <a:lstStyle>
                          <a:lvl1pPr eaLnBrk="0" hangingPunct="0">
                            <a:defRPr sz="2400">
                              <a:solidFill>
                                <a:schemeClr val="tx1"/>
                              </a:solidFill>
                              <a:latin typeface="Times New Roman" panose="02020603050405020304" pitchFamily="18" charset="0"/>
                            </a:defRPr>
                          </a:lvl1pPr>
                          <a:lvl2pPr marL="742950" indent="-285750" eaLnBrk="0" hangingPunct="0">
                            <a:defRPr sz="2400">
                              <a:solidFill>
                                <a:schemeClr val="tx1"/>
                              </a:solidFill>
                              <a:latin typeface="Times New Roman" panose="02020603050405020304" pitchFamily="18" charset="0"/>
                            </a:defRPr>
                          </a:lvl2pPr>
                          <a:lvl3pPr marL="1143000" indent="-228600" eaLnBrk="0" hangingPunct="0">
                            <a:defRPr sz="2400">
                              <a:solidFill>
                                <a:schemeClr val="tx1"/>
                              </a:solidFill>
                              <a:latin typeface="Times New Roman" panose="02020603050405020304" pitchFamily="18" charset="0"/>
                            </a:defRPr>
                          </a:lvl3pPr>
                          <a:lvl4pPr marL="1600200" indent="-228600" eaLnBrk="0" hangingPunct="0">
                            <a:defRPr sz="2400">
                              <a:solidFill>
                                <a:schemeClr val="tx1"/>
                              </a:solidFill>
                              <a:latin typeface="Times New Roman" panose="02020603050405020304" pitchFamily="18" charset="0"/>
                            </a:defRPr>
                          </a:lvl4pPr>
                          <a:lvl5pPr marL="2057400" indent="-228600" eaLnBrk="0" hangingPunct="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a:p>
                      </p:txBody>
                    </p:sp>
                  </p:grpSp>
                  <p:grpSp>
                    <p:nvGrpSpPr>
                      <p:cNvPr id="7184" name="Group 26">
                        <a:extLst>
                          <a:ext uri="{FF2B5EF4-FFF2-40B4-BE49-F238E27FC236}">
                            <a16:creationId xmlns:a16="http://schemas.microsoft.com/office/drawing/2014/main" id="{1FBED083-0555-DB0D-BF7B-05165EFC4D9C}"/>
                          </a:ext>
                        </a:extLst>
                      </p:cNvPr>
                      <p:cNvGrpSpPr>
                        <a:grpSpLocks/>
                      </p:cNvGrpSpPr>
                      <p:nvPr/>
                    </p:nvGrpSpPr>
                    <p:grpSpPr bwMode="auto">
                      <a:xfrm>
                        <a:off x="2841" y="712"/>
                        <a:ext cx="1603" cy="164"/>
                        <a:chOff x="2841" y="712"/>
                        <a:chExt cx="1603" cy="164"/>
                      </a:xfrm>
                    </p:grpSpPr>
                    <p:sp>
                      <p:nvSpPr>
                        <p:cNvPr id="7224" name="Rectangle 7">
                          <a:extLst>
                            <a:ext uri="{FF2B5EF4-FFF2-40B4-BE49-F238E27FC236}">
                              <a16:creationId xmlns:a16="http://schemas.microsoft.com/office/drawing/2014/main" id="{AA7C676B-52CB-522A-7915-BA5EAE537DD9}"/>
                            </a:ext>
                          </a:extLst>
                        </p:cNvPr>
                        <p:cNvSpPr>
                          <a:spLocks noChangeArrowheads="1"/>
                        </p:cNvSpPr>
                        <p:nvPr/>
                      </p:nvSpPr>
                      <p:spPr bwMode="auto">
                        <a:xfrm>
                          <a:off x="2841" y="712"/>
                          <a:ext cx="1603" cy="16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Times New Roman" panose="02020603050405020304" pitchFamily="18" charset="0"/>
                            </a:defRPr>
                          </a:lvl1pPr>
                          <a:lvl2pPr marL="742950" indent="-285750" eaLnBrk="0" hangingPunct="0">
                            <a:defRPr sz="2400">
                              <a:solidFill>
                                <a:schemeClr val="tx1"/>
                              </a:solidFill>
                              <a:latin typeface="Times New Roman" panose="02020603050405020304" pitchFamily="18" charset="0"/>
                            </a:defRPr>
                          </a:lvl2pPr>
                          <a:lvl3pPr marL="1143000" indent="-228600" eaLnBrk="0" hangingPunct="0">
                            <a:defRPr sz="2400">
                              <a:solidFill>
                                <a:schemeClr val="tx1"/>
                              </a:solidFill>
                              <a:latin typeface="Times New Roman" panose="02020603050405020304" pitchFamily="18" charset="0"/>
                            </a:defRPr>
                          </a:lvl3pPr>
                          <a:lvl4pPr marL="1600200" indent="-228600" eaLnBrk="0" hangingPunct="0">
                            <a:defRPr sz="2400">
                              <a:solidFill>
                                <a:schemeClr val="tx1"/>
                              </a:solidFill>
                              <a:latin typeface="Times New Roman" panose="02020603050405020304" pitchFamily="18" charset="0"/>
                            </a:defRPr>
                          </a:lvl4pPr>
                          <a:lvl5pPr marL="2057400" indent="-228600" eaLnBrk="0" hangingPunct="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r>
                            <a:rPr lang="en-US" altLang="en-US" sz="1100" b="1">
                              <a:solidFill>
                                <a:srgbClr val="000000"/>
                              </a:solidFill>
                              <a:latin typeface="Verdana" panose="020B0604030504040204" pitchFamily="34" charset="0"/>
                            </a:rPr>
                            <a:t>Address</a:t>
                          </a:r>
                          <a:endParaRPr lang="en-US" altLang="en-US"/>
                        </a:p>
                      </p:txBody>
                    </p:sp>
                    <p:sp>
                      <p:nvSpPr>
                        <p:cNvPr id="7225" name="Rectangle 25">
                          <a:extLst>
                            <a:ext uri="{FF2B5EF4-FFF2-40B4-BE49-F238E27FC236}">
                              <a16:creationId xmlns:a16="http://schemas.microsoft.com/office/drawing/2014/main" id="{C22CFD2B-1A69-2354-B6BD-0D51E338C8AE}"/>
                            </a:ext>
                          </a:extLst>
                        </p:cNvPr>
                        <p:cNvSpPr>
                          <a:spLocks noChangeArrowheads="1"/>
                        </p:cNvSpPr>
                        <p:nvPr/>
                      </p:nvSpPr>
                      <p:spPr bwMode="auto">
                        <a:xfrm>
                          <a:off x="2841" y="712"/>
                          <a:ext cx="1603" cy="164"/>
                        </a:xfrm>
                        <a:prstGeom prst="rect">
                          <a:avLst/>
                        </a:prstGeom>
                        <a:noFill/>
                        <a:ln w="7">
                          <a:solidFill>
                            <a:srgbClr val="A0A0A0"/>
                          </a:solidFill>
                          <a:miter lim="800000"/>
                          <a:headEnd/>
                          <a:tailEnd/>
                        </a:ln>
                        <a:extLst>
                          <a:ext uri="{909E8E84-426E-40DD-AFC4-6F175D3DCCD1}">
                            <a14:hiddenFill xmlns:a14="http://schemas.microsoft.com/office/drawing/2010/main">
                              <a:solidFill>
                                <a:srgbClr val="FFFFFF"/>
                              </a:solidFill>
                            </a14:hiddenFill>
                          </a:ext>
                        </a:extLst>
                      </p:spPr>
                      <p:txBody>
                        <a:bodyPr/>
                        <a:lstStyle>
                          <a:lvl1pPr eaLnBrk="0" hangingPunct="0">
                            <a:defRPr sz="2400">
                              <a:solidFill>
                                <a:schemeClr val="tx1"/>
                              </a:solidFill>
                              <a:latin typeface="Times New Roman" panose="02020603050405020304" pitchFamily="18" charset="0"/>
                            </a:defRPr>
                          </a:lvl1pPr>
                          <a:lvl2pPr marL="742950" indent="-285750" eaLnBrk="0" hangingPunct="0">
                            <a:defRPr sz="2400">
                              <a:solidFill>
                                <a:schemeClr val="tx1"/>
                              </a:solidFill>
                              <a:latin typeface="Times New Roman" panose="02020603050405020304" pitchFamily="18" charset="0"/>
                            </a:defRPr>
                          </a:lvl2pPr>
                          <a:lvl3pPr marL="1143000" indent="-228600" eaLnBrk="0" hangingPunct="0">
                            <a:defRPr sz="2400">
                              <a:solidFill>
                                <a:schemeClr val="tx1"/>
                              </a:solidFill>
                              <a:latin typeface="Times New Roman" panose="02020603050405020304" pitchFamily="18" charset="0"/>
                            </a:defRPr>
                          </a:lvl3pPr>
                          <a:lvl4pPr marL="1600200" indent="-228600" eaLnBrk="0" hangingPunct="0">
                            <a:defRPr sz="2400">
                              <a:solidFill>
                                <a:schemeClr val="tx1"/>
                              </a:solidFill>
                              <a:latin typeface="Times New Roman" panose="02020603050405020304" pitchFamily="18" charset="0"/>
                            </a:defRPr>
                          </a:lvl4pPr>
                          <a:lvl5pPr marL="2057400" indent="-228600" eaLnBrk="0" hangingPunct="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a:p>
                      </p:txBody>
                    </p:sp>
                  </p:grpSp>
                  <p:grpSp>
                    <p:nvGrpSpPr>
                      <p:cNvPr id="7185" name="Group 28">
                        <a:extLst>
                          <a:ext uri="{FF2B5EF4-FFF2-40B4-BE49-F238E27FC236}">
                            <a16:creationId xmlns:a16="http://schemas.microsoft.com/office/drawing/2014/main" id="{B4E7663D-F568-2CC5-2CEF-9089D71B8DAC}"/>
                          </a:ext>
                        </a:extLst>
                      </p:cNvPr>
                      <p:cNvGrpSpPr>
                        <a:grpSpLocks/>
                      </p:cNvGrpSpPr>
                      <p:nvPr/>
                    </p:nvGrpSpPr>
                    <p:grpSpPr bwMode="auto">
                      <a:xfrm>
                        <a:off x="4444" y="712"/>
                        <a:ext cx="1314" cy="164"/>
                        <a:chOff x="4444" y="712"/>
                        <a:chExt cx="1314" cy="164"/>
                      </a:xfrm>
                    </p:grpSpPr>
                    <p:sp>
                      <p:nvSpPr>
                        <p:cNvPr id="7222" name="Rectangle 8">
                          <a:extLst>
                            <a:ext uri="{FF2B5EF4-FFF2-40B4-BE49-F238E27FC236}">
                              <a16:creationId xmlns:a16="http://schemas.microsoft.com/office/drawing/2014/main" id="{D2B5EE4E-A550-F84D-0BC7-1967D3C54BA7}"/>
                            </a:ext>
                          </a:extLst>
                        </p:cNvPr>
                        <p:cNvSpPr>
                          <a:spLocks noChangeArrowheads="1"/>
                        </p:cNvSpPr>
                        <p:nvPr/>
                      </p:nvSpPr>
                      <p:spPr bwMode="auto">
                        <a:xfrm>
                          <a:off x="4444" y="712"/>
                          <a:ext cx="1314" cy="16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Times New Roman" panose="02020603050405020304" pitchFamily="18" charset="0"/>
                            </a:defRPr>
                          </a:lvl1pPr>
                          <a:lvl2pPr marL="742950" indent="-285750" eaLnBrk="0" hangingPunct="0">
                            <a:defRPr sz="2400">
                              <a:solidFill>
                                <a:schemeClr val="tx1"/>
                              </a:solidFill>
                              <a:latin typeface="Times New Roman" panose="02020603050405020304" pitchFamily="18" charset="0"/>
                            </a:defRPr>
                          </a:lvl2pPr>
                          <a:lvl3pPr marL="1143000" indent="-228600" eaLnBrk="0" hangingPunct="0">
                            <a:defRPr sz="2400">
                              <a:solidFill>
                                <a:schemeClr val="tx1"/>
                              </a:solidFill>
                              <a:latin typeface="Times New Roman" panose="02020603050405020304" pitchFamily="18" charset="0"/>
                            </a:defRPr>
                          </a:lvl3pPr>
                          <a:lvl4pPr marL="1600200" indent="-228600" eaLnBrk="0" hangingPunct="0">
                            <a:defRPr sz="2400">
                              <a:solidFill>
                                <a:schemeClr val="tx1"/>
                              </a:solidFill>
                              <a:latin typeface="Times New Roman" panose="02020603050405020304" pitchFamily="18" charset="0"/>
                            </a:defRPr>
                          </a:lvl4pPr>
                          <a:lvl5pPr marL="2057400" indent="-228600" eaLnBrk="0" hangingPunct="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r>
                            <a:rPr lang="en-US" altLang="en-US" sz="1100" b="1">
                              <a:solidFill>
                                <a:srgbClr val="000000"/>
                              </a:solidFill>
                              <a:latin typeface="Verdana" panose="020B0604030504040204" pitchFamily="34" charset="0"/>
                            </a:rPr>
                            <a:t>City</a:t>
                          </a:r>
                          <a:endParaRPr lang="en-US" altLang="en-US"/>
                        </a:p>
                      </p:txBody>
                    </p:sp>
                    <p:sp>
                      <p:nvSpPr>
                        <p:cNvPr id="7223" name="Rectangle 27">
                          <a:extLst>
                            <a:ext uri="{FF2B5EF4-FFF2-40B4-BE49-F238E27FC236}">
                              <a16:creationId xmlns:a16="http://schemas.microsoft.com/office/drawing/2014/main" id="{853C4258-485D-CA1D-9739-22D6A0FCC20B}"/>
                            </a:ext>
                          </a:extLst>
                        </p:cNvPr>
                        <p:cNvSpPr>
                          <a:spLocks noChangeArrowheads="1"/>
                        </p:cNvSpPr>
                        <p:nvPr/>
                      </p:nvSpPr>
                      <p:spPr bwMode="auto">
                        <a:xfrm>
                          <a:off x="4444" y="712"/>
                          <a:ext cx="1314" cy="164"/>
                        </a:xfrm>
                        <a:prstGeom prst="rect">
                          <a:avLst/>
                        </a:prstGeom>
                        <a:noFill/>
                        <a:ln w="7">
                          <a:solidFill>
                            <a:srgbClr val="A0A0A0"/>
                          </a:solidFill>
                          <a:miter lim="800000"/>
                          <a:headEnd/>
                          <a:tailEnd/>
                        </a:ln>
                        <a:extLst>
                          <a:ext uri="{909E8E84-426E-40DD-AFC4-6F175D3DCCD1}">
                            <a14:hiddenFill xmlns:a14="http://schemas.microsoft.com/office/drawing/2010/main">
                              <a:solidFill>
                                <a:srgbClr val="FFFFFF"/>
                              </a:solidFill>
                            </a14:hiddenFill>
                          </a:ext>
                        </a:extLst>
                      </p:spPr>
                      <p:txBody>
                        <a:bodyPr/>
                        <a:lstStyle>
                          <a:lvl1pPr eaLnBrk="0" hangingPunct="0">
                            <a:defRPr sz="2400">
                              <a:solidFill>
                                <a:schemeClr val="tx1"/>
                              </a:solidFill>
                              <a:latin typeface="Times New Roman" panose="02020603050405020304" pitchFamily="18" charset="0"/>
                            </a:defRPr>
                          </a:lvl1pPr>
                          <a:lvl2pPr marL="742950" indent="-285750" eaLnBrk="0" hangingPunct="0">
                            <a:defRPr sz="2400">
                              <a:solidFill>
                                <a:schemeClr val="tx1"/>
                              </a:solidFill>
                              <a:latin typeface="Times New Roman" panose="02020603050405020304" pitchFamily="18" charset="0"/>
                            </a:defRPr>
                          </a:lvl2pPr>
                          <a:lvl3pPr marL="1143000" indent="-228600" eaLnBrk="0" hangingPunct="0">
                            <a:defRPr sz="2400">
                              <a:solidFill>
                                <a:schemeClr val="tx1"/>
                              </a:solidFill>
                              <a:latin typeface="Times New Roman" panose="02020603050405020304" pitchFamily="18" charset="0"/>
                            </a:defRPr>
                          </a:lvl3pPr>
                          <a:lvl4pPr marL="1600200" indent="-228600" eaLnBrk="0" hangingPunct="0">
                            <a:defRPr sz="2400">
                              <a:solidFill>
                                <a:schemeClr val="tx1"/>
                              </a:solidFill>
                              <a:latin typeface="Times New Roman" panose="02020603050405020304" pitchFamily="18" charset="0"/>
                            </a:defRPr>
                          </a:lvl4pPr>
                          <a:lvl5pPr marL="2057400" indent="-228600" eaLnBrk="0" hangingPunct="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a:p>
                      </p:txBody>
                    </p:sp>
                  </p:grpSp>
                  <p:grpSp>
                    <p:nvGrpSpPr>
                      <p:cNvPr id="7186" name="Group 30">
                        <a:extLst>
                          <a:ext uri="{FF2B5EF4-FFF2-40B4-BE49-F238E27FC236}">
                            <a16:creationId xmlns:a16="http://schemas.microsoft.com/office/drawing/2014/main" id="{02EBCEF1-F37E-35F6-A95E-6A69B586B663}"/>
                          </a:ext>
                        </a:extLst>
                      </p:cNvPr>
                      <p:cNvGrpSpPr>
                        <a:grpSpLocks/>
                      </p:cNvGrpSpPr>
                      <p:nvPr/>
                    </p:nvGrpSpPr>
                    <p:grpSpPr bwMode="auto">
                      <a:xfrm>
                        <a:off x="0" y="876"/>
                        <a:ext cx="1402" cy="164"/>
                        <a:chOff x="0" y="876"/>
                        <a:chExt cx="1402" cy="164"/>
                      </a:xfrm>
                    </p:grpSpPr>
                    <p:sp>
                      <p:nvSpPr>
                        <p:cNvPr id="7220" name="Rectangle 9">
                          <a:extLst>
                            <a:ext uri="{FF2B5EF4-FFF2-40B4-BE49-F238E27FC236}">
                              <a16:creationId xmlns:a16="http://schemas.microsoft.com/office/drawing/2014/main" id="{1F285239-C3F8-5A76-99C4-3391E54DF284}"/>
                            </a:ext>
                          </a:extLst>
                        </p:cNvPr>
                        <p:cNvSpPr>
                          <a:spLocks noChangeArrowheads="1"/>
                        </p:cNvSpPr>
                        <p:nvPr/>
                      </p:nvSpPr>
                      <p:spPr bwMode="auto">
                        <a:xfrm>
                          <a:off x="0" y="876"/>
                          <a:ext cx="1402" cy="16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Times New Roman" panose="02020603050405020304" pitchFamily="18" charset="0"/>
                            </a:defRPr>
                          </a:lvl1pPr>
                          <a:lvl2pPr marL="742950" indent="-285750" eaLnBrk="0" hangingPunct="0">
                            <a:defRPr sz="2400">
                              <a:solidFill>
                                <a:schemeClr val="tx1"/>
                              </a:solidFill>
                              <a:latin typeface="Times New Roman" panose="02020603050405020304" pitchFamily="18" charset="0"/>
                            </a:defRPr>
                          </a:lvl2pPr>
                          <a:lvl3pPr marL="1143000" indent="-228600" eaLnBrk="0" hangingPunct="0">
                            <a:defRPr sz="2400">
                              <a:solidFill>
                                <a:schemeClr val="tx1"/>
                              </a:solidFill>
                              <a:latin typeface="Times New Roman" panose="02020603050405020304" pitchFamily="18" charset="0"/>
                            </a:defRPr>
                          </a:lvl3pPr>
                          <a:lvl4pPr marL="1600200" indent="-228600" eaLnBrk="0" hangingPunct="0">
                            <a:defRPr sz="2400">
                              <a:solidFill>
                                <a:schemeClr val="tx1"/>
                              </a:solidFill>
                              <a:latin typeface="Times New Roman" panose="02020603050405020304" pitchFamily="18" charset="0"/>
                            </a:defRPr>
                          </a:lvl4pPr>
                          <a:lvl5pPr marL="2057400" indent="-228600" eaLnBrk="0" hangingPunct="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r>
                            <a:rPr lang="en-US" altLang="en-US" sz="1100">
                              <a:solidFill>
                                <a:srgbClr val="000000"/>
                              </a:solidFill>
                              <a:latin typeface="Verdana" panose="020B0604030504040204" pitchFamily="34" charset="0"/>
                            </a:rPr>
                            <a:t>Hansen</a:t>
                          </a:r>
                          <a:endParaRPr lang="en-US" altLang="en-US"/>
                        </a:p>
                      </p:txBody>
                    </p:sp>
                    <p:sp>
                      <p:nvSpPr>
                        <p:cNvPr id="7221" name="Rectangle 29">
                          <a:extLst>
                            <a:ext uri="{FF2B5EF4-FFF2-40B4-BE49-F238E27FC236}">
                              <a16:creationId xmlns:a16="http://schemas.microsoft.com/office/drawing/2014/main" id="{9176830B-0244-3A4A-4DA1-9563847E54BE}"/>
                            </a:ext>
                          </a:extLst>
                        </p:cNvPr>
                        <p:cNvSpPr>
                          <a:spLocks noChangeArrowheads="1"/>
                        </p:cNvSpPr>
                        <p:nvPr/>
                      </p:nvSpPr>
                      <p:spPr bwMode="auto">
                        <a:xfrm>
                          <a:off x="0" y="876"/>
                          <a:ext cx="1402" cy="164"/>
                        </a:xfrm>
                        <a:prstGeom prst="rect">
                          <a:avLst/>
                        </a:prstGeom>
                        <a:noFill/>
                        <a:ln w="7">
                          <a:solidFill>
                            <a:srgbClr val="A0A0A0"/>
                          </a:solidFill>
                          <a:miter lim="800000"/>
                          <a:headEnd/>
                          <a:tailEnd/>
                        </a:ln>
                        <a:extLst>
                          <a:ext uri="{909E8E84-426E-40DD-AFC4-6F175D3DCCD1}">
                            <a14:hiddenFill xmlns:a14="http://schemas.microsoft.com/office/drawing/2010/main">
                              <a:solidFill>
                                <a:srgbClr val="FFFFFF"/>
                              </a:solidFill>
                            </a14:hiddenFill>
                          </a:ext>
                        </a:extLst>
                      </p:spPr>
                      <p:txBody>
                        <a:bodyPr/>
                        <a:lstStyle>
                          <a:lvl1pPr eaLnBrk="0" hangingPunct="0">
                            <a:defRPr sz="2400">
                              <a:solidFill>
                                <a:schemeClr val="tx1"/>
                              </a:solidFill>
                              <a:latin typeface="Times New Roman" panose="02020603050405020304" pitchFamily="18" charset="0"/>
                            </a:defRPr>
                          </a:lvl1pPr>
                          <a:lvl2pPr marL="742950" indent="-285750" eaLnBrk="0" hangingPunct="0">
                            <a:defRPr sz="2400">
                              <a:solidFill>
                                <a:schemeClr val="tx1"/>
                              </a:solidFill>
                              <a:latin typeface="Times New Roman" panose="02020603050405020304" pitchFamily="18" charset="0"/>
                            </a:defRPr>
                          </a:lvl2pPr>
                          <a:lvl3pPr marL="1143000" indent="-228600" eaLnBrk="0" hangingPunct="0">
                            <a:defRPr sz="2400">
                              <a:solidFill>
                                <a:schemeClr val="tx1"/>
                              </a:solidFill>
                              <a:latin typeface="Times New Roman" panose="02020603050405020304" pitchFamily="18" charset="0"/>
                            </a:defRPr>
                          </a:lvl3pPr>
                          <a:lvl4pPr marL="1600200" indent="-228600" eaLnBrk="0" hangingPunct="0">
                            <a:defRPr sz="2400">
                              <a:solidFill>
                                <a:schemeClr val="tx1"/>
                              </a:solidFill>
                              <a:latin typeface="Times New Roman" panose="02020603050405020304" pitchFamily="18" charset="0"/>
                            </a:defRPr>
                          </a:lvl4pPr>
                          <a:lvl5pPr marL="2057400" indent="-228600" eaLnBrk="0" hangingPunct="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a:p>
                      </p:txBody>
                    </p:sp>
                  </p:grpSp>
                  <p:grpSp>
                    <p:nvGrpSpPr>
                      <p:cNvPr id="7187" name="Group 32">
                        <a:extLst>
                          <a:ext uri="{FF2B5EF4-FFF2-40B4-BE49-F238E27FC236}">
                            <a16:creationId xmlns:a16="http://schemas.microsoft.com/office/drawing/2014/main" id="{AB3D3B99-AFE9-F245-93A5-0C3486C731A7}"/>
                          </a:ext>
                        </a:extLst>
                      </p:cNvPr>
                      <p:cNvGrpSpPr>
                        <a:grpSpLocks/>
                      </p:cNvGrpSpPr>
                      <p:nvPr/>
                    </p:nvGrpSpPr>
                    <p:grpSpPr bwMode="auto">
                      <a:xfrm>
                        <a:off x="1402" y="876"/>
                        <a:ext cx="1439" cy="164"/>
                        <a:chOff x="1402" y="876"/>
                        <a:chExt cx="1439" cy="164"/>
                      </a:xfrm>
                    </p:grpSpPr>
                    <p:sp>
                      <p:nvSpPr>
                        <p:cNvPr id="7218" name="Rectangle 10">
                          <a:extLst>
                            <a:ext uri="{FF2B5EF4-FFF2-40B4-BE49-F238E27FC236}">
                              <a16:creationId xmlns:a16="http://schemas.microsoft.com/office/drawing/2014/main" id="{9863C6E6-F426-4464-5D5B-CFF9E68B4788}"/>
                            </a:ext>
                          </a:extLst>
                        </p:cNvPr>
                        <p:cNvSpPr>
                          <a:spLocks noChangeArrowheads="1"/>
                        </p:cNvSpPr>
                        <p:nvPr/>
                      </p:nvSpPr>
                      <p:spPr bwMode="auto">
                        <a:xfrm>
                          <a:off x="1402" y="876"/>
                          <a:ext cx="1439" cy="16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Times New Roman" panose="02020603050405020304" pitchFamily="18" charset="0"/>
                            </a:defRPr>
                          </a:lvl1pPr>
                          <a:lvl2pPr marL="742950" indent="-285750" eaLnBrk="0" hangingPunct="0">
                            <a:defRPr sz="2400">
                              <a:solidFill>
                                <a:schemeClr val="tx1"/>
                              </a:solidFill>
                              <a:latin typeface="Times New Roman" panose="02020603050405020304" pitchFamily="18" charset="0"/>
                            </a:defRPr>
                          </a:lvl2pPr>
                          <a:lvl3pPr marL="1143000" indent="-228600" eaLnBrk="0" hangingPunct="0">
                            <a:defRPr sz="2400">
                              <a:solidFill>
                                <a:schemeClr val="tx1"/>
                              </a:solidFill>
                              <a:latin typeface="Times New Roman" panose="02020603050405020304" pitchFamily="18" charset="0"/>
                            </a:defRPr>
                          </a:lvl3pPr>
                          <a:lvl4pPr marL="1600200" indent="-228600" eaLnBrk="0" hangingPunct="0">
                            <a:defRPr sz="2400">
                              <a:solidFill>
                                <a:schemeClr val="tx1"/>
                              </a:solidFill>
                              <a:latin typeface="Times New Roman" panose="02020603050405020304" pitchFamily="18" charset="0"/>
                            </a:defRPr>
                          </a:lvl4pPr>
                          <a:lvl5pPr marL="2057400" indent="-228600" eaLnBrk="0" hangingPunct="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r>
                            <a:rPr lang="en-US" altLang="en-US" sz="1100">
                              <a:solidFill>
                                <a:srgbClr val="000000"/>
                              </a:solidFill>
                              <a:latin typeface="Verdana" panose="020B0604030504040204" pitchFamily="34" charset="0"/>
                            </a:rPr>
                            <a:t>Ola</a:t>
                          </a:r>
                          <a:endParaRPr lang="en-US" altLang="en-US"/>
                        </a:p>
                      </p:txBody>
                    </p:sp>
                    <p:sp>
                      <p:nvSpPr>
                        <p:cNvPr id="7219" name="Rectangle 31">
                          <a:extLst>
                            <a:ext uri="{FF2B5EF4-FFF2-40B4-BE49-F238E27FC236}">
                              <a16:creationId xmlns:a16="http://schemas.microsoft.com/office/drawing/2014/main" id="{D98700EA-3981-D12D-41DE-BE49041C7021}"/>
                            </a:ext>
                          </a:extLst>
                        </p:cNvPr>
                        <p:cNvSpPr>
                          <a:spLocks noChangeArrowheads="1"/>
                        </p:cNvSpPr>
                        <p:nvPr/>
                      </p:nvSpPr>
                      <p:spPr bwMode="auto">
                        <a:xfrm>
                          <a:off x="1402" y="876"/>
                          <a:ext cx="1439" cy="164"/>
                        </a:xfrm>
                        <a:prstGeom prst="rect">
                          <a:avLst/>
                        </a:prstGeom>
                        <a:noFill/>
                        <a:ln w="7">
                          <a:solidFill>
                            <a:srgbClr val="A0A0A0"/>
                          </a:solidFill>
                          <a:miter lim="800000"/>
                          <a:headEnd/>
                          <a:tailEnd/>
                        </a:ln>
                        <a:extLst>
                          <a:ext uri="{909E8E84-426E-40DD-AFC4-6F175D3DCCD1}">
                            <a14:hiddenFill xmlns:a14="http://schemas.microsoft.com/office/drawing/2010/main">
                              <a:solidFill>
                                <a:srgbClr val="FFFFFF"/>
                              </a:solidFill>
                            </a14:hiddenFill>
                          </a:ext>
                        </a:extLst>
                      </p:spPr>
                      <p:txBody>
                        <a:bodyPr/>
                        <a:lstStyle>
                          <a:lvl1pPr eaLnBrk="0" hangingPunct="0">
                            <a:defRPr sz="2400">
                              <a:solidFill>
                                <a:schemeClr val="tx1"/>
                              </a:solidFill>
                              <a:latin typeface="Times New Roman" panose="02020603050405020304" pitchFamily="18" charset="0"/>
                            </a:defRPr>
                          </a:lvl1pPr>
                          <a:lvl2pPr marL="742950" indent="-285750" eaLnBrk="0" hangingPunct="0">
                            <a:defRPr sz="2400">
                              <a:solidFill>
                                <a:schemeClr val="tx1"/>
                              </a:solidFill>
                              <a:latin typeface="Times New Roman" panose="02020603050405020304" pitchFamily="18" charset="0"/>
                            </a:defRPr>
                          </a:lvl2pPr>
                          <a:lvl3pPr marL="1143000" indent="-228600" eaLnBrk="0" hangingPunct="0">
                            <a:defRPr sz="2400">
                              <a:solidFill>
                                <a:schemeClr val="tx1"/>
                              </a:solidFill>
                              <a:latin typeface="Times New Roman" panose="02020603050405020304" pitchFamily="18" charset="0"/>
                            </a:defRPr>
                          </a:lvl3pPr>
                          <a:lvl4pPr marL="1600200" indent="-228600" eaLnBrk="0" hangingPunct="0">
                            <a:defRPr sz="2400">
                              <a:solidFill>
                                <a:schemeClr val="tx1"/>
                              </a:solidFill>
                              <a:latin typeface="Times New Roman" panose="02020603050405020304" pitchFamily="18" charset="0"/>
                            </a:defRPr>
                          </a:lvl4pPr>
                          <a:lvl5pPr marL="2057400" indent="-228600" eaLnBrk="0" hangingPunct="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a:p>
                      </p:txBody>
                    </p:sp>
                  </p:grpSp>
                  <p:grpSp>
                    <p:nvGrpSpPr>
                      <p:cNvPr id="7188" name="Group 34">
                        <a:extLst>
                          <a:ext uri="{FF2B5EF4-FFF2-40B4-BE49-F238E27FC236}">
                            <a16:creationId xmlns:a16="http://schemas.microsoft.com/office/drawing/2014/main" id="{F5D77801-CD25-69A3-35EC-106B801C82C6}"/>
                          </a:ext>
                        </a:extLst>
                      </p:cNvPr>
                      <p:cNvGrpSpPr>
                        <a:grpSpLocks/>
                      </p:cNvGrpSpPr>
                      <p:nvPr/>
                    </p:nvGrpSpPr>
                    <p:grpSpPr bwMode="auto">
                      <a:xfrm>
                        <a:off x="2841" y="876"/>
                        <a:ext cx="1603" cy="164"/>
                        <a:chOff x="2841" y="876"/>
                        <a:chExt cx="1603" cy="164"/>
                      </a:xfrm>
                    </p:grpSpPr>
                    <p:sp>
                      <p:nvSpPr>
                        <p:cNvPr id="7216" name="Rectangle 11">
                          <a:extLst>
                            <a:ext uri="{FF2B5EF4-FFF2-40B4-BE49-F238E27FC236}">
                              <a16:creationId xmlns:a16="http://schemas.microsoft.com/office/drawing/2014/main" id="{74EADC79-6118-7487-098C-0B680D262319}"/>
                            </a:ext>
                          </a:extLst>
                        </p:cNvPr>
                        <p:cNvSpPr>
                          <a:spLocks noChangeArrowheads="1"/>
                        </p:cNvSpPr>
                        <p:nvPr/>
                      </p:nvSpPr>
                      <p:spPr bwMode="auto">
                        <a:xfrm>
                          <a:off x="2841" y="876"/>
                          <a:ext cx="1603" cy="16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Times New Roman" panose="02020603050405020304" pitchFamily="18" charset="0"/>
                            </a:defRPr>
                          </a:lvl1pPr>
                          <a:lvl2pPr marL="742950" indent="-285750" eaLnBrk="0" hangingPunct="0">
                            <a:defRPr sz="2400">
                              <a:solidFill>
                                <a:schemeClr val="tx1"/>
                              </a:solidFill>
                              <a:latin typeface="Times New Roman" panose="02020603050405020304" pitchFamily="18" charset="0"/>
                            </a:defRPr>
                          </a:lvl2pPr>
                          <a:lvl3pPr marL="1143000" indent="-228600" eaLnBrk="0" hangingPunct="0">
                            <a:defRPr sz="2400">
                              <a:solidFill>
                                <a:schemeClr val="tx1"/>
                              </a:solidFill>
                              <a:latin typeface="Times New Roman" panose="02020603050405020304" pitchFamily="18" charset="0"/>
                            </a:defRPr>
                          </a:lvl3pPr>
                          <a:lvl4pPr marL="1600200" indent="-228600" eaLnBrk="0" hangingPunct="0">
                            <a:defRPr sz="2400">
                              <a:solidFill>
                                <a:schemeClr val="tx1"/>
                              </a:solidFill>
                              <a:latin typeface="Times New Roman" panose="02020603050405020304" pitchFamily="18" charset="0"/>
                            </a:defRPr>
                          </a:lvl4pPr>
                          <a:lvl5pPr marL="2057400" indent="-228600" eaLnBrk="0" hangingPunct="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r>
                            <a:rPr lang="en-US" altLang="en-US" sz="1100">
                              <a:solidFill>
                                <a:srgbClr val="000000"/>
                              </a:solidFill>
                              <a:latin typeface="Verdana" panose="020B0604030504040204" pitchFamily="34" charset="0"/>
                            </a:rPr>
                            <a:t>Timoteivn 10</a:t>
                          </a:r>
                          <a:endParaRPr lang="en-US" altLang="en-US"/>
                        </a:p>
                      </p:txBody>
                    </p:sp>
                    <p:sp>
                      <p:nvSpPr>
                        <p:cNvPr id="7217" name="Rectangle 33">
                          <a:extLst>
                            <a:ext uri="{FF2B5EF4-FFF2-40B4-BE49-F238E27FC236}">
                              <a16:creationId xmlns:a16="http://schemas.microsoft.com/office/drawing/2014/main" id="{0C0E4641-69BE-63EE-A77A-8AC11B3A7086}"/>
                            </a:ext>
                          </a:extLst>
                        </p:cNvPr>
                        <p:cNvSpPr>
                          <a:spLocks noChangeArrowheads="1"/>
                        </p:cNvSpPr>
                        <p:nvPr/>
                      </p:nvSpPr>
                      <p:spPr bwMode="auto">
                        <a:xfrm>
                          <a:off x="2841" y="876"/>
                          <a:ext cx="1603" cy="164"/>
                        </a:xfrm>
                        <a:prstGeom prst="rect">
                          <a:avLst/>
                        </a:prstGeom>
                        <a:noFill/>
                        <a:ln w="7">
                          <a:solidFill>
                            <a:srgbClr val="A0A0A0"/>
                          </a:solidFill>
                          <a:miter lim="800000"/>
                          <a:headEnd/>
                          <a:tailEnd/>
                        </a:ln>
                        <a:extLst>
                          <a:ext uri="{909E8E84-426E-40DD-AFC4-6F175D3DCCD1}">
                            <a14:hiddenFill xmlns:a14="http://schemas.microsoft.com/office/drawing/2010/main">
                              <a:solidFill>
                                <a:srgbClr val="FFFFFF"/>
                              </a:solidFill>
                            </a14:hiddenFill>
                          </a:ext>
                        </a:extLst>
                      </p:spPr>
                      <p:txBody>
                        <a:bodyPr/>
                        <a:lstStyle>
                          <a:lvl1pPr eaLnBrk="0" hangingPunct="0">
                            <a:defRPr sz="2400">
                              <a:solidFill>
                                <a:schemeClr val="tx1"/>
                              </a:solidFill>
                              <a:latin typeface="Times New Roman" panose="02020603050405020304" pitchFamily="18" charset="0"/>
                            </a:defRPr>
                          </a:lvl1pPr>
                          <a:lvl2pPr marL="742950" indent="-285750" eaLnBrk="0" hangingPunct="0">
                            <a:defRPr sz="2400">
                              <a:solidFill>
                                <a:schemeClr val="tx1"/>
                              </a:solidFill>
                              <a:latin typeface="Times New Roman" panose="02020603050405020304" pitchFamily="18" charset="0"/>
                            </a:defRPr>
                          </a:lvl2pPr>
                          <a:lvl3pPr marL="1143000" indent="-228600" eaLnBrk="0" hangingPunct="0">
                            <a:defRPr sz="2400">
                              <a:solidFill>
                                <a:schemeClr val="tx1"/>
                              </a:solidFill>
                              <a:latin typeface="Times New Roman" panose="02020603050405020304" pitchFamily="18" charset="0"/>
                            </a:defRPr>
                          </a:lvl3pPr>
                          <a:lvl4pPr marL="1600200" indent="-228600" eaLnBrk="0" hangingPunct="0">
                            <a:defRPr sz="2400">
                              <a:solidFill>
                                <a:schemeClr val="tx1"/>
                              </a:solidFill>
                              <a:latin typeface="Times New Roman" panose="02020603050405020304" pitchFamily="18" charset="0"/>
                            </a:defRPr>
                          </a:lvl4pPr>
                          <a:lvl5pPr marL="2057400" indent="-228600" eaLnBrk="0" hangingPunct="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a:p>
                      </p:txBody>
                    </p:sp>
                  </p:grpSp>
                  <p:grpSp>
                    <p:nvGrpSpPr>
                      <p:cNvPr id="7189" name="Group 36">
                        <a:extLst>
                          <a:ext uri="{FF2B5EF4-FFF2-40B4-BE49-F238E27FC236}">
                            <a16:creationId xmlns:a16="http://schemas.microsoft.com/office/drawing/2014/main" id="{5A53FE11-0B9A-1120-AF54-346A013978FE}"/>
                          </a:ext>
                        </a:extLst>
                      </p:cNvPr>
                      <p:cNvGrpSpPr>
                        <a:grpSpLocks/>
                      </p:cNvGrpSpPr>
                      <p:nvPr/>
                    </p:nvGrpSpPr>
                    <p:grpSpPr bwMode="auto">
                      <a:xfrm>
                        <a:off x="4444" y="876"/>
                        <a:ext cx="1314" cy="164"/>
                        <a:chOff x="4444" y="876"/>
                        <a:chExt cx="1314" cy="164"/>
                      </a:xfrm>
                    </p:grpSpPr>
                    <p:sp>
                      <p:nvSpPr>
                        <p:cNvPr id="7214" name="Rectangle 12">
                          <a:extLst>
                            <a:ext uri="{FF2B5EF4-FFF2-40B4-BE49-F238E27FC236}">
                              <a16:creationId xmlns:a16="http://schemas.microsoft.com/office/drawing/2014/main" id="{EAD5D09C-3709-C4FC-E99C-2F13649B7D2A}"/>
                            </a:ext>
                          </a:extLst>
                        </p:cNvPr>
                        <p:cNvSpPr>
                          <a:spLocks noChangeArrowheads="1"/>
                        </p:cNvSpPr>
                        <p:nvPr/>
                      </p:nvSpPr>
                      <p:spPr bwMode="auto">
                        <a:xfrm>
                          <a:off x="4444" y="876"/>
                          <a:ext cx="1314" cy="16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Times New Roman" panose="02020603050405020304" pitchFamily="18" charset="0"/>
                            </a:defRPr>
                          </a:lvl1pPr>
                          <a:lvl2pPr marL="742950" indent="-285750" eaLnBrk="0" hangingPunct="0">
                            <a:defRPr sz="2400">
                              <a:solidFill>
                                <a:schemeClr val="tx1"/>
                              </a:solidFill>
                              <a:latin typeface="Times New Roman" panose="02020603050405020304" pitchFamily="18" charset="0"/>
                            </a:defRPr>
                          </a:lvl2pPr>
                          <a:lvl3pPr marL="1143000" indent="-228600" eaLnBrk="0" hangingPunct="0">
                            <a:defRPr sz="2400">
                              <a:solidFill>
                                <a:schemeClr val="tx1"/>
                              </a:solidFill>
                              <a:latin typeface="Times New Roman" panose="02020603050405020304" pitchFamily="18" charset="0"/>
                            </a:defRPr>
                          </a:lvl3pPr>
                          <a:lvl4pPr marL="1600200" indent="-228600" eaLnBrk="0" hangingPunct="0">
                            <a:defRPr sz="2400">
                              <a:solidFill>
                                <a:schemeClr val="tx1"/>
                              </a:solidFill>
                              <a:latin typeface="Times New Roman" panose="02020603050405020304" pitchFamily="18" charset="0"/>
                            </a:defRPr>
                          </a:lvl4pPr>
                          <a:lvl5pPr marL="2057400" indent="-228600" eaLnBrk="0" hangingPunct="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r>
                            <a:rPr lang="en-US" altLang="en-US" sz="1100">
                              <a:solidFill>
                                <a:srgbClr val="000000"/>
                              </a:solidFill>
                              <a:latin typeface="Verdana" panose="020B0604030504040204" pitchFamily="34" charset="0"/>
                            </a:rPr>
                            <a:t>Sandnes</a:t>
                          </a:r>
                          <a:endParaRPr lang="en-US" altLang="en-US"/>
                        </a:p>
                      </p:txBody>
                    </p:sp>
                    <p:sp>
                      <p:nvSpPr>
                        <p:cNvPr id="7215" name="Rectangle 35">
                          <a:extLst>
                            <a:ext uri="{FF2B5EF4-FFF2-40B4-BE49-F238E27FC236}">
                              <a16:creationId xmlns:a16="http://schemas.microsoft.com/office/drawing/2014/main" id="{CECF0652-32D2-B588-3D84-7685996A5AA1}"/>
                            </a:ext>
                          </a:extLst>
                        </p:cNvPr>
                        <p:cNvSpPr>
                          <a:spLocks noChangeArrowheads="1"/>
                        </p:cNvSpPr>
                        <p:nvPr/>
                      </p:nvSpPr>
                      <p:spPr bwMode="auto">
                        <a:xfrm>
                          <a:off x="4444" y="876"/>
                          <a:ext cx="1314" cy="164"/>
                        </a:xfrm>
                        <a:prstGeom prst="rect">
                          <a:avLst/>
                        </a:prstGeom>
                        <a:noFill/>
                        <a:ln w="7">
                          <a:solidFill>
                            <a:srgbClr val="A0A0A0"/>
                          </a:solidFill>
                          <a:miter lim="800000"/>
                          <a:headEnd/>
                          <a:tailEnd/>
                        </a:ln>
                        <a:extLst>
                          <a:ext uri="{909E8E84-426E-40DD-AFC4-6F175D3DCCD1}">
                            <a14:hiddenFill xmlns:a14="http://schemas.microsoft.com/office/drawing/2010/main">
                              <a:solidFill>
                                <a:srgbClr val="FFFFFF"/>
                              </a:solidFill>
                            </a14:hiddenFill>
                          </a:ext>
                        </a:extLst>
                      </p:spPr>
                      <p:txBody>
                        <a:bodyPr/>
                        <a:lstStyle>
                          <a:lvl1pPr eaLnBrk="0" hangingPunct="0">
                            <a:defRPr sz="2400">
                              <a:solidFill>
                                <a:schemeClr val="tx1"/>
                              </a:solidFill>
                              <a:latin typeface="Times New Roman" panose="02020603050405020304" pitchFamily="18" charset="0"/>
                            </a:defRPr>
                          </a:lvl1pPr>
                          <a:lvl2pPr marL="742950" indent="-285750" eaLnBrk="0" hangingPunct="0">
                            <a:defRPr sz="2400">
                              <a:solidFill>
                                <a:schemeClr val="tx1"/>
                              </a:solidFill>
                              <a:latin typeface="Times New Roman" panose="02020603050405020304" pitchFamily="18" charset="0"/>
                            </a:defRPr>
                          </a:lvl2pPr>
                          <a:lvl3pPr marL="1143000" indent="-228600" eaLnBrk="0" hangingPunct="0">
                            <a:defRPr sz="2400">
                              <a:solidFill>
                                <a:schemeClr val="tx1"/>
                              </a:solidFill>
                              <a:latin typeface="Times New Roman" panose="02020603050405020304" pitchFamily="18" charset="0"/>
                            </a:defRPr>
                          </a:lvl3pPr>
                          <a:lvl4pPr marL="1600200" indent="-228600" eaLnBrk="0" hangingPunct="0">
                            <a:defRPr sz="2400">
                              <a:solidFill>
                                <a:schemeClr val="tx1"/>
                              </a:solidFill>
                              <a:latin typeface="Times New Roman" panose="02020603050405020304" pitchFamily="18" charset="0"/>
                            </a:defRPr>
                          </a:lvl4pPr>
                          <a:lvl5pPr marL="2057400" indent="-228600" eaLnBrk="0" hangingPunct="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a:p>
                      </p:txBody>
                    </p:sp>
                  </p:grpSp>
                  <p:grpSp>
                    <p:nvGrpSpPr>
                      <p:cNvPr id="7190" name="Group 38">
                        <a:extLst>
                          <a:ext uri="{FF2B5EF4-FFF2-40B4-BE49-F238E27FC236}">
                            <a16:creationId xmlns:a16="http://schemas.microsoft.com/office/drawing/2014/main" id="{01AA9755-82A4-089D-49EE-C728FADF2B2B}"/>
                          </a:ext>
                        </a:extLst>
                      </p:cNvPr>
                      <p:cNvGrpSpPr>
                        <a:grpSpLocks/>
                      </p:cNvGrpSpPr>
                      <p:nvPr/>
                    </p:nvGrpSpPr>
                    <p:grpSpPr bwMode="auto">
                      <a:xfrm>
                        <a:off x="0" y="1040"/>
                        <a:ext cx="1402" cy="164"/>
                        <a:chOff x="0" y="1040"/>
                        <a:chExt cx="1402" cy="164"/>
                      </a:xfrm>
                    </p:grpSpPr>
                    <p:sp>
                      <p:nvSpPr>
                        <p:cNvPr id="7212" name="Rectangle 13">
                          <a:extLst>
                            <a:ext uri="{FF2B5EF4-FFF2-40B4-BE49-F238E27FC236}">
                              <a16:creationId xmlns:a16="http://schemas.microsoft.com/office/drawing/2014/main" id="{9103124E-6D2C-220C-2103-16872A32D3B1}"/>
                            </a:ext>
                          </a:extLst>
                        </p:cNvPr>
                        <p:cNvSpPr>
                          <a:spLocks noChangeArrowheads="1"/>
                        </p:cNvSpPr>
                        <p:nvPr/>
                      </p:nvSpPr>
                      <p:spPr bwMode="auto">
                        <a:xfrm>
                          <a:off x="0" y="1040"/>
                          <a:ext cx="1402" cy="16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Times New Roman" panose="02020603050405020304" pitchFamily="18" charset="0"/>
                            </a:defRPr>
                          </a:lvl1pPr>
                          <a:lvl2pPr marL="742950" indent="-285750" eaLnBrk="0" hangingPunct="0">
                            <a:defRPr sz="2400">
                              <a:solidFill>
                                <a:schemeClr val="tx1"/>
                              </a:solidFill>
                              <a:latin typeface="Times New Roman" panose="02020603050405020304" pitchFamily="18" charset="0"/>
                            </a:defRPr>
                          </a:lvl2pPr>
                          <a:lvl3pPr marL="1143000" indent="-228600" eaLnBrk="0" hangingPunct="0">
                            <a:defRPr sz="2400">
                              <a:solidFill>
                                <a:schemeClr val="tx1"/>
                              </a:solidFill>
                              <a:latin typeface="Times New Roman" panose="02020603050405020304" pitchFamily="18" charset="0"/>
                            </a:defRPr>
                          </a:lvl3pPr>
                          <a:lvl4pPr marL="1600200" indent="-228600" eaLnBrk="0" hangingPunct="0">
                            <a:defRPr sz="2400">
                              <a:solidFill>
                                <a:schemeClr val="tx1"/>
                              </a:solidFill>
                              <a:latin typeface="Times New Roman" panose="02020603050405020304" pitchFamily="18" charset="0"/>
                            </a:defRPr>
                          </a:lvl4pPr>
                          <a:lvl5pPr marL="2057400" indent="-228600" eaLnBrk="0" hangingPunct="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r>
                            <a:rPr lang="en-US" altLang="en-US" sz="1100">
                              <a:solidFill>
                                <a:srgbClr val="000000"/>
                              </a:solidFill>
                              <a:latin typeface="Verdana" panose="020B0604030504040204" pitchFamily="34" charset="0"/>
                            </a:rPr>
                            <a:t>Svendson</a:t>
                          </a:r>
                          <a:endParaRPr lang="en-US" altLang="en-US"/>
                        </a:p>
                      </p:txBody>
                    </p:sp>
                    <p:sp>
                      <p:nvSpPr>
                        <p:cNvPr id="7213" name="Rectangle 37">
                          <a:extLst>
                            <a:ext uri="{FF2B5EF4-FFF2-40B4-BE49-F238E27FC236}">
                              <a16:creationId xmlns:a16="http://schemas.microsoft.com/office/drawing/2014/main" id="{32C47EDC-75EC-A4CA-593A-5CB87F978925}"/>
                            </a:ext>
                          </a:extLst>
                        </p:cNvPr>
                        <p:cNvSpPr>
                          <a:spLocks noChangeArrowheads="1"/>
                        </p:cNvSpPr>
                        <p:nvPr/>
                      </p:nvSpPr>
                      <p:spPr bwMode="auto">
                        <a:xfrm>
                          <a:off x="0" y="1040"/>
                          <a:ext cx="1402" cy="164"/>
                        </a:xfrm>
                        <a:prstGeom prst="rect">
                          <a:avLst/>
                        </a:prstGeom>
                        <a:noFill/>
                        <a:ln w="7">
                          <a:solidFill>
                            <a:srgbClr val="A0A0A0"/>
                          </a:solidFill>
                          <a:miter lim="800000"/>
                          <a:headEnd/>
                          <a:tailEnd/>
                        </a:ln>
                        <a:extLst>
                          <a:ext uri="{909E8E84-426E-40DD-AFC4-6F175D3DCCD1}">
                            <a14:hiddenFill xmlns:a14="http://schemas.microsoft.com/office/drawing/2010/main">
                              <a:solidFill>
                                <a:srgbClr val="FFFFFF"/>
                              </a:solidFill>
                            </a14:hiddenFill>
                          </a:ext>
                        </a:extLst>
                      </p:spPr>
                      <p:txBody>
                        <a:bodyPr/>
                        <a:lstStyle>
                          <a:lvl1pPr eaLnBrk="0" hangingPunct="0">
                            <a:defRPr sz="2400">
                              <a:solidFill>
                                <a:schemeClr val="tx1"/>
                              </a:solidFill>
                              <a:latin typeface="Times New Roman" panose="02020603050405020304" pitchFamily="18" charset="0"/>
                            </a:defRPr>
                          </a:lvl1pPr>
                          <a:lvl2pPr marL="742950" indent="-285750" eaLnBrk="0" hangingPunct="0">
                            <a:defRPr sz="2400">
                              <a:solidFill>
                                <a:schemeClr val="tx1"/>
                              </a:solidFill>
                              <a:latin typeface="Times New Roman" panose="02020603050405020304" pitchFamily="18" charset="0"/>
                            </a:defRPr>
                          </a:lvl2pPr>
                          <a:lvl3pPr marL="1143000" indent="-228600" eaLnBrk="0" hangingPunct="0">
                            <a:defRPr sz="2400">
                              <a:solidFill>
                                <a:schemeClr val="tx1"/>
                              </a:solidFill>
                              <a:latin typeface="Times New Roman" panose="02020603050405020304" pitchFamily="18" charset="0"/>
                            </a:defRPr>
                          </a:lvl3pPr>
                          <a:lvl4pPr marL="1600200" indent="-228600" eaLnBrk="0" hangingPunct="0">
                            <a:defRPr sz="2400">
                              <a:solidFill>
                                <a:schemeClr val="tx1"/>
                              </a:solidFill>
                              <a:latin typeface="Times New Roman" panose="02020603050405020304" pitchFamily="18" charset="0"/>
                            </a:defRPr>
                          </a:lvl4pPr>
                          <a:lvl5pPr marL="2057400" indent="-228600" eaLnBrk="0" hangingPunct="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a:p>
                      </p:txBody>
                    </p:sp>
                  </p:grpSp>
                  <p:grpSp>
                    <p:nvGrpSpPr>
                      <p:cNvPr id="7191" name="Group 40">
                        <a:extLst>
                          <a:ext uri="{FF2B5EF4-FFF2-40B4-BE49-F238E27FC236}">
                            <a16:creationId xmlns:a16="http://schemas.microsoft.com/office/drawing/2014/main" id="{5FCAA2DE-00C6-974C-4937-FD0F2CACA3EB}"/>
                          </a:ext>
                        </a:extLst>
                      </p:cNvPr>
                      <p:cNvGrpSpPr>
                        <a:grpSpLocks/>
                      </p:cNvGrpSpPr>
                      <p:nvPr/>
                    </p:nvGrpSpPr>
                    <p:grpSpPr bwMode="auto">
                      <a:xfrm>
                        <a:off x="1402" y="1040"/>
                        <a:ext cx="1439" cy="164"/>
                        <a:chOff x="1402" y="1040"/>
                        <a:chExt cx="1439" cy="164"/>
                      </a:xfrm>
                    </p:grpSpPr>
                    <p:sp>
                      <p:nvSpPr>
                        <p:cNvPr id="7210" name="Rectangle 14">
                          <a:extLst>
                            <a:ext uri="{FF2B5EF4-FFF2-40B4-BE49-F238E27FC236}">
                              <a16:creationId xmlns:a16="http://schemas.microsoft.com/office/drawing/2014/main" id="{34FAA952-7214-B7EB-FD5A-71AAA36A5736}"/>
                            </a:ext>
                          </a:extLst>
                        </p:cNvPr>
                        <p:cNvSpPr>
                          <a:spLocks noChangeArrowheads="1"/>
                        </p:cNvSpPr>
                        <p:nvPr/>
                      </p:nvSpPr>
                      <p:spPr bwMode="auto">
                        <a:xfrm>
                          <a:off x="1402" y="1040"/>
                          <a:ext cx="1439" cy="16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Times New Roman" panose="02020603050405020304" pitchFamily="18" charset="0"/>
                            </a:defRPr>
                          </a:lvl1pPr>
                          <a:lvl2pPr marL="742950" indent="-285750" eaLnBrk="0" hangingPunct="0">
                            <a:defRPr sz="2400">
                              <a:solidFill>
                                <a:schemeClr val="tx1"/>
                              </a:solidFill>
                              <a:latin typeface="Times New Roman" panose="02020603050405020304" pitchFamily="18" charset="0"/>
                            </a:defRPr>
                          </a:lvl2pPr>
                          <a:lvl3pPr marL="1143000" indent="-228600" eaLnBrk="0" hangingPunct="0">
                            <a:defRPr sz="2400">
                              <a:solidFill>
                                <a:schemeClr val="tx1"/>
                              </a:solidFill>
                              <a:latin typeface="Times New Roman" panose="02020603050405020304" pitchFamily="18" charset="0"/>
                            </a:defRPr>
                          </a:lvl3pPr>
                          <a:lvl4pPr marL="1600200" indent="-228600" eaLnBrk="0" hangingPunct="0">
                            <a:defRPr sz="2400">
                              <a:solidFill>
                                <a:schemeClr val="tx1"/>
                              </a:solidFill>
                              <a:latin typeface="Times New Roman" panose="02020603050405020304" pitchFamily="18" charset="0"/>
                            </a:defRPr>
                          </a:lvl4pPr>
                          <a:lvl5pPr marL="2057400" indent="-228600" eaLnBrk="0" hangingPunct="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r>
                            <a:rPr lang="en-US" altLang="en-US" sz="1100">
                              <a:solidFill>
                                <a:srgbClr val="000000"/>
                              </a:solidFill>
                              <a:latin typeface="Verdana" panose="020B0604030504040204" pitchFamily="34" charset="0"/>
                            </a:rPr>
                            <a:t>Tove</a:t>
                          </a:r>
                          <a:endParaRPr lang="en-US" altLang="en-US"/>
                        </a:p>
                      </p:txBody>
                    </p:sp>
                    <p:sp>
                      <p:nvSpPr>
                        <p:cNvPr id="7211" name="Rectangle 39">
                          <a:extLst>
                            <a:ext uri="{FF2B5EF4-FFF2-40B4-BE49-F238E27FC236}">
                              <a16:creationId xmlns:a16="http://schemas.microsoft.com/office/drawing/2014/main" id="{D0EC1739-9446-6A70-A265-3A18A25C2658}"/>
                            </a:ext>
                          </a:extLst>
                        </p:cNvPr>
                        <p:cNvSpPr>
                          <a:spLocks noChangeArrowheads="1"/>
                        </p:cNvSpPr>
                        <p:nvPr/>
                      </p:nvSpPr>
                      <p:spPr bwMode="auto">
                        <a:xfrm>
                          <a:off x="1402" y="1040"/>
                          <a:ext cx="1439" cy="164"/>
                        </a:xfrm>
                        <a:prstGeom prst="rect">
                          <a:avLst/>
                        </a:prstGeom>
                        <a:noFill/>
                        <a:ln w="7">
                          <a:solidFill>
                            <a:srgbClr val="A0A0A0"/>
                          </a:solidFill>
                          <a:miter lim="800000"/>
                          <a:headEnd/>
                          <a:tailEnd/>
                        </a:ln>
                        <a:extLst>
                          <a:ext uri="{909E8E84-426E-40DD-AFC4-6F175D3DCCD1}">
                            <a14:hiddenFill xmlns:a14="http://schemas.microsoft.com/office/drawing/2010/main">
                              <a:solidFill>
                                <a:srgbClr val="FFFFFF"/>
                              </a:solidFill>
                            </a14:hiddenFill>
                          </a:ext>
                        </a:extLst>
                      </p:spPr>
                      <p:txBody>
                        <a:bodyPr/>
                        <a:lstStyle>
                          <a:lvl1pPr eaLnBrk="0" hangingPunct="0">
                            <a:defRPr sz="2400">
                              <a:solidFill>
                                <a:schemeClr val="tx1"/>
                              </a:solidFill>
                              <a:latin typeface="Times New Roman" panose="02020603050405020304" pitchFamily="18" charset="0"/>
                            </a:defRPr>
                          </a:lvl1pPr>
                          <a:lvl2pPr marL="742950" indent="-285750" eaLnBrk="0" hangingPunct="0">
                            <a:defRPr sz="2400">
                              <a:solidFill>
                                <a:schemeClr val="tx1"/>
                              </a:solidFill>
                              <a:latin typeface="Times New Roman" panose="02020603050405020304" pitchFamily="18" charset="0"/>
                            </a:defRPr>
                          </a:lvl2pPr>
                          <a:lvl3pPr marL="1143000" indent="-228600" eaLnBrk="0" hangingPunct="0">
                            <a:defRPr sz="2400">
                              <a:solidFill>
                                <a:schemeClr val="tx1"/>
                              </a:solidFill>
                              <a:latin typeface="Times New Roman" panose="02020603050405020304" pitchFamily="18" charset="0"/>
                            </a:defRPr>
                          </a:lvl3pPr>
                          <a:lvl4pPr marL="1600200" indent="-228600" eaLnBrk="0" hangingPunct="0">
                            <a:defRPr sz="2400">
                              <a:solidFill>
                                <a:schemeClr val="tx1"/>
                              </a:solidFill>
                              <a:latin typeface="Times New Roman" panose="02020603050405020304" pitchFamily="18" charset="0"/>
                            </a:defRPr>
                          </a:lvl4pPr>
                          <a:lvl5pPr marL="2057400" indent="-228600" eaLnBrk="0" hangingPunct="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a:p>
                      </p:txBody>
                    </p:sp>
                  </p:grpSp>
                  <p:grpSp>
                    <p:nvGrpSpPr>
                      <p:cNvPr id="7192" name="Group 42">
                        <a:extLst>
                          <a:ext uri="{FF2B5EF4-FFF2-40B4-BE49-F238E27FC236}">
                            <a16:creationId xmlns:a16="http://schemas.microsoft.com/office/drawing/2014/main" id="{BC065181-88B8-780A-7FBE-381668792E73}"/>
                          </a:ext>
                        </a:extLst>
                      </p:cNvPr>
                      <p:cNvGrpSpPr>
                        <a:grpSpLocks/>
                      </p:cNvGrpSpPr>
                      <p:nvPr/>
                    </p:nvGrpSpPr>
                    <p:grpSpPr bwMode="auto">
                      <a:xfrm>
                        <a:off x="2841" y="1040"/>
                        <a:ext cx="1603" cy="164"/>
                        <a:chOff x="2841" y="1040"/>
                        <a:chExt cx="1603" cy="164"/>
                      </a:xfrm>
                    </p:grpSpPr>
                    <p:sp>
                      <p:nvSpPr>
                        <p:cNvPr id="7208" name="Rectangle 15">
                          <a:extLst>
                            <a:ext uri="{FF2B5EF4-FFF2-40B4-BE49-F238E27FC236}">
                              <a16:creationId xmlns:a16="http://schemas.microsoft.com/office/drawing/2014/main" id="{6B9187A7-AB14-FE50-95CF-DAA6E1D2B408}"/>
                            </a:ext>
                          </a:extLst>
                        </p:cNvPr>
                        <p:cNvSpPr>
                          <a:spLocks noChangeArrowheads="1"/>
                        </p:cNvSpPr>
                        <p:nvPr/>
                      </p:nvSpPr>
                      <p:spPr bwMode="auto">
                        <a:xfrm>
                          <a:off x="2841" y="1040"/>
                          <a:ext cx="1603" cy="16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Times New Roman" panose="02020603050405020304" pitchFamily="18" charset="0"/>
                            </a:defRPr>
                          </a:lvl1pPr>
                          <a:lvl2pPr marL="742950" indent="-285750" eaLnBrk="0" hangingPunct="0">
                            <a:defRPr sz="2400">
                              <a:solidFill>
                                <a:schemeClr val="tx1"/>
                              </a:solidFill>
                              <a:latin typeface="Times New Roman" panose="02020603050405020304" pitchFamily="18" charset="0"/>
                            </a:defRPr>
                          </a:lvl2pPr>
                          <a:lvl3pPr marL="1143000" indent="-228600" eaLnBrk="0" hangingPunct="0">
                            <a:defRPr sz="2400">
                              <a:solidFill>
                                <a:schemeClr val="tx1"/>
                              </a:solidFill>
                              <a:latin typeface="Times New Roman" panose="02020603050405020304" pitchFamily="18" charset="0"/>
                            </a:defRPr>
                          </a:lvl3pPr>
                          <a:lvl4pPr marL="1600200" indent="-228600" eaLnBrk="0" hangingPunct="0">
                            <a:defRPr sz="2400">
                              <a:solidFill>
                                <a:schemeClr val="tx1"/>
                              </a:solidFill>
                              <a:latin typeface="Times New Roman" panose="02020603050405020304" pitchFamily="18" charset="0"/>
                            </a:defRPr>
                          </a:lvl4pPr>
                          <a:lvl5pPr marL="2057400" indent="-228600" eaLnBrk="0" hangingPunct="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r>
                            <a:rPr lang="en-US" altLang="en-US" sz="1100">
                              <a:solidFill>
                                <a:srgbClr val="000000"/>
                              </a:solidFill>
                              <a:latin typeface="Verdana" panose="020B0604030504040204" pitchFamily="34" charset="0"/>
                            </a:rPr>
                            <a:t>Borgvn 23</a:t>
                          </a:r>
                          <a:endParaRPr lang="en-US" altLang="en-US"/>
                        </a:p>
                      </p:txBody>
                    </p:sp>
                    <p:sp>
                      <p:nvSpPr>
                        <p:cNvPr id="7209" name="Rectangle 41">
                          <a:extLst>
                            <a:ext uri="{FF2B5EF4-FFF2-40B4-BE49-F238E27FC236}">
                              <a16:creationId xmlns:a16="http://schemas.microsoft.com/office/drawing/2014/main" id="{953F2022-74C7-0B46-64FD-84F1B10C8820}"/>
                            </a:ext>
                          </a:extLst>
                        </p:cNvPr>
                        <p:cNvSpPr>
                          <a:spLocks noChangeArrowheads="1"/>
                        </p:cNvSpPr>
                        <p:nvPr/>
                      </p:nvSpPr>
                      <p:spPr bwMode="auto">
                        <a:xfrm>
                          <a:off x="2841" y="1040"/>
                          <a:ext cx="1603" cy="164"/>
                        </a:xfrm>
                        <a:prstGeom prst="rect">
                          <a:avLst/>
                        </a:prstGeom>
                        <a:noFill/>
                        <a:ln w="7">
                          <a:solidFill>
                            <a:srgbClr val="A0A0A0"/>
                          </a:solidFill>
                          <a:miter lim="800000"/>
                          <a:headEnd/>
                          <a:tailEnd/>
                        </a:ln>
                        <a:extLst>
                          <a:ext uri="{909E8E84-426E-40DD-AFC4-6F175D3DCCD1}">
                            <a14:hiddenFill xmlns:a14="http://schemas.microsoft.com/office/drawing/2010/main">
                              <a:solidFill>
                                <a:srgbClr val="FFFFFF"/>
                              </a:solidFill>
                            </a14:hiddenFill>
                          </a:ext>
                        </a:extLst>
                      </p:spPr>
                      <p:txBody>
                        <a:bodyPr/>
                        <a:lstStyle>
                          <a:lvl1pPr eaLnBrk="0" hangingPunct="0">
                            <a:defRPr sz="2400">
                              <a:solidFill>
                                <a:schemeClr val="tx1"/>
                              </a:solidFill>
                              <a:latin typeface="Times New Roman" panose="02020603050405020304" pitchFamily="18" charset="0"/>
                            </a:defRPr>
                          </a:lvl1pPr>
                          <a:lvl2pPr marL="742950" indent="-285750" eaLnBrk="0" hangingPunct="0">
                            <a:defRPr sz="2400">
                              <a:solidFill>
                                <a:schemeClr val="tx1"/>
                              </a:solidFill>
                              <a:latin typeface="Times New Roman" panose="02020603050405020304" pitchFamily="18" charset="0"/>
                            </a:defRPr>
                          </a:lvl2pPr>
                          <a:lvl3pPr marL="1143000" indent="-228600" eaLnBrk="0" hangingPunct="0">
                            <a:defRPr sz="2400">
                              <a:solidFill>
                                <a:schemeClr val="tx1"/>
                              </a:solidFill>
                              <a:latin typeface="Times New Roman" panose="02020603050405020304" pitchFamily="18" charset="0"/>
                            </a:defRPr>
                          </a:lvl3pPr>
                          <a:lvl4pPr marL="1600200" indent="-228600" eaLnBrk="0" hangingPunct="0">
                            <a:defRPr sz="2400">
                              <a:solidFill>
                                <a:schemeClr val="tx1"/>
                              </a:solidFill>
                              <a:latin typeface="Times New Roman" panose="02020603050405020304" pitchFamily="18" charset="0"/>
                            </a:defRPr>
                          </a:lvl4pPr>
                          <a:lvl5pPr marL="2057400" indent="-228600" eaLnBrk="0" hangingPunct="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a:p>
                      </p:txBody>
                    </p:sp>
                  </p:grpSp>
                  <p:grpSp>
                    <p:nvGrpSpPr>
                      <p:cNvPr id="7193" name="Group 44">
                        <a:extLst>
                          <a:ext uri="{FF2B5EF4-FFF2-40B4-BE49-F238E27FC236}">
                            <a16:creationId xmlns:a16="http://schemas.microsoft.com/office/drawing/2014/main" id="{25E46315-0B69-7A73-6CCC-A8718DA54A37}"/>
                          </a:ext>
                        </a:extLst>
                      </p:cNvPr>
                      <p:cNvGrpSpPr>
                        <a:grpSpLocks/>
                      </p:cNvGrpSpPr>
                      <p:nvPr/>
                    </p:nvGrpSpPr>
                    <p:grpSpPr bwMode="auto">
                      <a:xfrm>
                        <a:off x="4444" y="1040"/>
                        <a:ext cx="1314" cy="164"/>
                        <a:chOff x="4444" y="1040"/>
                        <a:chExt cx="1314" cy="164"/>
                      </a:xfrm>
                    </p:grpSpPr>
                    <p:sp>
                      <p:nvSpPr>
                        <p:cNvPr id="7206" name="Rectangle 16">
                          <a:extLst>
                            <a:ext uri="{FF2B5EF4-FFF2-40B4-BE49-F238E27FC236}">
                              <a16:creationId xmlns:a16="http://schemas.microsoft.com/office/drawing/2014/main" id="{0EB3CBB8-13E1-A1F1-C80C-56353B86BDB5}"/>
                            </a:ext>
                          </a:extLst>
                        </p:cNvPr>
                        <p:cNvSpPr>
                          <a:spLocks noChangeArrowheads="1"/>
                        </p:cNvSpPr>
                        <p:nvPr/>
                      </p:nvSpPr>
                      <p:spPr bwMode="auto">
                        <a:xfrm>
                          <a:off x="4444" y="1040"/>
                          <a:ext cx="1314" cy="16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Times New Roman" panose="02020603050405020304" pitchFamily="18" charset="0"/>
                            </a:defRPr>
                          </a:lvl1pPr>
                          <a:lvl2pPr marL="742950" indent="-285750" eaLnBrk="0" hangingPunct="0">
                            <a:defRPr sz="2400">
                              <a:solidFill>
                                <a:schemeClr val="tx1"/>
                              </a:solidFill>
                              <a:latin typeface="Times New Roman" panose="02020603050405020304" pitchFamily="18" charset="0"/>
                            </a:defRPr>
                          </a:lvl2pPr>
                          <a:lvl3pPr marL="1143000" indent="-228600" eaLnBrk="0" hangingPunct="0">
                            <a:defRPr sz="2400">
                              <a:solidFill>
                                <a:schemeClr val="tx1"/>
                              </a:solidFill>
                              <a:latin typeface="Times New Roman" panose="02020603050405020304" pitchFamily="18" charset="0"/>
                            </a:defRPr>
                          </a:lvl3pPr>
                          <a:lvl4pPr marL="1600200" indent="-228600" eaLnBrk="0" hangingPunct="0">
                            <a:defRPr sz="2400">
                              <a:solidFill>
                                <a:schemeClr val="tx1"/>
                              </a:solidFill>
                              <a:latin typeface="Times New Roman" panose="02020603050405020304" pitchFamily="18" charset="0"/>
                            </a:defRPr>
                          </a:lvl4pPr>
                          <a:lvl5pPr marL="2057400" indent="-228600" eaLnBrk="0" hangingPunct="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r>
                            <a:rPr lang="en-US" altLang="en-US" sz="1100">
                              <a:solidFill>
                                <a:srgbClr val="000000"/>
                              </a:solidFill>
                              <a:latin typeface="Verdana" panose="020B0604030504040204" pitchFamily="34" charset="0"/>
                            </a:rPr>
                            <a:t>Sandnes</a:t>
                          </a:r>
                          <a:endParaRPr lang="en-US" altLang="en-US"/>
                        </a:p>
                      </p:txBody>
                    </p:sp>
                    <p:sp>
                      <p:nvSpPr>
                        <p:cNvPr id="7207" name="Rectangle 43">
                          <a:extLst>
                            <a:ext uri="{FF2B5EF4-FFF2-40B4-BE49-F238E27FC236}">
                              <a16:creationId xmlns:a16="http://schemas.microsoft.com/office/drawing/2014/main" id="{75CC9BE9-CA52-7BD6-439E-8C8D908F9373}"/>
                            </a:ext>
                          </a:extLst>
                        </p:cNvPr>
                        <p:cNvSpPr>
                          <a:spLocks noChangeArrowheads="1"/>
                        </p:cNvSpPr>
                        <p:nvPr/>
                      </p:nvSpPr>
                      <p:spPr bwMode="auto">
                        <a:xfrm>
                          <a:off x="4444" y="1040"/>
                          <a:ext cx="1314" cy="164"/>
                        </a:xfrm>
                        <a:prstGeom prst="rect">
                          <a:avLst/>
                        </a:prstGeom>
                        <a:noFill/>
                        <a:ln w="7">
                          <a:solidFill>
                            <a:srgbClr val="A0A0A0"/>
                          </a:solidFill>
                          <a:miter lim="800000"/>
                          <a:headEnd/>
                          <a:tailEnd/>
                        </a:ln>
                        <a:extLst>
                          <a:ext uri="{909E8E84-426E-40DD-AFC4-6F175D3DCCD1}">
                            <a14:hiddenFill xmlns:a14="http://schemas.microsoft.com/office/drawing/2010/main">
                              <a:solidFill>
                                <a:srgbClr val="FFFFFF"/>
                              </a:solidFill>
                            </a14:hiddenFill>
                          </a:ext>
                        </a:extLst>
                      </p:spPr>
                      <p:txBody>
                        <a:bodyPr/>
                        <a:lstStyle>
                          <a:lvl1pPr eaLnBrk="0" hangingPunct="0">
                            <a:defRPr sz="2400">
                              <a:solidFill>
                                <a:schemeClr val="tx1"/>
                              </a:solidFill>
                              <a:latin typeface="Times New Roman" panose="02020603050405020304" pitchFamily="18" charset="0"/>
                            </a:defRPr>
                          </a:lvl1pPr>
                          <a:lvl2pPr marL="742950" indent="-285750" eaLnBrk="0" hangingPunct="0">
                            <a:defRPr sz="2400">
                              <a:solidFill>
                                <a:schemeClr val="tx1"/>
                              </a:solidFill>
                              <a:latin typeface="Times New Roman" panose="02020603050405020304" pitchFamily="18" charset="0"/>
                            </a:defRPr>
                          </a:lvl2pPr>
                          <a:lvl3pPr marL="1143000" indent="-228600" eaLnBrk="0" hangingPunct="0">
                            <a:defRPr sz="2400">
                              <a:solidFill>
                                <a:schemeClr val="tx1"/>
                              </a:solidFill>
                              <a:latin typeface="Times New Roman" panose="02020603050405020304" pitchFamily="18" charset="0"/>
                            </a:defRPr>
                          </a:lvl3pPr>
                          <a:lvl4pPr marL="1600200" indent="-228600" eaLnBrk="0" hangingPunct="0">
                            <a:defRPr sz="2400">
                              <a:solidFill>
                                <a:schemeClr val="tx1"/>
                              </a:solidFill>
                              <a:latin typeface="Times New Roman" panose="02020603050405020304" pitchFamily="18" charset="0"/>
                            </a:defRPr>
                          </a:lvl4pPr>
                          <a:lvl5pPr marL="2057400" indent="-228600" eaLnBrk="0" hangingPunct="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a:p>
                      </p:txBody>
                    </p:sp>
                  </p:grpSp>
                  <p:grpSp>
                    <p:nvGrpSpPr>
                      <p:cNvPr id="7194" name="Group 46">
                        <a:extLst>
                          <a:ext uri="{FF2B5EF4-FFF2-40B4-BE49-F238E27FC236}">
                            <a16:creationId xmlns:a16="http://schemas.microsoft.com/office/drawing/2014/main" id="{3DBF80C5-8D24-FCD5-2A84-920D64480EFF}"/>
                          </a:ext>
                        </a:extLst>
                      </p:cNvPr>
                      <p:cNvGrpSpPr>
                        <a:grpSpLocks/>
                      </p:cNvGrpSpPr>
                      <p:nvPr/>
                    </p:nvGrpSpPr>
                    <p:grpSpPr bwMode="auto">
                      <a:xfrm>
                        <a:off x="0" y="1204"/>
                        <a:ext cx="1402" cy="164"/>
                        <a:chOff x="0" y="1204"/>
                        <a:chExt cx="1402" cy="164"/>
                      </a:xfrm>
                    </p:grpSpPr>
                    <p:sp>
                      <p:nvSpPr>
                        <p:cNvPr id="7204" name="Rectangle 17">
                          <a:extLst>
                            <a:ext uri="{FF2B5EF4-FFF2-40B4-BE49-F238E27FC236}">
                              <a16:creationId xmlns:a16="http://schemas.microsoft.com/office/drawing/2014/main" id="{8ACBF522-4D17-0492-B054-37334902A40B}"/>
                            </a:ext>
                          </a:extLst>
                        </p:cNvPr>
                        <p:cNvSpPr>
                          <a:spLocks noChangeArrowheads="1"/>
                        </p:cNvSpPr>
                        <p:nvPr/>
                      </p:nvSpPr>
                      <p:spPr bwMode="auto">
                        <a:xfrm>
                          <a:off x="0" y="1204"/>
                          <a:ext cx="1402" cy="16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Times New Roman" panose="02020603050405020304" pitchFamily="18" charset="0"/>
                            </a:defRPr>
                          </a:lvl1pPr>
                          <a:lvl2pPr marL="742950" indent="-285750" eaLnBrk="0" hangingPunct="0">
                            <a:defRPr sz="2400">
                              <a:solidFill>
                                <a:schemeClr val="tx1"/>
                              </a:solidFill>
                              <a:latin typeface="Times New Roman" panose="02020603050405020304" pitchFamily="18" charset="0"/>
                            </a:defRPr>
                          </a:lvl2pPr>
                          <a:lvl3pPr marL="1143000" indent="-228600" eaLnBrk="0" hangingPunct="0">
                            <a:defRPr sz="2400">
                              <a:solidFill>
                                <a:schemeClr val="tx1"/>
                              </a:solidFill>
                              <a:latin typeface="Times New Roman" panose="02020603050405020304" pitchFamily="18" charset="0"/>
                            </a:defRPr>
                          </a:lvl3pPr>
                          <a:lvl4pPr marL="1600200" indent="-228600" eaLnBrk="0" hangingPunct="0">
                            <a:defRPr sz="2400">
                              <a:solidFill>
                                <a:schemeClr val="tx1"/>
                              </a:solidFill>
                              <a:latin typeface="Times New Roman" panose="02020603050405020304" pitchFamily="18" charset="0"/>
                            </a:defRPr>
                          </a:lvl4pPr>
                          <a:lvl5pPr marL="2057400" indent="-228600" eaLnBrk="0" hangingPunct="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r>
                            <a:rPr lang="en-US" altLang="en-US" sz="1100">
                              <a:solidFill>
                                <a:srgbClr val="000000"/>
                              </a:solidFill>
                              <a:latin typeface="Verdana" panose="020B0604030504040204" pitchFamily="34" charset="0"/>
                            </a:rPr>
                            <a:t>Pettersen</a:t>
                          </a:r>
                          <a:endParaRPr lang="en-US" altLang="en-US"/>
                        </a:p>
                      </p:txBody>
                    </p:sp>
                    <p:sp>
                      <p:nvSpPr>
                        <p:cNvPr id="7205" name="Rectangle 45">
                          <a:extLst>
                            <a:ext uri="{FF2B5EF4-FFF2-40B4-BE49-F238E27FC236}">
                              <a16:creationId xmlns:a16="http://schemas.microsoft.com/office/drawing/2014/main" id="{B74D03C8-47EF-9C40-FD38-4C9F479DE78E}"/>
                            </a:ext>
                          </a:extLst>
                        </p:cNvPr>
                        <p:cNvSpPr>
                          <a:spLocks noChangeArrowheads="1"/>
                        </p:cNvSpPr>
                        <p:nvPr/>
                      </p:nvSpPr>
                      <p:spPr bwMode="auto">
                        <a:xfrm>
                          <a:off x="0" y="1204"/>
                          <a:ext cx="1402" cy="164"/>
                        </a:xfrm>
                        <a:prstGeom prst="rect">
                          <a:avLst/>
                        </a:prstGeom>
                        <a:noFill/>
                        <a:ln w="7">
                          <a:solidFill>
                            <a:srgbClr val="A0A0A0"/>
                          </a:solidFill>
                          <a:miter lim="800000"/>
                          <a:headEnd/>
                          <a:tailEnd/>
                        </a:ln>
                        <a:extLst>
                          <a:ext uri="{909E8E84-426E-40DD-AFC4-6F175D3DCCD1}">
                            <a14:hiddenFill xmlns:a14="http://schemas.microsoft.com/office/drawing/2010/main">
                              <a:solidFill>
                                <a:srgbClr val="FFFFFF"/>
                              </a:solidFill>
                            </a14:hiddenFill>
                          </a:ext>
                        </a:extLst>
                      </p:spPr>
                      <p:txBody>
                        <a:bodyPr/>
                        <a:lstStyle>
                          <a:lvl1pPr eaLnBrk="0" hangingPunct="0">
                            <a:defRPr sz="2400">
                              <a:solidFill>
                                <a:schemeClr val="tx1"/>
                              </a:solidFill>
                              <a:latin typeface="Times New Roman" panose="02020603050405020304" pitchFamily="18" charset="0"/>
                            </a:defRPr>
                          </a:lvl1pPr>
                          <a:lvl2pPr marL="742950" indent="-285750" eaLnBrk="0" hangingPunct="0">
                            <a:defRPr sz="2400">
                              <a:solidFill>
                                <a:schemeClr val="tx1"/>
                              </a:solidFill>
                              <a:latin typeface="Times New Roman" panose="02020603050405020304" pitchFamily="18" charset="0"/>
                            </a:defRPr>
                          </a:lvl2pPr>
                          <a:lvl3pPr marL="1143000" indent="-228600" eaLnBrk="0" hangingPunct="0">
                            <a:defRPr sz="2400">
                              <a:solidFill>
                                <a:schemeClr val="tx1"/>
                              </a:solidFill>
                              <a:latin typeface="Times New Roman" panose="02020603050405020304" pitchFamily="18" charset="0"/>
                            </a:defRPr>
                          </a:lvl3pPr>
                          <a:lvl4pPr marL="1600200" indent="-228600" eaLnBrk="0" hangingPunct="0">
                            <a:defRPr sz="2400">
                              <a:solidFill>
                                <a:schemeClr val="tx1"/>
                              </a:solidFill>
                              <a:latin typeface="Times New Roman" panose="02020603050405020304" pitchFamily="18" charset="0"/>
                            </a:defRPr>
                          </a:lvl4pPr>
                          <a:lvl5pPr marL="2057400" indent="-228600" eaLnBrk="0" hangingPunct="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a:p>
                      </p:txBody>
                    </p:sp>
                  </p:grpSp>
                  <p:grpSp>
                    <p:nvGrpSpPr>
                      <p:cNvPr id="7195" name="Group 48">
                        <a:extLst>
                          <a:ext uri="{FF2B5EF4-FFF2-40B4-BE49-F238E27FC236}">
                            <a16:creationId xmlns:a16="http://schemas.microsoft.com/office/drawing/2014/main" id="{3B89A2F4-A777-5FC8-20E2-5B61B902E907}"/>
                          </a:ext>
                        </a:extLst>
                      </p:cNvPr>
                      <p:cNvGrpSpPr>
                        <a:grpSpLocks/>
                      </p:cNvGrpSpPr>
                      <p:nvPr/>
                    </p:nvGrpSpPr>
                    <p:grpSpPr bwMode="auto">
                      <a:xfrm>
                        <a:off x="1402" y="1204"/>
                        <a:ext cx="1439" cy="164"/>
                        <a:chOff x="1402" y="1204"/>
                        <a:chExt cx="1439" cy="164"/>
                      </a:xfrm>
                    </p:grpSpPr>
                    <p:sp>
                      <p:nvSpPr>
                        <p:cNvPr id="7202" name="Rectangle 18">
                          <a:extLst>
                            <a:ext uri="{FF2B5EF4-FFF2-40B4-BE49-F238E27FC236}">
                              <a16:creationId xmlns:a16="http://schemas.microsoft.com/office/drawing/2014/main" id="{0AC15C61-DDE6-8C82-F8B6-56ECA6D9043F}"/>
                            </a:ext>
                          </a:extLst>
                        </p:cNvPr>
                        <p:cNvSpPr>
                          <a:spLocks noChangeArrowheads="1"/>
                        </p:cNvSpPr>
                        <p:nvPr/>
                      </p:nvSpPr>
                      <p:spPr bwMode="auto">
                        <a:xfrm>
                          <a:off x="1402" y="1204"/>
                          <a:ext cx="1439" cy="16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Times New Roman" panose="02020603050405020304" pitchFamily="18" charset="0"/>
                            </a:defRPr>
                          </a:lvl1pPr>
                          <a:lvl2pPr marL="742950" indent="-285750" eaLnBrk="0" hangingPunct="0">
                            <a:defRPr sz="2400">
                              <a:solidFill>
                                <a:schemeClr val="tx1"/>
                              </a:solidFill>
                              <a:latin typeface="Times New Roman" panose="02020603050405020304" pitchFamily="18" charset="0"/>
                            </a:defRPr>
                          </a:lvl2pPr>
                          <a:lvl3pPr marL="1143000" indent="-228600" eaLnBrk="0" hangingPunct="0">
                            <a:defRPr sz="2400">
                              <a:solidFill>
                                <a:schemeClr val="tx1"/>
                              </a:solidFill>
                              <a:latin typeface="Times New Roman" panose="02020603050405020304" pitchFamily="18" charset="0"/>
                            </a:defRPr>
                          </a:lvl3pPr>
                          <a:lvl4pPr marL="1600200" indent="-228600" eaLnBrk="0" hangingPunct="0">
                            <a:defRPr sz="2400">
                              <a:solidFill>
                                <a:schemeClr val="tx1"/>
                              </a:solidFill>
                              <a:latin typeface="Times New Roman" panose="02020603050405020304" pitchFamily="18" charset="0"/>
                            </a:defRPr>
                          </a:lvl4pPr>
                          <a:lvl5pPr marL="2057400" indent="-228600" eaLnBrk="0" hangingPunct="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r>
                            <a:rPr lang="en-US" altLang="en-US" sz="1100">
                              <a:solidFill>
                                <a:srgbClr val="000000"/>
                              </a:solidFill>
                              <a:latin typeface="Verdana" panose="020B0604030504040204" pitchFamily="34" charset="0"/>
                            </a:rPr>
                            <a:t>Kari</a:t>
                          </a:r>
                          <a:endParaRPr lang="en-US" altLang="en-US"/>
                        </a:p>
                      </p:txBody>
                    </p:sp>
                    <p:sp>
                      <p:nvSpPr>
                        <p:cNvPr id="7203" name="Rectangle 47">
                          <a:extLst>
                            <a:ext uri="{FF2B5EF4-FFF2-40B4-BE49-F238E27FC236}">
                              <a16:creationId xmlns:a16="http://schemas.microsoft.com/office/drawing/2014/main" id="{77A0DAE9-5DC3-CA3E-0265-E8ED2F6A8A0C}"/>
                            </a:ext>
                          </a:extLst>
                        </p:cNvPr>
                        <p:cNvSpPr>
                          <a:spLocks noChangeArrowheads="1"/>
                        </p:cNvSpPr>
                        <p:nvPr/>
                      </p:nvSpPr>
                      <p:spPr bwMode="auto">
                        <a:xfrm>
                          <a:off x="1402" y="1204"/>
                          <a:ext cx="1439" cy="164"/>
                        </a:xfrm>
                        <a:prstGeom prst="rect">
                          <a:avLst/>
                        </a:prstGeom>
                        <a:noFill/>
                        <a:ln w="7">
                          <a:solidFill>
                            <a:srgbClr val="A0A0A0"/>
                          </a:solidFill>
                          <a:miter lim="800000"/>
                          <a:headEnd/>
                          <a:tailEnd/>
                        </a:ln>
                        <a:extLst>
                          <a:ext uri="{909E8E84-426E-40DD-AFC4-6F175D3DCCD1}">
                            <a14:hiddenFill xmlns:a14="http://schemas.microsoft.com/office/drawing/2010/main">
                              <a:solidFill>
                                <a:srgbClr val="FFFFFF"/>
                              </a:solidFill>
                            </a14:hiddenFill>
                          </a:ext>
                        </a:extLst>
                      </p:spPr>
                      <p:txBody>
                        <a:bodyPr/>
                        <a:lstStyle>
                          <a:lvl1pPr eaLnBrk="0" hangingPunct="0">
                            <a:defRPr sz="2400">
                              <a:solidFill>
                                <a:schemeClr val="tx1"/>
                              </a:solidFill>
                              <a:latin typeface="Times New Roman" panose="02020603050405020304" pitchFamily="18" charset="0"/>
                            </a:defRPr>
                          </a:lvl1pPr>
                          <a:lvl2pPr marL="742950" indent="-285750" eaLnBrk="0" hangingPunct="0">
                            <a:defRPr sz="2400">
                              <a:solidFill>
                                <a:schemeClr val="tx1"/>
                              </a:solidFill>
                              <a:latin typeface="Times New Roman" panose="02020603050405020304" pitchFamily="18" charset="0"/>
                            </a:defRPr>
                          </a:lvl2pPr>
                          <a:lvl3pPr marL="1143000" indent="-228600" eaLnBrk="0" hangingPunct="0">
                            <a:defRPr sz="2400">
                              <a:solidFill>
                                <a:schemeClr val="tx1"/>
                              </a:solidFill>
                              <a:latin typeface="Times New Roman" panose="02020603050405020304" pitchFamily="18" charset="0"/>
                            </a:defRPr>
                          </a:lvl3pPr>
                          <a:lvl4pPr marL="1600200" indent="-228600" eaLnBrk="0" hangingPunct="0">
                            <a:defRPr sz="2400">
                              <a:solidFill>
                                <a:schemeClr val="tx1"/>
                              </a:solidFill>
                              <a:latin typeface="Times New Roman" panose="02020603050405020304" pitchFamily="18" charset="0"/>
                            </a:defRPr>
                          </a:lvl4pPr>
                          <a:lvl5pPr marL="2057400" indent="-228600" eaLnBrk="0" hangingPunct="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a:p>
                      </p:txBody>
                    </p:sp>
                  </p:grpSp>
                  <p:grpSp>
                    <p:nvGrpSpPr>
                      <p:cNvPr id="7196" name="Group 50">
                        <a:extLst>
                          <a:ext uri="{FF2B5EF4-FFF2-40B4-BE49-F238E27FC236}">
                            <a16:creationId xmlns:a16="http://schemas.microsoft.com/office/drawing/2014/main" id="{1B2A196C-5D40-9B43-168C-73A489047148}"/>
                          </a:ext>
                        </a:extLst>
                      </p:cNvPr>
                      <p:cNvGrpSpPr>
                        <a:grpSpLocks/>
                      </p:cNvGrpSpPr>
                      <p:nvPr/>
                    </p:nvGrpSpPr>
                    <p:grpSpPr bwMode="auto">
                      <a:xfrm>
                        <a:off x="2841" y="1204"/>
                        <a:ext cx="1603" cy="164"/>
                        <a:chOff x="2841" y="1204"/>
                        <a:chExt cx="1603" cy="164"/>
                      </a:xfrm>
                    </p:grpSpPr>
                    <p:sp>
                      <p:nvSpPr>
                        <p:cNvPr id="7200" name="Rectangle 19">
                          <a:extLst>
                            <a:ext uri="{FF2B5EF4-FFF2-40B4-BE49-F238E27FC236}">
                              <a16:creationId xmlns:a16="http://schemas.microsoft.com/office/drawing/2014/main" id="{253F88F2-D726-2131-F14A-A46CB988A0D0}"/>
                            </a:ext>
                          </a:extLst>
                        </p:cNvPr>
                        <p:cNvSpPr>
                          <a:spLocks noChangeArrowheads="1"/>
                        </p:cNvSpPr>
                        <p:nvPr/>
                      </p:nvSpPr>
                      <p:spPr bwMode="auto">
                        <a:xfrm>
                          <a:off x="2841" y="1204"/>
                          <a:ext cx="1603" cy="16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Times New Roman" panose="02020603050405020304" pitchFamily="18" charset="0"/>
                            </a:defRPr>
                          </a:lvl1pPr>
                          <a:lvl2pPr marL="742950" indent="-285750" eaLnBrk="0" hangingPunct="0">
                            <a:defRPr sz="2400">
                              <a:solidFill>
                                <a:schemeClr val="tx1"/>
                              </a:solidFill>
                              <a:latin typeface="Times New Roman" panose="02020603050405020304" pitchFamily="18" charset="0"/>
                            </a:defRPr>
                          </a:lvl2pPr>
                          <a:lvl3pPr marL="1143000" indent="-228600" eaLnBrk="0" hangingPunct="0">
                            <a:defRPr sz="2400">
                              <a:solidFill>
                                <a:schemeClr val="tx1"/>
                              </a:solidFill>
                              <a:latin typeface="Times New Roman" panose="02020603050405020304" pitchFamily="18" charset="0"/>
                            </a:defRPr>
                          </a:lvl3pPr>
                          <a:lvl4pPr marL="1600200" indent="-228600" eaLnBrk="0" hangingPunct="0">
                            <a:defRPr sz="2400">
                              <a:solidFill>
                                <a:schemeClr val="tx1"/>
                              </a:solidFill>
                              <a:latin typeface="Times New Roman" panose="02020603050405020304" pitchFamily="18" charset="0"/>
                            </a:defRPr>
                          </a:lvl4pPr>
                          <a:lvl5pPr marL="2057400" indent="-228600" eaLnBrk="0" hangingPunct="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r>
                            <a:rPr lang="en-US" altLang="en-US" sz="1100">
                              <a:solidFill>
                                <a:srgbClr val="000000"/>
                              </a:solidFill>
                              <a:latin typeface="Verdana" panose="020B0604030504040204" pitchFamily="34" charset="0"/>
                            </a:rPr>
                            <a:t>Storgt 20</a:t>
                          </a:r>
                          <a:endParaRPr lang="en-US" altLang="en-US"/>
                        </a:p>
                      </p:txBody>
                    </p:sp>
                    <p:sp>
                      <p:nvSpPr>
                        <p:cNvPr id="7201" name="Rectangle 49">
                          <a:extLst>
                            <a:ext uri="{FF2B5EF4-FFF2-40B4-BE49-F238E27FC236}">
                              <a16:creationId xmlns:a16="http://schemas.microsoft.com/office/drawing/2014/main" id="{BB721CAE-842E-205D-9F1B-59F404C622C7}"/>
                            </a:ext>
                          </a:extLst>
                        </p:cNvPr>
                        <p:cNvSpPr>
                          <a:spLocks noChangeArrowheads="1"/>
                        </p:cNvSpPr>
                        <p:nvPr/>
                      </p:nvSpPr>
                      <p:spPr bwMode="auto">
                        <a:xfrm>
                          <a:off x="2841" y="1204"/>
                          <a:ext cx="1603" cy="164"/>
                        </a:xfrm>
                        <a:prstGeom prst="rect">
                          <a:avLst/>
                        </a:prstGeom>
                        <a:noFill/>
                        <a:ln w="7">
                          <a:solidFill>
                            <a:srgbClr val="A0A0A0"/>
                          </a:solidFill>
                          <a:miter lim="800000"/>
                          <a:headEnd/>
                          <a:tailEnd/>
                        </a:ln>
                        <a:extLst>
                          <a:ext uri="{909E8E84-426E-40DD-AFC4-6F175D3DCCD1}">
                            <a14:hiddenFill xmlns:a14="http://schemas.microsoft.com/office/drawing/2010/main">
                              <a:solidFill>
                                <a:srgbClr val="FFFFFF"/>
                              </a:solidFill>
                            </a14:hiddenFill>
                          </a:ext>
                        </a:extLst>
                      </p:spPr>
                      <p:txBody>
                        <a:bodyPr/>
                        <a:lstStyle>
                          <a:lvl1pPr eaLnBrk="0" hangingPunct="0">
                            <a:defRPr sz="2400">
                              <a:solidFill>
                                <a:schemeClr val="tx1"/>
                              </a:solidFill>
                              <a:latin typeface="Times New Roman" panose="02020603050405020304" pitchFamily="18" charset="0"/>
                            </a:defRPr>
                          </a:lvl1pPr>
                          <a:lvl2pPr marL="742950" indent="-285750" eaLnBrk="0" hangingPunct="0">
                            <a:defRPr sz="2400">
                              <a:solidFill>
                                <a:schemeClr val="tx1"/>
                              </a:solidFill>
                              <a:latin typeface="Times New Roman" panose="02020603050405020304" pitchFamily="18" charset="0"/>
                            </a:defRPr>
                          </a:lvl2pPr>
                          <a:lvl3pPr marL="1143000" indent="-228600" eaLnBrk="0" hangingPunct="0">
                            <a:defRPr sz="2400">
                              <a:solidFill>
                                <a:schemeClr val="tx1"/>
                              </a:solidFill>
                              <a:latin typeface="Times New Roman" panose="02020603050405020304" pitchFamily="18" charset="0"/>
                            </a:defRPr>
                          </a:lvl3pPr>
                          <a:lvl4pPr marL="1600200" indent="-228600" eaLnBrk="0" hangingPunct="0">
                            <a:defRPr sz="2400">
                              <a:solidFill>
                                <a:schemeClr val="tx1"/>
                              </a:solidFill>
                              <a:latin typeface="Times New Roman" panose="02020603050405020304" pitchFamily="18" charset="0"/>
                            </a:defRPr>
                          </a:lvl4pPr>
                          <a:lvl5pPr marL="2057400" indent="-228600" eaLnBrk="0" hangingPunct="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a:p>
                      </p:txBody>
                    </p:sp>
                  </p:grpSp>
                  <p:grpSp>
                    <p:nvGrpSpPr>
                      <p:cNvPr id="7197" name="Group 52">
                        <a:extLst>
                          <a:ext uri="{FF2B5EF4-FFF2-40B4-BE49-F238E27FC236}">
                            <a16:creationId xmlns:a16="http://schemas.microsoft.com/office/drawing/2014/main" id="{A085B563-A12F-0F5D-9B61-7A3495ABBAD0}"/>
                          </a:ext>
                        </a:extLst>
                      </p:cNvPr>
                      <p:cNvGrpSpPr>
                        <a:grpSpLocks/>
                      </p:cNvGrpSpPr>
                      <p:nvPr/>
                    </p:nvGrpSpPr>
                    <p:grpSpPr bwMode="auto">
                      <a:xfrm>
                        <a:off x="4444" y="1204"/>
                        <a:ext cx="1314" cy="164"/>
                        <a:chOff x="4444" y="1204"/>
                        <a:chExt cx="1314" cy="164"/>
                      </a:xfrm>
                    </p:grpSpPr>
                    <p:sp>
                      <p:nvSpPr>
                        <p:cNvPr id="7198" name="Rectangle 20">
                          <a:extLst>
                            <a:ext uri="{FF2B5EF4-FFF2-40B4-BE49-F238E27FC236}">
                              <a16:creationId xmlns:a16="http://schemas.microsoft.com/office/drawing/2014/main" id="{5DC45B53-3919-1CAF-B9DD-312AE1642EF8}"/>
                            </a:ext>
                          </a:extLst>
                        </p:cNvPr>
                        <p:cNvSpPr>
                          <a:spLocks noChangeArrowheads="1"/>
                        </p:cNvSpPr>
                        <p:nvPr/>
                      </p:nvSpPr>
                      <p:spPr bwMode="auto">
                        <a:xfrm>
                          <a:off x="4444" y="1204"/>
                          <a:ext cx="1314" cy="16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Times New Roman" panose="02020603050405020304" pitchFamily="18" charset="0"/>
                            </a:defRPr>
                          </a:lvl1pPr>
                          <a:lvl2pPr marL="742950" indent="-285750" eaLnBrk="0" hangingPunct="0">
                            <a:defRPr sz="2400">
                              <a:solidFill>
                                <a:schemeClr val="tx1"/>
                              </a:solidFill>
                              <a:latin typeface="Times New Roman" panose="02020603050405020304" pitchFamily="18" charset="0"/>
                            </a:defRPr>
                          </a:lvl2pPr>
                          <a:lvl3pPr marL="1143000" indent="-228600" eaLnBrk="0" hangingPunct="0">
                            <a:defRPr sz="2400">
                              <a:solidFill>
                                <a:schemeClr val="tx1"/>
                              </a:solidFill>
                              <a:latin typeface="Times New Roman" panose="02020603050405020304" pitchFamily="18" charset="0"/>
                            </a:defRPr>
                          </a:lvl3pPr>
                          <a:lvl4pPr marL="1600200" indent="-228600" eaLnBrk="0" hangingPunct="0">
                            <a:defRPr sz="2400">
                              <a:solidFill>
                                <a:schemeClr val="tx1"/>
                              </a:solidFill>
                              <a:latin typeface="Times New Roman" panose="02020603050405020304" pitchFamily="18" charset="0"/>
                            </a:defRPr>
                          </a:lvl4pPr>
                          <a:lvl5pPr marL="2057400" indent="-228600" eaLnBrk="0" hangingPunct="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r>
                            <a:rPr lang="en-US" altLang="en-US" sz="1100">
                              <a:solidFill>
                                <a:srgbClr val="000000"/>
                              </a:solidFill>
                              <a:latin typeface="Verdana" panose="020B0604030504040204" pitchFamily="34" charset="0"/>
                            </a:rPr>
                            <a:t>Stavanger</a:t>
                          </a:r>
                          <a:endParaRPr lang="en-US" altLang="en-US"/>
                        </a:p>
                      </p:txBody>
                    </p:sp>
                    <p:sp>
                      <p:nvSpPr>
                        <p:cNvPr id="7199" name="Rectangle 51">
                          <a:extLst>
                            <a:ext uri="{FF2B5EF4-FFF2-40B4-BE49-F238E27FC236}">
                              <a16:creationId xmlns:a16="http://schemas.microsoft.com/office/drawing/2014/main" id="{721B547A-C674-B87E-EEDC-4D850DE70FC3}"/>
                            </a:ext>
                          </a:extLst>
                        </p:cNvPr>
                        <p:cNvSpPr>
                          <a:spLocks noChangeArrowheads="1"/>
                        </p:cNvSpPr>
                        <p:nvPr/>
                      </p:nvSpPr>
                      <p:spPr bwMode="auto">
                        <a:xfrm>
                          <a:off x="4444" y="1204"/>
                          <a:ext cx="1314" cy="164"/>
                        </a:xfrm>
                        <a:prstGeom prst="rect">
                          <a:avLst/>
                        </a:prstGeom>
                        <a:noFill/>
                        <a:ln w="7">
                          <a:solidFill>
                            <a:srgbClr val="A0A0A0"/>
                          </a:solidFill>
                          <a:miter lim="800000"/>
                          <a:headEnd/>
                          <a:tailEnd/>
                        </a:ln>
                        <a:extLst>
                          <a:ext uri="{909E8E84-426E-40DD-AFC4-6F175D3DCCD1}">
                            <a14:hiddenFill xmlns:a14="http://schemas.microsoft.com/office/drawing/2010/main">
                              <a:solidFill>
                                <a:srgbClr val="FFFFFF"/>
                              </a:solidFill>
                            </a14:hiddenFill>
                          </a:ext>
                        </a:extLst>
                      </p:spPr>
                      <p:txBody>
                        <a:bodyPr/>
                        <a:lstStyle>
                          <a:lvl1pPr eaLnBrk="0" hangingPunct="0">
                            <a:defRPr sz="2400">
                              <a:solidFill>
                                <a:schemeClr val="tx1"/>
                              </a:solidFill>
                              <a:latin typeface="Times New Roman" panose="02020603050405020304" pitchFamily="18" charset="0"/>
                            </a:defRPr>
                          </a:lvl1pPr>
                          <a:lvl2pPr marL="742950" indent="-285750" eaLnBrk="0" hangingPunct="0">
                            <a:defRPr sz="2400">
                              <a:solidFill>
                                <a:schemeClr val="tx1"/>
                              </a:solidFill>
                              <a:latin typeface="Times New Roman" panose="02020603050405020304" pitchFamily="18" charset="0"/>
                            </a:defRPr>
                          </a:lvl2pPr>
                          <a:lvl3pPr marL="1143000" indent="-228600" eaLnBrk="0" hangingPunct="0">
                            <a:defRPr sz="2400">
                              <a:solidFill>
                                <a:schemeClr val="tx1"/>
                              </a:solidFill>
                              <a:latin typeface="Times New Roman" panose="02020603050405020304" pitchFamily="18" charset="0"/>
                            </a:defRPr>
                          </a:lvl3pPr>
                          <a:lvl4pPr marL="1600200" indent="-228600" eaLnBrk="0" hangingPunct="0">
                            <a:defRPr sz="2400">
                              <a:solidFill>
                                <a:schemeClr val="tx1"/>
                              </a:solidFill>
                              <a:latin typeface="Times New Roman" panose="02020603050405020304" pitchFamily="18" charset="0"/>
                            </a:defRPr>
                          </a:lvl4pPr>
                          <a:lvl5pPr marL="2057400" indent="-228600" eaLnBrk="0" hangingPunct="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a:p>
                      </p:txBody>
                    </p:sp>
                  </p:grpSp>
                </p:grpSp>
                <p:sp>
                  <p:nvSpPr>
                    <p:cNvPr id="7181" name="Rectangle 54">
                      <a:extLst>
                        <a:ext uri="{FF2B5EF4-FFF2-40B4-BE49-F238E27FC236}">
                          <a16:creationId xmlns:a16="http://schemas.microsoft.com/office/drawing/2014/main" id="{D55AF4AD-D947-9570-D90C-F4EFFF23E666}"/>
                        </a:ext>
                      </a:extLst>
                    </p:cNvPr>
                    <p:cNvSpPr>
                      <a:spLocks noChangeArrowheads="1"/>
                    </p:cNvSpPr>
                    <p:nvPr/>
                  </p:nvSpPr>
                  <p:spPr bwMode="auto">
                    <a:xfrm>
                      <a:off x="-3" y="709"/>
                      <a:ext cx="5764" cy="662"/>
                    </a:xfrm>
                    <a:prstGeom prst="rect">
                      <a:avLst/>
                    </a:prstGeom>
                    <a:noFill/>
                    <a:ln w="9525">
                      <a:solidFill>
                        <a:srgbClr val="A0A0A0"/>
                      </a:solidFill>
                      <a:miter lim="800000"/>
                      <a:headEnd/>
                      <a:tailEnd/>
                    </a:ln>
                    <a:extLst>
                      <a:ext uri="{909E8E84-426E-40DD-AFC4-6F175D3DCCD1}">
                        <a14:hiddenFill xmlns:a14="http://schemas.microsoft.com/office/drawing/2010/main">
                          <a:solidFill>
                            <a:srgbClr val="FFFFFF"/>
                          </a:solidFill>
                        </a14:hiddenFill>
                      </a:ext>
                    </a:extLst>
                  </p:spPr>
                  <p:txBody>
                    <a:bodyPr/>
                    <a:lstStyle>
                      <a:lvl1pPr eaLnBrk="0" hangingPunct="0">
                        <a:defRPr sz="2400">
                          <a:solidFill>
                            <a:schemeClr val="tx1"/>
                          </a:solidFill>
                          <a:latin typeface="Times New Roman" panose="02020603050405020304" pitchFamily="18" charset="0"/>
                        </a:defRPr>
                      </a:lvl1pPr>
                      <a:lvl2pPr marL="742950" indent="-285750" eaLnBrk="0" hangingPunct="0">
                        <a:defRPr sz="2400">
                          <a:solidFill>
                            <a:schemeClr val="tx1"/>
                          </a:solidFill>
                          <a:latin typeface="Times New Roman" panose="02020603050405020304" pitchFamily="18" charset="0"/>
                        </a:defRPr>
                      </a:lvl2pPr>
                      <a:lvl3pPr marL="1143000" indent="-228600" eaLnBrk="0" hangingPunct="0">
                        <a:defRPr sz="2400">
                          <a:solidFill>
                            <a:schemeClr val="tx1"/>
                          </a:solidFill>
                          <a:latin typeface="Times New Roman" panose="02020603050405020304" pitchFamily="18" charset="0"/>
                        </a:defRPr>
                      </a:lvl3pPr>
                      <a:lvl4pPr marL="1600200" indent="-228600" eaLnBrk="0" hangingPunct="0">
                        <a:defRPr sz="2400">
                          <a:solidFill>
                            <a:schemeClr val="tx1"/>
                          </a:solidFill>
                          <a:latin typeface="Times New Roman" panose="02020603050405020304" pitchFamily="18" charset="0"/>
                        </a:defRPr>
                      </a:lvl4pPr>
                      <a:lvl5pPr marL="2057400" indent="-228600" eaLnBrk="0" hangingPunct="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a:p>
                  </p:txBody>
                </p:sp>
              </p:grpSp>
            </p:grpSp>
            <p:sp>
              <p:nvSpPr>
                <p:cNvPr id="7177" name="Rectangle 57">
                  <a:extLst>
                    <a:ext uri="{FF2B5EF4-FFF2-40B4-BE49-F238E27FC236}">
                      <a16:creationId xmlns:a16="http://schemas.microsoft.com/office/drawing/2014/main" id="{623DD5BA-D285-1085-3C4E-53A8097E2B9F}"/>
                    </a:ext>
                  </a:extLst>
                </p:cNvPr>
                <p:cNvSpPr>
                  <a:spLocks noChangeArrowheads="1"/>
                </p:cNvSpPr>
                <p:nvPr/>
              </p:nvSpPr>
              <p:spPr bwMode="auto">
                <a:xfrm>
                  <a:off x="0" y="0"/>
                  <a:ext cx="5764" cy="1371"/>
                </a:xfrm>
                <a:prstGeom prst="rect">
                  <a:avLst/>
                </a:prstGeom>
                <a:noFill/>
                <a:ln w="7">
                  <a:solidFill>
                    <a:srgbClr val="A0A0A0"/>
                  </a:solidFill>
                  <a:miter lim="800000"/>
                  <a:headEnd/>
                  <a:tailEnd/>
                </a:ln>
                <a:extLst>
                  <a:ext uri="{909E8E84-426E-40DD-AFC4-6F175D3DCCD1}">
                    <a14:hiddenFill xmlns:a14="http://schemas.microsoft.com/office/drawing/2010/main">
                      <a:solidFill>
                        <a:srgbClr val="FFFFFF"/>
                      </a:solidFill>
                    </a14:hiddenFill>
                  </a:ext>
                </a:extLst>
              </p:spPr>
              <p:txBody>
                <a:bodyPr/>
                <a:lstStyle>
                  <a:lvl1pPr eaLnBrk="0" hangingPunct="0">
                    <a:defRPr sz="2400">
                      <a:solidFill>
                        <a:schemeClr val="tx1"/>
                      </a:solidFill>
                      <a:latin typeface="Times New Roman" panose="02020603050405020304" pitchFamily="18" charset="0"/>
                    </a:defRPr>
                  </a:lvl1pPr>
                  <a:lvl2pPr marL="742950" indent="-285750" eaLnBrk="0" hangingPunct="0">
                    <a:defRPr sz="2400">
                      <a:solidFill>
                        <a:schemeClr val="tx1"/>
                      </a:solidFill>
                      <a:latin typeface="Times New Roman" panose="02020603050405020304" pitchFamily="18" charset="0"/>
                    </a:defRPr>
                  </a:lvl2pPr>
                  <a:lvl3pPr marL="1143000" indent="-228600" eaLnBrk="0" hangingPunct="0">
                    <a:defRPr sz="2400">
                      <a:solidFill>
                        <a:schemeClr val="tx1"/>
                      </a:solidFill>
                      <a:latin typeface="Times New Roman" panose="02020603050405020304" pitchFamily="18" charset="0"/>
                    </a:defRPr>
                  </a:lvl3pPr>
                  <a:lvl4pPr marL="1600200" indent="-228600" eaLnBrk="0" hangingPunct="0">
                    <a:defRPr sz="2400">
                      <a:solidFill>
                        <a:schemeClr val="tx1"/>
                      </a:solidFill>
                      <a:latin typeface="Times New Roman" panose="02020603050405020304" pitchFamily="18" charset="0"/>
                    </a:defRPr>
                  </a:lvl4pPr>
                  <a:lvl5pPr marL="2057400" indent="-228600" eaLnBrk="0" hangingPunct="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a:p>
              </p:txBody>
            </p:sp>
          </p:grpSp>
          <p:sp>
            <p:nvSpPr>
              <p:cNvPr id="7175" name="Rectangle 59">
                <a:extLst>
                  <a:ext uri="{FF2B5EF4-FFF2-40B4-BE49-F238E27FC236}">
                    <a16:creationId xmlns:a16="http://schemas.microsoft.com/office/drawing/2014/main" id="{D0342A5A-7D9D-792B-9249-A50D86B38AED}"/>
                  </a:ext>
                </a:extLst>
              </p:cNvPr>
              <p:cNvSpPr>
                <a:spLocks noChangeArrowheads="1"/>
              </p:cNvSpPr>
              <p:nvPr/>
            </p:nvSpPr>
            <p:spPr bwMode="auto">
              <a:xfrm>
                <a:off x="-3" y="-3"/>
                <a:ext cx="5770" cy="1377"/>
              </a:xfrm>
              <a:prstGeom prst="rect">
                <a:avLst/>
              </a:prstGeom>
              <a:noFill/>
              <a:ln w="9525">
                <a:solidFill>
                  <a:srgbClr val="A0A0A0"/>
                </a:solidFill>
                <a:miter lim="800000"/>
                <a:headEnd/>
                <a:tailEnd/>
              </a:ln>
              <a:extLst>
                <a:ext uri="{909E8E84-426E-40DD-AFC4-6F175D3DCCD1}">
                  <a14:hiddenFill xmlns:a14="http://schemas.microsoft.com/office/drawing/2010/main">
                    <a:solidFill>
                      <a:srgbClr val="FFFFFF"/>
                    </a:solidFill>
                  </a14:hiddenFill>
                </a:ext>
              </a:extLst>
            </p:spPr>
            <p:txBody>
              <a:bodyPr/>
              <a:lstStyle>
                <a:lvl1pPr eaLnBrk="0" hangingPunct="0">
                  <a:defRPr sz="2400">
                    <a:solidFill>
                      <a:schemeClr val="tx1"/>
                    </a:solidFill>
                    <a:latin typeface="Times New Roman" panose="02020603050405020304" pitchFamily="18" charset="0"/>
                  </a:defRPr>
                </a:lvl1pPr>
                <a:lvl2pPr marL="742950" indent="-285750" eaLnBrk="0" hangingPunct="0">
                  <a:defRPr sz="2400">
                    <a:solidFill>
                      <a:schemeClr val="tx1"/>
                    </a:solidFill>
                    <a:latin typeface="Times New Roman" panose="02020603050405020304" pitchFamily="18" charset="0"/>
                  </a:defRPr>
                </a:lvl2pPr>
                <a:lvl3pPr marL="1143000" indent="-228600" eaLnBrk="0" hangingPunct="0">
                  <a:defRPr sz="2400">
                    <a:solidFill>
                      <a:schemeClr val="tx1"/>
                    </a:solidFill>
                    <a:latin typeface="Times New Roman" panose="02020603050405020304" pitchFamily="18" charset="0"/>
                  </a:defRPr>
                </a:lvl3pPr>
                <a:lvl4pPr marL="1600200" indent="-228600" eaLnBrk="0" hangingPunct="0">
                  <a:defRPr sz="2400">
                    <a:solidFill>
                      <a:schemeClr val="tx1"/>
                    </a:solidFill>
                    <a:latin typeface="Times New Roman" panose="02020603050405020304" pitchFamily="18" charset="0"/>
                  </a:defRPr>
                </a:lvl4pPr>
                <a:lvl5pPr marL="2057400" indent="-228600" eaLnBrk="0" hangingPunct="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a:p>
            </p:txBody>
          </p:sp>
        </p:grpSp>
      </p:gr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8194" name="Group 43">
            <a:extLst>
              <a:ext uri="{FF2B5EF4-FFF2-40B4-BE49-F238E27FC236}">
                <a16:creationId xmlns:a16="http://schemas.microsoft.com/office/drawing/2014/main" id="{C1851199-7CF9-4A60-5BEA-1477B43AE581}"/>
              </a:ext>
            </a:extLst>
          </p:cNvPr>
          <p:cNvGrpSpPr>
            <a:grpSpLocks/>
          </p:cNvGrpSpPr>
          <p:nvPr/>
        </p:nvGrpSpPr>
        <p:grpSpPr bwMode="auto">
          <a:xfrm>
            <a:off x="1905000" y="1828800"/>
            <a:ext cx="8077200" cy="2667000"/>
            <a:chOff x="-3" y="-3"/>
            <a:chExt cx="3155" cy="740"/>
          </a:xfrm>
        </p:grpSpPr>
        <p:sp>
          <p:nvSpPr>
            <p:cNvPr id="8219" name="Rectangle 31">
              <a:extLst>
                <a:ext uri="{FF2B5EF4-FFF2-40B4-BE49-F238E27FC236}">
                  <a16:creationId xmlns:a16="http://schemas.microsoft.com/office/drawing/2014/main" id="{8CF3E700-6949-14B1-A1F6-C673E03835B1}"/>
                </a:ext>
              </a:extLst>
            </p:cNvPr>
            <p:cNvSpPr>
              <a:spLocks noChangeArrowheads="1"/>
            </p:cNvSpPr>
            <p:nvPr/>
          </p:nvSpPr>
          <p:spPr bwMode="auto">
            <a:xfrm>
              <a:off x="0" y="0"/>
              <a:ext cx="2756" cy="12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2400">
                  <a:solidFill>
                    <a:schemeClr val="tx1"/>
                  </a:solidFill>
                  <a:latin typeface="Times New Roman" panose="02020603050405020304" pitchFamily="18" charset="0"/>
                </a:defRPr>
              </a:lvl1pPr>
              <a:lvl2pPr marL="742950" indent="-285750" eaLnBrk="0" hangingPunct="0">
                <a:defRPr sz="2400">
                  <a:solidFill>
                    <a:schemeClr val="tx1"/>
                  </a:solidFill>
                  <a:latin typeface="Times New Roman" panose="02020603050405020304" pitchFamily="18" charset="0"/>
                </a:defRPr>
              </a:lvl2pPr>
              <a:lvl3pPr marL="1143000" indent="-228600" eaLnBrk="0" hangingPunct="0">
                <a:defRPr sz="2400">
                  <a:solidFill>
                    <a:schemeClr val="tx1"/>
                  </a:solidFill>
                  <a:latin typeface="Times New Roman" panose="02020603050405020304" pitchFamily="18" charset="0"/>
                </a:defRPr>
              </a:lvl3pPr>
              <a:lvl4pPr marL="1600200" indent="-228600" eaLnBrk="0" hangingPunct="0">
                <a:defRPr sz="2400">
                  <a:solidFill>
                    <a:schemeClr val="tx1"/>
                  </a:solidFill>
                  <a:latin typeface="Times New Roman" panose="02020603050405020304" pitchFamily="18" charset="0"/>
                </a:defRPr>
              </a:lvl4pPr>
              <a:lvl5pPr marL="2057400" indent="-228600" eaLnBrk="0" hangingPunct="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a:p>
          </p:txBody>
        </p:sp>
        <p:grpSp>
          <p:nvGrpSpPr>
            <p:cNvPr id="8220" name="Group 42">
              <a:extLst>
                <a:ext uri="{FF2B5EF4-FFF2-40B4-BE49-F238E27FC236}">
                  <a16:creationId xmlns:a16="http://schemas.microsoft.com/office/drawing/2014/main" id="{0F8885EA-96F0-365A-BE35-BEE8AB0CAA26}"/>
                </a:ext>
              </a:extLst>
            </p:cNvPr>
            <p:cNvGrpSpPr>
              <a:grpSpLocks/>
            </p:cNvGrpSpPr>
            <p:nvPr/>
          </p:nvGrpSpPr>
          <p:grpSpPr bwMode="auto">
            <a:xfrm>
              <a:off x="-3" y="-3"/>
              <a:ext cx="3155" cy="740"/>
              <a:chOff x="-3" y="-3"/>
              <a:chExt cx="3155" cy="740"/>
            </a:xfrm>
          </p:grpSpPr>
          <p:grpSp>
            <p:nvGrpSpPr>
              <p:cNvPr id="8221" name="Group 40">
                <a:extLst>
                  <a:ext uri="{FF2B5EF4-FFF2-40B4-BE49-F238E27FC236}">
                    <a16:creationId xmlns:a16="http://schemas.microsoft.com/office/drawing/2014/main" id="{7B6E7512-35AB-C07F-A367-C1ED0F4A71FB}"/>
                  </a:ext>
                </a:extLst>
              </p:cNvPr>
              <p:cNvGrpSpPr>
                <a:grpSpLocks/>
              </p:cNvGrpSpPr>
              <p:nvPr/>
            </p:nvGrpSpPr>
            <p:grpSpPr bwMode="auto">
              <a:xfrm>
                <a:off x="0" y="0"/>
                <a:ext cx="3149" cy="734"/>
                <a:chOff x="0" y="0"/>
                <a:chExt cx="3149" cy="734"/>
              </a:xfrm>
            </p:grpSpPr>
            <p:grpSp>
              <p:nvGrpSpPr>
                <p:cNvPr id="8223" name="Group 38">
                  <a:extLst>
                    <a:ext uri="{FF2B5EF4-FFF2-40B4-BE49-F238E27FC236}">
                      <a16:creationId xmlns:a16="http://schemas.microsoft.com/office/drawing/2014/main" id="{CAA5F09D-6C62-C847-9E7C-27D49A872042}"/>
                    </a:ext>
                  </a:extLst>
                </p:cNvPr>
                <p:cNvGrpSpPr>
                  <a:grpSpLocks/>
                </p:cNvGrpSpPr>
                <p:nvPr/>
              </p:nvGrpSpPr>
              <p:grpSpPr bwMode="auto">
                <a:xfrm>
                  <a:off x="0" y="0"/>
                  <a:ext cx="3149" cy="734"/>
                  <a:chOff x="-3" y="0"/>
                  <a:chExt cx="3149" cy="734"/>
                </a:xfrm>
              </p:grpSpPr>
              <p:sp>
                <p:nvSpPr>
                  <p:cNvPr id="8225" name="Rectangle 32">
                    <a:extLst>
                      <a:ext uri="{FF2B5EF4-FFF2-40B4-BE49-F238E27FC236}">
                        <a16:creationId xmlns:a16="http://schemas.microsoft.com/office/drawing/2014/main" id="{431B4DCA-20AB-EB0C-683E-C7B120706684}"/>
                      </a:ext>
                    </a:extLst>
                  </p:cNvPr>
                  <p:cNvSpPr>
                    <a:spLocks noChangeArrowheads="1"/>
                  </p:cNvSpPr>
                  <p:nvPr/>
                </p:nvSpPr>
                <p:spPr bwMode="auto">
                  <a:xfrm>
                    <a:off x="-1" y="0"/>
                    <a:ext cx="3147" cy="49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2400">
                        <a:solidFill>
                          <a:schemeClr val="tx1"/>
                        </a:solidFill>
                        <a:latin typeface="Times New Roman" panose="02020603050405020304" pitchFamily="18" charset="0"/>
                      </a:defRPr>
                    </a:lvl1pPr>
                    <a:lvl2pPr marL="742950" indent="-285750" eaLnBrk="0" hangingPunct="0">
                      <a:defRPr sz="2400">
                        <a:solidFill>
                          <a:schemeClr val="tx1"/>
                        </a:solidFill>
                        <a:latin typeface="Times New Roman" panose="02020603050405020304" pitchFamily="18" charset="0"/>
                      </a:defRPr>
                    </a:lvl2pPr>
                    <a:lvl3pPr marL="1143000" indent="-228600" eaLnBrk="0" hangingPunct="0">
                      <a:defRPr sz="2400">
                        <a:solidFill>
                          <a:schemeClr val="tx1"/>
                        </a:solidFill>
                        <a:latin typeface="Times New Roman" panose="02020603050405020304" pitchFamily="18" charset="0"/>
                      </a:defRPr>
                    </a:lvl3pPr>
                    <a:lvl4pPr marL="1600200" indent="-228600" eaLnBrk="0" hangingPunct="0">
                      <a:defRPr sz="2400">
                        <a:solidFill>
                          <a:schemeClr val="tx1"/>
                        </a:solidFill>
                        <a:latin typeface="Times New Roman" panose="02020603050405020304" pitchFamily="18" charset="0"/>
                      </a:defRPr>
                    </a:lvl4pPr>
                    <a:lvl5pPr marL="2057400" indent="-228600" eaLnBrk="0" hangingPunct="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r>
                      <a:rPr lang="en-US" altLang="en-US" sz="1700">
                        <a:latin typeface="Verdana" panose="020B0604030504040204" pitchFamily="34" charset="0"/>
                      </a:rPr>
                      <a:t>With SQL, we can query a database and have a result set returned. </a:t>
                    </a:r>
                  </a:p>
                  <a:p>
                    <a:r>
                      <a:rPr lang="en-US" altLang="en-US" sz="1700">
                        <a:latin typeface="Verdana" panose="020B0604030504040204" pitchFamily="34" charset="0"/>
                      </a:rPr>
                      <a:t>A query like this: </a:t>
                    </a:r>
                  </a:p>
                  <a:p>
                    <a:endParaRPr lang="en-US" altLang="en-US" sz="1700">
                      <a:solidFill>
                        <a:srgbClr val="FF0000"/>
                      </a:solidFill>
                      <a:latin typeface="Verdana" panose="020B0604030504040204" pitchFamily="34" charset="0"/>
                    </a:endParaRPr>
                  </a:p>
                  <a:p>
                    <a:pPr algn="ctr"/>
                    <a:r>
                      <a:rPr lang="en-US" altLang="en-US" b="1">
                        <a:solidFill>
                          <a:srgbClr val="FF0000"/>
                        </a:solidFill>
                        <a:latin typeface="Arial Unicode MS" pitchFamily="34" charset="-128"/>
                        <a:cs typeface="Courier New" panose="02070309020205020404" pitchFamily="49" charset="0"/>
                      </a:rPr>
                      <a:t>SELECT LastName FROM Persons</a:t>
                    </a:r>
                    <a:endParaRPr lang="en-US" altLang="en-US" b="1">
                      <a:solidFill>
                        <a:srgbClr val="FF0000"/>
                      </a:solidFill>
                      <a:latin typeface="Verdana" panose="020B0604030504040204" pitchFamily="34" charset="0"/>
                    </a:endParaRPr>
                  </a:p>
                  <a:p>
                    <a:endParaRPr lang="en-US" altLang="en-US" sz="1700">
                      <a:latin typeface="Verdana" panose="020B0604030504040204" pitchFamily="34" charset="0"/>
                    </a:endParaRPr>
                  </a:p>
                  <a:p>
                    <a:r>
                      <a:rPr lang="en-US" altLang="en-US" sz="1700">
                        <a:latin typeface="Verdana" panose="020B0604030504040204" pitchFamily="34" charset="0"/>
                      </a:rPr>
                      <a:t>Gives a result set like this: </a:t>
                    </a:r>
                  </a:p>
                </p:txBody>
              </p:sp>
              <p:grpSp>
                <p:nvGrpSpPr>
                  <p:cNvPr id="8226" name="Group 37">
                    <a:extLst>
                      <a:ext uri="{FF2B5EF4-FFF2-40B4-BE49-F238E27FC236}">
                        <a16:creationId xmlns:a16="http://schemas.microsoft.com/office/drawing/2014/main" id="{A5F56D56-1624-B1A9-416B-EDAE19A2D712}"/>
                      </a:ext>
                    </a:extLst>
                  </p:cNvPr>
                  <p:cNvGrpSpPr>
                    <a:grpSpLocks/>
                  </p:cNvGrpSpPr>
                  <p:nvPr/>
                </p:nvGrpSpPr>
                <p:grpSpPr bwMode="auto">
                  <a:xfrm>
                    <a:off x="-3" y="603"/>
                    <a:ext cx="2886" cy="131"/>
                    <a:chOff x="-3" y="603"/>
                    <a:chExt cx="2886" cy="131"/>
                  </a:xfrm>
                </p:grpSpPr>
                <p:grpSp>
                  <p:nvGrpSpPr>
                    <p:cNvPr id="8227" name="Group 35">
                      <a:extLst>
                        <a:ext uri="{FF2B5EF4-FFF2-40B4-BE49-F238E27FC236}">
                          <a16:creationId xmlns:a16="http://schemas.microsoft.com/office/drawing/2014/main" id="{B8D93ACF-CA46-F558-A15C-AB38D76AB83F}"/>
                        </a:ext>
                      </a:extLst>
                    </p:cNvPr>
                    <p:cNvGrpSpPr>
                      <a:grpSpLocks/>
                    </p:cNvGrpSpPr>
                    <p:nvPr/>
                  </p:nvGrpSpPr>
                  <p:grpSpPr bwMode="auto">
                    <a:xfrm>
                      <a:off x="0" y="606"/>
                      <a:ext cx="2880" cy="125"/>
                      <a:chOff x="0" y="606"/>
                      <a:chExt cx="2880" cy="125"/>
                    </a:xfrm>
                  </p:grpSpPr>
                  <p:sp>
                    <p:nvSpPr>
                      <p:cNvPr id="8229" name="Rectangle 33">
                        <a:extLst>
                          <a:ext uri="{FF2B5EF4-FFF2-40B4-BE49-F238E27FC236}">
                            <a16:creationId xmlns:a16="http://schemas.microsoft.com/office/drawing/2014/main" id="{9A15885B-A6C4-DDB2-7649-4E2CD9659539}"/>
                          </a:ext>
                        </a:extLst>
                      </p:cNvPr>
                      <p:cNvSpPr>
                        <a:spLocks noChangeArrowheads="1"/>
                      </p:cNvSpPr>
                      <p:nvPr/>
                    </p:nvSpPr>
                    <p:spPr bwMode="auto">
                      <a:xfrm>
                        <a:off x="0" y="606"/>
                        <a:ext cx="2880" cy="1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0" bIns="0"/>
                      <a:lstStyle>
                        <a:lvl1pPr eaLnBrk="0" hangingPunct="0">
                          <a:defRPr sz="2400">
                            <a:solidFill>
                              <a:schemeClr val="tx1"/>
                            </a:solidFill>
                            <a:latin typeface="Times New Roman" panose="02020603050405020304" pitchFamily="18" charset="0"/>
                          </a:defRPr>
                        </a:lvl1pPr>
                        <a:lvl2pPr marL="742950" indent="-285750" eaLnBrk="0" hangingPunct="0">
                          <a:defRPr sz="2400">
                            <a:solidFill>
                              <a:schemeClr val="tx1"/>
                            </a:solidFill>
                            <a:latin typeface="Times New Roman" panose="02020603050405020304" pitchFamily="18" charset="0"/>
                          </a:defRPr>
                        </a:lvl2pPr>
                        <a:lvl3pPr marL="1143000" indent="-228600" eaLnBrk="0" hangingPunct="0">
                          <a:defRPr sz="2400">
                            <a:solidFill>
                              <a:schemeClr val="tx1"/>
                            </a:solidFill>
                            <a:latin typeface="Times New Roman" panose="02020603050405020304" pitchFamily="18" charset="0"/>
                          </a:defRPr>
                        </a:lvl3pPr>
                        <a:lvl4pPr marL="1600200" indent="-228600" eaLnBrk="0" hangingPunct="0">
                          <a:defRPr sz="2400">
                            <a:solidFill>
                              <a:schemeClr val="tx1"/>
                            </a:solidFill>
                            <a:latin typeface="Times New Roman" panose="02020603050405020304" pitchFamily="18" charset="0"/>
                          </a:defRPr>
                        </a:lvl4pPr>
                        <a:lvl5pPr marL="2057400" indent="-228600" eaLnBrk="0" hangingPunct="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a:p>
                    </p:txBody>
                  </p:sp>
                  <p:sp>
                    <p:nvSpPr>
                      <p:cNvPr id="8230" name="Rectangle 34">
                        <a:extLst>
                          <a:ext uri="{FF2B5EF4-FFF2-40B4-BE49-F238E27FC236}">
                            <a16:creationId xmlns:a16="http://schemas.microsoft.com/office/drawing/2014/main" id="{7647D7B0-31E0-3B25-C85C-027DFA2B88BB}"/>
                          </a:ext>
                        </a:extLst>
                      </p:cNvPr>
                      <p:cNvSpPr>
                        <a:spLocks noChangeArrowheads="1"/>
                      </p:cNvSpPr>
                      <p:nvPr/>
                    </p:nvSpPr>
                    <p:spPr bwMode="auto">
                      <a:xfrm>
                        <a:off x="0" y="606"/>
                        <a:ext cx="2880" cy="1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7">
                            <a:solidFill>
                              <a:srgbClr val="000000"/>
                            </a:solidFill>
                            <a:miter lim="800000"/>
                            <a:headEnd/>
                            <a:tailEnd/>
                          </a14:hiddenLine>
                        </a:ext>
                      </a:extLst>
                    </p:spPr>
                    <p:txBody>
                      <a:bodyPr/>
                      <a:lstStyle>
                        <a:lvl1pPr eaLnBrk="0" hangingPunct="0">
                          <a:defRPr sz="2400">
                            <a:solidFill>
                              <a:schemeClr val="tx1"/>
                            </a:solidFill>
                            <a:latin typeface="Times New Roman" panose="02020603050405020304" pitchFamily="18" charset="0"/>
                          </a:defRPr>
                        </a:lvl1pPr>
                        <a:lvl2pPr marL="742950" indent="-285750" eaLnBrk="0" hangingPunct="0">
                          <a:defRPr sz="2400">
                            <a:solidFill>
                              <a:schemeClr val="tx1"/>
                            </a:solidFill>
                            <a:latin typeface="Times New Roman" panose="02020603050405020304" pitchFamily="18" charset="0"/>
                          </a:defRPr>
                        </a:lvl2pPr>
                        <a:lvl3pPr marL="1143000" indent="-228600" eaLnBrk="0" hangingPunct="0">
                          <a:defRPr sz="2400">
                            <a:solidFill>
                              <a:schemeClr val="tx1"/>
                            </a:solidFill>
                            <a:latin typeface="Times New Roman" panose="02020603050405020304" pitchFamily="18" charset="0"/>
                          </a:defRPr>
                        </a:lvl3pPr>
                        <a:lvl4pPr marL="1600200" indent="-228600" eaLnBrk="0" hangingPunct="0">
                          <a:defRPr sz="2400">
                            <a:solidFill>
                              <a:schemeClr val="tx1"/>
                            </a:solidFill>
                            <a:latin typeface="Times New Roman" panose="02020603050405020304" pitchFamily="18" charset="0"/>
                          </a:defRPr>
                        </a:lvl4pPr>
                        <a:lvl5pPr marL="2057400" indent="-228600" eaLnBrk="0" hangingPunct="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a:p>
                    </p:txBody>
                  </p:sp>
                </p:grpSp>
                <p:sp>
                  <p:nvSpPr>
                    <p:cNvPr id="8228" name="Rectangle 36">
                      <a:extLst>
                        <a:ext uri="{FF2B5EF4-FFF2-40B4-BE49-F238E27FC236}">
                          <a16:creationId xmlns:a16="http://schemas.microsoft.com/office/drawing/2014/main" id="{DB2E6270-05A5-3B9B-8EE8-2D56A5373A10}"/>
                        </a:ext>
                      </a:extLst>
                    </p:cNvPr>
                    <p:cNvSpPr>
                      <a:spLocks noChangeArrowheads="1"/>
                    </p:cNvSpPr>
                    <p:nvPr/>
                  </p:nvSpPr>
                  <p:spPr bwMode="auto">
                    <a:xfrm>
                      <a:off x="-3" y="603"/>
                      <a:ext cx="2886" cy="13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Times New Roman" panose="02020603050405020304" pitchFamily="18" charset="0"/>
                        </a:defRPr>
                      </a:lvl1pPr>
                      <a:lvl2pPr marL="742950" indent="-285750" eaLnBrk="0" hangingPunct="0">
                        <a:defRPr sz="2400">
                          <a:solidFill>
                            <a:schemeClr val="tx1"/>
                          </a:solidFill>
                          <a:latin typeface="Times New Roman" panose="02020603050405020304" pitchFamily="18" charset="0"/>
                        </a:defRPr>
                      </a:lvl2pPr>
                      <a:lvl3pPr marL="1143000" indent="-228600" eaLnBrk="0" hangingPunct="0">
                        <a:defRPr sz="2400">
                          <a:solidFill>
                            <a:schemeClr val="tx1"/>
                          </a:solidFill>
                          <a:latin typeface="Times New Roman" panose="02020603050405020304" pitchFamily="18" charset="0"/>
                        </a:defRPr>
                      </a:lvl3pPr>
                      <a:lvl4pPr marL="1600200" indent="-228600" eaLnBrk="0" hangingPunct="0">
                        <a:defRPr sz="2400">
                          <a:solidFill>
                            <a:schemeClr val="tx1"/>
                          </a:solidFill>
                          <a:latin typeface="Times New Roman" panose="02020603050405020304" pitchFamily="18" charset="0"/>
                        </a:defRPr>
                      </a:lvl4pPr>
                      <a:lvl5pPr marL="2057400" indent="-228600" eaLnBrk="0" hangingPunct="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a:p>
                  </p:txBody>
                </p:sp>
              </p:grpSp>
            </p:grpSp>
            <p:sp>
              <p:nvSpPr>
                <p:cNvPr id="8224" name="Rectangle 39">
                  <a:extLst>
                    <a:ext uri="{FF2B5EF4-FFF2-40B4-BE49-F238E27FC236}">
                      <a16:creationId xmlns:a16="http://schemas.microsoft.com/office/drawing/2014/main" id="{D156B613-9BB0-781F-9D6F-75D403ED42B9}"/>
                    </a:ext>
                  </a:extLst>
                </p:cNvPr>
                <p:cNvSpPr>
                  <a:spLocks noChangeArrowheads="1"/>
                </p:cNvSpPr>
                <p:nvPr/>
              </p:nvSpPr>
              <p:spPr bwMode="auto">
                <a:xfrm>
                  <a:off x="0" y="0"/>
                  <a:ext cx="3149" cy="73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7">
                      <a:solidFill>
                        <a:srgbClr val="000000"/>
                      </a:solidFill>
                      <a:miter lim="800000"/>
                      <a:headEnd/>
                      <a:tailEnd/>
                    </a14:hiddenLine>
                  </a:ext>
                </a:extLst>
              </p:spPr>
              <p:txBody>
                <a:bodyPr/>
                <a:lstStyle>
                  <a:lvl1pPr eaLnBrk="0" hangingPunct="0">
                    <a:defRPr sz="2400">
                      <a:solidFill>
                        <a:schemeClr val="tx1"/>
                      </a:solidFill>
                      <a:latin typeface="Times New Roman" panose="02020603050405020304" pitchFamily="18" charset="0"/>
                    </a:defRPr>
                  </a:lvl1pPr>
                  <a:lvl2pPr marL="742950" indent="-285750" eaLnBrk="0" hangingPunct="0">
                    <a:defRPr sz="2400">
                      <a:solidFill>
                        <a:schemeClr val="tx1"/>
                      </a:solidFill>
                      <a:latin typeface="Times New Roman" panose="02020603050405020304" pitchFamily="18" charset="0"/>
                    </a:defRPr>
                  </a:lvl2pPr>
                  <a:lvl3pPr marL="1143000" indent="-228600" eaLnBrk="0" hangingPunct="0">
                    <a:defRPr sz="2400">
                      <a:solidFill>
                        <a:schemeClr val="tx1"/>
                      </a:solidFill>
                      <a:latin typeface="Times New Roman" panose="02020603050405020304" pitchFamily="18" charset="0"/>
                    </a:defRPr>
                  </a:lvl3pPr>
                  <a:lvl4pPr marL="1600200" indent="-228600" eaLnBrk="0" hangingPunct="0">
                    <a:defRPr sz="2400">
                      <a:solidFill>
                        <a:schemeClr val="tx1"/>
                      </a:solidFill>
                      <a:latin typeface="Times New Roman" panose="02020603050405020304" pitchFamily="18" charset="0"/>
                    </a:defRPr>
                  </a:lvl4pPr>
                  <a:lvl5pPr marL="2057400" indent="-228600" eaLnBrk="0" hangingPunct="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a:p>
              </p:txBody>
            </p:sp>
          </p:grpSp>
          <p:sp>
            <p:nvSpPr>
              <p:cNvPr id="8222" name="Rectangle 41">
                <a:extLst>
                  <a:ext uri="{FF2B5EF4-FFF2-40B4-BE49-F238E27FC236}">
                    <a16:creationId xmlns:a16="http://schemas.microsoft.com/office/drawing/2014/main" id="{B0B941D2-5F95-6161-DEA8-BD2F4AB55904}"/>
                  </a:ext>
                </a:extLst>
              </p:cNvPr>
              <p:cNvSpPr>
                <a:spLocks noChangeArrowheads="1"/>
              </p:cNvSpPr>
              <p:nvPr/>
            </p:nvSpPr>
            <p:spPr bwMode="auto">
              <a:xfrm>
                <a:off x="-3" y="-3"/>
                <a:ext cx="3155" cy="74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Times New Roman" panose="02020603050405020304" pitchFamily="18" charset="0"/>
                  </a:defRPr>
                </a:lvl1pPr>
                <a:lvl2pPr marL="742950" indent="-285750" eaLnBrk="0" hangingPunct="0">
                  <a:defRPr sz="2400">
                    <a:solidFill>
                      <a:schemeClr val="tx1"/>
                    </a:solidFill>
                    <a:latin typeface="Times New Roman" panose="02020603050405020304" pitchFamily="18" charset="0"/>
                  </a:defRPr>
                </a:lvl2pPr>
                <a:lvl3pPr marL="1143000" indent="-228600" eaLnBrk="0" hangingPunct="0">
                  <a:defRPr sz="2400">
                    <a:solidFill>
                      <a:schemeClr val="tx1"/>
                    </a:solidFill>
                    <a:latin typeface="Times New Roman" panose="02020603050405020304" pitchFamily="18" charset="0"/>
                  </a:defRPr>
                </a:lvl3pPr>
                <a:lvl4pPr marL="1600200" indent="-228600" eaLnBrk="0" hangingPunct="0">
                  <a:defRPr sz="2400">
                    <a:solidFill>
                      <a:schemeClr val="tx1"/>
                    </a:solidFill>
                    <a:latin typeface="Times New Roman" panose="02020603050405020304" pitchFamily="18" charset="0"/>
                  </a:defRPr>
                </a:lvl4pPr>
                <a:lvl5pPr marL="2057400" indent="-228600" eaLnBrk="0" hangingPunct="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a:p>
            </p:txBody>
          </p:sp>
        </p:grpSp>
      </p:grpSp>
      <p:sp>
        <p:nvSpPr>
          <p:cNvPr id="8195" name="Rectangle 2">
            <a:extLst>
              <a:ext uri="{FF2B5EF4-FFF2-40B4-BE49-F238E27FC236}">
                <a16:creationId xmlns:a16="http://schemas.microsoft.com/office/drawing/2014/main" id="{4ADF7A19-F71F-8583-DCB2-68C1AD21612A}"/>
              </a:ext>
            </a:extLst>
          </p:cNvPr>
          <p:cNvSpPr>
            <a:spLocks noGrp="1" noChangeArrowheads="1"/>
          </p:cNvSpPr>
          <p:nvPr>
            <p:ph type="title"/>
          </p:nvPr>
        </p:nvSpPr>
        <p:spPr>
          <a:xfrm>
            <a:off x="1981200" y="838201"/>
            <a:ext cx="8229600" cy="677108"/>
          </a:xfrm>
        </p:spPr>
        <p:txBody>
          <a:bodyPr/>
          <a:lstStyle/>
          <a:p>
            <a:pPr eaLnBrk="1" hangingPunct="1"/>
            <a:r>
              <a:rPr lang="en-US" altLang="en-US"/>
              <a:t>SQL Queries </a:t>
            </a:r>
          </a:p>
        </p:txBody>
      </p:sp>
      <p:grpSp>
        <p:nvGrpSpPr>
          <p:cNvPr id="8196" name="Group 66">
            <a:extLst>
              <a:ext uri="{FF2B5EF4-FFF2-40B4-BE49-F238E27FC236}">
                <a16:creationId xmlns:a16="http://schemas.microsoft.com/office/drawing/2014/main" id="{CFD6D532-8B70-072A-84BD-B2E3C41E2787}"/>
              </a:ext>
            </a:extLst>
          </p:cNvPr>
          <p:cNvGrpSpPr>
            <a:grpSpLocks/>
          </p:cNvGrpSpPr>
          <p:nvPr/>
        </p:nvGrpSpPr>
        <p:grpSpPr bwMode="auto">
          <a:xfrm>
            <a:off x="3276600" y="3657600"/>
            <a:ext cx="4591050" cy="1060450"/>
            <a:chOff x="-3" y="-3"/>
            <a:chExt cx="2892" cy="668"/>
          </a:xfrm>
        </p:grpSpPr>
        <p:sp>
          <p:nvSpPr>
            <p:cNvPr id="8197" name="Rectangle 44">
              <a:extLst>
                <a:ext uri="{FF2B5EF4-FFF2-40B4-BE49-F238E27FC236}">
                  <a16:creationId xmlns:a16="http://schemas.microsoft.com/office/drawing/2014/main" id="{3E1CDC9B-9E8D-A837-BD5A-BB1D39FA97C3}"/>
                </a:ext>
              </a:extLst>
            </p:cNvPr>
            <p:cNvSpPr>
              <a:spLocks noChangeArrowheads="1"/>
            </p:cNvSpPr>
            <p:nvPr/>
          </p:nvSpPr>
          <p:spPr bwMode="auto">
            <a:xfrm>
              <a:off x="0" y="0"/>
              <a:ext cx="2756" cy="29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2400">
                  <a:solidFill>
                    <a:schemeClr val="tx1"/>
                  </a:solidFill>
                  <a:latin typeface="Times New Roman" panose="02020603050405020304" pitchFamily="18" charset="0"/>
                </a:defRPr>
              </a:lvl1pPr>
              <a:lvl2pPr marL="742950" indent="-285750" eaLnBrk="0" hangingPunct="0">
                <a:defRPr sz="2400">
                  <a:solidFill>
                    <a:schemeClr val="tx1"/>
                  </a:solidFill>
                  <a:latin typeface="Times New Roman" panose="02020603050405020304" pitchFamily="18" charset="0"/>
                </a:defRPr>
              </a:lvl2pPr>
              <a:lvl3pPr marL="1143000" indent="-228600" eaLnBrk="0" hangingPunct="0">
                <a:defRPr sz="2400">
                  <a:solidFill>
                    <a:schemeClr val="tx1"/>
                  </a:solidFill>
                  <a:latin typeface="Times New Roman" panose="02020603050405020304" pitchFamily="18" charset="0"/>
                </a:defRPr>
              </a:lvl3pPr>
              <a:lvl4pPr marL="1600200" indent="-228600" eaLnBrk="0" hangingPunct="0">
                <a:defRPr sz="2400">
                  <a:solidFill>
                    <a:schemeClr val="tx1"/>
                  </a:solidFill>
                  <a:latin typeface="Times New Roman" panose="02020603050405020304" pitchFamily="18" charset="0"/>
                </a:defRPr>
              </a:lvl4pPr>
              <a:lvl5pPr marL="2057400" indent="-228600" eaLnBrk="0" hangingPunct="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a:p>
          </p:txBody>
        </p:sp>
        <p:grpSp>
          <p:nvGrpSpPr>
            <p:cNvPr id="8198" name="Group 65">
              <a:extLst>
                <a:ext uri="{FF2B5EF4-FFF2-40B4-BE49-F238E27FC236}">
                  <a16:creationId xmlns:a16="http://schemas.microsoft.com/office/drawing/2014/main" id="{24E26CD4-0FE4-0160-C441-0EE38BE345E9}"/>
                </a:ext>
              </a:extLst>
            </p:cNvPr>
            <p:cNvGrpSpPr>
              <a:grpSpLocks/>
            </p:cNvGrpSpPr>
            <p:nvPr/>
          </p:nvGrpSpPr>
          <p:grpSpPr bwMode="auto">
            <a:xfrm>
              <a:off x="-3" y="-3"/>
              <a:ext cx="2892" cy="668"/>
              <a:chOff x="-3" y="-3"/>
              <a:chExt cx="2892" cy="668"/>
            </a:xfrm>
          </p:grpSpPr>
          <p:grpSp>
            <p:nvGrpSpPr>
              <p:cNvPr id="8199" name="Group 63">
                <a:extLst>
                  <a:ext uri="{FF2B5EF4-FFF2-40B4-BE49-F238E27FC236}">
                    <a16:creationId xmlns:a16="http://schemas.microsoft.com/office/drawing/2014/main" id="{D710C5E4-3134-61C6-9E0B-7AB9EE2EADDF}"/>
                  </a:ext>
                </a:extLst>
              </p:cNvPr>
              <p:cNvGrpSpPr>
                <a:grpSpLocks/>
              </p:cNvGrpSpPr>
              <p:nvPr/>
            </p:nvGrpSpPr>
            <p:grpSpPr bwMode="auto">
              <a:xfrm>
                <a:off x="0" y="0"/>
                <a:ext cx="2886" cy="662"/>
                <a:chOff x="0" y="0"/>
                <a:chExt cx="2886" cy="662"/>
              </a:xfrm>
            </p:grpSpPr>
            <p:grpSp>
              <p:nvGrpSpPr>
                <p:cNvPr id="8201" name="Group 61">
                  <a:extLst>
                    <a:ext uri="{FF2B5EF4-FFF2-40B4-BE49-F238E27FC236}">
                      <a16:creationId xmlns:a16="http://schemas.microsoft.com/office/drawing/2014/main" id="{2A573A9E-ECE9-D98F-7D04-326B2001008B}"/>
                    </a:ext>
                  </a:extLst>
                </p:cNvPr>
                <p:cNvGrpSpPr>
                  <a:grpSpLocks/>
                </p:cNvGrpSpPr>
                <p:nvPr/>
              </p:nvGrpSpPr>
              <p:grpSpPr bwMode="auto">
                <a:xfrm>
                  <a:off x="0" y="0"/>
                  <a:ext cx="2886" cy="662"/>
                  <a:chOff x="-3" y="-3"/>
                  <a:chExt cx="2886" cy="662"/>
                </a:xfrm>
              </p:grpSpPr>
              <p:sp>
                <p:nvSpPr>
                  <p:cNvPr id="8203" name="Rectangle 45">
                    <a:extLst>
                      <a:ext uri="{FF2B5EF4-FFF2-40B4-BE49-F238E27FC236}">
                        <a16:creationId xmlns:a16="http://schemas.microsoft.com/office/drawing/2014/main" id="{F90B1F89-2BBF-22E0-E638-4909659E0DA1}"/>
                      </a:ext>
                    </a:extLst>
                  </p:cNvPr>
                  <p:cNvSpPr>
                    <a:spLocks noChangeArrowheads="1"/>
                  </p:cNvSpPr>
                  <p:nvPr/>
                </p:nvSpPr>
                <p:spPr bwMode="auto">
                  <a:xfrm>
                    <a:off x="0" y="0"/>
                    <a:ext cx="0" cy="291"/>
                  </a:xfrm>
                  <a:prstGeom prst="rect">
                    <a:avLst/>
                  </a:prstGeom>
                  <a:solidFill>
                    <a:srgbClr val="F1F1F1"/>
                  </a:solidFill>
                  <a:ln>
                    <a:noFill/>
                  </a:ln>
                  <a:extLs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2400">
                        <a:solidFill>
                          <a:schemeClr val="tx1"/>
                        </a:solidFill>
                        <a:latin typeface="Times New Roman" panose="02020603050405020304" pitchFamily="18" charset="0"/>
                      </a:defRPr>
                    </a:lvl1pPr>
                    <a:lvl2pPr marL="742950" indent="-285750" eaLnBrk="0" hangingPunct="0">
                      <a:defRPr sz="2400">
                        <a:solidFill>
                          <a:schemeClr val="tx1"/>
                        </a:solidFill>
                        <a:latin typeface="Times New Roman" panose="02020603050405020304" pitchFamily="18" charset="0"/>
                      </a:defRPr>
                    </a:lvl2pPr>
                    <a:lvl3pPr marL="1143000" indent="-228600" eaLnBrk="0" hangingPunct="0">
                      <a:defRPr sz="2400">
                        <a:solidFill>
                          <a:schemeClr val="tx1"/>
                        </a:solidFill>
                        <a:latin typeface="Times New Roman" panose="02020603050405020304" pitchFamily="18" charset="0"/>
                      </a:defRPr>
                    </a:lvl3pPr>
                    <a:lvl4pPr marL="1600200" indent="-228600" eaLnBrk="0" hangingPunct="0">
                      <a:defRPr sz="2400">
                        <a:solidFill>
                          <a:schemeClr val="tx1"/>
                        </a:solidFill>
                        <a:latin typeface="Times New Roman" panose="02020603050405020304" pitchFamily="18" charset="0"/>
                      </a:defRPr>
                    </a:lvl4pPr>
                    <a:lvl5pPr marL="2057400" indent="-228600" eaLnBrk="0" hangingPunct="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a:p>
                </p:txBody>
              </p:sp>
              <p:grpSp>
                <p:nvGrpSpPr>
                  <p:cNvPr id="8204" name="Group 60">
                    <a:extLst>
                      <a:ext uri="{FF2B5EF4-FFF2-40B4-BE49-F238E27FC236}">
                        <a16:creationId xmlns:a16="http://schemas.microsoft.com/office/drawing/2014/main" id="{A26C6CA1-8443-272D-F2B3-D4DF3B6E3DC2}"/>
                      </a:ext>
                    </a:extLst>
                  </p:cNvPr>
                  <p:cNvGrpSpPr>
                    <a:grpSpLocks/>
                  </p:cNvGrpSpPr>
                  <p:nvPr/>
                </p:nvGrpSpPr>
                <p:grpSpPr bwMode="auto">
                  <a:xfrm>
                    <a:off x="-3" y="-3"/>
                    <a:ext cx="2886" cy="662"/>
                    <a:chOff x="-3" y="-3"/>
                    <a:chExt cx="2886" cy="662"/>
                  </a:xfrm>
                </p:grpSpPr>
                <p:grpSp>
                  <p:nvGrpSpPr>
                    <p:cNvPr id="8205" name="Group 58">
                      <a:extLst>
                        <a:ext uri="{FF2B5EF4-FFF2-40B4-BE49-F238E27FC236}">
                          <a16:creationId xmlns:a16="http://schemas.microsoft.com/office/drawing/2014/main" id="{3E326F9D-16A6-1EF6-E899-16BF08D19AB8}"/>
                        </a:ext>
                      </a:extLst>
                    </p:cNvPr>
                    <p:cNvGrpSpPr>
                      <a:grpSpLocks/>
                    </p:cNvGrpSpPr>
                    <p:nvPr/>
                  </p:nvGrpSpPr>
                  <p:grpSpPr bwMode="auto">
                    <a:xfrm>
                      <a:off x="0" y="0"/>
                      <a:ext cx="2880" cy="656"/>
                      <a:chOff x="0" y="0"/>
                      <a:chExt cx="2880" cy="656"/>
                    </a:xfrm>
                  </p:grpSpPr>
                  <p:grpSp>
                    <p:nvGrpSpPr>
                      <p:cNvPr id="8207" name="Group 51">
                        <a:extLst>
                          <a:ext uri="{FF2B5EF4-FFF2-40B4-BE49-F238E27FC236}">
                            <a16:creationId xmlns:a16="http://schemas.microsoft.com/office/drawing/2014/main" id="{21C1AFF8-AA6A-F25C-1188-C49A5014A320}"/>
                          </a:ext>
                        </a:extLst>
                      </p:cNvPr>
                      <p:cNvGrpSpPr>
                        <a:grpSpLocks/>
                      </p:cNvGrpSpPr>
                      <p:nvPr/>
                    </p:nvGrpSpPr>
                    <p:grpSpPr bwMode="auto">
                      <a:xfrm>
                        <a:off x="0" y="0"/>
                        <a:ext cx="2880" cy="164"/>
                        <a:chOff x="0" y="0"/>
                        <a:chExt cx="2880" cy="164"/>
                      </a:xfrm>
                    </p:grpSpPr>
                    <p:sp>
                      <p:nvSpPr>
                        <p:cNvPr id="8217" name="Rectangle 46">
                          <a:extLst>
                            <a:ext uri="{FF2B5EF4-FFF2-40B4-BE49-F238E27FC236}">
                              <a16:creationId xmlns:a16="http://schemas.microsoft.com/office/drawing/2014/main" id="{0C782454-19A9-30A3-180C-79EBE1A9BD54}"/>
                            </a:ext>
                          </a:extLst>
                        </p:cNvPr>
                        <p:cNvSpPr>
                          <a:spLocks noChangeArrowheads="1"/>
                        </p:cNvSpPr>
                        <p:nvPr/>
                      </p:nvSpPr>
                      <p:spPr bwMode="auto">
                        <a:xfrm>
                          <a:off x="0" y="0"/>
                          <a:ext cx="2880" cy="164"/>
                        </a:xfrm>
                        <a:prstGeom prst="rect">
                          <a:avLst/>
                        </a:prstGeom>
                        <a:solidFill>
                          <a:srgbClr val="F1F1F1"/>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Times New Roman" panose="02020603050405020304" pitchFamily="18" charset="0"/>
                            </a:defRPr>
                          </a:lvl1pPr>
                          <a:lvl2pPr marL="742950" indent="-285750" eaLnBrk="0" hangingPunct="0">
                            <a:defRPr sz="2400">
                              <a:solidFill>
                                <a:schemeClr val="tx1"/>
                              </a:solidFill>
                              <a:latin typeface="Times New Roman" panose="02020603050405020304" pitchFamily="18" charset="0"/>
                            </a:defRPr>
                          </a:lvl2pPr>
                          <a:lvl3pPr marL="1143000" indent="-228600" eaLnBrk="0" hangingPunct="0">
                            <a:defRPr sz="2400">
                              <a:solidFill>
                                <a:schemeClr val="tx1"/>
                              </a:solidFill>
                              <a:latin typeface="Times New Roman" panose="02020603050405020304" pitchFamily="18" charset="0"/>
                            </a:defRPr>
                          </a:lvl3pPr>
                          <a:lvl4pPr marL="1600200" indent="-228600" eaLnBrk="0" hangingPunct="0">
                            <a:defRPr sz="2400">
                              <a:solidFill>
                                <a:schemeClr val="tx1"/>
                              </a:solidFill>
                              <a:latin typeface="Times New Roman" panose="02020603050405020304" pitchFamily="18" charset="0"/>
                            </a:defRPr>
                          </a:lvl4pPr>
                          <a:lvl5pPr marL="2057400" indent="-228600" eaLnBrk="0" hangingPunct="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r>
                            <a:rPr lang="en-US" altLang="en-US" sz="1100" b="1">
                              <a:solidFill>
                                <a:srgbClr val="000000"/>
                              </a:solidFill>
                              <a:latin typeface="Verdana" panose="020B0604030504040204" pitchFamily="34" charset="0"/>
                            </a:rPr>
                            <a:t>LastName</a:t>
                          </a:r>
                          <a:endParaRPr lang="en-US" altLang="en-US"/>
                        </a:p>
                      </p:txBody>
                    </p:sp>
                    <p:sp>
                      <p:nvSpPr>
                        <p:cNvPr id="8218" name="Rectangle 50">
                          <a:extLst>
                            <a:ext uri="{FF2B5EF4-FFF2-40B4-BE49-F238E27FC236}">
                              <a16:creationId xmlns:a16="http://schemas.microsoft.com/office/drawing/2014/main" id="{31184647-1C44-4391-7A58-2FEA7980C822}"/>
                            </a:ext>
                          </a:extLst>
                        </p:cNvPr>
                        <p:cNvSpPr>
                          <a:spLocks noChangeArrowheads="1"/>
                        </p:cNvSpPr>
                        <p:nvPr/>
                      </p:nvSpPr>
                      <p:spPr bwMode="auto">
                        <a:xfrm>
                          <a:off x="0" y="0"/>
                          <a:ext cx="2880" cy="164"/>
                        </a:xfrm>
                        <a:prstGeom prst="rect">
                          <a:avLst/>
                        </a:prstGeom>
                        <a:noFill/>
                        <a:ln w="7">
                          <a:solidFill>
                            <a:srgbClr val="A0A0A0"/>
                          </a:solidFill>
                          <a:miter lim="800000"/>
                          <a:headEnd/>
                          <a:tailEnd/>
                        </a:ln>
                        <a:extLst>
                          <a:ext uri="{909E8E84-426E-40DD-AFC4-6F175D3DCCD1}">
                            <a14:hiddenFill xmlns:a14="http://schemas.microsoft.com/office/drawing/2010/main">
                              <a:solidFill>
                                <a:srgbClr val="FFFFFF"/>
                              </a:solidFill>
                            </a14:hiddenFill>
                          </a:ext>
                        </a:extLst>
                      </p:spPr>
                      <p:txBody>
                        <a:bodyPr/>
                        <a:lstStyle>
                          <a:lvl1pPr eaLnBrk="0" hangingPunct="0">
                            <a:defRPr sz="2400">
                              <a:solidFill>
                                <a:schemeClr val="tx1"/>
                              </a:solidFill>
                              <a:latin typeface="Times New Roman" panose="02020603050405020304" pitchFamily="18" charset="0"/>
                            </a:defRPr>
                          </a:lvl1pPr>
                          <a:lvl2pPr marL="742950" indent="-285750" eaLnBrk="0" hangingPunct="0">
                            <a:defRPr sz="2400">
                              <a:solidFill>
                                <a:schemeClr val="tx1"/>
                              </a:solidFill>
                              <a:latin typeface="Times New Roman" panose="02020603050405020304" pitchFamily="18" charset="0"/>
                            </a:defRPr>
                          </a:lvl2pPr>
                          <a:lvl3pPr marL="1143000" indent="-228600" eaLnBrk="0" hangingPunct="0">
                            <a:defRPr sz="2400">
                              <a:solidFill>
                                <a:schemeClr val="tx1"/>
                              </a:solidFill>
                              <a:latin typeface="Times New Roman" panose="02020603050405020304" pitchFamily="18" charset="0"/>
                            </a:defRPr>
                          </a:lvl3pPr>
                          <a:lvl4pPr marL="1600200" indent="-228600" eaLnBrk="0" hangingPunct="0">
                            <a:defRPr sz="2400">
                              <a:solidFill>
                                <a:schemeClr val="tx1"/>
                              </a:solidFill>
                              <a:latin typeface="Times New Roman" panose="02020603050405020304" pitchFamily="18" charset="0"/>
                            </a:defRPr>
                          </a:lvl4pPr>
                          <a:lvl5pPr marL="2057400" indent="-228600" eaLnBrk="0" hangingPunct="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a:p>
                      </p:txBody>
                    </p:sp>
                  </p:grpSp>
                  <p:grpSp>
                    <p:nvGrpSpPr>
                      <p:cNvPr id="8208" name="Group 53">
                        <a:extLst>
                          <a:ext uri="{FF2B5EF4-FFF2-40B4-BE49-F238E27FC236}">
                            <a16:creationId xmlns:a16="http://schemas.microsoft.com/office/drawing/2014/main" id="{C6F822BD-20C8-B565-A7CA-7F1619505F30}"/>
                          </a:ext>
                        </a:extLst>
                      </p:cNvPr>
                      <p:cNvGrpSpPr>
                        <a:grpSpLocks/>
                      </p:cNvGrpSpPr>
                      <p:nvPr/>
                    </p:nvGrpSpPr>
                    <p:grpSpPr bwMode="auto">
                      <a:xfrm>
                        <a:off x="0" y="164"/>
                        <a:ext cx="2880" cy="164"/>
                        <a:chOff x="0" y="164"/>
                        <a:chExt cx="2880" cy="164"/>
                      </a:xfrm>
                    </p:grpSpPr>
                    <p:sp>
                      <p:nvSpPr>
                        <p:cNvPr id="8215" name="Rectangle 47">
                          <a:extLst>
                            <a:ext uri="{FF2B5EF4-FFF2-40B4-BE49-F238E27FC236}">
                              <a16:creationId xmlns:a16="http://schemas.microsoft.com/office/drawing/2014/main" id="{4932E00C-6039-CF83-AF9A-B00ABA208D11}"/>
                            </a:ext>
                          </a:extLst>
                        </p:cNvPr>
                        <p:cNvSpPr>
                          <a:spLocks noChangeArrowheads="1"/>
                        </p:cNvSpPr>
                        <p:nvPr/>
                      </p:nvSpPr>
                      <p:spPr bwMode="auto">
                        <a:xfrm>
                          <a:off x="0" y="164"/>
                          <a:ext cx="2880" cy="164"/>
                        </a:xfrm>
                        <a:prstGeom prst="rect">
                          <a:avLst/>
                        </a:prstGeom>
                        <a:solidFill>
                          <a:srgbClr val="F1F1F1"/>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Times New Roman" panose="02020603050405020304" pitchFamily="18" charset="0"/>
                            </a:defRPr>
                          </a:lvl1pPr>
                          <a:lvl2pPr marL="742950" indent="-285750" eaLnBrk="0" hangingPunct="0">
                            <a:defRPr sz="2400">
                              <a:solidFill>
                                <a:schemeClr val="tx1"/>
                              </a:solidFill>
                              <a:latin typeface="Times New Roman" panose="02020603050405020304" pitchFamily="18" charset="0"/>
                            </a:defRPr>
                          </a:lvl2pPr>
                          <a:lvl3pPr marL="1143000" indent="-228600" eaLnBrk="0" hangingPunct="0">
                            <a:defRPr sz="2400">
                              <a:solidFill>
                                <a:schemeClr val="tx1"/>
                              </a:solidFill>
                              <a:latin typeface="Times New Roman" panose="02020603050405020304" pitchFamily="18" charset="0"/>
                            </a:defRPr>
                          </a:lvl3pPr>
                          <a:lvl4pPr marL="1600200" indent="-228600" eaLnBrk="0" hangingPunct="0">
                            <a:defRPr sz="2400">
                              <a:solidFill>
                                <a:schemeClr val="tx1"/>
                              </a:solidFill>
                              <a:latin typeface="Times New Roman" panose="02020603050405020304" pitchFamily="18" charset="0"/>
                            </a:defRPr>
                          </a:lvl4pPr>
                          <a:lvl5pPr marL="2057400" indent="-228600" eaLnBrk="0" hangingPunct="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r>
                            <a:rPr lang="en-US" altLang="en-US" sz="1100">
                              <a:solidFill>
                                <a:srgbClr val="000000"/>
                              </a:solidFill>
                              <a:latin typeface="Verdana" panose="020B0604030504040204" pitchFamily="34" charset="0"/>
                            </a:rPr>
                            <a:t>Hansen</a:t>
                          </a:r>
                          <a:endParaRPr lang="en-US" altLang="en-US"/>
                        </a:p>
                      </p:txBody>
                    </p:sp>
                    <p:sp>
                      <p:nvSpPr>
                        <p:cNvPr id="8216" name="Rectangle 52">
                          <a:extLst>
                            <a:ext uri="{FF2B5EF4-FFF2-40B4-BE49-F238E27FC236}">
                              <a16:creationId xmlns:a16="http://schemas.microsoft.com/office/drawing/2014/main" id="{35F999DE-0B34-DEFB-3E4D-FFDE13919344}"/>
                            </a:ext>
                          </a:extLst>
                        </p:cNvPr>
                        <p:cNvSpPr>
                          <a:spLocks noChangeArrowheads="1"/>
                        </p:cNvSpPr>
                        <p:nvPr/>
                      </p:nvSpPr>
                      <p:spPr bwMode="auto">
                        <a:xfrm>
                          <a:off x="0" y="164"/>
                          <a:ext cx="2880" cy="164"/>
                        </a:xfrm>
                        <a:prstGeom prst="rect">
                          <a:avLst/>
                        </a:prstGeom>
                        <a:noFill/>
                        <a:ln w="7">
                          <a:solidFill>
                            <a:srgbClr val="A0A0A0"/>
                          </a:solidFill>
                          <a:miter lim="800000"/>
                          <a:headEnd/>
                          <a:tailEnd/>
                        </a:ln>
                        <a:extLst>
                          <a:ext uri="{909E8E84-426E-40DD-AFC4-6F175D3DCCD1}">
                            <a14:hiddenFill xmlns:a14="http://schemas.microsoft.com/office/drawing/2010/main">
                              <a:solidFill>
                                <a:srgbClr val="FFFFFF"/>
                              </a:solidFill>
                            </a14:hiddenFill>
                          </a:ext>
                        </a:extLst>
                      </p:spPr>
                      <p:txBody>
                        <a:bodyPr/>
                        <a:lstStyle>
                          <a:lvl1pPr eaLnBrk="0" hangingPunct="0">
                            <a:defRPr sz="2400">
                              <a:solidFill>
                                <a:schemeClr val="tx1"/>
                              </a:solidFill>
                              <a:latin typeface="Times New Roman" panose="02020603050405020304" pitchFamily="18" charset="0"/>
                            </a:defRPr>
                          </a:lvl1pPr>
                          <a:lvl2pPr marL="742950" indent="-285750" eaLnBrk="0" hangingPunct="0">
                            <a:defRPr sz="2400">
                              <a:solidFill>
                                <a:schemeClr val="tx1"/>
                              </a:solidFill>
                              <a:latin typeface="Times New Roman" panose="02020603050405020304" pitchFamily="18" charset="0"/>
                            </a:defRPr>
                          </a:lvl2pPr>
                          <a:lvl3pPr marL="1143000" indent="-228600" eaLnBrk="0" hangingPunct="0">
                            <a:defRPr sz="2400">
                              <a:solidFill>
                                <a:schemeClr val="tx1"/>
                              </a:solidFill>
                              <a:latin typeface="Times New Roman" panose="02020603050405020304" pitchFamily="18" charset="0"/>
                            </a:defRPr>
                          </a:lvl3pPr>
                          <a:lvl4pPr marL="1600200" indent="-228600" eaLnBrk="0" hangingPunct="0">
                            <a:defRPr sz="2400">
                              <a:solidFill>
                                <a:schemeClr val="tx1"/>
                              </a:solidFill>
                              <a:latin typeface="Times New Roman" panose="02020603050405020304" pitchFamily="18" charset="0"/>
                            </a:defRPr>
                          </a:lvl4pPr>
                          <a:lvl5pPr marL="2057400" indent="-228600" eaLnBrk="0" hangingPunct="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a:p>
                      </p:txBody>
                    </p:sp>
                  </p:grpSp>
                  <p:grpSp>
                    <p:nvGrpSpPr>
                      <p:cNvPr id="8209" name="Group 55">
                        <a:extLst>
                          <a:ext uri="{FF2B5EF4-FFF2-40B4-BE49-F238E27FC236}">
                            <a16:creationId xmlns:a16="http://schemas.microsoft.com/office/drawing/2014/main" id="{F13E2498-5E77-A334-899D-52C4B5D5DF41}"/>
                          </a:ext>
                        </a:extLst>
                      </p:cNvPr>
                      <p:cNvGrpSpPr>
                        <a:grpSpLocks/>
                      </p:cNvGrpSpPr>
                      <p:nvPr/>
                    </p:nvGrpSpPr>
                    <p:grpSpPr bwMode="auto">
                      <a:xfrm>
                        <a:off x="0" y="328"/>
                        <a:ext cx="2880" cy="164"/>
                        <a:chOff x="0" y="328"/>
                        <a:chExt cx="2880" cy="164"/>
                      </a:xfrm>
                    </p:grpSpPr>
                    <p:sp>
                      <p:nvSpPr>
                        <p:cNvPr id="8213" name="Rectangle 48">
                          <a:extLst>
                            <a:ext uri="{FF2B5EF4-FFF2-40B4-BE49-F238E27FC236}">
                              <a16:creationId xmlns:a16="http://schemas.microsoft.com/office/drawing/2014/main" id="{E695A319-6A98-6139-9A19-68EC28A626B0}"/>
                            </a:ext>
                          </a:extLst>
                        </p:cNvPr>
                        <p:cNvSpPr>
                          <a:spLocks noChangeArrowheads="1"/>
                        </p:cNvSpPr>
                        <p:nvPr/>
                      </p:nvSpPr>
                      <p:spPr bwMode="auto">
                        <a:xfrm>
                          <a:off x="0" y="328"/>
                          <a:ext cx="2880" cy="164"/>
                        </a:xfrm>
                        <a:prstGeom prst="rect">
                          <a:avLst/>
                        </a:prstGeom>
                        <a:solidFill>
                          <a:srgbClr val="F1F1F1"/>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Times New Roman" panose="02020603050405020304" pitchFamily="18" charset="0"/>
                            </a:defRPr>
                          </a:lvl1pPr>
                          <a:lvl2pPr marL="742950" indent="-285750" eaLnBrk="0" hangingPunct="0">
                            <a:defRPr sz="2400">
                              <a:solidFill>
                                <a:schemeClr val="tx1"/>
                              </a:solidFill>
                              <a:latin typeface="Times New Roman" panose="02020603050405020304" pitchFamily="18" charset="0"/>
                            </a:defRPr>
                          </a:lvl2pPr>
                          <a:lvl3pPr marL="1143000" indent="-228600" eaLnBrk="0" hangingPunct="0">
                            <a:defRPr sz="2400">
                              <a:solidFill>
                                <a:schemeClr val="tx1"/>
                              </a:solidFill>
                              <a:latin typeface="Times New Roman" panose="02020603050405020304" pitchFamily="18" charset="0"/>
                            </a:defRPr>
                          </a:lvl3pPr>
                          <a:lvl4pPr marL="1600200" indent="-228600" eaLnBrk="0" hangingPunct="0">
                            <a:defRPr sz="2400">
                              <a:solidFill>
                                <a:schemeClr val="tx1"/>
                              </a:solidFill>
                              <a:latin typeface="Times New Roman" panose="02020603050405020304" pitchFamily="18" charset="0"/>
                            </a:defRPr>
                          </a:lvl4pPr>
                          <a:lvl5pPr marL="2057400" indent="-228600" eaLnBrk="0" hangingPunct="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r>
                            <a:rPr lang="en-US" altLang="en-US" sz="1100">
                              <a:solidFill>
                                <a:srgbClr val="000000"/>
                              </a:solidFill>
                              <a:latin typeface="Verdana" panose="020B0604030504040204" pitchFamily="34" charset="0"/>
                            </a:rPr>
                            <a:t>Svendson</a:t>
                          </a:r>
                          <a:endParaRPr lang="en-US" altLang="en-US"/>
                        </a:p>
                      </p:txBody>
                    </p:sp>
                    <p:sp>
                      <p:nvSpPr>
                        <p:cNvPr id="8214" name="Rectangle 54">
                          <a:extLst>
                            <a:ext uri="{FF2B5EF4-FFF2-40B4-BE49-F238E27FC236}">
                              <a16:creationId xmlns:a16="http://schemas.microsoft.com/office/drawing/2014/main" id="{FF2EE41C-7310-E8BF-C098-117FF41A5BC8}"/>
                            </a:ext>
                          </a:extLst>
                        </p:cNvPr>
                        <p:cNvSpPr>
                          <a:spLocks noChangeArrowheads="1"/>
                        </p:cNvSpPr>
                        <p:nvPr/>
                      </p:nvSpPr>
                      <p:spPr bwMode="auto">
                        <a:xfrm>
                          <a:off x="0" y="328"/>
                          <a:ext cx="2880" cy="164"/>
                        </a:xfrm>
                        <a:prstGeom prst="rect">
                          <a:avLst/>
                        </a:prstGeom>
                        <a:noFill/>
                        <a:ln w="7">
                          <a:solidFill>
                            <a:srgbClr val="A0A0A0"/>
                          </a:solidFill>
                          <a:miter lim="800000"/>
                          <a:headEnd/>
                          <a:tailEnd/>
                        </a:ln>
                        <a:extLst>
                          <a:ext uri="{909E8E84-426E-40DD-AFC4-6F175D3DCCD1}">
                            <a14:hiddenFill xmlns:a14="http://schemas.microsoft.com/office/drawing/2010/main">
                              <a:solidFill>
                                <a:srgbClr val="FFFFFF"/>
                              </a:solidFill>
                            </a14:hiddenFill>
                          </a:ext>
                        </a:extLst>
                      </p:spPr>
                      <p:txBody>
                        <a:bodyPr/>
                        <a:lstStyle>
                          <a:lvl1pPr eaLnBrk="0" hangingPunct="0">
                            <a:defRPr sz="2400">
                              <a:solidFill>
                                <a:schemeClr val="tx1"/>
                              </a:solidFill>
                              <a:latin typeface="Times New Roman" panose="02020603050405020304" pitchFamily="18" charset="0"/>
                            </a:defRPr>
                          </a:lvl1pPr>
                          <a:lvl2pPr marL="742950" indent="-285750" eaLnBrk="0" hangingPunct="0">
                            <a:defRPr sz="2400">
                              <a:solidFill>
                                <a:schemeClr val="tx1"/>
                              </a:solidFill>
                              <a:latin typeface="Times New Roman" panose="02020603050405020304" pitchFamily="18" charset="0"/>
                            </a:defRPr>
                          </a:lvl2pPr>
                          <a:lvl3pPr marL="1143000" indent="-228600" eaLnBrk="0" hangingPunct="0">
                            <a:defRPr sz="2400">
                              <a:solidFill>
                                <a:schemeClr val="tx1"/>
                              </a:solidFill>
                              <a:latin typeface="Times New Roman" panose="02020603050405020304" pitchFamily="18" charset="0"/>
                            </a:defRPr>
                          </a:lvl3pPr>
                          <a:lvl4pPr marL="1600200" indent="-228600" eaLnBrk="0" hangingPunct="0">
                            <a:defRPr sz="2400">
                              <a:solidFill>
                                <a:schemeClr val="tx1"/>
                              </a:solidFill>
                              <a:latin typeface="Times New Roman" panose="02020603050405020304" pitchFamily="18" charset="0"/>
                            </a:defRPr>
                          </a:lvl4pPr>
                          <a:lvl5pPr marL="2057400" indent="-228600" eaLnBrk="0" hangingPunct="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a:p>
                      </p:txBody>
                    </p:sp>
                  </p:grpSp>
                  <p:grpSp>
                    <p:nvGrpSpPr>
                      <p:cNvPr id="8210" name="Group 57">
                        <a:extLst>
                          <a:ext uri="{FF2B5EF4-FFF2-40B4-BE49-F238E27FC236}">
                            <a16:creationId xmlns:a16="http://schemas.microsoft.com/office/drawing/2014/main" id="{9ECCEDCA-120D-4A76-295C-43F2C46D3768}"/>
                          </a:ext>
                        </a:extLst>
                      </p:cNvPr>
                      <p:cNvGrpSpPr>
                        <a:grpSpLocks/>
                      </p:cNvGrpSpPr>
                      <p:nvPr/>
                    </p:nvGrpSpPr>
                    <p:grpSpPr bwMode="auto">
                      <a:xfrm>
                        <a:off x="0" y="492"/>
                        <a:ext cx="2880" cy="164"/>
                        <a:chOff x="0" y="492"/>
                        <a:chExt cx="2880" cy="164"/>
                      </a:xfrm>
                    </p:grpSpPr>
                    <p:sp>
                      <p:nvSpPr>
                        <p:cNvPr id="8211" name="Rectangle 49">
                          <a:extLst>
                            <a:ext uri="{FF2B5EF4-FFF2-40B4-BE49-F238E27FC236}">
                              <a16:creationId xmlns:a16="http://schemas.microsoft.com/office/drawing/2014/main" id="{EA63BE07-A755-3C78-6D30-F5A81240FB26}"/>
                            </a:ext>
                          </a:extLst>
                        </p:cNvPr>
                        <p:cNvSpPr>
                          <a:spLocks noChangeArrowheads="1"/>
                        </p:cNvSpPr>
                        <p:nvPr/>
                      </p:nvSpPr>
                      <p:spPr bwMode="auto">
                        <a:xfrm>
                          <a:off x="0" y="492"/>
                          <a:ext cx="2880" cy="164"/>
                        </a:xfrm>
                        <a:prstGeom prst="rect">
                          <a:avLst/>
                        </a:prstGeom>
                        <a:solidFill>
                          <a:srgbClr val="F1F1F1"/>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Times New Roman" panose="02020603050405020304" pitchFamily="18" charset="0"/>
                            </a:defRPr>
                          </a:lvl1pPr>
                          <a:lvl2pPr marL="742950" indent="-285750" eaLnBrk="0" hangingPunct="0">
                            <a:defRPr sz="2400">
                              <a:solidFill>
                                <a:schemeClr val="tx1"/>
                              </a:solidFill>
                              <a:latin typeface="Times New Roman" panose="02020603050405020304" pitchFamily="18" charset="0"/>
                            </a:defRPr>
                          </a:lvl2pPr>
                          <a:lvl3pPr marL="1143000" indent="-228600" eaLnBrk="0" hangingPunct="0">
                            <a:defRPr sz="2400">
                              <a:solidFill>
                                <a:schemeClr val="tx1"/>
                              </a:solidFill>
                              <a:latin typeface="Times New Roman" panose="02020603050405020304" pitchFamily="18" charset="0"/>
                            </a:defRPr>
                          </a:lvl3pPr>
                          <a:lvl4pPr marL="1600200" indent="-228600" eaLnBrk="0" hangingPunct="0">
                            <a:defRPr sz="2400">
                              <a:solidFill>
                                <a:schemeClr val="tx1"/>
                              </a:solidFill>
                              <a:latin typeface="Times New Roman" panose="02020603050405020304" pitchFamily="18" charset="0"/>
                            </a:defRPr>
                          </a:lvl4pPr>
                          <a:lvl5pPr marL="2057400" indent="-228600" eaLnBrk="0" hangingPunct="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r>
                            <a:rPr lang="en-US" altLang="en-US" sz="1100">
                              <a:solidFill>
                                <a:srgbClr val="000000"/>
                              </a:solidFill>
                              <a:latin typeface="Verdana" panose="020B0604030504040204" pitchFamily="34" charset="0"/>
                            </a:rPr>
                            <a:t>Pettersen</a:t>
                          </a:r>
                          <a:endParaRPr lang="en-US" altLang="en-US"/>
                        </a:p>
                      </p:txBody>
                    </p:sp>
                    <p:sp>
                      <p:nvSpPr>
                        <p:cNvPr id="8212" name="Rectangle 56">
                          <a:extLst>
                            <a:ext uri="{FF2B5EF4-FFF2-40B4-BE49-F238E27FC236}">
                              <a16:creationId xmlns:a16="http://schemas.microsoft.com/office/drawing/2014/main" id="{206616EB-AE58-94CC-4CDF-A5D0BCA2D9CE}"/>
                            </a:ext>
                          </a:extLst>
                        </p:cNvPr>
                        <p:cNvSpPr>
                          <a:spLocks noChangeArrowheads="1"/>
                        </p:cNvSpPr>
                        <p:nvPr/>
                      </p:nvSpPr>
                      <p:spPr bwMode="auto">
                        <a:xfrm>
                          <a:off x="0" y="492"/>
                          <a:ext cx="2880" cy="164"/>
                        </a:xfrm>
                        <a:prstGeom prst="rect">
                          <a:avLst/>
                        </a:prstGeom>
                        <a:noFill/>
                        <a:ln w="7">
                          <a:solidFill>
                            <a:srgbClr val="A0A0A0"/>
                          </a:solidFill>
                          <a:miter lim="800000"/>
                          <a:headEnd/>
                          <a:tailEnd/>
                        </a:ln>
                        <a:extLst>
                          <a:ext uri="{909E8E84-426E-40DD-AFC4-6F175D3DCCD1}">
                            <a14:hiddenFill xmlns:a14="http://schemas.microsoft.com/office/drawing/2010/main">
                              <a:solidFill>
                                <a:srgbClr val="FFFFFF"/>
                              </a:solidFill>
                            </a14:hiddenFill>
                          </a:ext>
                        </a:extLst>
                      </p:spPr>
                      <p:txBody>
                        <a:bodyPr/>
                        <a:lstStyle>
                          <a:lvl1pPr eaLnBrk="0" hangingPunct="0">
                            <a:defRPr sz="2400">
                              <a:solidFill>
                                <a:schemeClr val="tx1"/>
                              </a:solidFill>
                              <a:latin typeface="Times New Roman" panose="02020603050405020304" pitchFamily="18" charset="0"/>
                            </a:defRPr>
                          </a:lvl1pPr>
                          <a:lvl2pPr marL="742950" indent="-285750" eaLnBrk="0" hangingPunct="0">
                            <a:defRPr sz="2400">
                              <a:solidFill>
                                <a:schemeClr val="tx1"/>
                              </a:solidFill>
                              <a:latin typeface="Times New Roman" panose="02020603050405020304" pitchFamily="18" charset="0"/>
                            </a:defRPr>
                          </a:lvl2pPr>
                          <a:lvl3pPr marL="1143000" indent="-228600" eaLnBrk="0" hangingPunct="0">
                            <a:defRPr sz="2400">
                              <a:solidFill>
                                <a:schemeClr val="tx1"/>
                              </a:solidFill>
                              <a:latin typeface="Times New Roman" panose="02020603050405020304" pitchFamily="18" charset="0"/>
                            </a:defRPr>
                          </a:lvl3pPr>
                          <a:lvl4pPr marL="1600200" indent="-228600" eaLnBrk="0" hangingPunct="0">
                            <a:defRPr sz="2400">
                              <a:solidFill>
                                <a:schemeClr val="tx1"/>
                              </a:solidFill>
                              <a:latin typeface="Times New Roman" panose="02020603050405020304" pitchFamily="18" charset="0"/>
                            </a:defRPr>
                          </a:lvl4pPr>
                          <a:lvl5pPr marL="2057400" indent="-228600" eaLnBrk="0" hangingPunct="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a:p>
                      </p:txBody>
                    </p:sp>
                  </p:grpSp>
                </p:grpSp>
                <p:sp>
                  <p:nvSpPr>
                    <p:cNvPr id="8206" name="Rectangle 59">
                      <a:extLst>
                        <a:ext uri="{FF2B5EF4-FFF2-40B4-BE49-F238E27FC236}">
                          <a16:creationId xmlns:a16="http://schemas.microsoft.com/office/drawing/2014/main" id="{C7FD771A-D32C-66C9-F84E-3D6FBAB315FB}"/>
                        </a:ext>
                      </a:extLst>
                    </p:cNvPr>
                    <p:cNvSpPr>
                      <a:spLocks noChangeArrowheads="1"/>
                    </p:cNvSpPr>
                    <p:nvPr/>
                  </p:nvSpPr>
                  <p:spPr bwMode="auto">
                    <a:xfrm>
                      <a:off x="-3" y="-3"/>
                      <a:ext cx="2886" cy="662"/>
                    </a:xfrm>
                    <a:prstGeom prst="rect">
                      <a:avLst/>
                    </a:prstGeom>
                    <a:noFill/>
                    <a:ln w="9525">
                      <a:solidFill>
                        <a:srgbClr val="A0A0A0"/>
                      </a:solidFill>
                      <a:miter lim="800000"/>
                      <a:headEnd/>
                      <a:tailEnd/>
                    </a:ln>
                    <a:extLst>
                      <a:ext uri="{909E8E84-426E-40DD-AFC4-6F175D3DCCD1}">
                        <a14:hiddenFill xmlns:a14="http://schemas.microsoft.com/office/drawing/2010/main">
                          <a:solidFill>
                            <a:srgbClr val="FFFFFF"/>
                          </a:solidFill>
                        </a14:hiddenFill>
                      </a:ext>
                    </a:extLst>
                  </p:spPr>
                  <p:txBody>
                    <a:bodyPr/>
                    <a:lstStyle>
                      <a:lvl1pPr eaLnBrk="0" hangingPunct="0">
                        <a:defRPr sz="2400">
                          <a:solidFill>
                            <a:schemeClr val="tx1"/>
                          </a:solidFill>
                          <a:latin typeface="Times New Roman" panose="02020603050405020304" pitchFamily="18" charset="0"/>
                        </a:defRPr>
                      </a:lvl1pPr>
                      <a:lvl2pPr marL="742950" indent="-285750" eaLnBrk="0" hangingPunct="0">
                        <a:defRPr sz="2400">
                          <a:solidFill>
                            <a:schemeClr val="tx1"/>
                          </a:solidFill>
                          <a:latin typeface="Times New Roman" panose="02020603050405020304" pitchFamily="18" charset="0"/>
                        </a:defRPr>
                      </a:lvl2pPr>
                      <a:lvl3pPr marL="1143000" indent="-228600" eaLnBrk="0" hangingPunct="0">
                        <a:defRPr sz="2400">
                          <a:solidFill>
                            <a:schemeClr val="tx1"/>
                          </a:solidFill>
                          <a:latin typeface="Times New Roman" panose="02020603050405020304" pitchFamily="18" charset="0"/>
                        </a:defRPr>
                      </a:lvl3pPr>
                      <a:lvl4pPr marL="1600200" indent="-228600" eaLnBrk="0" hangingPunct="0">
                        <a:defRPr sz="2400">
                          <a:solidFill>
                            <a:schemeClr val="tx1"/>
                          </a:solidFill>
                          <a:latin typeface="Times New Roman" panose="02020603050405020304" pitchFamily="18" charset="0"/>
                        </a:defRPr>
                      </a:lvl4pPr>
                      <a:lvl5pPr marL="2057400" indent="-228600" eaLnBrk="0" hangingPunct="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a:p>
                  </p:txBody>
                </p:sp>
              </p:grpSp>
            </p:grpSp>
            <p:sp>
              <p:nvSpPr>
                <p:cNvPr id="8202" name="Rectangle 62">
                  <a:extLst>
                    <a:ext uri="{FF2B5EF4-FFF2-40B4-BE49-F238E27FC236}">
                      <a16:creationId xmlns:a16="http://schemas.microsoft.com/office/drawing/2014/main" id="{539631A5-04F8-EE0F-4B5E-BD2EBEC354A0}"/>
                    </a:ext>
                  </a:extLst>
                </p:cNvPr>
                <p:cNvSpPr>
                  <a:spLocks noChangeArrowheads="1"/>
                </p:cNvSpPr>
                <p:nvPr/>
              </p:nvSpPr>
              <p:spPr bwMode="auto">
                <a:xfrm>
                  <a:off x="0" y="0"/>
                  <a:ext cx="2886" cy="662"/>
                </a:xfrm>
                <a:prstGeom prst="rect">
                  <a:avLst/>
                </a:prstGeom>
                <a:noFill/>
                <a:ln w="7">
                  <a:solidFill>
                    <a:srgbClr val="A0A0A0"/>
                  </a:solidFill>
                  <a:miter lim="800000"/>
                  <a:headEnd/>
                  <a:tailEnd/>
                </a:ln>
                <a:extLst>
                  <a:ext uri="{909E8E84-426E-40DD-AFC4-6F175D3DCCD1}">
                    <a14:hiddenFill xmlns:a14="http://schemas.microsoft.com/office/drawing/2010/main">
                      <a:solidFill>
                        <a:srgbClr val="FFFFFF"/>
                      </a:solidFill>
                    </a14:hiddenFill>
                  </a:ext>
                </a:extLst>
              </p:spPr>
              <p:txBody>
                <a:bodyPr/>
                <a:lstStyle>
                  <a:lvl1pPr eaLnBrk="0" hangingPunct="0">
                    <a:defRPr sz="2400">
                      <a:solidFill>
                        <a:schemeClr val="tx1"/>
                      </a:solidFill>
                      <a:latin typeface="Times New Roman" panose="02020603050405020304" pitchFamily="18" charset="0"/>
                    </a:defRPr>
                  </a:lvl1pPr>
                  <a:lvl2pPr marL="742950" indent="-285750" eaLnBrk="0" hangingPunct="0">
                    <a:defRPr sz="2400">
                      <a:solidFill>
                        <a:schemeClr val="tx1"/>
                      </a:solidFill>
                      <a:latin typeface="Times New Roman" panose="02020603050405020304" pitchFamily="18" charset="0"/>
                    </a:defRPr>
                  </a:lvl2pPr>
                  <a:lvl3pPr marL="1143000" indent="-228600" eaLnBrk="0" hangingPunct="0">
                    <a:defRPr sz="2400">
                      <a:solidFill>
                        <a:schemeClr val="tx1"/>
                      </a:solidFill>
                      <a:latin typeface="Times New Roman" panose="02020603050405020304" pitchFamily="18" charset="0"/>
                    </a:defRPr>
                  </a:lvl3pPr>
                  <a:lvl4pPr marL="1600200" indent="-228600" eaLnBrk="0" hangingPunct="0">
                    <a:defRPr sz="2400">
                      <a:solidFill>
                        <a:schemeClr val="tx1"/>
                      </a:solidFill>
                      <a:latin typeface="Times New Roman" panose="02020603050405020304" pitchFamily="18" charset="0"/>
                    </a:defRPr>
                  </a:lvl4pPr>
                  <a:lvl5pPr marL="2057400" indent="-228600" eaLnBrk="0" hangingPunct="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a:p>
              </p:txBody>
            </p:sp>
          </p:grpSp>
          <p:sp>
            <p:nvSpPr>
              <p:cNvPr id="8200" name="Rectangle 64">
                <a:extLst>
                  <a:ext uri="{FF2B5EF4-FFF2-40B4-BE49-F238E27FC236}">
                    <a16:creationId xmlns:a16="http://schemas.microsoft.com/office/drawing/2014/main" id="{C8528C83-9E31-5C8A-CDB1-2D16966778DF}"/>
                  </a:ext>
                </a:extLst>
              </p:cNvPr>
              <p:cNvSpPr>
                <a:spLocks noChangeArrowheads="1"/>
              </p:cNvSpPr>
              <p:nvPr/>
            </p:nvSpPr>
            <p:spPr bwMode="auto">
              <a:xfrm>
                <a:off x="-3" y="-3"/>
                <a:ext cx="2892" cy="668"/>
              </a:xfrm>
              <a:prstGeom prst="rect">
                <a:avLst/>
              </a:prstGeom>
              <a:noFill/>
              <a:ln w="9525">
                <a:solidFill>
                  <a:srgbClr val="A0A0A0"/>
                </a:solidFill>
                <a:miter lim="800000"/>
                <a:headEnd/>
                <a:tailEnd/>
              </a:ln>
              <a:extLst>
                <a:ext uri="{909E8E84-426E-40DD-AFC4-6F175D3DCCD1}">
                  <a14:hiddenFill xmlns:a14="http://schemas.microsoft.com/office/drawing/2010/main">
                    <a:solidFill>
                      <a:srgbClr val="FFFFFF"/>
                    </a:solidFill>
                  </a14:hiddenFill>
                </a:ext>
              </a:extLst>
            </p:spPr>
            <p:txBody>
              <a:bodyPr/>
              <a:lstStyle>
                <a:lvl1pPr eaLnBrk="0" hangingPunct="0">
                  <a:defRPr sz="2400">
                    <a:solidFill>
                      <a:schemeClr val="tx1"/>
                    </a:solidFill>
                    <a:latin typeface="Times New Roman" panose="02020603050405020304" pitchFamily="18" charset="0"/>
                  </a:defRPr>
                </a:lvl1pPr>
                <a:lvl2pPr marL="742950" indent="-285750" eaLnBrk="0" hangingPunct="0">
                  <a:defRPr sz="2400">
                    <a:solidFill>
                      <a:schemeClr val="tx1"/>
                    </a:solidFill>
                    <a:latin typeface="Times New Roman" panose="02020603050405020304" pitchFamily="18" charset="0"/>
                  </a:defRPr>
                </a:lvl2pPr>
                <a:lvl3pPr marL="1143000" indent="-228600" eaLnBrk="0" hangingPunct="0">
                  <a:defRPr sz="2400">
                    <a:solidFill>
                      <a:schemeClr val="tx1"/>
                    </a:solidFill>
                    <a:latin typeface="Times New Roman" panose="02020603050405020304" pitchFamily="18" charset="0"/>
                  </a:defRPr>
                </a:lvl3pPr>
                <a:lvl4pPr marL="1600200" indent="-228600" eaLnBrk="0" hangingPunct="0">
                  <a:defRPr sz="2400">
                    <a:solidFill>
                      <a:schemeClr val="tx1"/>
                    </a:solidFill>
                    <a:latin typeface="Times New Roman" panose="02020603050405020304" pitchFamily="18" charset="0"/>
                  </a:defRPr>
                </a:lvl4pPr>
                <a:lvl5pPr marL="2057400" indent="-228600" eaLnBrk="0" hangingPunct="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a:p>
            </p:txBody>
          </p:sp>
        </p:grpSp>
      </p:gr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Rectangle 2">
            <a:extLst>
              <a:ext uri="{FF2B5EF4-FFF2-40B4-BE49-F238E27FC236}">
                <a16:creationId xmlns:a16="http://schemas.microsoft.com/office/drawing/2014/main" id="{A2848F4F-D818-074D-EB30-BCA5C497D30E}"/>
              </a:ext>
            </a:extLst>
          </p:cNvPr>
          <p:cNvSpPr>
            <a:spLocks noGrp="1" noChangeArrowheads="1"/>
          </p:cNvSpPr>
          <p:nvPr>
            <p:ph type="title"/>
          </p:nvPr>
        </p:nvSpPr>
        <p:spPr>
          <a:xfrm>
            <a:off x="1981200" y="1143001"/>
            <a:ext cx="8229600" cy="1069975"/>
          </a:xfrm>
        </p:spPr>
        <p:txBody>
          <a:bodyPr>
            <a:normAutofit fontScale="90000"/>
          </a:bodyPr>
          <a:lstStyle/>
          <a:p>
            <a:pPr>
              <a:defRPr/>
            </a:pPr>
            <a:r>
              <a:rPr lang="en-US"/>
              <a:t>SQL Data Manipulation Language (DML)</a:t>
            </a:r>
          </a:p>
        </p:txBody>
      </p:sp>
      <p:grpSp>
        <p:nvGrpSpPr>
          <p:cNvPr id="9219" name="Group 9">
            <a:extLst>
              <a:ext uri="{FF2B5EF4-FFF2-40B4-BE49-F238E27FC236}">
                <a16:creationId xmlns:a16="http://schemas.microsoft.com/office/drawing/2014/main" id="{B0A84D50-FEB5-C0ED-F301-21D38899489F}"/>
              </a:ext>
            </a:extLst>
          </p:cNvPr>
          <p:cNvGrpSpPr>
            <a:grpSpLocks/>
          </p:cNvGrpSpPr>
          <p:nvPr/>
        </p:nvGrpSpPr>
        <p:grpSpPr bwMode="auto">
          <a:xfrm>
            <a:off x="2286000" y="1981200"/>
            <a:ext cx="7924800" cy="3505200"/>
            <a:chOff x="-3" y="-3"/>
            <a:chExt cx="2762" cy="1354"/>
          </a:xfrm>
        </p:grpSpPr>
        <p:sp>
          <p:nvSpPr>
            <p:cNvPr id="9220" name="Rectangle 3">
              <a:extLst>
                <a:ext uri="{FF2B5EF4-FFF2-40B4-BE49-F238E27FC236}">
                  <a16:creationId xmlns:a16="http://schemas.microsoft.com/office/drawing/2014/main" id="{C2CF2A62-D71C-54D9-D207-F532B9449FCC}"/>
                </a:ext>
              </a:extLst>
            </p:cNvPr>
            <p:cNvSpPr>
              <a:spLocks noChangeArrowheads="1"/>
            </p:cNvSpPr>
            <p:nvPr/>
          </p:nvSpPr>
          <p:spPr bwMode="auto">
            <a:xfrm>
              <a:off x="0" y="0"/>
              <a:ext cx="2756" cy="17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2400">
                  <a:solidFill>
                    <a:schemeClr val="tx1"/>
                  </a:solidFill>
                  <a:latin typeface="Times New Roman" panose="02020603050405020304" pitchFamily="18" charset="0"/>
                </a:defRPr>
              </a:lvl1pPr>
              <a:lvl2pPr marL="742950" indent="-285750" eaLnBrk="0" hangingPunct="0">
                <a:defRPr sz="2400">
                  <a:solidFill>
                    <a:schemeClr val="tx1"/>
                  </a:solidFill>
                  <a:latin typeface="Times New Roman" panose="02020603050405020304" pitchFamily="18" charset="0"/>
                </a:defRPr>
              </a:lvl2pPr>
              <a:lvl3pPr marL="1143000" indent="-228600" eaLnBrk="0" hangingPunct="0">
                <a:defRPr sz="2400">
                  <a:solidFill>
                    <a:schemeClr val="tx1"/>
                  </a:solidFill>
                  <a:latin typeface="Times New Roman" panose="02020603050405020304" pitchFamily="18" charset="0"/>
                </a:defRPr>
              </a:lvl3pPr>
              <a:lvl4pPr marL="1600200" indent="-228600" eaLnBrk="0" hangingPunct="0">
                <a:defRPr sz="2400">
                  <a:solidFill>
                    <a:schemeClr val="tx1"/>
                  </a:solidFill>
                  <a:latin typeface="Times New Roman" panose="02020603050405020304" pitchFamily="18" charset="0"/>
                </a:defRPr>
              </a:lvl4pPr>
              <a:lvl5pPr marL="2057400" indent="-228600" eaLnBrk="0" hangingPunct="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a:p>
          </p:txBody>
        </p:sp>
        <p:grpSp>
          <p:nvGrpSpPr>
            <p:cNvPr id="9221" name="Group 8">
              <a:extLst>
                <a:ext uri="{FF2B5EF4-FFF2-40B4-BE49-F238E27FC236}">
                  <a16:creationId xmlns:a16="http://schemas.microsoft.com/office/drawing/2014/main" id="{30844C2C-58C6-E676-5ED2-AD4C6E16280C}"/>
                </a:ext>
              </a:extLst>
            </p:cNvPr>
            <p:cNvGrpSpPr>
              <a:grpSpLocks/>
            </p:cNvGrpSpPr>
            <p:nvPr/>
          </p:nvGrpSpPr>
          <p:grpSpPr bwMode="auto">
            <a:xfrm>
              <a:off x="-3" y="-3"/>
              <a:ext cx="2762" cy="1354"/>
              <a:chOff x="-3" y="-3"/>
              <a:chExt cx="2762" cy="1354"/>
            </a:xfrm>
          </p:grpSpPr>
          <p:grpSp>
            <p:nvGrpSpPr>
              <p:cNvPr id="9222" name="Group 6">
                <a:extLst>
                  <a:ext uri="{FF2B5EF4-FFF2-40B4-BE49-F238E27FC236}">
                    <a16:creationId xmlns:a16="http://schemas.microsoft.com/office/drawing/2014/main" id="{928ECE36-625C-84F0-11BD-EC1D0AC2F677}"/>
                  </a:ext>
                </a:extLst>
              </p:cNvPr>
              <p:cNvGrpSpPr>
                <a:grpSpLocks/>
              </p:cNvGrpSpPr>
              <p:nvPr/>
            </p:nvGrpSpPr>
            <p:grpSpPr bwMode="auto">
              <a:xfrm>
                <a:off x="0" y="0"/>
                <a:ext cx="2756" cy="1348"/>
                <a:chOff x="0" y="0"/>
                <a:chExt cx="2756" cy="1348"/>
              </a:xfrm>
            </p:grpSpPr>
            <p:sp>
              <p:nvSpPr>
                <p:cNvPr id="9224" name="Rectangle 4">
                  <a:extLst>
                    <a:ext uri="{FF2B5EF4-FFF2-40B4-BE49-F238E27FC236}">
                      <a16:creationId xmlns:a16="http://schemas.microsoft.com/office/drawing/2014/main" id="{F2D4A35A-E67F-790F-27CC-C720F008FB29}"/>
                    </a:ext>
                  </a:extLst>
                </p:cNvPr>
                <p:cNvSpPr>
                  <a:spLocks noChangeArrowheads="1"/>
                </p:cNvSpPr>
                <p:nvPr/>
              </p:nvSpPr>
              <p:spPr bwMode="auto">
                <a:xfrm>
                  <a:off x="0" y="0"/>
                  <a:ext cx="2756" cy="134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Times New Roman" panose="02020603050405020304" pitchFamily="18" charset="0"/>
                    </a:defRPr>
                  </a:lvl1pPr>
                  <a:lvl2pPr eaLnBrk="0" hangingPunct="0">
                    <a:defRPr sz="2400">
                      <a:solidFill>
                        <a:schemeClr val="tx1"/>
                      </a:solidFill>
                      <a:latin typeface="Times New Roman" panose="02020603050405020304" pitchFamily="18" charset="0"/>
                    </a:defRPr>
                  </a:lvl2pPr>
                  <a:lvl3pPr marL="1143000" indent="-228600" eaLnBrk="0" hangingPunct="0">
                    <a:defRPr sz="2400">
                      <a:solidFill>
                        <a:schemeClr val="tx1"/>
                      </a:solidFill>
                      <a:latin typeface="Times New Roman" panose="02020603050405020304" pitchFamily="18" charset="0"/>
                    </a:defRPr>
                  </a:lvl3pPr>
                  <a:lvl4pPr marL="1600200" indent="-228600" eaLnBrk="0" hangingPunct="0">
                    <a:defRPr sz="2400">
                      <a:solidFill>
                        <a:schemeClr val="tx1"/>
                      </a:solidFill>
                      <a:latin typeface="Times New Roman" panose="02020603050405020304" pitchFamily="18" charset="0"/>
                    </a:defRPr>
                  </a:lvl4pPr>
                  <a:lvl5pPr marL="2057400" indent="-228600" eaLnBrk="0" hangingPunct="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r>
                    <a:rPr lang="en-US" altLang="en-US" sz="1900">
                      <a:latin typeface="Verdana" panose="020B0604030504040204" pitchFamily="34" charset="0"/>
                    </a:rPr>
                    <a:t>SQL (Structured Query Language) is a syntax for executing queries. But the SQL language also includes a syntax to update, insert, and delete records.</a:t>
                  </a:r>
                </a:p>
                <a:p>
                  <a:r>
                    <a:rPr lang="en-US" altLang="en-US" sz="1900">
                      <a:latin typeface="Verdana" panose="020B0604030504040204" pitchFamily="34" charset="0"/>
                    </a:rPr>
                    <a:t>These query and update commands together form the Data Manipulation Language (DML) part of SQL:</a:t>
                  </a:r>
                </a:p>
                <a:p>
                  <a:endParaRPr lang="en-US" altLang="en-US" sz="1900">
                    <a:latin typeface="Verdana" panose="020B0604030504040204" pitchFamily="34" charset="0"/>
                  </a:endParaRPr>
                </a:p>
                <a:p>
                  <a:pPr lvl="1">
                    <a:buFontTx/>
                    <a:buChar char="•"/>
                  </a:pPr>
                  <a:r>
                    <a:rPr lang="en-US" altLang="en-US" sz="1900" b="1">
                      <a:latin typeface="Verdana" panose="020B0604030504040204" pitchFamily="34" charset="0"/>
                    </a:rPr>
                    <a:t>SELECT</a:t>
                  </a:r>
                  <a:r>
                    <a:rPr lang="en-US" altLang="en-US" sz="1900">
                      <a:latin typeface="Verdana" panose="020B0604030504040204" pitchFamily="34" charset="0"/>
                    </a:rPr>
                    <a:t> - extracts data from a database table </a:t>
                  </a:r>
                </a:p>
                <a:p>
                  <a:pPr lvl="1">
                    <a:buFontTx/>
                    <a:buChar char="•"/>
                  </a:pPr>
                  <a:r>
                    <a:rPr lang="en-US" altLang="en-US" sz="1900" b="1">
                      <a:latin typeface="Verdana" panose="020B0604030504040204" pitchFamily="34" charset="0"/>
                    </a:rPr>
                    <a:t>UPDATE</a:t>
                  </a:r>
                  <a:r>
                    <a:rPr lang="en-US" altLang="en-US" sz="1900">
                      <a:latin typeface="Verdana" panose="020B0604030504040204" pitchFamily="34" charset="0"/>
                    </a:rPr>
                    <a:t> - updates data in a database table </a:t>
                  </a:r>
                </a:p>
                <a:p>
                  <a:pPr lvl="1">
                    <a:buFontTx/>
                    <a:buChar char="•"/>
                  </a:pPr>
                  <a:r>
                    <a:rPr lang="en-US" altLang="en-US" sz="1900" b="1">
                      <a:latin typeface="Verdana" panose="020B0604030504040204" pitchFamily="34" charset="0"/>
                    </a:rPr>
                    <a:t>DELETE</a:t>
                  </a:r>
                  <a:r>
                    <a:rPr lang="en-US" altLang="en-US" sz="1900">
                      <a:latin typeface="Verdana" panose="020B0604030504040204" pitchFamily="34" charset="0"/>
                    </a:rPr>
                    <a:t> - deletes data from a database table </a:t>
                  </a:r>
                </a:p>
                <a:p>
                  <a:pPr lvl="1">
                    <a:buFontTx/>
                    <a:buChar char="•"/>
                  </a:pPr>
                  <a:r>
                    <a:rPr lang="en-US" altLang="en-US" sz="1900" b="1">
                      <a:latin typeface="Verdana" panose="020B0604030504040204" pitchFamily="34" charset="0"/>
                    </a:rPr>
                    <a:t>INSERT INTO</a:t>
                  </a:r>
                  <a:r>
                    <a:rPr lang="en-US" altLang="en-US" sz="1900">
                      <a:latin typeface="Verdana" panose="020B0604030504040204" pitchFamily="34" charset="0"/>
                    </a:rPr>
                    <a:t> - inserts new data into a database table</a:t>
                  </a:r>
                  <a:endParaRPr lang="en-US" altLang="en-US" sz="4000"/>
                </a:p>
              </p:txBody>
            </p:sp>
            <p:sp>
              <p:nvSpPr>
                <p:cNvPr id="9225" name="Rectangle 5">
                  <a:extLst>
                    <a:ext uri="{FF2B5EF4-FFF2-40B4-BE49-F238E27FC236}">
                      <a16:creationId xmlns:a16="http://schemas.microsoft.com/office/drawing/2014/main" id="{62E44B27-80CF-31EF-C532-824E3F34F011}"/>
                    </a:ext>
                  </a:extLst>
                </p:cNvPr>
                <p:cNvSpPr>
                  <a:spLocks noChangeArrowheads="1"/>
                </p:cNvSpPr>
                <p:nvPr/>
              </p:nvSpPr>
              <p:spPr bwMode="auto">
                <a:xfrm>
                  <a:off x="0" y="0"/>
                  <a:ext cx="2756" cy="1348"/>
                </a:xfrm>
                <a:prstGeom prst="rect">
                  <a:avLst/>
                </a:prstGeom>
                <a:noFill/>
                <a:ln w="7">
                  <a:solidFill>
                    <a:srgbClr val="A0A0A0"/>
                  </a:solidFill>
                  <a:miter lim="800000"/>
                  <a:headEnd/>
                  <a:tailEnd/>
                </a:ln>
                <a:extLst>
                  <a:ext uri="{909E8E84-426E-40DD-AFC4-6F175D3DCCD1}">
                    <a14:hiddenFill xmlns:a14="http://schemas.microsoft.com/office/drawing/2010/main">
                      <a:solidFill>
                        <a:srgbClr val="FFFFFF"/>
                      </a:solidFill>
                    </a14:hiddenFill>
                  </a:ext>
                </a:extLst>
              </p:spPr>
              <p:txBody>
                <a:bodyPr/>
                <a:lstStyle>
                  <a:lvl1pPr eaLnBrk="0" hangingPunct="0">
                    <a:defRPr sz="2400">
                      <a:solidFill>
                        <a:schemeClr val="tx1"/>
                      </a:solidFill>
                      <a:latin typeface="Times New Roman" panose="02020603050405020304" pitchFamily="18" charset="0"/>
                    </a:defRPr>
                  </a:lvl1pPr>
                  <a:lvl2pPr marL="742950" indent="-285750" eaLnBrk="0" hangingPunct="0">
                    <a:defRPr sz="2400">
                      <a:solidFill>
                        <a:schemeClr val="tx1"/>
                      </a:solidFill>
                      <a:latin typeface="Times New Roman" panose="02020603050405020304" pitchFamily="18" charset="0"/>
                    </a:defRPr>
                  </a:lvl2pPr>
                  <a:lvl3pPr marL="1143000" indent="-228600" eaLnBrk="0" hangingPunct="0">
                    <a:defRPr sz="2400">
                      <a:solidFill>
                        <a:schemeClr val="tx1"/>
                      </a:solidFill>
                      <a:latin typeface="Times New Roman" panose="02020603050405020304" pitchFamily="18" charset="0"/>
                    </a:defRPr>
                  </a:lvl3pPr>
                  <a:lvl4pPr marL="1600200" indent="-228600" eaLnBrk="0" hangingPunct="0">
                    <a:defRPr sz="2400">
                      <a:solidFill>
                        <a:schemeClr val="tx1"/>
                      </a:solidFill>
                      <a:latin typeface="Times New Roman" panose="02020603050405020304" pitchFamily="18" charset="0"/>
                    </a:defRPr>
                  </a:lvl4pPr>
                  <a:lvl5pPr marL="2057400" indent="-228600" eaLnBrk="0" hangingPunct="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a:p>
              </p:txBody>
            </p:sp>
          </p:grpSp>
          <p:sp>
            <p:nvSpPr>
              <p:cNvPr id="9223" name="Rectangle 7">
                <a:extLst>
                  <a:ext uri="{FF2B5EF4-FFF2-40B4-BE49-F238E27FC236}">
                    <a16:creationId xmlns:a16="http://schemas.microsoft.com/office/drawing/2014/main" id="{71DD1FF6-9BD0-0EAA-EDB7-68E866BF018D}"/>
                  </a:ext>
                </a:extLst>
              </p:cNvPr>
              <p:cNvSpPr>
                <a:spLocks noChangeArrowheads="1"/>
              </p:cNvSpPr>
              <p:nvPr/>
            </p:nvSpPr>
            <p:spPr bwMode="auto">
              <a:xfrm>
                <a:off x="-3" y="-3"/>
                <a:ext cx="2762" cy="1354"/>
              </a:xfrm>
              <a:prstGeom prst="rect">
                <a:avLst/>
              </a:prstGeom>
              <a:noFill/>
              <a:ln w="9525">
                <a:solidFill>
                  <a:srgbClr val="A0A0A0"/>
                </a:solidFill>
                <a:miter lim="800000"/>
                <a:headEnd/>
                <a:tailEnd/>
              </a:ln>
              <a:extLst>
                <a:ext uri="{909E8E84-426E-40DD-AFC4-6F175D3DCCD1}">
                  <a14:hiddenFill xmlns:a14="http://schemas.microsoft.com/office/drawing/2010/main">
                    <a:solidFill>
                      <a:srgbClr val="FFFFFF"/>
                    </a:solidFill>
                  </a14:hiddenFill>
                </a:ext>
              </a:extLst>
            </p:spPr>
            <p:txBody>
              <a:bodyPr/>
              <a:lstStyle>
                <a:lvl1pPr eaLnBrk="0" hangingPunct="0">
                  <a:defRPr sz="2400">
                    <a:solidFill>
                      <a:schemeClr val="tx1"/>
                    </a:solidFill>
                    <a:latin typeface="Times New Roman" panose="02020603050405020304" pitchFamily="18" charset="0"/>
                  </a:defRPr>
                </a:lvl1pPr>
                <a:lvl2pPr marL="742950" indent="-285750" eaLnBrk="0" hangingPunct="0">
                  <a:defRPr sz="2400">
                    <a:solidFill>
                      <a:schemeClr val="tx1"/>
                    </a:solidFill>
                    <a:latin typeface="Times New Roman" panose="02020603050405020304" pitchFamily="18" charset="0"/>
                  </a:defRPr>
                </a:lvl2pPr>
                <a:lvl3pPr marL="1143000" indent="-228600" eaLnBrk="0" hangingPunct="0">
                  <a:defRPr sz="2400">
                    <a:solidFill>
                      <a:schemeClr val="tx1"/>
                    </a:solidFill>
                    <a:latin typeface="Times New Roman" panose="02020603050405020304" pitchFamily="18" charset="0"/>
                  </a:defRPr>
                </a:lvl3pPr>
                <a:lvl4pPr marL="1600200" indent="-228600" eaLnBrk="0" hangingPunct="0">
                  <a:defRPr sz="2400">
                    <a:solidFill>
                      <a:schemeClr val="tx1"/>
                    </a:solidFill>
                    <a:latin typeface="Times New Roman" panose="02020603050405020304" pitchFamily="18" charset="0"/>
                  </a:defRPr>
                </a:lvl4pPr>
                <a:lvl5pPr marL="2057400" indent="-228600" eaLnBrk="0" hangingPunct="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a:p>
            </p:txBody>
          </p:sp>
        </p:grpSp>
      </p:gr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Rectangle 2">
            <a:extLst>
              <a:ext uri="{FF2B5EF4-FFF2-40B4-BE49-F238E27FC236}">
                <a16:creationId xmlns:a16="http://schemas.microsoft.com/office/drawing/2014/main" id="{5372BDC3-104B-B53D-7BC5-D3602F62F857}"/>
              </a:ext>
            </a:extLst>
          </p:cNvPr>
          <p:cNvSpPr>
            <a:spLocks noGrp="1" noChangeArrowheads="1"/>
          </p:cNvSpPr>
          <p:nvPr>
            <p:ph type="title"/>
          </p:nvPr>
        </p:nvSpPr>
        <p:spPr>
          <a:xfrm>
            <a:off x="1981200" y="1143001"/>
            <a:ext cx="8229600" cy="1069975"/>
          </a:xfrm>
        </p:spPr>
        <p:txBody>
          <a:bodyPr>
            <a:normAutofit/>
          </a:bodyPr>
          <a:lstStyle/>
          <a:p>
            <a:pPr>
              <a:defRPr/>
            </a:pPr>
            <a:r>
              <a:rPr lang="en-US"/>
              <a:t>SQL Data Definition Language (DDL)</a:t>
            </a:r>
          </a:p>
        </p:txBody>
      </p:sp>
      <p:grpSp>
        <p:nvGrpSpPr>
          <p:cNvPr id="10243" name="Group 3">
            <a:extLst>
              <a:ext uri="{FF2B5EF4-FFF2-40B4-BE49-F238E27FC236}">
                <a16:creationId xmlns:a16="http://schemas.microsoft.com/office/drawing/2014/main" id="{C05F66B1-FBB4-88A9-A1A1-49D326832E5A}"/>
              </a:ext>
            </a:extLst>
          </p:cNvPr>
          <p:cNvGrpSpPr>
            <a:grpSpLocks/>
          </p:cNvGrpSpPr>
          <p:nvPr/>
        </p:nvGrpSpPr>
        <p:grpSpPr bwMode="auto">
          <a:xfrm>
            <a:off x="2286000" y="1981200"/>
            <a:ext cx="7924800" cy="3962400"/>
            <a:chOff x="-3" y="-3"/>
            <a:chExt cx="2762" cy="1354"/>
          </a:xfrm>
        </p:grpSpPr>
        <p:sp>
          <p:nvSpPr>
            <p:cNvPr id="10244" name="Rectangle 4">
              <a:extLst>
                <a:ext uri="{FF2B5EF4-FFF2-40B4-BE49-F238E27FC236}">
                  <a16:creationId xmlns:a16="http://schemas.microsoft.com/office/drawing/2014/main" id="{8A07D914-F1F1-A3A2-16BC-B91387A660BB}"/>
                </a:ext>
              </a:extLst>
            </p:cNvPr>
            <p:cNvSpPr>
              <a:spLocks noChangeArrowheads="1"/>
            </p:cNvSpPr>
            <p:nvPr/>
          </p:nvSpPr>
          <p:spPr bwMode="auto">
            <a:xfrm>
              <a:off x="0" y="0"/>
              <a:ext cx="2756" cy="15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2400">
                  <a:solidFill>
                    <a:schemeClr val="tx1"/>
                  </a:solidFill>
                  <a:latin typeface="Times New Roman" panose="02020603050405020304" pitchFamily="18" charset="0"/>
                </a:defRPr>
              </a:lvl1pPr>
              <a:lvl2pPr marL="742950" indent="-285750" eaLnBrk="0" hangingPunct="0">
                <a:defRPr sz="2400">
                  <a:solidFill>
                    <a:schemeClr val="tx1"/>
                  </a:solidFill>
                  <a:latin typeface="Times New Roman" panose="02020603050405020304" pitchFamily="18" charset="0"/>
                </a:defRPr>
              </a:lvl2pPr>
              <a:lvl3pPr marL="1143000" indent="-228600" eaLnBrk="0" hangingPunct="0">
                <a:defRPr sz="2400">
                  <a:solidFill>
                    <a:schemeClr val="tx1"/>
                  </a:solidFill>
                  <a:latin typeface="Times New Roman" panose="02020603050405020304" pitchFamily="18" charset="0"/>
                </a:defRPr>
              </a:lvl3pPr>
              <a:lvl4pPr marL="1600200" indent="-228600" eaLnBrk="0" hangingPunct="0">
                <a:defRPr sz="2400">
                  <a:solidFill>
                    <a:schemeClr val="tx1"/>
                  </a:solidFill>
                  <a:latin typeface="Times New Roman" panose="02020603050405020304" pitchFamily="18" charset="0"/>
                </a:defRPr>
              </a:lvl4pPr>
              <a:lvl5pPr marL="2057400" indent="-228600" eaLnBrk="0" hangingPunct="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a:p>
          </p:txBody>
        </p:sp>
        <p:grpSp>
          <p:nvGrpSpPr>
            <p:cNvPr id="10245" name="Group 5">
              <a:extLst>
                <a:ext uri="{FF2B5EF4-FFF2-40B4-BE49-F238E27FC236}">
                  <a16:creationId xmlns:a16="http://schemas.microsoft.com/office/drawing/2014/main" id="{2EC561C9-741A-0597-56E7-F502C7300181}"/>
                </a:ext>
              </a:extLst>
            </p:cNvPr>
            <p:cNvGrpSpPr>
              <a:grpSpLocks/>
            </p:cNvGrpSpPr>
            <p:nvPr/>
          </p:nvGrpSpPr>
          <p:grpSpPr bwMode="auto">
            <a:xfrm>
              <a:off x="-3" y="-3"/>
              <a:ext cx="2762" cy="1354"/>
              <a:chOff x="-3" y="-3"/>
              <a:chExt cx="2762" cy="1354"/>
            </a:xfrm>
          </p:grpSpPr>
          <p:grpSp>
            <p:nvGrpSpPr>
              <p:cNvPr id="10246" name="Group 6">
                <a:extLst>
                  <a:ext uri="{FF2B5EF4-FFF2-40B4-BE49-F238E27FC236}">
                    <a16:creationId xmlns:a16="http://schemas.microsoft.com/office/drawing/2014/main" id="{4485AFDE-84A4-B77A-78B7-E2516B2C5D27}"/>
                  </a:ext>
                </a:extLst>
              </p:cNvPr>
              <p:cNvGrpSpPr>
                <a:grpSpLocks/>
              </p:cNvGrpSpPr>
              <p:nvPr/>
            </p:nvGrpSpPr>
            <p:grpSpPr bwMode="auto">
              <a:xfrm>
                <a:off x="0" y="0"/>
                <a:ext cx="2756" cy="1348"/>
                <a:chOff x="0" y="0"/>
                <a:chExt cx="2756" cy="1348"/>
              </a:xfrm>
            </p:grpSpPr>
            <p:sp>
              <p:nvSpPr>
                <p:cNvPr id="10248" name="Rectangle 7">
                  <a:extLst>
                    <a:ext uri="{FF2B5EF4-FFF2-40B4-BE49-F238E27FC236}">
                      <a16:creationId xmlns:a16="http://schemas.microsoft.com/office/drawing/2014/main" id="{34DAEC9D-1B2C-D3D1-6D17-5BEFA77F8180}"/>
                    </a:ext>
                  </a:extLst>
                </p:cNvPr>
                <p:cNvSpPr>
                  <a:spLocks noChangeArrowheads="1"/>
                </p:cNvSpPr>
                <p:nvPr/>
              </p:nvSpPr>
              <p:spPr bwMode="auto">
                <a:xfrm>
                  <a:off x="0" y="0"/>
                  <a:ext cx="2756" cy="134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Times New Roman" panose="02020603050405020304" pitchFamily="18" charset="0"/>
                    </a:defRPr>
                  </a:lvl1pPr>
                  <a:lvl2pPr marL="742950" indent="-285750" eaLnBrk="0" hangingPunct="0">
                    <a:defRPr sz="2400">
                      <a:solidFill>
                        <a:schemeClr val="tx1"/>
                      </a:solidFill>
                      <a:latin typeface="Times New Roman" panose="02020603050405020304" pitchFamily="18" charset="0"/>
                    </a:defRPr>
                  </a:lvl2pPr>
                  <a:lvl3pPr marL="1143000" indent="-228600" eaLnBrk="0" hangingPunct="0">
                    <a:defRPr sz="2400">
                      <a:solidFill>
                        <a:schemeClr val="tx1"/>
                      </a:solidFill>
                      <a:latin typeface="Times New Roman" panose="02020603050405020304" pitchFamily="18" charset="0"/>
                    </a:defRPr>
                  </a:lvl3pPr>
                  <a:lvl4pPr marL="1600200" indent="-228600" eaLnBrk="0" hangingPunct="0">
                    <a:defRPr sz="2400">
                      <a:solidFill>
                        <a:schemeClr val="tx1"/>
                      </a:solidFill>
                      <a:latin typeface="Times New Roman" panose="02020603050405020304" pitchFamily="18" charset="0"/>
                    </a:defRPr>
                  </a:lvl4pPr>
                  <a:lvl5pPr marL="2057400" indent="-228600" eaLnBrk="0" hangingPunct="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r>
                    <a:rPr lang="en-US" altLang="en-US" sz="1900">
                      <a:latin typeface="Verdana" panose="020B0604030504040204" pitchFamily="34" charset="0"/>
                    </a:rPr>
                    <a:t>The Data Definition Language (DDL) part of SQL permits database tables to be created or deleted. We can also define indexes (keys), specify links between tables, and impose constraints between database tables.</a:t>
                  </a:r>
                </a:p>
                <a:p>
                  <a:pPr eaLnBrk="1" hangingPunct="1"/>
                  <a:endParaRPr lang="en-US" altLang="en-US" sz="1900">
                    <a:latin typeface="Verdana" panose="020B0604030504040204" pitchFamily="34" charset="0"/>
                  </a:endParaRPr>
                </a:p>
                <a:p>
                  <a:pPr eaLnBrk="1" hangingPunct="1"/>
                  <a:r>
                    <a:rPr lang="en-US" altLang="en-US" sz="1900">
                      <a:latin typeface="Verdana" panose="020B0604030504040204" pitchFamily="34" charset="0"/>
                    </a:rPr>
                    <a:t>The most important DDL statements in SQL are: </a:t>
                  </a:r>
                </a:p>
                <a:p>
                  <a:pPr eaLnBrk="1" hangingPunct="1"/>
                  <a:endParaRPr lang="en-US" altLang="en-US" sz="1900">
                    <a:latin typeface="Verdana" panose="020B0604030504040204" pitchFamily="34" charset="0"/>
                  </a:endParaRPr>
                </a:p>
                <a:p>
                  <a:pPr eaLnBrk="1" hangingPunct="1">
                    <a:buFontTx/>
                    <a:buChar char="•"/>
                  </a:pPr>
                  <a:r>
                    <a:rPr lang="en-US" altLang="en-US" sz="1900" b="1">
                      <a:latin typeface="Verdana" panose="020B0604030504040204" pitchFamily="34" charset="0"/>
                    </a:rPr>
                    <a:t>CREATE TABLE</a:t>
                  </a:r>
                  <a:r>
                    <a:rPr lang="en-US" altLang="en-US" sz="1900">
                      <a:latin typeface="Verdana" panose="020B0604030504040204" pitchFamily="34" charset="0"/>
                    </a:rPr>
                    <a:t> - creates a new database table </a:t>
                  </a:r>
                </a:p>
                <a:p>
                  <a:pPr eaLnBrk="1" hangingPunct="1">
                    <a:buFontTx/>
                    <a:buChar char="•"/>
                  </a:pPr>
                  <a:r>
                    <a:rPr lang="en-US" altLang="en-US" sz="1900" b="1">
                      <a:latin typeface="Verdana" panose="020B0604030504040204" pitchFamily="34" charset="0"/>
                    </a:rPr>
                    <a:t>ALTER TABLE </a:t>
                  </a:r>
                  <a:r>
                    <a:rPr lang="en-US" altLang="en-US" sz="1900">
                      <a:latin typeface="Verdana" panose="020B0604030504040204" pitchFamily="34" charset="0"/>
                    </a:rPr>
                    <a:t>- alters (changes) a database table </a:t>
                  </a:r>
                </a:p>
                <a:p>
                  <a:pPr eaLnBrk="1" hangingPunct="1">
                    <a:buFontTx/>
                    <a:buChar char="•"/>
                  </a:pPr>
                  <a:r>
                    <a:rPr lang="en-US" altLang="en-US" sz="1900" b="1">
                      <a:latin typeface="Verdana" panose="020B0604030504040204" pitchFamily="34" charset="0"/>
                    </a:rPr>
                    <a:t>DROP TABLE</a:t>
                  </a:r>
                  <a:r>
                    <a:rPr lang="en-US" altLang="en-US" sz="1900">
                      <a:latin typeface="Verdana" panose="020B0604030504040204" pitchFamily="34" charset="0"/>
                    </a:rPr>
                    <a:t> - deletes a database table </a:t>
                  </a:r>
                </a:p>
                <a:p>
                  <a:pPr eaLnBrk="1" hangingPunct="1">
                    <a:buFontTx/>
                    <a:buChar char="•"/>
                  </a:pPr>
                  <a:r>
                    <a:rPr lang="en-US" altLang="en-US" sz="1900" b="1">
                      <a:latin typeface="Verdana" panose="020B0604030504040204" pitchFamily="34" charset="0"/>
                    </a:rPr>
                    <a:t>CREATE INDEX</a:t>
                  </a:r>
                  <a:r>
                    <a:rPr lang="en-US" altLang="en-US" sz="1900">
                      <a:latin typeface="Verdana" panose="020B0604030504040204" pitchFamily="34" charset="0"/>
                    </a:rPr>
                    <a:t> - creates an index (search key) </a:t>
                  </a:r>
                </a:p>
                <a:p>
                  <a:pPr eaLnBrk="1" hangingPunct="1">
                    <a:buFontTx/>
                    <a:buChar char="•"/>
                  </a:pPr>
                  <a:r>
                    <a:rPr lang="en-US" altLang="en-US" sz="1900" b="1">
                      <a:latin typeface="Verdana" panose="020B0604030504040204" pitchFamily="34" charset="0"/>
                    </a:rPr>
                    <a:t>DROP INDEX</a:t>
                  </a:r>
                  <a:r>
                    <a:rPr lang="en-US" altLang="en-US" sz="1900">
                      <a:latin typeface="Verdana" panose="020B0604030504040204" pitchFamily="34" charset="0"/>
                    </a:rPr>
                    <a:t> - deletes an index </a:t>
                  </a:r>
                </a:p>
              </p:txBody>
            </p:sp>
            <p:sp>
              <p:nvSpPr>
                <p:cNvPr id="10249" name="Rectangle 8">
                  <a:extLst>
                    <a:ext uri="{FF2B5EF4-FFF2-40B4-BE49-F238E27FC236}">
                      <a16:creationId xmlns:a16="http://schemas.microsoft.com/office/drawing/2014/main" id="{D9784298-2827-95BE-8BF8-BD97E67B2EDB}"/>
                    </a:ext>
                  </a:extLst>
                </p:cNvPr>
                <p:cNvSpPr>
                  <a:spLocks noChangeArrowheads="1"/>
                </p:cNvSpPr>
                <p:nvPr/>
              </p:nvSpPr>
              <p:spPr bwMode="auto">
                <a:xfrm>
                  <a:off x="0" y="0"/>
                  <a:ext cx="2756" cy="1348"/>
                </a:xfrm>
                <a:prstGeom prst="rect">
                  <a:avLst/>
                </a:prstGeom>
                <a:noFill/>
                <a:ln w="7">
                  <a:solidFill>
                    <a:srgbClr val="A0A0A0"/>
                  </a:solidFill>
                  <a:miter lim="800000"/>
                  <a:headEnd/>
                  <a:tailEnd/>
                </a:ln>
                <a:extLst>
                  <a:ext uri="{909E8E84-426E-40DD-AFC4-6F175D3DCCD1}">
                    <a14:hiddenFill xmlns:a14="http://schemas.microsoft.com/office/drawing/2010/main">
                      <a:solidFill>
                        <a:srgbClr val="FFFFFF"/>
                      </a:solidFill>
                    </a14:hiddenFill>
                  </a:ext>
                </a:extLst>
              </p:spPr>
              <p:txBody>
                <a:bodyPr/>
                <a:lstStyle>
                  <a:lvl1pPr eaLnBrk="0" hangingPunct="0">
                    <a:defRPr sz="2400">
                      <a:solidFill>
                        <a:schemeClr val="tx1"/>
                      </a:solidFill>
                      <a:latin typeface="Times New Roman" panose="02020603050405020304" pitchFamily="18" charset="0"/>
                    </a:defRPr>
                  </a:lvl1pPr>
                  <a:lvl2pPr marL="742950" indent="-285750" eaLnBrk="0" hangingPunct="0">
                    <a:defRPr sz="2400">
                      <a:solidFill>
                        <a:schemeClr val="tx1"/>
                      </a:solidFill>
                      <a:latin typeface="Times New Roman" panose="02020603050405020304" pitchFamily="18" charset="0"/>
                    </a:defRPr>
                  </a:lvl2pPr>
                  <a:lvl3pPr marL="1143000" indent="-228600" eaLnBrk="0" hangingPunct="0">
                    <a:defRPr sz="2400">
                      <a:solidFill>
                        <a:schemeClr val="tx1"/>
                      </a:solidFill>
                      <a:latin typeface="Times New Roman" panose="02020603050405020304" pitchFamily="18" charset="0"/>
                    </a:defRPr>
                  </a:lvl3pPr>
                  <a:lvl4pPr marL="1600200" indent="-228600" eaLnBrk="0" hangingPunct="0">
                    <a:defRPr sz="2400">
                      <a:solidFill>
                        <a:schemeClr val="tx1"/>
                      </a:solidFill>
                      <a:latin typeface="Times New Roman" panose="02020603050405020304" pitchFamily="18" charset="0"/>
                    </a:defRPr>
                  </a:lvl4pPr>
                  <a:lvl5pPr marL="2057400" indent="-228600" eaLnBrk="0" hangingPunct="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a:p>
              </p:txBody>
            </p:sp>
          </p:grpSp>
          <p:sp>
            <p:nvSpPr>
              <p:cNvPr id="10247" name="Rectangle 9">
                <a:extLst>
                  <a:ext uri="{FF2B5EF4-FFF2-40B4-BE49-F238E27FC236}">
                    <a16:creationId xmlns:a16="http://schemas.microsoft.com/office/drawing/2014/main" id="{25637743-DB27-940B-0342-83D90643C073}"/>
                  </a:ext>
                </a:extLst>
              </p:cNvPr>
              <p:cNvSpPr>
                <a:spLocks noChangeArrowheads="1"/>
              </p:cNvSpPr>
              <p:nvPr/>
            </p:nvSpPr>
            <p:spPr bwMode="auto">
              <a:xfrm>
                <a:off x="-3" y="-3"/>
                <a:ext cx="2762" cy="1354"/>
              </a:xfrm>
              <a:prstGeom prst="rect">
                <a:avLst/>
              </a:prstGeom>
              <a:noFill/>
              <a:ln w="9525">
                <a:solidFill>
                  <a:srgbClr val="A0A0A0"/>
                </a:solidFill>
                <a:miter lim="800000"/>
                <a:headEnd/>
                <a:tailEnd/>
              </a:ln>
              <a:extLst>
                <a:ext uri="{909E8E84-426E-40DD-AFC4-6F175D3DCCD1}">
                  <a14:hiddenFill xmlns:a14="http://schemas.microsoft.com/office/drawing/2010/main">
                    <a:solidFill>
                      <a:srgbClr val="FFFFFF"/>
                    </a:solidFill>
                  </a14:hiddenFill>
                </a:ext>
              </a:extLst>
            </p:spPr>
            <p:txBody>
              <a:bodyPr/>
              <a:lstStyle>
                <a:lvl1pPr eaLnBrk="0" hangingPunct="0">
                  <a:defRPr sz="2400">
                    <a:solidFill>
                      <a:schemeClr val="tx1"/>
                    </a:solidFill>
                    <a:latin typeface="Times New Roman" panose="02020603050405020304" pitchFamily="18" charset="0"/>
                  </a:defRPr>
                </a:lvl1pPr>
                <a:lvl2pPr marL="742950" indent="-285750" eaLnBrk="0" hangingPunct="0">
                  <a:defRPr sz="2400">
                    <a:solidFill>
                      <a:schemeClr val="tx1"/>
                    </a:solidFill>
                    <a:latin typeface="Times New Roman" panose="02020603050405020304" pitchFamily="18" charset="0"/>
                  </a:defRPr>
                </a:lvl2pPr>
                <a:lvl3pPr marL="1143000" indent="-228600" eaLnBrk="0" hangingPunct="0">
                  <a:defRPr sz="2400">
                    <a:solidFill>
                      <a:schemeClr val="tx1"/>
                    </a:solidFill>
                    <a:latin typeface="Times New Roman" panose="02020603050405020304" pitchFamily="18" charset="0"/>
                  </a:defRPr>
                </a:lvl3pPr>
                <a:lvl4pPr marL="1600200" indent="-228600" eaLnBrk="0" hangingPunct="0">
                  <a:defRPr sz="2400">
                    <a:solidFill>
                      <a:schemeClr val="tx1"/>
                    </a:solidFill>
                    <a:latin typeface="Times New Roman" panose="02020603050405020304" pitchFamily="18" charset="0"/>
                  </a:defRPr>
                </a:lvl4pPr>
                <a:lvl5pPr marL="2057400" indent="-228600" eaLnBrk="0" hangingPunct="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a:p>
            </p:txBody>
          </p:sp>
        </p:grpSp>
      </p:gr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Rectangle 2">
            <a:extLst>
              <a:ext uri="{FF2B5EF4-FFF2-40B4-BE49-F238E27FC236}">
                <a16:creationId xmlns:a16="http://schemas.microsoft.com/office/drawing/2014/main" id="{4753FA97-226A-507D-8284-435C4B2942FE}"/>
              </a:ext>
            </a:extLst>
          </p:cNvPr>
          <p:cNvSpPr>
            <a:spLocks noGrp="1" noChangeArrowheads="1"/>
          </p:cNvSpPr>
          <p:nvPr>
            <p:ph type="title"/>
          </p:nvPr>
        </p:nvSpPr>
        <p:spPr>
          <a:xfrm>
            <a:off x="1981200" y="1143001"/>
            <a:ext cx="8229600" cy="677108"/>
          </a:xfrm>
        </p:spPr>
        <p:txBody>
          <a:bodyPr/>
          <a:lstStyle/>
          <a:p>
            <a:pPr eaLnBrk="1" hangingPunct="1"/>
            <a:r>
              <a:rPr lang="en-US" altLang="en-US"/>
              <a:t>SQL The SELECT Statement</a:t>
            </a:r>
          </a:p>
        </p:txBody>
      </p:sp>
      <p:grpSp>
        <p:nvGrpSpPr>
          <p:cNvPr id="11267" name="Group 3">
            <a:extLst>
              <a:ext uri="{FF2B5EF4-FFF2-40B4-BE49-F238E27FC236}">
                <a16:creationId xmlns:a16="http://schemas.microsoft.com/office/drawing/2014/main" id="{F119A514-517B-8BFE-15A7-B0C761C5A219}"/>
              </a:ext>
            </a:extLst>
          </p:cNvPr>
          <p:cNvGrpSpPr>
            <a:grpSpLocks/>
          </p:cNvGrpSpPr>
          <p:nvPr/>
        </p:nvGrpSpPr>
        <p:grpSpPr bwMode="auto">
          <a:xfrm>
            <a:off x="2286000" y="1981200"/>
            <a:ext cx="7924800" cy="3962400"/>
            <a:chOff x="-3" y="-3"/>
            <a:chExt cx="2762" cy="1354"/>
          </a:xfrm>
        </p:grpSpPr>
        <p:sp>
          <p:nvSpPr>
            <p:cNvPr id="11268" name="Rectangle 4">
              <a:extLst>
                <a:ext uri="{FF2B5EF4-FFF2-40B4-BE49-F238E27FC236}">
                  <a16:creationId xmlns:a16="http://schemas.microsoft.com/office/drawing/2014/main" id="{EE48637D-6ACA-43A3-6CA2-242E27102C6A}"/>
                </a:ext>
              </a:extLst>
            </p:cNvPr>
            <p:cNvSpPr>
              <a:spLocks noChangeArrowheads="1"/>
            </p:cNvSpPr>
            <p:nvPr/>
          </p:nvSpPr>
          <p:spPr bwMode="auto">
            <a:xfrm>
              <a:off x="0" y="0"/>
              <a:ext cx="2756" cy="15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2400">
                  <a:solidFill>
                    <a:schemeClr val="tx1"/>
                  </a:solidFill>
                  <a:latin typeface="Times New Roman" panose="02020603050405020304" pitchFamily="18" charset="0"/>
                </a:defRPr>
              </a:lvl1pPr>
              <a:lvl2pPr marL="742950" indent="-285750" eaLnBrk="0" hangingPunct="0">
                <a:defRPr sz="2400">
                  <a:solidFill>
                    <a:schemeClr val="tx1"/>
                  </a:solidFill>
                  <a:latin typeface="Times New Roman" panose="02020603050405020304" pitchFamily="18" charset="0"/>
                </a:defRPr>
              </a:lvl2pPr>
              <a:lvl3pPr marL="1143000" indent="-228600" eaLnBrk="0" hangingPunct="0">
                <a:defRPr sz="2400">
                  <a:solidFill>
                    <a:schemeClr val="tx1"/>
                  </a:solidFill>
                  <a:latin typeface="Times New Roman" panose="02020603050405020304" pitchFamily="18" charset="0"/>
                </a:defRPr>
              </a:lvl3pPr>
              <a:lvl4pPr marL="1600200" indent="-228600" eaLnBrk="0" hangingPunct="0">
                <a:defRPr sz="2400">
                  <a:solidFill>
                    <a:schemeClr val="tx1"/>
                  </a:solidFill>
                  <a:latin typeface="Times New Roman" panose="02020603050405020304" pitchFamily="18" charset="0"/>
                </a:defRPr>
              </a:lvl4pPr>
              <a:lvl5pPr marL="2057400" indent="-228600" eaLnBrk="0" hangingPunct="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a:p>
          </p:txBody>
        </p:sp>
        <p:grpSp>
          <p:nvGrpSpPr>
            <p:cNvPr id="11269" name="Group 5">
              <a:extLst>
                <a:ext uri="{FF2B5EF4-FFF2-40B4-BE49-F238E27FC236}">
                  <a16:creationId xmlns:a16="http://schemas.microsoft.com/office/drawing/2014/main" id="{80A92488-E061-188F-D210-BA2040BE3139}"/>
                </a:ext>
              </a:extLst>
            </p:cNvPr>
            <p:cNvGrpSpPr>
              <a:grpSpLocks/>
            </p:cNvGrpSpPr>
            <p:nvPr/>
          </p:nvGrpSpPr>
          <p:grpSpPr bwMode="auto">
            <a:xfrm>
              <a:off x="-3" y="-3"/>
              <a:ext cx="2762" cy="1354"/>
              <a:chOff x="-3" y="-3"/>
              <a:chExt cx="2762" cy="1354"/>
            </a:xfrm>
          </p:grpSpPr>
          <p:grpSp>
            <p:nvGrpSpPr>
              <p:cNvPr id="11270" name="Group 6">
                <a:extLst>
                  <a:ext uri="{FF2B5EF4-FFF2-40B4-BE49-F238E27FC236}">
                    <a16:creationId xmlns:a16="http://schemas.microsoft.com/office/drawing/2014/main" id="{F7C740C6-2EC2-BB3A-04A9-68039C2395CD}"/>
                  </a:ext>
                </a:extLst>
              </p:cNvPr>
              <p:cNvGrpSpPr>
                <a:grpSpLocks/>
              </p:cNvGrpSpPr>
              <p:nvPr/>
            </p:nvGrpSpPr>
            <p:grpSpPr bwMode="auto">
              <a:xfrm>
                <a:off x="0" y="0"/>
                <a:ext cx="2756" cy="1348"/>
                <a:chOff x="0" y="0"/>
                <a:chExt cx="2756" cy="1348"/>
              </a:xfrm>
            </p:grpSpPr>
            <p:sp>
              <p:nvSpPr>
                <p:cNvPr id="11272" name="Rectangle 7">
                  <a:extLst>
                    <a:ext uri="{FF2B5EF4-FFF2-40B4-BE49-F238E27FC236}">
                      <a16:creationId xmlns:a16="http://schemas.microsoft.com/office/drawing/2014/main" id="{31D6EAA7-5944-DB95-C1E7-9A8115F732B3}"/>
                    </a:ext>
                  </a:extLst>
                </p:cNvPr>
                <p:cNvSpPr>
                  <a:spLocks noChangeArrowheads="1"/>
                </p:cNvSpPr>
                <p:nvPr/>
              </p:nvSpPr>
              <p:spPr bwMode="auto">
                <a:xfrm>
                  <a:off x="0" y="0"/>
                  <a:ext cx="2756" cy="134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Times New Roman" panose="02020603050405020304" pitchFamily="18" charset="0"/>
                    </a:defRPr>
                  </a:lvl1pPr>
                  <a:lvl2pPr marL="742950" indent="-285750" eaLnBrk="0" hangingPunct="0">
                    <a:defRPr sz="2400">
                      <a:solidFill>
                        <a:schemeClr val="tx1"/>
                      </a:solidFill>
                      <a:latin typeface="Times New Roman" panose="02020603050405020304" pitchFamily="18" charset="0"/>
                    </a:defRPr>
                  </a:lvl2pPr>
                  <a:lvl3pPr marL="1143000" indent="-228600" eaLnBrk="0" hangingPunct="0">
                    <a:defRPr sz="2400">
                      <a:solidFill>
                        <a:schemeClr val="tx1"/>
                      </a:solidFill>
                      <a:latin typeface="Times New Roman" panose="02020603050405020304" pitchFamily="18" charset="0"/>
                    </a:defRPr>
                  </a:lvl3pPr>
                  <a:lvl4pPr marL="1600200" indent="-228600" eaLnBrk="0" hangingPunct="0">
                    <a:defRPr sz="2400">
                      <a:solidFill>
                        <a:schemeClr val="tx1"/>
                      </a:solidFill>
                      <a:latin typeface="Times New Roman" panose="02020603050405020304" pitchFamily="18" charset="0"/>
                    </a:defRPr>
                  </a:lvl4pPr>
                  <a:lvl5pPr marL="2057400" indent="-228600" eaLnBrk="0" hangingPunct="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r>
                    <a:rPr lang="en-US" altLang="en-US" sz="1900">
                      <a:latin typeface="Verdana" panose="020B0604030504040204" pitchFamily="34" charset="0"/>
                    </a:rPr>
                    <a:t>The SELECT statement is used to select data from a table. The tabular result is stored in a result table (called the result-set).</a:t>
                  </a:r>
                </a:p>
                <a:p>
                  <a:pPr eaLnBrk="1" hangingPunct="1"/>
                  <a:endParaRPr lang="en-US" altLang="en-US" sz="1900">
                    <a:latin typeface="Verdana" panose="020B0604030504040204" pitchFamily="34" charset="0"/>
                  </a:endParaRPr>
                </a:p>
                <a:p>
                  <a:pPr eaLnBrk="1" hangingPunct="1"/>
                  <a:r>
                    <a:rPr lang="en-US" altLang="en-US" sz="1900">
                      <a:latin typeface="Verdana" panose="020B0604030504040204" pitchFamily="34" charset="0"/>
                    </a:rPr>
                    <a:t>Syntax</a:t>
                  </a:r>
                </a:p>
                <a:p>
                  <a:pPr eaLnBrk="1" hangingPunct="1"/>
                  <a:r>
                    <a:rPr lang="en-US" altLang="en-US" sz="2500" b="1">
                      <a:latin typeface="Verdana" panose="020B0604030504040204" pitchFamily="34" charset="0"/>
                    </a:rPr>
                    <a:t>SELECT column_name(s)</a:t>
                  </a:r>
                </a:p>
                <a:p>
                  <a:pPr eaLnBrk="1" hangingPunct="1"/>
                  <a:r>
                    <a:rPr lang="en-US" altLang="en-US" sz="2500" b="1">
                      <a:latin typeface="Verdana" panose="020B0604030504040204" pitchFamily="34" charset="0"/>
                    </a:rPr>
                    <a:t>FROM table_name</a:t>
                  </a:r>
                  <a:r>
                    <a:rPr lang="en-US" altLang="en-US" sz="1900" b="1">
                      <a:latin typeface="Verdana" panose="020B0604030504040204" pitchFamily="34" charset="0"/>
                    </a:rPr>
                    <a:t> </a:t>
                  </a:r>
                </a:p>
                <a:p>
                  <a:pPr eaLnBrk="1" hangingPunct="1"/>
                  <a:endParaRPr lang="en-US" altLang="en-US" sz="1900" b="1">
                    <a:latin typeface="Verdana" panose="020B0604030504040204" pitchFamily="34" charset="0"/>
                  </a:endParaRPr>
                </a:p>
              </p:txBody>
            </p:sp>
            <p:sp>
              <p:nvSpPr>
                <p:cNvPr id="11273" name="Rectangle 8">
                  <a:extLst>
                    <a:ext uri="{FF2B5EF4-FFF2-40B4-BE49-F238E27FC236}">
                      <a16:creationId xmlns:a16="http://schemas.microsoft.com/office/drawing/2014/main" id="{EC2195FA-6977-F4A8-F972-DDC07CA568F2}"/>
                    </a:ext>
                  </a:extLst>
                </p:cNvPr>
                <p:cNvSpPr>
                  <a:spLocks noChangeArrowheads="1"/>
                </p:cNvSpPr>
                <p:nvPr/>
              </p:nvSpPr>
              <p:spPr bwMode="auto">
                <a:xfrm>
                  <a:off x="0" y="0"/>
                  <a:ext cx="2756" cy="1348"/>
                </a:xfrm>
                <a:prstGeom prst="rect">
                  <a:avLst/>
                </a:prstGeom>
                <a:noFill/>
                <a:ln w="7">
                  <a:solidFill>
                    <a:srgbClr val="A0A0A0"/>
                  </a:solidFill>
                  <a:miter lim="800000"/>
                  <a:headEnd/>
                  <a:tailEnd/>
                </a:ln>
                <a:extLst>
                  <a:ext uri="{909E8E84-426E-40DD-AFC4-6F175D3DCCD1}">
                    <a14:hiddenFill xmlns:a14="http://schemas.microsoft.com/office/drawing/2010/main">
                      <a:solidFill>
                        <a:srgbClr val="FFFFFF"/>
                      </a:solidFill>
                    </a14:hiddenFill>
                  </a:ext>
                </a:extLst>
              </p:spPr>
              <p:txBody>
                <a:bodyPr/>
                <a:lstStyle>
                  <a:lvl1pPr eaLnBrk="0" hangingPunct="0">
                    <a:defRPr sz="2400">
                      <a:solidFill>
                        <a:schemeClr val="tx1"/>
                      </a:solidFill>
                      <a:latin typeface="Times New Roman" panose="02020603050405020304" pitchFamily="18" charset="0"/>
                    </a:defRPr>
                  </a:lvl1pPr>
                  <a:lvl2pPr marL="742950" indent="-285750" eaLnBrk="0" hangingPunct="0">
                    <a:defRPr sz="2400">
                      <a:solidFill>
                        <a:schemeClr val="tx1"/>
                      </a:solidFill>
                      <a:latin typeface="Times New Roman" panose="02020603050405020304" pitchFamily="18" charset="0"/>
                    </a:defRPr>
                  </a:lvl2pPr>
                  <a:lvl3pPr marL="1143000" indent="-228600" eaLnBrk="0" hangingPunct="0">
                    <a:defRPr sz="2400">
                      <a:solidFill>
                        <a:schemeClr val="tx1"/>
                      </a:solidFill>
                      <a:latin typeface="Times New Roman" panose="02020603050405020304" pitchFamily="18" charset="0"/>
                    </a:defRPr>
                  </a:lvl3pPr>
                  <a:lvl4pPr marL="1600200" indent="-228600" eaLnBrk="0" hangingPunct="0">
                    <a:defRPr sz="2400">
                      <a:solidFill>
                        <a:schemeClr val="tx1"/>
                      </a:solidFill>
                      <a:latin typeface="Times New Roman" panose="02020603050405020304" pitchFamily="18" charset="0"/>
                    </a:defRPr>
                  </a:lvl4pPr>
                  <a:lvl5pPr marL="2057400" indent="-228600" eaLnBrk="0" hangingPunct="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a:p>
              </p:txBody>
            </p:sp>
          </p:grpSp>
          <p:sp>
            <p:nvSpPr>
              <p:cNvPr id="11271" name="Rectangle 9">
                <a:extLst>
                  <a:ext uri="{FF2B5EF4-FFF2-40B4-BE49-F238E27FC236}">
                    <a16:creationId xmlns:a16="http://schemas.microsoft.com/office/drawing/2014/main" id="{3F1E67F9-52BD-1A0F-B79E-0FCD83676946}"/>
                  </a:ext>
                </a:extLst>
              </p:cNvPr>
              <p:cNvSpPr>
                <a:spLocks noChangeArrowheads="1"/>
              </p:cNvSpPr>
              <p:nvPr/>
            </p:nvSpPr>
            <p:spPr bwMode="auto">
              <a:xfrm>
                <a:off x="-3" y="-3"/>
                <a:ext cx="2762" cy="1354"/>
              </a:xfrm>
              <a:prstGeom prst="rect">
                <a:avLst/>
              </a:prstGeom>
              <a:noFill/>
              <a:ln w="9525">
                <a:solidFill>
                  <a:srgbClr val="A0A0A0"/>
                </a:solidFill>
                <a:miter lim="800000"/>
                <a:headEnd/>
                <a:tailEnd/>
              </a:ln>
              <a:extLst>
                <a:ext uri="{909E8E84-426E-40DD-AFC4-6F175D3DCCD1}">
                  <a14:hiddenFill xmlns:a14="http://schemas.microsoft.com/office/drawing/2010/main">
                    <a:solidFill>
                      <a:srgbClr val="FFFFFF"/>
                    </a:solidFill>
                  </a14:hiddenFill>
                </a:ext>
              </a:extLst>
            </p:spPr>
            <p:txBody>
              <a:bodyPr/>
              <a:lstStyle>
                <a:lvl1pPr eaLnBrk="0" hangingPunct="0">
                  <a:defRPr sz="2400">
                    <a:solidFill>
                      <a:schemeClr val="tx1"/>
                    </a:solidFill>
                    <a:latin typeface="Times New Roman" panose="02020603050405020304" pitchFamily="18" charset="0"/>
                  </a:defRPr>
                </a:lvl1pPr>
                <a:lvl2pPr marL="742950" indent="-285750" eaLnBrk="0" hangingPunct="0">
                  <a:defRPr sz="2400">
                    <a:solidFill>
                      <a:schemeClr val="tx1"/>
                    </a:solidFill>
                    <a:latin typeface="Times New Roman" panose="02020603050405020304" pitchFamily="18" charset="0"/>
                  </a:defRPr>
                </a:lvl2pPr>
                <a:lvl3pPr marL="1143000" indent="-228600" eaLnBrk="0" hangingPunct="0">
                  <a:defRPr sz="2400">
                    <a:solidFill>
                      <a:schemeClr val="tx1"/>
                    </a:solidFill>
                    <a:latin typeface="Times New Roman" panose="02020603050405020304" pitchFamily="18" charset="0"/>
                  </a:defRPr>
                </a:lvl3pPr>
                <a:lvl4pPr marL="1600200" indent="-228600" eaLnBrk="0" hangingPunct="0">
                  <a:defRPr sz="2400">
                    <a:solidFill>
                      <a:schemeClr val="tx1"/>
                    </a:solidFill>
                    <a:latin typeface="Times New Roman" panose="02020603050405020304" pitchFamily="18" charset="0"/>
                  </a:defRPr>
                </a:lvl4pPr>
                <a:lvl5pPr marL="2057400" indent="-228600" eaLnBrk="0" hangingPunct="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a:p>
            </p:txBody>
          </p:sp>
        </p:grpSp>
      </p:gr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Rectangle 107">
            <a:extLst>
              <a:ext uri="{FF2B5EF4-FFF2-40B4-BE49-F238E27FC236}">
                <a16:creationId xmlns:a16="http://schemas.microsoft.com/office/drawing/2014/main" id="{4C6008CE-E7F1-3252-DD88-5079E19B333F}"/>
              </a:ext>
            </a:extLst>
          </p:cNvPr>
          <p:cNvSpPr>
            <a:spLocks noChangeArrowheads="1"/>
          </p:cNvSpPr>
          <p:nvPr/>
        </p:nvSpPr>
        <p:spPr bwMode="auto">
          <a:xfrm>
            <a:off x="2209800" y="381000"/>
            <a:ext cx="7924800" cy="13843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2400">
                <a:solidFill>
                  <a:schemeClr val="tx1"/>
                </a:solidFill>
                <a:latin typeface="Times New Roman" panose="02020603050405020304" pitchFamily="18" charset="0"/>
              </a:defRPr>
            </a:lvl1pPr>
            <a:lvl2pPr marL="742950" indent="-285750" eaLnBrk="0" hangingPunct="0">
              <a:defRPr sz="2400">
                <a:solidFill>
                  <a:schemeClr val="tx1"/>
                </a:solidFill>
                <a:latin typeface="Times New Roman" panose="02020603050405020304" pitchFamily="18" charset="0"/>
              </a:defRPr>
            </a:lvl2pPr>
            <a:lvl3pPr marL="1143000" indent="-228600" eaLnBrk="0" hangingPunct="0">
              <a:defRPr sz="2400">
                <a:solidFill>
                  <a:schemeClr val="tx1"/>
                </a:solidFill>
                <a:latin typeface="Times New Roman" panose="02020603050405020304" pitchFamily="18" charset="0"/>
              </a:defRPr>
            </a:lvl3pPr>
            <a:lvl4pPr marL="1600200" indent="-228600" eaLnBrk="0" hangingPunct="0">
              <a:defRPr sz="2400">
                <a:solidFill>
                  <a:schemeClr val="tx1"/>
                </a:solidFill>
                <a:latin typeface="Times New Roman" panose="02020603050405020304" pitchFamily="18" charset="0"/>
              </a:defRPr>
            </a:lvl4pPr>
            <a:lvl5pPr marL="2057400" indent="-228600" eaLnBrk="0" hangingPunct="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spcBef>
                <a:spcPct val="50000"/>
              </a:spcBef>
            </a:pPr>
            <a:r>
              <a:rPr lang="en-US" altLang="en-US"/>
              <a:t>To select the columns named "LastName" and "FirstName", use a SELECT statement like this:</a:t>
            </a:r>
          </a:p>
          <a:p>
            <a:pPr algn="ctr" eaLnBrk="1" hangingPunct="1">
              <a:spcBef>
                <a:spcPct val="50000"/>
              </a:spcBef>
            </a:pPr>
            <a:r>
              <a:rPr lang="en-US" altLang="en-US">
                <a:solidFill>
                  <a:srgbClr val="FF0000"/>
                </a:solidFill>
              </a:rPr>
              <a:t>SELECT LastName,</a:t>
            </a:r>
            <a:r>
              <a:rPr lang="sk-SK" altLang="en-US">
                <a:solidFill>
                  <a:srgbClr val="FF0000"/>
                </a:solidFill>
              </a:rPr>
              <a:t> </a:t>
            </a:r>
            <a:r>
              <a:rPr lang="en-US" altLang="en-US">
                <a:solidFill>
                  <a:srgbClr val="FF0000"/>
                </a:solidFill>
              </a:rPr>
              <a:t>FirstName FROM Persons</a:t>
            </a:r>
            <a:r>
              <a:rPr lang="en-US" altLang="en-US"/>
              <a:t> </a:t>
            </a:r>
          </a:p>
        </p:txBody>
      </p:sp>
      <p:grpSp>
        <p:nvGrpSpPr>
          <p:cNvPr id="12291" name="Group 166">
            <a:extLst>
              <a:ext uri="{FF2B5EF4-FFF2-40B4-BE49-F238E27FC236}">
                <a16:creationId xmlns:a16="http://schemas.microsoft.com/office/drawing/2014/main" id="{53DD5968-F00E-AD13-3C0C-1C5723375680}"/>
              </a:ext>
            </a:extLst>
          </p:cNvPr>
          <p:cNvGrpSpPr>
            <a:grpSpLocks/>
          </p:cNvGrpSpPr>
          <p:nvPr/>
        </p:nvGrpSpPr>
        <p:grpSpPr bwMode="auto">
          <a:xfrm>
            <a:off x="2667000" y="1905001"/>
            <a:ext cx="5791200" cy="1603375"/>
            <a:chOff x="-3" y="-3"/>
            <a:chExt cx="5770" cy="1059"/>
          </a:xfrm>
        </p:grpSpPr>
        <p:sp>
          <p:nvSpPr>
            <p:cNvPr id="12327" name="Rectangle 108">
              <a:extLst>
                <a:ext uri="{FF2B5EF4-FFF2-40B4-BE49-F238E27FC236}">
                  <a16:creationId xmlns:a16="http://schemas.microsoft.com/office/drawing/2014/main" id="{DC365C9E-F602-71FD-4610-1C238E77F8D7}"/>
                </a:ext>
              </a:extLst>
            </p:cNvPr>
            <p:cNvSpPr>
              <a:spLocks noChangeArrowheads="1"/>
            </p:cNvSpPr>
            <p:nvPr/>
          </p:nvSpPr>
          <p:spPr bwMode="auto">
            <a:xfrm>
              <a:off x="0" y="0"/>
              <a:ext cx="2756" cy="30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2400">
                  <a:solidFill>
                    <a:schemeClr val="tx1"/>
                  </a:solidFill>
                  <a:latin typeface="Times New Roman" panose="02020603050405020304" pitchFamily="18" charset="0"/>
                </a:defRPr>
              </a:lvl1pPr>
              <a:lvl2pPr marL="742950" indent="-285750" eaLnBrk="0" hangingPunct="0">
                <a:defRPr sz="2400">
                  <a:solidFill>
                    <a:schemeClr val="tx1"/>
                  </a:solidFill>
                  <a:latin typeface="Times New Roman" panose="02020603050405020304" pitchFamily="18" charset="0"/>
                </a:defRPr>
              </a:lvl2pPr>
              <a:lvl3pPr marL="1143000" indent="-228600" eaLnBrk="0" hangingPunct="0">
                <a:defRPr sz="2400">
                  <a:solidFill>
                    <a:schemeClr val="tx1"/>
                  </a:solidFill>
                  <a:latin typeface="Times New Roman" panose="02020603050405020304" pitchFamily="18" charset="0"/>
                </a:defRPr>
              </a:lvl3pPr>
              <a:lvl4pPr marL="1600200" indent="-228600" eaLnBrk="0" hangingPunct="0">
                <a:defRPr sz="2400">
                  <a:solidFill>
                    <a:schemeClr val="tx1"/>
                  </a:solidFill>
                  <a:latin typeface="Times New Roman" panose="02020603050405020304" pitchFamily="18" charset="0"/>
                </a:defRPr>
              </a:lvl4pPr>
              <a:lvl5pPr marL="2057400" indent="-228600" eaLnBrk="0" hangingPunct="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a:p>
          </p:txBody>
        </p:sp>
        <p:grpSp>
          <p:nvGrpSpPr>
            <p:cNvPr id="12328" name="Group 165">
              <a:extLst>
                <a:ext uri="{FF2B5EF4-FFF2-40B4-BE49-F238E27FC236}">
                  <a16:creationId xmlns:a16="http://schemas.microsoft.com/office/drawing/2014/main" id="{FE708C69-E0BA-1682-3143-2C9E7DCA87F4}"/>
                </a:ext>
              </a:extLst>
            </p:cNvPr>
            <p:cNvGrpSpPr>
              <a:grpSpLocks/>
            </p:cNvGrpSpPr>
            <p:nvPr/>
          </p:nvGrpSpPr>
          <p:grpSpPr bwMode="auto">
            <a:xfrm>
              <a:off x="-3" y="-3"/>
              <a:ext cx="5770" cy="1059"/>
              <a:chOff x="-3" y="-3"/>
              <a:chExt cx="5770" cy="1059"/>
            </a:xfrm>
          </p:grpSpPr>
          <p:grpSp>
            <p:nvGrpSpPr>
              <p:cNvPr id="12329" name="Group 163">
                <a:extLst>
                  <a:ext uri="{FF2B5EF4-FFF2-40B4-BE49-F238E27FC236}">
                    <a16:creationId xmlns:a16="http://schemas.microsoft.com/office/drawing/2014/main" id="{E16FA093-0859-1C2F-E5EE-DC5E6254EAE7}"/>
                  </a:ext>
                </a:extLst>
              </p:cNvPr>
              <p:cNvGrpSpPr>
                <a:grpSpLocks/>
              </p:cNvGrpSpPr>
              <p:nvPr/>
            </p:nvGrpSpPr>
            <p:grpSpPr bwMode="auto">
              <a:xfrm>
                <a:off x="0" y="0"/>
                <a:ext cx="5764" cy="1053"/>
                <a:chOff x="0" y="0"/>
                <a:chExt cx="5764" cy="1053"/>
              </a:xfrm>
            </p:grpSpPr>
            <p:grpSp>
              <p:nvGrpSpPr>
                <p:cNvPr id="12331" name="Group 161">
                  <a:extLst>
                    <a:ext uri="{FF2B5EF4-FFF2-40B4-BE49-F238E27FC236}">
                      <a16:creationId xmlns:a16="http://schemas.microsoft.com/office/drawing/2014/main" id="{6ED197A0-3F17-D3AF-1D35-6F0A6F068CCB}"/>
                    </a:ext>
                  </a:extLst>
                </p:cNvPr>
                <p:cNvGrpSpPr>
                  <a:grpSpLocks/>
                </p:cNvGrpSpPr>
                <p:nvPr/>
              </p:nvGrpSpPr>
              <p:grpSpPr bwMode="auto">
                <a:xfrm>
                  <a:off x="0" y="0"/>
                  <a:ext cx="5764" cy="1053"/>
                  <a:chOff x="-3" y="0"/>
                  <a:chExt cx="5764" cy="1053"/>
                </a:xfrm>
              </p:grpSpPr>
              <p:sp>
                <p:nvSpPr>
                  <p:cNvPr id="12333" name="Rectangle 109">
                    <a:extLst>
                      <a:ext uri="{FF2B5EF4-FFF2-40B4-BE49-F238E27FC236}">
                        <a16:creationId xmlns:a16="http://schemas.microsoft.com/office/drawing/2014/main" id="{CE3AF106-663B-B273-7D86-1261727A8008}"/>
                      </a:ext>
                    </a:extLst>
                  </p:cNvPr>
                  <p:cNvSpPr>
                    <a:spLocks noChangeArrowheads="1"/>
                  </p:cNvSpPr>
                  <p:nvPr/>
                </p:nvSpPr>
                <p:spPr bwMode="auto">
                  <a:xfrm>
                    <a:off x="2" y="0"/>
                    <a:ext cx="890" cy="413"/>
                  </a:xfrm>
                  <a:prstGeom prst="rect">
                    <a:avLst/>
                  </a:prstGeom>
                  <a:solidFill>
                    <a:srgbClr val="F1F1F1"/>
                  </a:solidFill>
                  <a:ln>
                    <a:noFill/>
                  </a:ln>
                  <a:extLs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2400">
                        <a:solidFill>
                          <a:schemeClr val="tx1"/>
                        </a:solidFill>
                        <a:latin typeface="Times New Roman" panose="02020603050405020304" pitchFamily="18" charset="0"/>
                      </a:defRPr>
                    </a:lvl1pPr>
                    <a:lvl2pPr marL="742950" indent="-285750" eaLnBrk="0" hangingPunct="0">
                      <a:defRPr sz="2400">
                        <a:solidFill>
                          <a:schemeClr val="tx1"/>
                        </a:solidFill>
                        <a:latin typeface="Times New Roman" panose="02020603050405020304" pitchFamily="18" charset="0"/>
                      </a:defRPr>
                    </a:lvl2pPr>
                    <a:lvl3pPr marL="1143000" indent="-228600" eaLnBrk="0" hangingPunct="0">
                      <a:defRPr sz="2400">
                        <a:solidFill>
                          <a:schemeClr val="tx1"/>
                        </a:solidFill>
                        <a:latin typeface="Times New Roman" panose="02020603050405020304" pitchFamily="18" charset="0"/>
                      </a:defRPr>
                    </a:lvl3pPr>
                    <a:lvl4pPr marL="1600200" indent="-228600" eaLnBrk="0" hangingPunct="0">
                      <a:defRPr sz="2400">
                        <a:solidFill>
                          <a:schemeClr val="tx1"/>
                        </a:solidFill>
                        <a:latin typeface="Times New Roman" panose="02020603050405020304" pitchFamily="18" charset="0"/>
                      </a:defRPr>
                    </a:lvl4pPr>
                    <a:lvl5pPr marL="2057400" indent="-228600" eaLnBrk="0" hangingPunct="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r>
                      <a:rPr lang="en-US" altLang="en-US" sz="1100" b="1">
                        <a:latin typeface="Verdana" panose="020B0604030504040204" pitchFamily="34" charset="0"/>
                      </a:rPr>
                      <a:t>Persons</a:t>
                    </a:r>
                    <a:endParaRPr lang="en-US" altLang="en-US" sz="1100">
                      <a:latin typeface="Verdana" panose="020B0604030504040204" pitchFamily="34" charset="0"/>
                    </a:endParaRPr>
                  </a:p>
                  <a:p>
                    <a:endParaRPr lang="en-US" altLang="en-US"/>
                  </a:p>
                </p:txBody>
              </p:sp>
              <p:grpSp>
                <p:nvGrpSpPr>
                  <p:cNvPr id="12334" name="Group 160">
                    <a:extLst>
                      <a:ext uri="{FF2B5EF4-FFF2-40B4-BE49-F238E27FC236}">
                        <a16:creationId xmlns:a16="http://schemas.microsoft.com/office/drawing/2014/main" id="{ECA72E5A-EA88-3FBC-8469-3E9EB0F21F25}"/>
                      </a:ext>
                    </a:extLst>
                  </p:cNvPr>
                  <p:cNvGrpSpPr>
                    <a:grpSpLocks/>
                  </p:cNvGrpSpPr>
                  <p:nvPr/>
                </p:nvGrpSpPr>
                <p:grpSpPr bwMode="auto">
                  <a:xfrm>
                    <a:off x="-3" y="391"/>
                    <a:ext cx="5764" cy="662"/>
                    <a:chOff x="-3" y="391"/>
                    <a:chExt cx="5764" cy="662"/>
                  </a:xfrm>
                </p:grpSpPr>
                <p:grpSp>
                  <p:nvGrpSpPr>
                    <p:cNvPr id="12335" name="Group 158">
                      <a:extLst>
                        <a:ext uri="{FF2B5EF4-FFF2-40B4-BE49-F238E27FC236}">
                          <a16:creationId xmlns:a16="http://schemas.microsoft.com/office/drawing/2014/main" id="{3BC1A944-8A78-6A55-FECC-4EE7208AB14E}"/>
                        </a:ext>
                      </a:extLst>
                    </p:cNvPr>
                    <p:cNvGrpSpPr>
                      <a:grpSpLocks/>
                    </p:cNvGrpSpPr>
                    <p:nvPr/>
                  </p:nvGrpSpPr>
                  <p:grpSpPr bwMode="auto">
                    <a:xfrm>
                      <a:off x="0" y="394"/>
                      <a:ext cx="5758" cy="656"/>
                      <a:chOff x="0" y="394"/>
                      <a:chExt cx="5758" cy="656"/>
                    </a:xfrm>
                  </p:grpSpPr>
                  <p:grpSp>
                    <p:nvGrpSpPr>
                      <p:cNvPr id="12337" name="Group 127">
                        <a:extLst>
                          <a:ext uri="{FF2B5EF4-FFF2-40B4-BE49-F238E27FC236}">
                            <a16:creationId xmlns:a16="http://schemas.microsoft.com/office/drawing/2014/main" id="{E0861025-CEFC-E20A-8B07-C1BDFD3ECD00}"/>
                          </a:ext>
                        </a:extLst>
                      </p:cNvPr>
                      <p:cNvGrpSpPr>
                        <a:grpSpLocks/>
                      </p:cNvGrpSpPr>
                      <p:nvPr/>
                    </p:nvGrpSpPr>
                    <p:grpSpPr bwMode="auto">
                      <a:xfrm>
                        <a:off x="0" y="394"/>
                        <a:ext cx="1402" cy="164"/>
                        <a:chOff x="0" y="394"/>
                        <a:chExt cx="1402" cy="164"/>
                      </a:xfrm>
                    </p:grpSpPr>
                    <p:sp>
                      <p:nvSpPr>
                        <p:cNvPr id="12383" name="Rectangle 110">
                          <a:extLst>
                            <a:ext uri="{FF2B5EF4-FFF2-40B4-BE49-F238E27FC236}">
                              <a16:creationId xmlns:a16="http://schemas.microsoft.com/office/drawing/2014/main" id="{E43CBB09-DEC6-6739-3AE6-336A57CD6ACE}"/>
                            </a:ext>
                          </a:extLst>
                        </p:cNvPr>
                        <p:cNvSpPr>
                          <a:spLocks noChangeArrowheads="1"/>
                        </p:cNvSpPr>
                        <p:nvPr/>
                      </p:nvSpPr>
                      <p:spPr bwMode="auto">
                        <a:xfrm>
                          <a:off x="0" y="394"/>
                          <a:ext cx="1402" cy="164"/>
                        </a:xfrm>
                        <a:prstGeom prst="rect">
                          <a:avLst/>
                        </a:prstGeom>
                        <a:solidFill>
                          <a:srgbClr val="F1F1F1"/>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Times New Roman" panose="02020603050405020304" pitchFamily="18" charset="0"/>
                            </a:defRPr>
                          </a:lvl1pPr>
                          <a:lvl2pPr marL="742950" indent="-285750" eaLnBrk="0" hangingPunct="0">
                            <a:defRPr sz="2400">
                              <a:solidFill>
                                <a:schemeClr val="tx1"/>
                              </a:solidFill>
                              <a:latin typeface="Times New Roman" panose="02020603050405020304" pitchFamily="18" charset="0"/>
                            </a:defRPr>
                          </a:lvl2pPr>
                          <a:lvl3pPr marL="1143000" indent="-228600" eaLnBrk="0" hangingPunct="0">
                            <a:defRPr sz="2400">
                              <a:solidFill>
                                <a:schemeClr val="tx1"/>
                              </a:solidFill>
                              <a:latin typeface="Times New Roman" panose="02020603050405020304" pitchFamily="18" charset="0"/>
                            </a:defRPr>
                          </a:lvl3pPr>
                          <a:lvl4pPr marL="1600200" indent="-228600" eaLnBrk="0" hangingPunct="0">
                            <a:defRPr sz="2400">
                              <a:solidFill>
                                <a:schemeClr val="tx1"/>
                              </a:solidFill>
                              <a:latin typeface="Times New Roman" panose="02020603050405020304" pitchFamily="18" charset="0"/>
                            </a:defRPr>
                          </a:lvl4pPr>
                          <a:lvl5pPr marL="2057400" indent="-228600" eaLnBrk="0" hangingPunct="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r>
                            <a:rPr lang="en-US" altLang="en-US" sz="1100" b="1">
                              <a:solidFill>
                                <a:srgbClr val="000000"/>
                              </a:solidFill>
                              <a:latin typeface="Verdana" panose="020B0604030504040204" pitchFamily="34" charset="0"/>
                            </a:rPr>
                            <a:t>LastName</a:t>
                          </a:r>
                          <a:endParaRPr lang="en-US" altLang="en-US"/>
                        </a:p>
                      </p:txBody>
                    </p:sp>
                    <p:sp>
                      <p:nvSpPr>
                        <p:cNvPr id="12384" name="Rectangle 126">
                          <a:extLst>
                            <a:ext uri="{FF2B5EF4-FFF2-40B4-BE49-F238E27FC236}">
                              <a16:creationId xmlns:a16="http://schemas.microsoft.com/office/drawing/2014/main" id="{CE1CDFE1-6C92-3A5A-2805-3E3B8B5378EC}"/>
                            </a:ext>
                          </a:extLst>
                        </p:cNvPr>
                        <p:cNvSpPr>
                          <a:spLocks noChangeArrowheads="1"/>
                        </p:cNvSpPr>
                        <p:nvPr/>
                      </p:nvSpPr>
                      <p:spPr bwMode="auto">
                        <a:xfrm>
                          <a:off x="0" y="394"/>
                          <a:ext cx="1402" cy="164"/>
                        </a:xfrm>
                        <a:prstGeom prst="rect">
                          <a:avLst/>
                        </a:prstGeom>
                        <a:noFill/>
                        <a:ln w="7">
                          <a:solidFill>
                            <a:srgbClr val="A0A0A0"/>
                          </a:solidFill>
                          <a:miter lim="800000"/>
                          <a:headEnd/>
                          <a:tailEnd/>
                        </a:ln>
                        <a:extLst>
                          <a:ext uri="{909E8E84-426E-40DD-AFC4-6F175D3DCCD1}">
                            <a14:hiddenFill xmlns:a14="http://schemas.microsoft.com/office/drawing/2010/main">
                              <a:solidFill>
                                <a:srgbClr val="FFFFFF"/>
                              </a:solidFill>
                            </a14:hiddenFill>
                          </a:ext>
                        </a:extLst>
                      </p:spPr>
                      <p:txBody>
                        <a:bodyPr/>
                        <a:lstStyle>
                          <a:lvl1pPr eaLnBrk="0" hangingPunct="0">
                            <a:defRPr sz="2400">
                              <a:solidFill>
                                <a:schemeClr val="tx1"/>
                              </a:solidFill>
                              <a:latin typeface="Times New Roman" panose="02020603050405020304" pitchFamily="18" charset="0"/>
                            </a:defRPr>
                          </a:lvl1pPr>
                          <a:lvl2pPr marL="742950" indent="-285750" eaLnBrk="0" hangingPunct="0">
                            <a:defRPr sz="2400">
                              <a:solidFill>
                                <a:schemeClr val="tx1"/>
                              </a:solidFill>
                              <a:latin typeface="Times New Roman" panose="02020603050405020304" pitchFamily="18" charset="0"/>
                            </a:defRPr>
                          </a:lvl2pPr>
                          <a:lvl3pPr marL="1143000" indent="-228600" eaLnBrk="0" hangingPunct="0">
                            <a:defRPr sz="2400">
                              <a:solidFill>
                                <a:schemeClr val="tx1"/>
                              </a:solidFill>
                              <a:latin typeface="Times New Roman" panose="02020603050405020304" pitchFamily="18" charset="0"/>
                            </a:defRPr>
                          </a:lvl3pPr>
                          <a:lvl4pPr marL="1600200" indent="-228600" eaLnBrk="0" hangingPunct="0">
                            <a:defRPr sz="2400">
                              <a:solidFill>
                                <a:schemeClr val="tx1"/>
                              </a:solidFill>
                              <a:latin typeface="Times New Roman" panose="02020603050405020304" pitchFamily="18" charset="0"/>
                            </a:defRPr>
                          </a:lvl4pPr>
                          <a:lvl5pPr marL="2057400" indent="-228600" eaLnBrk="0" hangingPunct="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a:p>
                      </p:txBody>
                    </p:sp>
                  </p:grpSp>
                  <p:grpSp>
                    <p:nvGrpSpPr>
                      <p:cNvPr id="12338" name="Group 129">
                        <a:extLst>
                          <a:ext uri="{FF2B5EF4-FFF2-40B4-BE49-F238E27FC236}">
                            <a16:creationId xmlns:a16="http://schemas.microsoft.com/office/drawing/2014/main" id="{5127F359-4CA3-1A2F-C699-FAD09D858D66}"/>
                          </a:ext>
                        </a:extLst>
                      </p:cNvPr>
                      <p:cNvGrpSpPr>
                        <a:grpSpLocks/>
                      </p:cNvGrpSpPr>
                      <p:nvPr/>
                    </p:nvGrpSpPr>
                    <p:grpSpPr bwMode="auto">
                      <a:xfrm>
                        <a:off x="1402" y="394"/>
                        <a:ext cx="1439" cy="164"/>
                        <a:chOff x="1402" y="394"/>
                        <a:chExt cx="1439" cy="164"/>
                      </a:xfrm>
                    </p:grpSpPr>
                    <p:sp>
                      <p:nvSpPr>
                        <p:cNvPr id="12381" name="Rectangle 111">
                          <a:extLst>
                            <a:ext uri="{FF2B5EF4-FFF2-40B4-BE49-F238E27FC236}">
                              <a16:creationId xmlns:a16="http://schemas.microsoft.com/office/drawing/2014/main" id="{376FB4C9-840B-2B50-6602-4DADFD55F8E3}"/>
                            </a:ext>
                          </a:extLst>
                        </p:cNvPr>
                        <p:cNvSpPr>
                          <a:spLocks noChangeArrowheads="1"/>
                        </p:cNvSpPr>
                        <p:nvPr/>
                      </p:nvSpPr>
                      <p:spPr bwMode="auto">
                        <a:xfrm>
                          <a:off x="1402" y="394"/>
                          <a:ext cx="1439" cy="164"/>
                        </a:xfrm>
                        <a:prstGeom prst="rect">
                          <a:avLst/>
                        </a:prstGeom>
                        <a:solidFill>
                          <a:srgbClr val="F1F1F1"/>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Times New Roman" panose="02020603050405020304" pitchFamily="18" charset="0"/>
                            </a:defRPr>
                          </a:lvl1pPr>
                          <a:lvl2pPr marL="742950" indent="-285750" eaLnBrk="0" hangingPunct="0">
                            <a:defRPr sz="2400">
                              <a:solidFill>
                                <a:schemeClr val="tx1"/>
                              </a:solidFill>
                              <a:latin typeface="Times New Roman" panose="02020603050405020304" pitchFamily="18" charset="0"/>
                            </a:defRPr>
                          </a:lvl2pPr>
                          <a:lvl3pPr marL="1143000" indent="-228600" eaLnBrk="0" hangingPunct="0">
                            <a:defRPr sz="2400">
                              <a:solidFill>
                                <a:schemeClr val="tx1"/>
                              </a:solidFill>
                              <a:latin typeface="Times New Roman" panose="02020603050405020304" pitchFamily="18" charset="0"/>
                            </a:defRPr>
                          </a:lvl3pPr>
                          <a:lvl4pPr marL="1600200" indent="-228600" eaLnBrk="0" hangingPunct="0">
                            <a:defRPr sz="2400">
                              <a:solidFill>
                                <a:schemeClr val="tx1"/>
                              </a:solidFill>
                              <a:latin typeface="Times New Roman" panose="02020603050405020304" pitchFamily="18" charset="0"/>
                            </a:defRPr>
                          </a:lvl4pPr>
                          <a:lvl5pPr marL="2057400" indent="-228600" eaLnBrk="0" hangingPunct="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r>
                            <a:rPr lang="en-US" altLang="en-US" sz="1100" b="1">
                              <a:solidFill>
                                <a:srgbClr val="000000"/>
                              </a:solidFill>
                              <a:latin typeface="Verdana" panose="020B0604030504040204" pitchFamily="34" charset="0"/>
                            </a:rPr>
                            <a:t>FirstName</a:t>
                          </a:r>
                          <a:endParaRPr lang="en-US" altLang="en-US"/>
                        </a:p>
                      </p:txBody>
                    </p:sp>
                    <p:sp>
                      <p:nvSpPr>
                        <p:cNvPr id="12382" name="Rectangle 128">
                          <a:extLst>
                            <a:ext uri="{FF2B5EF4-FFF2-40B4-BE49-F238E27FC236}">
                              <a16:creationId xmlns:a16="http://schemas.microsoft.com/office/drawing/2014/main" id="{BFF7122C-C9AB-411F-33E6-3FBBD0E0B28A}"/>
                            </a:ext>
                          </a:extLst>
                        </p:cNvPr>
                        <p:cNvSpPr>
                          <a:spLocks noChangeArrowheads="1"/>
                        </p:cNvSpPr>
                        <p:nvPr/>
                      </p:nvSpPr>
                      <p:spPr bwMode="auto">
                        <a:xfrm>
                          <a:off x="1402" y="394"/>
                          <a:ext cx="1439" cy="164"/>
                        </a:xfrm>
                        <a:prstGeom prst="rect">
                          <a:avLst/>
                        </a:prstGeom>
                        <a:noFill/>
                        <a:ln w="7">
                          <a:solidFill>
                            <a:srgbClr val="A0A0A0"/>
                          </a:solidFill>
                          <a:miter lim="800000"/>
                          <a:headEnd/>
                          <a:tailEnd/>
                        </a:ln>
                        <a:extLst>
                          <a:ext uri="{909E8E84-426E-40DD-AFC4-6F175D3DCCD1}">
                            <a14:hiddenFill xmlns:a14="http://schemas.microsoft.com/office/drawing/2010/main">
                              <a:solidFill>
                                <a:srgbClr val="FFFFFF"/>
                              </a:solidFill>
                            </a14:hiddenFill>
                          </a:ext>
                        </a:extLst>
                      </p:spPr>
                      <p:txBody>
                        <a:bodyPr/>
                        <a:lstStyle>
                          <a:lvl1pPr eaLnBrk="0" hangingPunct="0">
                            <a:defRPr sz="2400">
                              <a:solidFill>
                                <a:schemeClr val="tx1"/>
                              </a:solidFill>
                              <a:latin typeface="Times New Roman" panose="02020603050405020304" pitchFamily="18" charset="0"/>
                            </a:defRPr>
                          </a:lvl1pPr>
                          <a:lvl2pPr marL="742950" indent="-285750" eaLnBrk="0" hangingPunct="0">
                            <a:defRPr sz="2400">
                              <a:solidFill>
                                <a:schemeClr val="tx1"/>
                              </a:solidFill>
                              <a:latin typeface="Times New Roman" panose="02020603050405020304" pitchFamily="18" charset="0"/>
                            </a:defRPr>
                          </a:lvl2pPr>
                          <a:lvl3pPr marL="1143000" indent="-228600" eaLnBrk="0" hangingPunct="0">
                            <a:defRPr sz="2400">
                              <a:solidFill>
                                <a:schemeClr val="tx1"/>
                              </a:solidFill>
                              <a:latin typeface="Times New Roman" panose="02020603050405020304" pitchFamily="18" charset="0"/>
                            </a:defRPr>
                          </a:lvl3pPr>
                          <a:lvl4pPr marL="1600200" indent="-228600" eaLnBrk="0" hangingPunct="0">
                            <a:defRPr sz="2400">
                              <a:solidFill>
                                <a:schemeClr val="tx1"/>
                              </a:solidFill>
                              <a:latin typeface="Times New Roman" panose="02020603050405020304" pitchFamily="18" charset="0"/>
                            </a:defRPr>
                          </a:lvl4pPr>
                          <a:lvl5pPr marL="2057400" indent="-228600" eaLnBrk="0" hangingPunct="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a:p>
                      </p:txBody>
                    </p:sp>
                  </p:grpSp>
                  <p:grpSp>
                    <p:nvGrpSpPr>
                      <p:cNvPr id="12339" name="Group 131">
                        <a:extLst>
                          <a:ext uri="{FF2B5EF4-FFF2-40B4-BE49-F238E27FC236}">
                            <a16:creationId xmlns:a16="http://schemas.microsoft.com/office/drawing/2014/main" id="{F1C539DF-784D-7D10-EE75-D47D7F4E43C4}"/>
                          </a:ext>
                        </a:extLst>
                      </p:cNvPr>
                      <p:cNvGrpSpPr>
                        <a:grpSpLocks/>
                      </p:cNvGrpSpPr>
                      <p:nvPr/>
                    </p:nvGrpSpPr>
                    <p:grpSpPr bwMode="auto">
                      <a:xfrm>
                        <a:off x="2841" y="394"/>
                        <a:ext cx="1603" cy="164"/>
                        <a:chOff x="2841" y="394"/>
                        <a:chExt cx="1603" cy="164"/>
                      </a:xfrm>
                    </p:grpSpPr>
                    <p:sp>
                      <p:nvSpPr>
                        <p:cNvPr id="12379" name="Rectangle 112">
                          <a:extLst>
                            <a:ext uri="{FF2B5EF4-FFF2-40B4-BE49-F238E27FC236}">
                              <a16:creationId xmlns:a16="http://schemas.microsoft.com/office/drawing/2014/main" id="{D68F712A-1C60-9300-A6C0-C9C4914ADB23}"/>
                            </a:ext>
                          </a:extLst>
                        </p:cNvPr>
                        <p:cNvSpPr>
                          <a:spLocks noChangeArrowheads="1"/>
                        </p:cNvSpPr>
                        <p:nvPr/>
                      </p:nvSpPr>
                      <p:spPr bwMode="auto">
                        <a:xfrm>
                          <a:off x="2841" y="394"/>
                          <a:ext cx="1603" cy="164"/>
                        </a:xfrm>
                        <a:prstGeom prst="rect">
                          <a:avLst/>
                        </a:prstGeom>
                        <a:solidFill>
                          <a:srgbClr val="F1F1F1"/>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Times New Roman" panose="02020603050405020304" pitchFamily="18" charset="0"/>
                            </a:defRPr>
                          </a:lvl1pPr>
                          <a:lvl2pPr marL="742950" indent="-285750" eaLnBrk="0" hangingPunct="0">
                            <a:defRPr sz="2400">
                              <a:solidFill>
                                <a:schemeClr val="tx1"/>
                              </a:solidFill>
                              <a:latin typeface="Times New Roman" panose="02020603050405020304" pitchFamily="18" charset="0"/>
                            </a:defRPr>
                          </a:lvl2pPr>
                          <a:lvl3pPr marL="1143000" indent="-228600" eaLnBrk="0" hangingPunct="0">
                            <a:defRPr sz="2400">
                              <a:solidFill>
                                <a:schemeClr val="tx1"/>
                              </a:solidFill>
                              <a:latin typeface="Times New Roman" panose="02020603050405020304" pitchFamily="18" charset="0"/>
                            </a:defRPr>
                          </a:lvl3pPr>
                          <a:lvl4pPr marL="1600200" indent="-228600" eaLnBrk="0" hangingPunct="0">
                            <a:defRPr sz="2400">
                              <a:solidFill>
                                <a:schemeClr val="tx1"/>
                              </a:solidFill>
                              <a:latin typeface="Times New Roman" panose="02020603050405020304" pitchFamily="18" charset="0"/>
                            </a:defRPr>
                          </a:lvl4pPr>
                          <a:lvl5pPr marL="2057400" indent="-228600" eaLnBrk="0" hangingPunct="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r>
                            <a:rPr lang="en-US" altLang="en-US" sz="1100" b="1">
                              <a:solidFill>
                                <a:srgbClr val="000000"/>
                              </a:solidFill>
                              <a:latin typeface="Verdana" panose="020B0604030504040204" pitchFamily="34" charset="0"/>
                            </a:rPr>
                            <a:t>Address</a:t>
                          </a:r>
                          <a:endParaRPr lang="en-US" altLang="en-US"/>
                        </a:p>
                      </p:txBody>
                    </p:sp>
                    <p:sp>
                      <p:nvSpPr>
                        <p:cNvPr id="12380" name="Rectangle 130">
                          <a:extLst>
                            <a:ext uri="{FF2B5EF4-FFF2-40B4-BE49-F238E27FC236}">
                              <a16:creationId xmlns:a16="http://schemas.microsoft.com/office/drawing/2014/main" id="{F47F6283-4B68-0C41-B38F-1E0856749D0E}"/>
                            </a:ext>
                          </a:extLst>
                        </p:cNvPr>
                        <p:cNvSpPr>
                          <a:spLocks noChangeArrowheads="1"/>
                        </p:cNvSpPr>
                        <p:nvPr/>
                      </p:nvSpPr>
                      <p:spPr bwMode="auto">
                        <a:xfrm>
                          <a:off x="2841" y="394"/>
                          <a:ext cx="1603" cy="164"/>
                        </a:xfrm>
                        <a:prstGeom prst="rect">
                          <a:avLst/>
                        </a:prstGeom>
                        <a:noFill/>
                        <a:ln w="7">
                          <a:solidFill>
                            <a:srgbClr val="A0A0A0"/>
                          </a:solidFill>
                          <a:miter lim="800000"/>
                          <a:headEnd/>
                          <a:tailEnd/>
                        </a:ln>
                        <a:extLst>
                          <a:ext uri="{909E8E84-426E-40DD-AFC4-6F175D3DCCD1}">
                            <a14:hiddenFill xmlns:a14="http://schemas.microsoft.com/office/drawing/2010/main">
                              <a:solidFill>
                                <a:srgbClr val="FFFFFF"/>
                              </a:solidFill>
                            </a14:hiddenFill>
                          </a:ext>
                        </a:extLst>
                      </p:spPr>
                      <p:txBody>
                        <a:bodyPr/>
                        <a:lstStyle>
                          <a:lvl1pPr eaLnBrk="0" hangingPunct="0">
                            <a:defRPr sz="2400">
                              <a:solidFill>
                                <a:schemeClr val="tx1"/>
                              </a:solidFill>
                              <a:latin typeface="Times New Roman" panose="02020603050405020304" pitchFamily="18" charset="0"/>
                            </a:defRPr>
                          </a:lvl1pPr>
                          <a:lvl2pPr marL="742950" indent="-285750" eaLnBrk="0" hangingPunct="0">
                            <a:defRPr sz="2400">
                              <a:solidFill>
                                <a:schemeClr val="tx1"/>
                              </a:solidFill>
                              <a:latin typeface="Times New Roman" panose="02020603050405020304" pitchFamily="18" charset="0"/>
                            </a:defRPr>
                          </a:lvl2pPr>
                          <a:lvl3pPr marL="1143000" indent="-228600" eaLnBrk="0" hangingPunct="0">
                            <a:defRPr sz="2400">
                              <a:solidFill>
                                <a:schemeClr val="tx1"/>
                              </a:solidFill>
                              <a:latin typeface="Times New Roman" panose="02020603050405020304" pitchFamily="18" charset="0"/>
                            </a:defRPr>
                          </a:lvl3pPr>
                          <a:lvl4pPr marL="1600200" indent="-228600" eaLnBrk="0" hangingPunct="0">
                            <a:defRPr sz="2400">
                              <a:solidFill>
                                <a:schemeClr val="tx1"/>
                              </a:solidFill>
                              <a:latin typeface="Times New Roman" panose="02020603050405020304" pitchFamily="18" charset="0"/>
                            </a:defRPr>
                          </a:lvl4pPr>
                          <a:lvl5pPr marL="2057400" indent="-228600" eaLnBrk="0" hangingPunct="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a:p>
                      </p:txBody>
                    </p:sp>
                  </p:grpSp>
                  <p:grpSp>
                    <p:nvGrpSpPr>
                      <p:cNvPr id="12340" name="Group 133">
                        <a:extLst>
                          <a:ext uri="{FF2B5EF4-FFF2-40B4-BE49-F238E27FC236}">
                            <a16:creationId xmlns:a16="http://schemas.microsoft.com/office/drawing/2014/main" id="{7F2A1E39-3274-63A9-8774-4C7B9B0255FE}"/>
                          </a:ext>
                        </a:extLst>
                      </p:cNvPr>
                      <p:cNvGrpSpPr>
                        <a:grpSpLocks/>
                      </p:cNvGrpSpPr>
                      <p:nvPr/>
                    </p:nvGrpSpPr>
                    <p:grpSpPr bwMode="auto">
                      <a:xfrm>
                        <a:off x="4444" y="394"/>
                        <a:ext cx="1314" cy="164"/>
                        <a:chOff x="4444" y="394"/>
                        <a:chExt cx="1314" cy="164"/>
                      </a:xfrm>
                    </p:grpSpPr>
                    <p:sp>
                      <p:nvSpPr>
                        <p:cNvPr id="12377" name="Rectangle 113">
                          <a:extLst>
                            <a:ext uri="{FF2B5EF4-FFF2-40B4-BE49-F238E27FC236}">
                              <a16:creationId xmlns:a16="http://schemas.microsoft.com/office/drawing/2014/main" id="{413A335E-A2E9-95E5-6C1A-B98A987549EE}"/>
                            </a:ext>
                          </a:extLst>
                        </p:cNvPr>
                        <p:cNvSpPr>
                          <a:spLocks noChangeArrowheads="1"/>
                        </p:cNvSpPr>
                        <p:nvPr/>
                      </p:nvSpPr>
                      <p:spPr bwMode="auto">
                        <a:xfrm>
                          <a:off x="4444" y="394"/>
                          <a:ext cx="1314" cy="164"/>
                        </a:xfrm>
                        <a:prstGeom prst="rect">
                          <a:avLst/>
                        </a:prstGeom>
                        <a:solidFill>
                          <a:srgbClr val="F1F1F1"/>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Times New Roman" panose="02020603050405020304" pitchFamily="18" charset="0"/>
                            </a:defRPr>
                          </a:lvl1pPr>
                          <a:lvl2pPr marL="742950" indent="-285750" eaLnBrk="0" hangingPunct="0">
                            <a:defRPr sz="2400">
                              <a:solidFill>
                                <a:schemeClr val="tx1"/>
                              </a:solidFill>
                              <a:latin typeface="Times New Roman" panose="02020603050405020304" pitchFamily="18" charset="0"/>
                            </a:defRPr>
                          </a:lvl2pPr>
                          <a:lvl3pPr marL="1143000" indent="-228600" eaLnBrk="0" hangingPunct="0">
                            <a:defRPr sz="2400">
                              <a:solidFill>
                                <a:schemeClr val="tx1"/>
                              </a:solidFill>
                              <a:latin typeface="Times New Roman" panose="02020603050405020304" pitchFamily="18" charset="0"/>
                            </a:defRPr>
                          </a:lvl3pPr>
                          <a:lvl4pPr marL="1600200" indent="-228600" eaLnBrk="0" hangingPunct="0">
                            <a:defRPr sz="2400">
                              <a:solidFill>
                                <a:schemeClr val="tx1"/>
                              </a:solidFill>
                              <a:latin typeface="Times New Roman" panose="02020603050405020304" pitchFamily="18" charset="0"/>
                            </a:defRPr>
                          </a:lvl4pPr>
                          <a:lvl5pPr marL="2057400" indent="-228600" eaLnBrk="0" hangingPunct="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r>
                            <a:rPr lang="en-US" altLang="en-US" sz="1100" b="1">
                              <a:solidFill>
                                <a:srgbClr val="000000"/>
                              </a:solidFill>
                              <a:latin typeface="Verdana" panose="020B0604030504040204" pitchFamily="34" charset="0"/>
                            </a:rPr>
                            <a:t>City</a:t>
                          </a:r>
                          <a:endParaRPr lang="en-US" altLang="en-US"/>
                        </a:p>
                      </p:txBody>
                    </p:sp>
                    <p:sp>
                      <p:nvSpPr>
                        <p:cNvPr id="12378" name="Rectangle 132">
                          <a:extLst>
                            <a:ext uri="{FF2B5EF4-FFF2-40B4-BE49-F238E27FC236}">
                              <a16:creationId xmlns:a16="http://schemas.microsoft.com/office/drawing/2014/main" id="{11962168-6221-5CFF-FDF1-89C7FD0DF02E}"/>
                            </a:ext>
                          </a:extLst>
                        </p:cNvPr>
                        <p:cNvSpPr>
                          <a:spLocks noChangeArrowheads="1"/>
                        </p:cNvSpPr>
                        <p:nvPr/>
                      </p:nvSpPr>
                      <p:spPr bwMode="auto">
                        <a:xfrm>
                          <a:off x="4444" y="394"/>
                          <a:ext cx="1314" cy="164"/>
                        </a:xfrm>
                        <a:prstGeom prst="rect">
                          <a:avLst/>
                        </a:prstGeom>
                        <a:noFill/>
                        <a:ln w="7">
                          <a:solidFill>
                            <a:srgbClr val="A0A0A0"/>
                          </a:solidFill>
                          <a:miter lim="800000"/>
                          <a:headEnd/>
                          <a:tailEnd/>
                        </a:ln>
                        <a:extLst>
                          <a:ext uri="{909E8E84-426E-40DD-AFC4-6F175D3DCCD1}">
                            <a14:hiddenFill xmlns:a14="http://schemas.microsoft.com/office/drawing/2010/main">
                              <a:solidFill>
                                <a:srgbClr val="FFFFFF"/>
                              </a:solidFill>
                            </a14:hiddenFill>
                          </a:ext>
                        </a:extLst>
                      </p:spPr>
                      <p:txBody>
                        <a:bodyPr/>
                        <a:lstStyle>
                          <a:lvl1pPr eaLnBrk="0" hangingPunct="0">
                            <a:defRPr sz="2400">
                              <a:solidFill>
                                <a:schemeClr val="tx1"/>
                              </a:solidFill>
                              <a:latin typeface="Times New Roman" panose="02020603050405020304" pitchFamily="18" charset="0"/>
                            </a:defRPr>
                          </a:lvl1pPr>
                          <a:lvl2pPr marL="742950" indent="-285750" eaLnBrk="0" hangingPunct="0">
                            <a:defRPr sz="2400">
                              <a:solidFill>
                                <a:schemeClr val="tx1"/>
                              </a:solidFill>
                              <a:latin typeface="Times New Roman" panose="02020603050405020304" pitchFamily="18" charset="0"/>
                            </a:defRPr>
                          </a:lvl2pPr>
                          <a:lvl3pPr marL="1143000" indent="-228600" eaLnBrk="0" hangingPunct="0">
                            <a:defRPr sz="2400">
                              <a:solidFill>
                                <a:schemeClr val="tx1"/>
                              </a:solidFill>
                              <a:latin typeface="Times New Roman" panose="02020603050405020304" pitchFamily="18" charset="0"/>
                            </a:defRPr>
                          </a:lvl3pPr>
                          <a:lvl4pPr marL="1600200" indent="-228600" eaLnBrk="0" hangingPunct="0">
                            <a:defRPr sz="2400">
                              <a:solidFill>
                                <a:schemeClr val="tx1"/>
                              </a:solidFill>
                              <a:latin typeface="Times New Roman" panose="02020603050405020304" pitchFamily="18" charset="0"/>
                            </a:defRPr>
                          </a:lvl4pPr>
                          <a:lvl5pPr marL="2057400" indent="-228600" eaLnBrk="0" hangingPunct="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a:p>
                      </p:txBody>
                    </p:sp>
                  </p:grpSp>
                  <p:grpSp>
                    <p:nvGrpSpPr>
                      <p:cNvPr id="12341" name="Group 135">
                        <a:extLst>
                          <a:ext uri="{FF2B5EF4-FFF2-40B4-BE49-F238E27FC236}">
                            <a16:creationId xmlns:a16="http://schemas.microsoft.com/office/drawing/2014/main" id="{32196A9C-C7C6-A2C3-5842-57E9BDC88331}"/>
                          </a:ext>
                        </a:extLst>
                      </p:cNvPr>
                      <p:cNvGrpSpPr>
                        <a:grpSpLocks/>
                      </p:cNvGrpSpPr>
                      <p:nvPr/>
                    </p:nvGrpSpPr>
                    <p:grpSpPr bwMode="auto">
                      <a:xfrm>
                        <a:off x="0" y="558"/>
                        <a:ext cx="1402" cy="164"/>
                        <a:chOff x="0" y="558"/>
                        <a:chExt cx="1402" cy="164"/>
                      </a:xfrm>
                    </p:grpSpPr>
                    <p:sp>
                      <p:nvSpPr>
                        <p:cNvPr id="12375" name="Rectangle 114">
                          <a:extLst>
                            <a:ext uri="{FF2B5EF4-FFF2-40B4-BE49-F238E27FC236}">
                              <a16:creationId xmlns:a16="http://schemas.microsoft.com/office/drawing/2014/main" id="{42B4AE14-A048-DA25-A0DC-B16464401414}"/>
                            </a:ext>
                          </a:extLst>
                        </p:cNvPr>
                        <p:cNvSpPr>
                          <a:spLocks noChangeArrowheads="1"/>
                        </p:cNvSpPr>
                        <p:nvPr/>
                      </p:nvSpPr>
                      <p:spPr bwMode="auto">
                        <a:xfrm>
                          <a:off x="0" y="558"/>
                          <a:ext cx="1402" cy="164"/>
                        </a:xfrm>
                        <a:prstGeom prst="rect">
                          <a:avLst/>
                        </a:prstGeom>
                        <a:solidFill>
                          <a:srgbClr val="F1F1F1"/>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Times New Roman" panose="02020603050405020304" pitchFamily="18" charset="0"/>
                            </a:defRPr>
                          </a:lvl1pPr>
                          <a:lvl2pPr marL="742950" indent="-285750" eaLnBrk="0" hangingPunct="0">
                            <a:defRPr sz="2400">
                              <a:solidFill>
                                <a:schemeClr val="tx1"/>
                              </a:solidFill>
                              <a:latin typeface="Times New Roman" panose="02020603050405020304" pitchFamily="18" charset="0"/>
                            </a:defRPr>
                          </a:lvl2pPr>
                          <a:lvl3pPr marL="1143000" indent="-228600" eaLnBrk="0" hangingPunct="0">
                            <a:defRPr sz="2400">
                              <a:solidFill>
                                <a:schemeClr val="tx1"/>
                              </a:solidFill>
                              <a:latin typeface="Times New Roman" panose="02020603050405020304" pitchFamily="18" charset="0"/>
                            </a:defRPr>
                          </a:lvl3pPr>
                          <a:lvl4pPr marL="1600200" indent="-228600" eaLnBrk="0" hangingPunct="0">
                            <a:defRPr sz="2400">
                              <a:solidFill>
                                <a:schemeClr val="tx1"/>
                              </a:solidFill>
                              <a:latin typeface="Times New Roman" panose="02020603050405020304" pitchFamily="18" charset="0"/>
                            </a:defRPr>
                          </a:lvl4pPr>
                          <a:lvl5pPr marL="2057400" indent="-228600" eaLnBrk="0" hangingPunct="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r>
                            <a:rPr lang="en-US" altLang="en-US" sz="1100">
                              <a:solidFill>
                                <a:srgbClr val="000000"/>
                              </a:solidFill>
                              <a:latin typeface="Verdana" panose="020B0604030504040204" pitchFamily="34" charset="0"/>
                            </a:rPr>
                            <a:t>Hansen</a:t>
                          </a:r>
                          <a:endParaRPr lang="en-US" altLang="en-US"/>
                        </a:p>
                      </p:txBody>
                    </p:sp>
                    <p:sp>
                      <p:nvSpPr>
                        <p:cNvPr id="12376" name="Rectangle 134">
                          <a:extLst>
                            <a:ext uri="{FF2B5EF4-FFF2-40B4-BE49-F238E27FC236}">
                              <a16:creationId xmlns:a16="http://schemas.microsoft.com/office/drawing/2014/main" id="{D7F7CEA7-9611-64FC-26F3-72B8282AA6C8}"/>
                            </a:ext>
                          </a:extLst>
                        </p:cNvPr>
                        <p:cNvSpPr>
                          <a:spLocks noChangeArrowheads="1"/>
                        </p:cNvSpPr>
                        <p:nvPr/>
                      </p:nvSpPr>
                      <p:spPr bwMode="auto">
                        <a:xfrm>
                          <a:off x="0" y="558"/>
                          <a:ext cx="1402" cy="164"/>
                        </a:xfrm>
                        <a:prstGeom prst="rect">
                          <a:avLst/>
                        </a:prstGeom>
                        <a:noFill/>
                        <a:ln w="7">
                          <a:solidFill>
                            <a:srgbClr val="A0A0A0"/>
                          </a:solidFill>
                          <a:miter lim="800000"/>
                          <a:headEnd/>
                          <a:tailEnd/>
                        </a:ln>
                        <a:extLst>
                          <a:ext uri="{909E8E84-426E-40DD-AFC4-6F175D3DCCD1}">
                            <a14:hiddenFill xmlns:a14="http://schemas.microsoft.com/office/drawing/2010/main">
                              <a:solidFill>
                                <a:srgbClr val="FFFFFF"/>
                              </a:solidFill>
                            </a14:hiddenFill>
                          </a:ext>
                        </a:extLst>
                      </p:spPr>
                      <p:txBody>
                        <a:bodyPr/>
                        <a:lstStyle>
                          <a:lvl1pPr eaLnBrk="0" hangingPunct="0">
                            <a:defRPr sz="2400">
                              <a:solidFill>
                                <a:schemeClr val="tx1"/>
                              </a:solidFill>
                              <a:latin typeface="Times New Roman" panose="02020603050405020304" pitchFamily="18" charset="0"/>
                            </a:defRPr>
                          </a:lvl1pPr>
                          <a:lvl2pPr marL="742950" indent="-285750" eaLnBrk="0" hangingPunct="0">
                            <a:defRPr sz="2400">
                              <a:solidFill>
                                <a:schemeClr val="tx1"/>
                              </a:solidFill>
                              <a:latin typeface="Times New Roman" panose="02020603050405020304" pitchFamily="18" charset="0"/>
                            </a:defRPr>
                          </a:lvl2pPr>
                          <a:lvl3pPr marL="1143000" indent="-228600" eaLnBrk="0" hangingPunct="0">
                            <a:defRPr sz="2400">
                              <a:solidFill>
                                <a:schemeClr val="tx1"/>
                              </a:solidFill>
                              <a:latin typeface="Times New Roman" panose="02020603050405020304" pitchFamily="18" charset="0"/>
                            </a:defRPr>
                          </a:lvl3pPr>
                          <a:lvl4pPr marL="1600200" indent="-228600" eaLnBrk="0" hangingPunct="0">
                            <a:defRPr sz="2400">
                              <a:solidFill>
                                <a:schemeClr val="tx1"/>
                              </a:solidFill>
                              <a:latin typeface="Times New Roman" panose="02020603050405020304" pitchFamily="18" charset="0"/>
                            </a:defRPr>
                          </a:lvl4pPr>
                          <a:lvl5pPr marL="2057400" indent="-228600" eaLnBrk="0" hangingPunct="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a:p>
                      </p:txBody>
                    </p:sp>
                  </p:grpSp>
                  <p:grpSp>
                    <p:nvGrpSpPr>
                      <p:cNvPr id="12342" name="Group 137">
                        <a:extLst>
                          <a:ext uri="{FF2B5EF4-FFF2-40B4-BE49-F238E27FC236}">
                            <a16:creationId xmlns:a16="http://schemas.microsoft.com/office/drawing/2014/main" id="{EE2A5FA9-755D-F0E0-9E55-1AEDBE226B80}"/>
                          </a:ext>
                        </a:extLst>
                      </p:cNvPr>
                      <p:cNvGrpSpPr>
                        <a:grpSpLocks/>
                      </p:cNvGrpSpPr>
                      <p:nvPr/>
                    </p:nvGrpSpPr>
                    <p:grpSpPr bwMode="auto">
                      <a:xfrm>
                        <a:off x="1402" y="558"/>
                        <a:ext cx="1439" cy="164"/>
                        <a:chOff x="1402" y="558"/>
                        <a:chExt cx="1439" cy="164"/>
                      </a:xfrm>
                    </p:grpSpPr>
                    <p:sp>
                      <p:nvSpPr>
                        <p:cNvPr id="12373" name="Rectangle 115">
                          <a:extLst>
                            <a:ext uri="{FF2B5EF4-FFF2-40B4-BE49-F238E27FC236}">
                              <a16:creationId xmlns:a16="http://schemas.microsoft.com/office/drawing/2014/main" id="{F79E06E4-E7B4-187C-FC13-CEC2A572B621}"/>
                            </a:ext>
                          </a:extLst>
                        </p:cNvPr>
                        <p:cNvSpPr>
                          <a:spLocks noChangeArrowheads="1"/>
                        </p:cNvSpPr>
                        <p:nvPr/>
                      </p:nvSpPr>
                      <p:spPr bwMode="auto">
                        <a:xfrm>
                          <a:off x="1402" y="558"/>
                          <a:ext cx="1439" cy="164"/>
                        </a:xfrm>
                        <a:prstGeom prst="rect">
                          <a:avLst/>
                        </a:prstGeom>
                        <a:solidFill>
                          <a:srgbClr val="F1F1F1"/>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Times New Roman" panose="02020603050405020304" pitchFamily="18" charset="0"/>
                            </a:defRPr>
                          </a:lvl1pPr>
                          <a:lvl2pPr marL="742950" indent="-285750" eaLnBrk="0" hangingPunct="0">
                            <a:defRPr sz="2400">
                              <a:solidFill>
                                <a:schemeClr val="tx1"/>
                              </a:solidFill>
                              <a:latin typeface="Times New Roman" panose="02020603050405020304" pitchFamily="18" charset="0"/>
                            </a:defRPr>
                          </a:lvl2pPr>
                          <a:lvl3pPr marL="1143000" indent="-228600" eaLnBrk="0" hangingPunct="0">
                            <a:defRPr sz="2400">
                              <a:solidFill>
                                <a:schemeClr val="tx1"/>
                              </a:solidFill>
                              <a:latin typeface="Times New Roman" panose="02020603050405020304" pitchFamily="18" charset="0"/>
                            </a:defRPr>
                          </a:lvl3pPr>
                          <a:lvl4pPr marL="1600200" indent="-228600" eaLnBrk="0" hangingPunct="0">
                            <a:defRPr sz="2400">
                              <a:solidFill>
                                <a:schemeClr val="tx1"/>
                              </a:solidFill>
                              <a:latin typeface="Times New Roman" panose="02020603050405020304" pitchFamily="18" charset="0"/>
                            </a:defRPr>
                          </a:lvl4pPr>
                          <a:lvl5pPr marL="2057400" indent="-228600" eaLnBrk="0" hangingPunct="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r>
                            <a:rPr lang="en-US" altLang="en-US" sz="1100">
                              <a:solidFill>
                                <a:srgbClr val="000000"/>
                              </a:solidFill>
                              <a:latin typeface="Verdana" panose="020B0604030504040204" pitchFamily="34" charset="0"/>
                            </a:rPr>
                            <a:t>Ola</a:t>
                          </a:r>
                          <a:endParaRPr lang="en-US" altLang="en-US"/>
                        </a:p>
                      </p:txBody>
                    </p:sp>
                    <p:sp>
                      <p:nvSpPr>
                        <p:cNvPr id="12374" name="Rectangle 136">
                          <a:extLst>
                            <a:ext uri="{FF2B5EF4-FFF2-40B4-BE49-F238E27FC236}">
                              <a16:creationId xmlns:a16="http://schemas.microsoft.com/office/drawing/2014/main" id="{9C56A754-50C3-68E5-1759-D84A3484C7D1}"/>
                            </a:ext>
                          </a:extLst>
                        </p:cNvPr>
                        <p:cNvSpPr>
                          <a:spLocks noChangeArrowheads="1"/>
                        </p:cNvSpPr>
                        <p:nvPr/>
                      </p:nvSpPr>
                      <p:spPr bwMode="auto">
                        <a:xfrm>
                          <a:off x="1402" y="558"/>
                          <a:ext cx="1439" cy="164"/>
                        </a:xfrm>
                        <a:prstGeom prst="rect">
                          <a:avLst/>
                        </a:prstGeom>
                        <a:noFill/>
                        <a:ln w="7">
                          <a:solidFill>
                            <a:srgbClr val="A0A0A0"/>
                          </a:solidFill>
                          <a:miter lim="800000"/>
                          <a:headEnd/>
                          <a:tailEnd/>
                        </a:ln>
                        <a:extLst>
                          <a:ext uri="{909E8E84-426E-40DD-AFC4-6F175D3DCCD1}">
                            <a14:hiddenFill xmlns:a14="http://schemas.microsoft.com/office/drawing/2010/main">
                              <a:solidFill>
                                <a:srgbClr val="FFFFFF"/>
                              </a:solidFill>
                            </a14:hiddenFill>
                          </a:ext>
                        </a:extLst>
                      </p:spPr>
                      <p:txBody>
                        <a:bodyPr/>
                        <a:lstStyle>
                          <a:lvl1pPr eaLnBrk="0" hangingPunct="0">
                            <a:defRPr sz="2400">
                              <a:solidFill>
                                <a:schemeClr val="tx1"/>
                              </a:solidFill>
                              <a:latin typeface="Times New Roman" panose="02020603050405020304" pitchFamily="18" charset="0"/>
                            </a:defRPr>
                          </a:lvl1pPr>
                          <a:lvl2pPr marL="742950" indent="-285750" eaLnBrk="0" hangingPunct="0">
                            <a:defRPr sz="2400">
                              <a:solidFill>
                                <a:schemeClr val="tx1"/>
                              </a:solidFill>
                              <a:latin typeface="Times New Roman" panose="02020603050405020304" pitchFamily="18" charset="0"/>
                            </a:defRPr>
                          </a:lvl2pPr>
                          <a:lvl3pPr marL="1143000" indent="-228600" eaLnBrk="0" hangingPunct="0">
                            <a:defRPr sz="2400">
                              <a:solidFill>
                                <a:schemeClr val="tx1"/>
                              </a:solidFill>
                              <a:latin typeface="Times New Roman" panose="02020603050405020304" pitchFamily="18" charset="0"/>
                            </a:defRPr>
                          </a:lvl3pPr>
                          <a:lvl4pPr marL="1600200" indent="-228600" eaLnBrk="0" hangingPunct="0">
                            <a:defRPr sz="2400">
                              <a:solidFill>
                                <a:schemeClr val="tx1"/>
                              </a:solidFill>
                              <a:latin typeface="Times New Roman" panose="02020603050405020304" pitchFamily="18" charset="0"/>
                            </a:defRPr>
                          </a:lvl4pPr>
                          <a:lvl5pPr marL="2057400" indent="-228600" eaLnBrk="0" hangingPunct="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a:p>
                      </p:txBody>
                    </p:sp>
                  </p:grpSp>
                  <p:grpSp>
                    <p:nvGrpSpPr>
                      <p:cNvPr id="12343" name="Group 139">
                        <a:extLst>
                          <a:ext uri="{FF2B5EF4-FFF2-40B4-BE49-F238E27FC236}">
                            <a16:creationId xmlns:a16="http://schemas.microsoft.com/office/drawing/2014/main" id="{BA3855E6-3944-56E9-3266-912F74D72146}"/>
                          </a:ext>
                        </a:extLst>
                      </p:cNvPr>
                      <p:cNvGrpSpPr>
                        <a:grpSpLocks/>
                      </p:cNvGrpSpPr>
                      <p:nvPr/>
                    </p:nvGrpSpPr>
                    <p:grpSpPr bwMode="auto">
                      <a:xfrm>
                        <a:off x="2841" y="558"/>
                        <a:ext cx="1603" cy="164"/>
                        <a:chOff x="2841" y="558"/>
                        <a:chExt cx="1603" cy="164"/>
                      </a:xfrm>
                    </p:grpSpPr>
                    <p:sp>
                      <p:nvSpPr>
                        <p:cNvPr id="12371" name="Rectangle 116">
                          <a:extLst>
                            <a:ext uri="{FF2B5EF4-FFF2-40B4-BE49-F238E27FC236}">
                              <a16:creationId xmlns:a16="http://schemas.microsoft.com/office/drawing/2014/main" id="{8776204C-23A1-249B-4350-14F007848AB9}"/>
                            </a:ext>
                          </a:extLst>
                        </p:cNvPr>
                        <p:cNvSpPr>
                          <a:spLocks noChangeArrowheads="1"/>
                        </p:cNvSpPr>
                        <p:nvPr/>
                      </p:nvSpPr>
                      <p:spPr bwMode="auto">
                        <a:xfrm>
                          <a:off x="2841" y="558"/>
                          <a:ext cx="1603" cy="164"/>
                        </a:xfrm>
                        <a:prstGeom prst="rect">
                          <a:avLst/>
                        </a:prstGeom>
                        <a:solidFill>
                          <a:srgbClr val="F1F1F1"/>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Times New Roman" panose="02020603050405020304" pitchFamily="18" charset="0"/>
                            </a:defRPr>
                          </a:lvl1pPr>
                          <a:lvl2pPr marL="742950" indent="-285750" eaLnBrk="0" hangingPunct="0">
                            <a:defRPr sz="2400">
                              <a:solidFill>
                                <a:schemeClr val="tx1"/>
                              </a:solidFill>
                              <a:latin typeface="Times New Roman" panose="02020603050405020304" pitchFamily="18" charset="0"/>
                            </a:defRPr>
                          </a:lvl2pPr>
                          <a:lvl3pPr marL="1143000" indent="-228600" eaLnBrk="0" hangingPunct="0">
                            <a:defRPr sz="2400">
                              <a:solidFill>
                                <a:schemeClr val="tx1"/>
                              </a:solidFill>
                              <a:latin typeface="Times New Roman" panose="02020603050405020304" pitchFamily="18" charset="0"/>
                            </a:defRPr>
                          </a:lvl3pPr>
                          <a:lvl4pPr marL="1600200" indent="-228600" eaLnBrk="0" hangingPunct="0">
                            <a:defRPr sz="2400">
                              <a:solidFill>
                                <a:schemeClr val="tx1"/>
                              </a:solidFill>
                              <a:latin typeface="Times New Roman" panose="02020603050405020304" pitchFamily="18" charset="0"/>
                            </a:defRPr>
                          </a:lvl4pPr>
                          <a:lvl5pPr marL="2057400" indent="-228600" eaLnBrk="0" hangingPunct="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r>
                            <a:rPr lang="en-US" altLang="en-US" sz="1100">
                              <a:solidFill>
                                <a:srgbClr val="000000"/>
                              </a:solidFill>
                              <a:latin typeface="Verdana" panose="020B0604030504040204" pitchFamily="34" charset="0"/>
                            </a:rPr>
                            <a:t>Timoteivn 10</a:t>
                          </a:r>
                          <a:endParaRPr lang="en-US" altLang="en-US"/>
                        </a:p>
                      </p:txBody>
                    </p:sp>
                    <p:sp>
                      <p:nvSpPr>
                        <p:cNvPr id="12372" name="Rectangle 138">
                          <a:extLst>
                            <a:ext uri="{FF2B5EF4-FFF2-40B4-BE49-F238E27FC236}">
                              <a16:creationId xmlns:a16="http://schemas.microsoft.com/office/drawing/2014/main" id="{725989BF-A016-663C-61A4-970F916B0C6A}"/>
                            </a:ext>
                          </a:extLst>
                        </p:cNvPr>
                        <p:cNvSpPr>
                          <a:spLocks noChangeArrowheads="1"/>
                        </p:cNvSpPr>
                        <p:nvPr/>
                      </p:nvSpPr>
                      <p:spPr bwMode="auto">
                        <a:xfrm>
                          <a:off x="2841" y="558"/>
                          <a:ext cx="1603" cy="164"/>
                        </a:xfrm>
                        <a:prstGeom prst="rect">
                          <a:avLst/>
                        </a:prstGeom>
                        <a:noFill/>
                        <a:ln w="7">
                          <a:solidFill>
                            <a:srgbClr val="A0A0A0"/>
                          </a:solidFill>
                          <a:miter lim="800000"/>
                          <a:headEnd/>
                          <a:tailEnd/>
                        </a:ln>
                        <a:extLst>
                          <a:ext uri="{909E8E84-426E-40DD-AFC4-6F175D3DCCD1}">
                            <a14:hiddenFill xmlns:a14="http://schemas.microsoft.com/office/drawing/2010/main">
                              <a:solidFill>
                                <a:srgbClr val="FFFFFF"/>
                              </a:solidFill>
                            </a14:hiddenFill>
                          </a:ext>
                        </a:extLst>
                      </p:spPr>
                      <p:txBody>
                        <a:bodyPr/>
                        <a:lstStyle>
                          <a:lvl1pPr eaLnBrk="0" hangingPunct="0">
                            <a:defRPr sz="2400">
                              <a:solidFill>
                                <a:schemeClr val="tx1"/>
                              </a:solidFill>
                              <a:latin typeface="Times New Roman" panose="02020603050405020304" pitchFamily="18" charset="0"/>
                            </a:defRPr>
                          </a:lvl1pPr>
                          <a:lvl2pPr marL="742950" indent="-285750" eaLnBrk="0" hangingPunct="0">
                            <a:defRPr sz="2400">
                              <a:solidFill>
                                <a:schemeClr val="tx1"/>
                              </a:solidFill>
                              <a:latin typeface="Times New Roman" panose="02020603050405020304" pitchFamily="18" charset="0"/>
                            </a:defRPr>
                          </a:lvl2pPr>
                          <a:lvl3pPr marL="1143000" indent="-228600" eaLnBrk="0" hangingPunct="0">
                            <a:defRPr sz="2400">
                              <a:solidFill>
                                <a:schemeClr val="tx1"/>
                              </a:solidFill>
                              <a:latin typeface="Times New Roman" panose="02020603050405020304" pitchFamily="18" charset="0"/>
                            </a:defRPr>
                          </a:lvl3pPr>
                          <a:lvl4pPr marL="1600200" indent="-228600" eaLnBrk="0" hangingPunct="0">
                            <a:defRPr sz="2400">
                              <a:solidFill>
                                <a:schemeClr val="tx1"/>
                              </a:solidFill>
                              <a:latin typeface="Times New Roman" panose="02020603050405020304" pitchFamily="18" charset="0"/>
                            </a:defRPr>
                          </a:lvl4pPr>
                          <a:lvl5pPr marL="2057400" indent="-228600" eaLnBrk="0" hangingPunct="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a:p>
                      </p:txBody>
                    </p:sp>
                  </p:grpSp>
                  <p:grpSp>
                    <p:nvGrpSpPr>
                      <p:cNvPr id="12344" name="Group 141">
                        <a:extLst>
                          <a:ext uri="{FF2B5EF4-FFF2-40B4-BE49-F238E27FC236}">
                            <a16:creationId xmlns:a16="http://schemas.microsoft.com/office/drawing/2014/main" id="{A1720E8A-7D04-90AF-079E-F0E2BEDC238B}"/>
                          </a:ext>
                        </a:extLst>
                      </p:cNvPr>
                      <p:cNvGrpSpPr>
                        <a:grpSpLocks/>
                      </p:cNvGrpSpPr>
                      <p:nvPr/>
                    </p:nvGrpSpPr>
                    <p:grpSpPr bwMode="auto">
                      <a:xfrm>
                        <a:off x="4444" y="558"/>
                        <a:ext cx="1314" cy="164"/>
                        <a:chOff x="4444" y="558"/>
                        <a:chExt cx="1314" cy="164"/>
                      </a:xfrm>
                    </p:grpSpPr>
                    <p:sp>
                      <p:nvSpPr>
                        <p:cNvPr id="12369" name="Rectangle 117">
                          <a:extLst>
                            <a:ext uri="{FF2B5EF4-FFF2-40B4-BE49-F238E27FC236}">
                              <a16:creationId xmlns:a16="http://schemas.microsoft.com/office/drawing/2014/main" id="{5D648EB6-7CE0-C17A-CAB5-1CC64C99FAB3}"/>
                            </a:ext>
                          </a:extLst>
                        </p:cNvPr>
                        <p:cNvSpPr>
                          <a:spLocks noChangeArrowheads="1"/>
                        </p:cNvSpPr>
                        <p:nvPr/>
                      </p:nvSpPr>
                      <p:spPr bwMode="auto">
                        <a:xfrm>
                          <a:off x="4444" y="558"/>
                          <a:ext cx="1314" cy="164"/>
                        </a:xfrm>
                        <a:prstGeom prst="rect">
                          <a:avLst/>
                        </a:prstGeom>
                        <a:solidFill>
                          <a:srgbClr val="F1F1F1"/>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Times New Roman" panose="02020603050405020304" pitchFamily="18" charset="0"/>
                            </a:defRPr>
                          </a:lvl1pPr>
                          <a:lvl2pPr marL="742950" indent="-285750" eaLnBrk="0" hangingPunct="0">
                            <a:defRPr sz="2400">
                              <a:solidFill>
                                <a:schemeClr val="tx1"/>
                              </a:solidFill>
                              <a:latin typeface="Times New Roman" panose="02020603050405020304" pitchFamily="18" charset="0"/>
                            </a:defRPr>
                          </a:lvl2pPr>
                          <a:lvl3pPr marL="1143000" indent="-228600" eaLnBrk="0" hangingPunct="0">
                            <a:defRPr sz="2400">
                              <a:solidFill>
                                <a:schemeClr val="tx1"/>
                              </a:solidFill>
                              <a:latin typeface="Times New Roman" panose="02020603050405020304" pitchFamily="18" charset="0"/>
                            </a:defRPr>
                          </a:lvl3pPr>
                          <a:lvl4pPr marL="1600200" indent="-228600" eaLnBrk="0" hangingPunct="0">
                            <a:defRPr sz="2400">
                              <a:solidFill>
                                <a:schemeClr val="tx1"/>
                              </a:solidFill>
                              <a:latin typeface="Times New Roman" panose="02020603050405020304" pitchFamily="18" charset="0"/>
                            </a:defRPr>
                          </a:lvl4pPr>
                          <a:lvl5pPr marL="2057400" indent="-228600" eaLnBrk="0" hangingPunct="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r>
                            <a:rPr lang="en-US" altLang="en-US" sz="1100">
                              <a:solidFill>
                                <a:srgbClr val="000000"/>
                              </a:solidFill>
                              <a:latin typeface="Verdana" panose="020B0604030504040204" pitchFamily="34" charset="0"/>
                            </a:rPr>
                            <a:t>Sandnes</a:t>
                          </a:r>
                          <a:endParaRPr lang="en-US" altLang="en-US"/>
                        </a:p>
                      </p:txBody>
                    </p:sp>
                    <p:sp>
                      <p:nvSpPr>
                        <p:cNvPr id="12370" name="Rectangle 140">
                          <a:extLst>
                            <a:ext uri="{FF2B5EF4-FFF2-40B4-BE49-F238E27FC236}">
                              <a16:creationId xmlns:a16="http://schemas.microsoft.com/office/drawing/2014/main" id="{ACBD25DA-CA95-DB65-0D90-B256A7DCED50}"/>
                            </a:ext>
                          </a:extLst>
                        </p:cNvPr>
                        <p:cNvSpPr>
                          <a:spLocks noChangeArrowheads="1"/>
                        </p:cNvSpPr>
                        <p:nvPr/>
                      </p:nvSpPr>
                      <p:spPr bwMode="auto">
                        <a:xfrm>
                          <a:off x="4444" y="558"/>
                          <a:ext cx="1314" cy="164"/>
                        </a:xfrm>
                        <a:prstGeom prst="rect">
                          <a:avLst/>
                        </a:prstGeom>
                        <a:noFill/>
                        <a:ln w="7">
                          <a:solidFill>
                            <a:srgbClr val="A0A0A0"/>
                          </a:solidFill>
                          <a:miter lim="800000"/>
                          <a:headEnd/>
                          <a:tailEnd/>
                        </a:ln>
                        <a:extLst>
                          <a:ext uri="{909E8E84-426E-40DD-AFC4-6F175D3DCCD1}">
                            <a14:hiddenFill xmlns:a14="http://schemas.microsoft.com/office/drawing/2010/main">
                              <a:solidFill>
                                <a:srgbClr val="FFFFFF"/>
                              </a:solidFill>
                            </a14:hiddenFill>
                          </a:ext>
                        </a:extLst>
                      </p:spPr>
                      <p:txBody>
                        <a:bodyPr/>
                        <a:lstStyle>
                          <a:lvl1pPr eaLnBrk="0" hangingPunct="0">
                            <a:defRPr sz="2400">
                              <a:solidFill>
                                <a:schemeClr val="tx1"/>
                              </a:solidFill>
                              <a:latin typeface="Times New Roman" panose="02020603050405020304" pitchFamily="18" charset="0"/>
                            </a:defRPr>
                          </a:lvl1pPr>
                          <a:lvl2pPr marL="742950" indent="-285750" eaLnBrk="0" hangingPunct="0">
                            <a:defRPr sz="2400">
                              <a:solidFill>
                                <a:schemeClr val="tx1"/>
                              </a:solidFill>
                              <a:latin typeface="Times New Roman" panose="02020603050405020304" pitchFamily="18" charset="0"/>
                            </a:defRPr>
                          </a:lvl2pPr>
                          <a:lvl3pPr marL="1143000" indent="-228600" eaLnBrk="0" hangingPunct="0">
                            <a:defRPr sz="2400">
                              <a:solidFill>
                                <a:schemeClr val="tx1"/>
                              </a:solidFill>
                              <a:latin typeface="Times New Roman" panose="02020603050405020304" pitchFamily="18" charset="0"/>
                            </a:defRPr>
                          </a:lvl3pPr>
                          <a:lvl4pPr marL="1600200" indent="-228600" eaLnBrk="0" hangingPunct="0">
                            <a:defRPr sz="2400">
                              <a:solidFill>
                                <a:schemeClr val="tx1"/>
                              </a:solidFill>
                              <a:latin typeface="Times New Roman" panose="02020603050405020304" pitchFamily="18" charset="0"/>
                            </a:defRPr>
                          </a:lvl4pPr>
                          <a:lvl5pPr marL="2057400" indent="-228600" eaLnBrk="0" hangingPunct="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a:p>
                      </p:txBody>
                    </p:sp>
                  </p:grpSp>
                  <p:grpSp>
                    <p:nvGrpSpPr>
                      <p:cNvPr id="12345" name="Group 143">
                        <a:extLst>
                          <a:ext uri="{FF2B5EF4-FFF2-40B4-BE49-F238E27FC236}">
                            <a16:creationId xmlns:a16="http://schemas.microsoft.com/office/drawing/2014/main" id="{BF541599-9270-3677-F542-F930BC84C873}"/>
                          </a:ext>
                        </a:extLst>
                      </p:cNvPr>
                      <p:cNvGrpSpPr>
                        <a:grpSpLocks/>
                      </p:cNvGrpSpPr>
                      <p:nvPr/>
                    </p:nvGrpSpPr>
                    <p:grpSpPr bwMode="auto">
                      <a:xfrm>
                        <a:off x="0" y="722"/>
                        <a:ext cx="1402" cy="164"/>
                        <a:chOff x="0" y="722"/>
                        <a:chExt cx="1402" cy="164"/>
                      </a:xfrm>
                    </p:grpSpPr>
                    <p:sp>
                      <p:nvSpPr>
                        <p:cNvPr id="12367" name="Rectangle 118">
                          <a:extLst>
                            <a:ext uri="{FF2B5EF4-FFF2-40B4-BE49-F238E27FC236}">
                              <a16:creationId xmlns:a16="http://schemas.microsoft.com/office/drawing/2014/main" id="{F2819CDD-1E66-7B0B-913A-61D2EF5CCA03}"/>
                            </a:ext>
                          </a:extLst>
                        </p:cNvPr>
                        <p:cNvSpPr>
                          <a:spLocks noChangeArrowheads="1"/>
                        </p:cNvSpPr>
                        <p:nvPr/>
                      </p:nvSpPr>
                      <p:spPr bwMode="auto">
                        <a:xfrm>
                          <a:off x="0" y="722"/>
                          <a:ext cx="1402" cy="164"/>
                        </a:xfrm>
                        <a:prstGeom prst="rect">
                          <a:avLst/>
                        </a:prstGeom>
                        <a:solidFill>
                          <a:srgbClr val="F1F1F1"/>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Times New Roman" panose="02020603050405020304" pitchFamily="18" charset="0"/>
                            </a:defRPr>
                          </a:lvl1pPr>
                          <a:lvl2pPr marL="742950" indent="-285750" eaLnBrk="0" hangingPunct="0">
                            <a:defRPr sz="2400">
                              <a:solidFill>
                                <a:schemeClr val="tx1"/>
                              </a:solidFill>
                              <a:latin typeface="Times New Roman" panose="02020603050405020304" pitchFamily="18" charset="0"/>
                            </a:defRPr>
                          </a:lvl2pPr>
                          <a:lvl3pPr marL="1143000" indent="-228600" eaLnBrk="0" hangingPunct="0">
                            <a:defRPr sz="2400">
                              <a:solidFill>
                                <a:schemeClr val="tx1"/>
                              </a:solidFill>
                              <a:latin typeface="Times New Roman" panose="02020603050405020304" pitchFamily="18" charset="0"/>
                            </a:defRPr>
                          </a:lvl3pPr>
                          <a:lvl4pPr marL="1600200" indent="-228600" eaLnBrk="0" hangingPunct="0">
                            <a:defRPr sz="2400">
                              <a:solidFill>
                                <a:schemeClr val="tx1"/>
                              </a:solidFill>
                              <a:latin typeface="Times New Roman" panose="02020603050405020304" pitchFamily="18" charset="0"/>
                            </a:defRPr>
                          </a:lvl4pPr>
                          <a:lvl5pPr marL="2057400" indent="-228600" eaLnBrk="0" hangingPunct="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r>
                            <a:rPr lang="en-US" altLang="en-US" sz="1100">
                              <a:solidFill>
                                <a:srgbClr val="000000"/>
                              </a:solidFill>
                              <a:latin typeface="Verdana" panose="020B0604030504040204" pitchFamily="34" charset="0"/>
                            </a:rPr>
                            <a:t>Svendson</a:t>
                          </a:r>
                          <a:endParaRPr lang="en-US" altLang="en-US"/>
                        </a:p>
                      </p:txBody>
                    </p:sp>
                    <p:sp>
                      <p:nvSpPr>
                        <p:cNvPr id="12368" name="Rectangle 142">
                          <a:extLst>
                            <a:ext uri="{FF2B5EF4-FFF2-40B4-BE49-F238E27FC236}">
                              <a16:creationId xmlns:a16="http://schemas.microsoft.com/office/drawing/2014/main" id="{E3C40FB2-0F7A-28F0-BDE7-A056EB7E9864}"/>
                            </a:ext>
                          </a:extLst>
                        </p:cNvPr>
                        <p:cNvSpPr>
                          <a:spLocks noChangeArrowheads="1"/>
                        </p:cNvSpPr>
                        <p:nvPr/>
                      </p:nvSpPr>
                      <p:spPr bwMode="auto">
                        <a:xfrm>
                          <a:off x="0" y="722"/>
                          <a:ext cx="1402" cy="164"/>
                        </a:xfrm>
                        <a:prstGeom prst="rect">
                          <a:avLst/>
                        </a:prstGeom>
                        <a:noFill/>
                        <a:ln w="7">
                          <a:solidFill>
                            <a:srgbClr val="A0A0A0"/>
                          </a:solidFill>
                          <a:miter lim="800000"/>
                          <a:headEnd/>
                          <a:tailEnd/>
                        </a:ln>
                        <a:extLst>
                          <a:ext uri="{909E8E84-426E-40DD-AFC4-6F175D3DCCD1}">
                            <a14:hiddenFill xmlns:a14="http://schemas.microsoft.com/office/drawing/2010/main">
                              <a:solidFill>
                                <a:srgbClr val="FFFFFF"/>
                              </a:solidFill>
                            </a14:hiddenFill>
                          </a:ext>
                        </a:extLst>
                      </p:spPr>
                      <p:txBody>
                        <a:bodyPr/>
                        <a:lstStyle>
                          <a:lvl1pPr eaLnBrk="0" hangingPunct="0">
                            <a:defRPr sz="2400">
                              <a:solidFill>
                                <a:schemeClr val="tx1"/>
                              </a:solidFill>
                              <a:latin typeface="Times New Roman" panose="02020603050405020304" pitchFamily="18" charset="0"/>
                            </a:defRPr>
                          </a:lvl1pPr>
                          <a:lvl2pPr marL="742950" indent="-285750" eaLnBrk="0" hangingPunct="0">
                            <a:defRPr sz="2400">
                              <a:solidFill>
                                <a:schemeClr val="tx1"/>
                              </a:solidFill>
                              <a:latin typeface="Times New Roman" panose="02020603050405020304" pitchFamily="18" charset="0"/>
                            </a:defRPr>
                          </a:lvl2pPr>
                          <a:lvl3pPr marL="1143000" indent="-228600" eaLnBrk="0" hangingPunct="0">
                            <a:defRPr sz="2400">
                              <a:solidFill>
                                <a:schemeClr val="tx1"/>
                              </a:solidFill>
                              <a:latin typeface="Times New Roman" panose="02020603050405020304" pitchFamily="18" charset="0"/>
                            </a:defRPr>
                          </a:lvl3pPr>
                          <a:lvl4pPr marL="1600200" indent="-228600" eaLnBrk="0" hangingPunct="0">
                            <a:defRPr sz="2400">
                              <a:solidFill>
                                <a:schemeClr val="tx1"/>
                              </a:solidFill>
                              <a:latin typeface="Times New Roman" panose="02020603050405020304" pitchFamily="18" charset="0"/>
                            </a:defRPr>
                          </a:lvl4pPr>
                          <a:lvl5pPr marL="2057400" indent="-228600" eaLnBrk="0" hangingPunct="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a:p>
                      </p:txBody>
                    </p:sp>
                  </p:grpSp>
                  <p:grpSp>
                    <p:nvGrpSpPr>
                      <p:cNvPr id="12346" name="Group 145">
                        <a:extLst>
                          <a:ext uri="{FF2B5EF4-FFF2-40B4-BE49-F238E27FC236}">
                            <a16:creationId xmlns:a16="http://schemas.microsoft.com/office/drawing/2014/main" id="{5D95B7BC-32CA-4556-2944-031B026610B7}"/>
                          </a:ext>
                        </a:extLst>
                      </p:cNvPr>
                      <p:cNvGrpSpPr>
                        <a:grpSpLocks/>
                      </p:cNvGrpSpPr>
                      <p:nvPr/>
                    </p:nvGrpSpPr>
                    <p:grpSpPr bwMode="auto">
                      <a:xfrm>
                        <a:off x="1402" y="722"/>
                        <a:ext cx="1439" cy="164"/>
                        <a:chOff x="1402" y="722"/>
                        <a:chExt cx="1439" cy="164"/>
                      </a:xfrm>
                    </p:grpSpPr>
                    <p:sp>
                      <p:nvSpPr>
                        <p:cNvPr id="12365" name="Rectangle 119">
                          <a:extLst>
                            <a:ext uri="{FF2B5EF4-FFF2-40B4-BE49-F238E27FC236}">
                              <a16:creationId xmlns:a16="http://schemas.microsoft.com/office/drawing/2014/main" id="{CCD387A9-4E60-3E7D-D6A2-A6F549058C87}"/>
                            </a:ext>
                          </a:extLst>
                        </p:cNvPr>
                        <p:cNvSpPr>
                          <a:spLocks noChangeArrowheads="1"/>
                        </p:cNvSpPr>
                        <p:nvPr/>
                      </p:nvSpPr>
                      <p:spPr bwMode="auto">
                        <a:xfrm>
                          <a:off x="1402" y="722"/>
                          <a:ext cx="1439" cy="164"/>
                        </a:xfrm>
                        <a:prstGeom prst="rect">
                          <a:avLst/>
                        </a:prstGeom>
                        <a:solidFill>
                          <a:srgbClr val="F1F1F1"/>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Times New Roman" panose="02020603050405020304" pitchFamily="18" charset="0"/>
                            </a:defRPr>
                          </a:lvl1pPr>
                          <a:lvl2pPr marL="742950" indent="-285750" eaLnBrk="0" hangingPunct="0">
                            <a:defRPr sz="2400">
                              <a:solidFill>
                                <a:schemeClr val="tx1"/>
                              </a:solidFill>
                              <a:latin typeface="Times New Roman" panose="02020603050405020304" pitchFamily="18" charset="0"/>
                            </a:defRPr>
                          </a:lvl2pPr>
                          <a:lvl3pPr marL="1143000" indent="-228600" eaLnBrk="0" hangingPunct="0">
                            <a:defRPr sz="2400">
                              <a:solidFill>
                                <a:schemeClr val="tx1"/>
                              </a:solidFill>
                              <a:latin typeface="Times New Roman" panose="02020603050405020304" pitchFamily="18" charset="0"/>
                            </a:defRPr>
                          </a:lvl3pPr>
                          <a:lvl4pPr marL="1600200" indent="-228600" eaLnBrk="0" hangingPunct="0">
                            <a:defRPr sz="2400">
                              <a:solidFill>
                                <a:schemeClr val="tx1"/>
                              </a:solidFill>
                              <a:latin typeface="Times New Roman" panose="02020603050405020304" pitchFamily="18" charset="0"/>
                            </a:defRPr>
                          </a:lvl4pPr>
                          <a:lvl5pPr marL="2057400" indent="-228600" eaLnBrk="0" hangingPunct="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r>
                            <a:rPr lang="en-US" altLang="en-US" sz="1100">
                              <a:solidFill>
                                <a:srgbClr val="000000"/>
                              </a:solidFill>
                              <a:latin typeface="Verdana" panose="020B0604030504040204" pitchFamily="34" charset="0"/>
                            </a:rPr>
                            <a:t>Tove</a:t>
                          </a:r>
                          <a:endParaRPr lang="en-US" altLang="en-US"/>
                        </a:p>
                      </p:txBody>
                    </p:sp>
                    <p:sp>
                      <p:nvSpPr>
                        <p:cNvPr id="12366" name="Rectangle 144">
                          <a:extLst>
                            <a:ext uri="{FF2B5EF4-FFF2-40B4-BE49-F238E27FC236}">
                              <a16:creationId xmlns:a16="http://schemas.microsoft.com/office/drawing/2014/main" id="{AB84CECF-9A1A-9606-69FB-1517A0611680}"/>
                            </a:ext>
                          </a:extLst>
                        </p:cNvPr>
                        <p:cNvSpPr>
                          <a:spLocks noChangeArrowheads="1"/>
                        </p:cNvSpPr>
                        <p:nvPr/>
                      </p:nvSpPr>
                      <p:spPr bwMode="auto">
                        <a:xfrm>
                          <a:off x="1402" y="722"/>
                          <a:ext cx="1439" cy="164"/>
                        </a:xfrm>
                        <a:prstGeom prst="rect">
                          <a:avLst/>
                        </a:prstGeom>
                        <a:noFill/>
                        <a:ln w="7">
                          <a:solidFill>
                            <a:srgbClr val="A0A0A0"/>
                          </a:solidFill>
                          <a:miter lim="800000"/>
                          <a:headEnd/>
                          <a:tailEnd/>
                        </a:ln>
                        <a:extLst>
                          <a:ext uri="{909E8E84-426E-40DD-AFC4-6F175D3DCCD1}">
                            <a14:hiddenFill xmlns:a14="http://schemas.microsoft.com/office/drawing/2010/main">
                              <a:solidFill>
                                <a:srgbClr val="FFFFFF"/>
                              </a:solidFill>
                            </a14:hiddenFill>
                          </a:ext>
                        </a:extLst>
                      </p:spPr>
                      <p:txBody>
                        <a:bodyPr/>
                        <a:lstStyle>
                          <a:lvl1pPr eaLnBrk="0" hangingPunct="0">
                            <a:defRPr sz="2400">
                              <a:solidFill>
                                <a:schemeClr val="tx1"/>
                              </a:solidFill>
                              <a:latin typeface="Times New Roman" panose="02020603050405020304" pitchFamily="18" charset="0"/>
                            </a:defRPr>
                          </a:lvl1pPr>
                          <a:lvl2pPr marL="742950" indent="-285750" eaLnBrk="0" hangingPunct="0">
                            <a:defRPr sz="2400">
                              <a:solidFill>
                                <a:schemeClr val="tx1"/>
                              </a:solidFill>
                              <a:latin typeface="Times New Roman" panose="02020603050405020304" pitchFamily="18" charset="0"/>
                            </a:defRPr>
                          </a:lvl2pPr>
                          <a:lvl3pPr marL="1143000" indent="-228600" eaLnBrk="0" hangingPunct="0">
                            <a:defRPr sz="2400">
                              <a:solidFill>
                                <a:schemeClr val="tx1"/>
                              </a:solidFill>
                              <a:latin typeface="Times New Roman" panose="02020603050405020304" pitchFamily="18" charset="0"/>
                            </a:defRPr>
                          </a:lvl3pPr>
                          <a:lvl4pPr marL="1600200" indent="-228600" eaLnBrk="0" hangingPunct="0">
                            <a:defRPr sz="2400">
                              <a:solidFill>
                                <a:schemeClr val="tx1"/>
                              </a:solidFill>
                              <a:latin typeface="Times New Roman" panose="02020603050405020304" pitchFamily="18" charset="0"/>
                            </a:defRPr>
                          </a:lvl4pPr>
                          <a:lvl5pPr marL="2057400" indent="-228600" eaLnBrk="0" hangingPunct="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a:p>
                      </p:txBody>
                    </p:sp>
                  </p:grpSp>
                  <p:grpSp>
                    <p:nvGrpSpPr>
                      <p:cNvPr id="12347" name="Group 147">
                        <a:extLst>
                          <a:ext uri="{FF2B5EF4-FFF2-40B4-BE49-F238E27FC236}">
                            <a16:creationId xmlns:a16="http://schemas.microsoft.com/office/drawing/2014/main" id="{4F66389C-271B-4713-35FB-CB400E09BF1F}"/>
                          </a:ext>
                        </a:extLst>
                      </p:cNvPr>
                      <p:cNvGrpSpPr>
                        <a:grpSpLocks/>
                      </p:cNvGrpSpPr>
                      <p:nvPr/>
                    </p:nvGrpSpPr>
                    <p:grpSpPr bwMode="auto">
                      <a:xfrm>
                        <a:off x="2841" y="722"/>
                        <a:ext cx="1603" cy="164"/>
                        <a:chOff x="2841" y="722"/>
                        <a:chExt cx="1603" cy="164"/>
                      </a:xfrm>
                    </p:grpSpPr>
                    <p:sp>
                      <p:nvSpPr>
                        <p:cNvPr id="12363" name="Rectangle 120">
                          <a:extLst>
                            <a:ext uri="{FF2B5EF4-FFF2-40B4-BE49-F238E27FC236}">
                              <a16:creationId xmlns:a16="http://schemas.microsoft.com/office/drawing/2014/main" id="{F43EEB65-37A4-7114-0C37-0FFEADC348AF}"/>
                            </a:ext>
                          </a:extLst>
                        </p:cNvPr>
                        <p:cNvSpPr>
                          <a:spLocks noChangeArrowheads="1"/>
                        </p:cNvSpPr>
                        <p:nvPr/>
                      </p:nvSpPr>
                      <p:spPr bwMode="auto">
                        <a:xfrm>
                          <a:off x="2841" y="722"/>
                          <a:ext cx="1603" cy="164"/>
                        </a:xfrm>
                        <a:prstGeom prst="rect">
                          <a:avLst/>
                        </a:prstGeom>
                        <a:solidFill>
                          <a:srgbClr val="F1F1F1"/>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Times New Roman" panose="02020603050405020304" pitchFamily="18" charset="0"/>
                            </a:defRPr>
                          </a:lvl1pPr>
                          <a:lvl2pPr marL="742950" indent="-285750" eaLnBrk="0" hangingPunct="0">
                            <a:defRPr sz="2400">
                              <a:solidFill>
                                <a:schemeClr val="tx1"/>
                              </a:solidFill>
                              <a:latin typeface="Times New Roman" panose="02020603050405020304" pitchFamily="18" charset="0"/>
                            </a:defRPr>
                          </a:lvl2pPr>
                          <a:lvl3pPr marL="1143000" indent="-228600" eaLnBrk="0" hangingPunct="0">
                            <a:defRPr sz="2400">
                              <a:solidFill>
                                <a:schemeClr val="tx1"/>
                              </a:solidFill>
                              <a:latin typeface="Times New Roman" panose="02020603050405020304" pitchFamily="18" charset="0"/>
                            </a:defRPr>
                          </a:lvl3pPr>
                          <a:lvl4pPr marL="1600200" indent="-228600" eaLnBrk="0" hangingPunct="0">
                            <a:defRPr sz="2400">
                              <a:solidFill>
                                <a:schemeClr val="tx1"/>
                              </a:solidFill>
                              <a:latin typeface="Times New Roman" panose="02020603050405020304" pitchFamily="18" charset="0"/>
                            </a:defRPr>
                          </a:lvl4pPr>
                          <a:lvl5pPr marL="2057400" indent="-228600" eaLnBrk="0" hangingPunct="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r>
                            <a:rPr lang="en-US" altLang="en-US" sz="1100">
                              <a:solidFill>
                                <a:srgbClr val="000000"/>
                              </a:solidFill>
                              <a:latin typeface="Verdana" panose="020B0604030504040204" pitchFamily="34" charset="0"/>
                            </a:rPr>
                            <a:t>Borgvn 23</a:t>
                          </a:r>
                          <a:endParaRPr lang="en-US" altLang="en-US"/>
                        </a:p>
                      </p:txBody>
                    </p:sp>
                    <p:sp>
                      <p:nvSpPr>
                        <p:cNvPr id="12364" name="Rectangle 146">
                          <a:extLst>
                            <a:ext uri="{FF2B5EF4-FFF2-40B4-BE49-F238E27FC236}">
                              <a16:creationId xmlns:a16="http://schemas.microsoft.com/office/drawing/2014/main" id="{057D8E5F-89C1-503B-9860-7D1F3DD7FF88}"/>
                            </a:ext>
                          </a:extLst>
                        </p:cNvPr>
                        <p:cNvSpPr>
                          <a:spLocks noChangeArrowheads="1"/>
                        </p:cNvSpPr>
                        <p:nvPr/>
                      </p:nvSpPr>
                      <p:spPr bwMode="auto">
                        <a:xfrm>
                          <a:off x="2841" y="722"/>
                          <a:ext cx="1603" cy="164"/>
                        </a:xfrm>
                        <a:prstGeom prst="rect">
                          <a:avLst/>
                        </a:prstGeom>
                        <a:noFill/>
                        <a:ln w="7">
                          <a:solidFill>
                            <a:srgbClr val="A0A0A0"/>
                          </a:solidFill>
                          <a:miter lim="800000"/>
                          <a:headEnd/>
                          <a:tailEnd/>
                        </a:ln>
                        <a:extLst>
                          <a:ext uri="{909E8E84-426E-40DD-AFC4-6F175D3DCCD1}">
                            <a14:hiddenFill xmlns:a14="http://schemas.microsoft.com/office/drawing/2010/main">
                              <a:solidFill>
                                <a:srgbClr val="FFFFFF"/>
                              </a:solidFill>
                            </a14:hiddenFill>
                          </a:ext>
                        </a:extLst>
                      </p:spPr>
                      <p:txBody>
                        <a:bodyPr/>
                        <a:lstStyle>
                          <a:lvl1pPr eaLnBrk="0" hangingPunct="0">
                            <a:defRPr sz="2400">
                              <a:solidFill>
                                <a:schemeClr val="tx1"/>
                              </a:solidFill>
                              <a:latin typeface="Times New Roman" panose="02020603050405020304" pitchFamily="18" charset="0"/>
                            </a:defRPr>
                          </a:lvl1pPr>
                          <a:lvl2pPr marL="742950" indent="-285750" eaLnBrk="0" hangingPunct="0">
                            <a:defRPr sz="2400">
                              <a:solidFill>
                                <a:schemeClr val="tx1"/>
                              </a:solidFill>
                              <a:latin typeface="Times New Roman" panose="02020603050405020304" pitchFamily="18" charset="0"/>
                            </a:defRPr>
                          </a:lvl2pPr>
                          <a:lvl3pPr marL="1143000" indent="-228600" eaLnBrk="0" hangingPunct="0">
                            <a:defRPr sz="2400">
                              <a:solidFill>
                                <a:schemeClr val="tx1"/>
                              </a:solidFill>
                              <a:latin typeface="Times New Roman" panose="02020603050405020304" pitchFamily="18" charset="0"/>
                            </a:defRPr>
                          </a:lvl3pPr>
                          <a:lvl4pPr marL="1600200" indent="-228600" eaLnBrk="0" hangingPunct="0">
                            <a:defRPr sz="2400">
                              <a:solidFill>
                                <a:schemeClr val="tx1"/>
                              </a:solidFill>
                              <a:latin typeface="Times New Roman" panose="02020603050405020304" pitchFamily="18" charset="0"/>
                            </a:defRPr>
                          </a:lvl4pPr>
                          <a:lvl5pPr marL="2057400" indent="-228600" eaLnBrk="0" hangingPunct="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a:p>
                      </p:txBody>
                    </p:sp>
                  </p:grpSp>
                  <p:grpSp>
                    <p:nvGrpSpPr>
                      <p:cNvPr id="12348" name="Group 149">
                        <a:extLst>
                          <a:ext uri="{FF2B5EF4-FFF2-40B4-BE49-F238E27FC236}">
                            <a16:creationId xmlns:a16="http://schemas.microsoft.com/office/drawing/2014/main" id="{A2FB50A9-5E78-C342-6C8E-EC0ADB5D9C4D}"/>
                          </a:ext>
                        </a:extLst>
                      </p:cNvPr>
                      <p:cNvGrpSpPr>
                        <a:grpSpLocks/>
                      </p:cNvGrpSpPr>
                      <p:nvPr/>
                    </p:nvGrpSpPr>
                    <p:grpSpPr bwMode="auto">
                      <a:xfrm>
                        <a:off x="4444" y="722"/>
                        <a:ext cx="1314" cy="164"/>
                        <a:chOff x="4444" y="722"/>
                        <a:chExt cx="1314" cy="164"/>
                      </a:xfrm>
                    </p:grpSpPr>
                    <p:sp>
                      <p:nvSpPr>
                        <p:cNvPr id="12361" name="Rectangle 121">
                          <a:extLst>
                            <a:ext uri="{FF2B5EF4-FFF2-40B4-BE49-F238E27FC236}">
                              <a16:creationId xmlns:a16="http://schemas.microsoft.com/office/drawing/2014/main" id="{7BC07A39-9137-4D4F-48BB-E89765EFD2CF}"/>
                            </a:ext>
                          </a:extLst>
                        </p:cNvPr>
                        <p:cNvSpPr>
                          <a:spLocks noChangeArrowheads="1"/>
                        </p:cNvSpPr>
                        <p:nvPr/>
                      </p:nvSpPr>
                      <p:spPr bwMode="auto">
                        <a:xfrm>
                          <a:off x="4444" y="722"/>
                          <a:ext cx="1314" cy="164"/>
                        </a:xfrm>
                        <a:prstGeom prst="rect">
                          <a:avLst/>
                        </a:prstGeom>
                        <a:solidFill>
                          <a:srgbClr val="F1F1F1"/>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Times New Roman" panose="02020603050405020304" pitchFamily="18" charset="0"/>
                            </a:defRPr>
                          </a:lvl1pPr>
                          <a:lvl2pPr marL="742950" indent="-285750" eaLnBrk="0" hangingPunct="0">
                            <a:defRPr sz="2400">
                              <a:solidFill>
                                <a:schemeClr val="tx1"/>
                              </a:solidFill>
                              <a:latin typeface="Times New Roman" panose="02020603050405020304" pitchFamily="18" charset="0"/>
                            </a:defRPr>
                          </a:lvl2pPr>
                          <a:lvl3pPr marL="1143000" indent="-228600" eaLnBrk="0" hangingPunct="0">
                            <a:defRPr sz="2400">
                              <a:solidFill>
                                <a:schemeClr val="tx1"/>
                              </a:solidFill>
                              <a:latin typeface="Times New Roman" panose="02020603050405020304" pitchFamily="18" charset="0"/>
                            </a:defRPr>
                          </a:lvl3pPr>
                          <a:lvl4pPr marL="1600200" indent="-228600" eaLnBrk="0" hangingPunct="0">
                            <a:defRPr sz="2400">
                              <a:solidFill>
                                <a:schemeClr val="tx1"/>
                              </a:solidFill>
                              <a:latin typeface="Times New Roman" panose="02020603050405020304" pitchFamily="18" charset="0"/>
                            </a:defRPr>
                          </a:lvl4pPr>
                          <a:lvl5pPr marL="2057400" indent="-228600" eaLnBrk="0" hangingPunct="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r>
                            <a:rPr lang="en-US" altLang="en-US" sz="1100">
                              <a:solidFill>
                                <a:srgbClr val="000000"/>
                              </a:solidFill>
                              <a:latin typeface="Verdana" panose="020B0604030504040204" pitchFamily="34" charset="0"/>
                            </a:rPr>
                            <a:t>Sandnes</a:t>
                          </a:r>
                          <a:endParaRPr lang="en-US" altLang="en-US"/>
                        </a:p>
                      </p:txBody>
                    </p:sp>
                    <p:sp>
                      <p:nvSpPr>
                        <p:cNvPr id="12362" name="Rectangle 148">
                          <a:extLst>
                            <a:ext uri="{FF2B5EF4-FFF2-40B4-BE49-F238E27FC236}">
                              <a16:creationId xmlns:a16="http://schemas.microsoft.com/office/drawing/2014/main" id="{357587E4-DCE0-6630-92A4-40EA7111FE91}"/>
                            </a:ext>
                          </a:extLst>
                        </p:cNvPr>
                        <p:cNvSpPr>
                          <a:spLocks noChangeArrowheads="1"/>
                        </p:cNvSpPr>
                        <p:nvPr/>
                      </p:nvSpPr>
                      <p:spPr bwMode="auto">
                        <a:xfrm>
                          <a:off x="4444" y="722"/>
                          <a:ext cx="1314" cy="164"/>
                        </a:xfrm>
                        <a:prstGeom prst="rect">
                          <a:avLst/>
                        </a:prstGeom>
                        <a:noFill/>
                        <a:ln w="7">
                          <a:solidFill>
                            <a:srgbClr val="A0A0A0"/>
                          </a:solidFill>
                          <a:miter lim="800000"/>
                          <a:headEnd/>
                          <a:tailEnd/>
                        </a:ln>
                        <a:extLst>
                          <a:ext uri="{909E8E84-426E-40DD-AFC4-6F175D3DCCD1}">
                            <a14:hiddenFill xmlns:a14="http://schemas.microsoft.com/office/drawing/2010/main">
                              <a:solidFill>
                                <a:srgbClr val="FFFFFF"/>
                              </a:solidFill>
                            </a14:hiddenFill>
                          </a:ext>
                        </a:extLst>
                      </p:spPr>
                      <p:txBody>
                        <a:bodyPr/>
                        <a:lstStyle>
                          <a:lvl1pPr eaLnBrk="0" hangingPunct="0">
                            <a:defRPr sz="2400">
                              <a:solidFill>
                                <a:schemeClr val="tx1"/>
                              </a:solidFill>
                              <a:latin typeface="Times New Roman" panose="02020603050405020304" pitchFamily="18" charset="0"/>
                            </a:defRPr>
                          </a:lvl1pPr>
                          <a:lvl2pPr marL="742950" indent="-285750" eaLnBrk="0" hangingPunct="0">
                            <a:defRPr sz="2400">
                              <a:solidFill>
                                <a:schemeClr val="tx1"/>
                              </a:solidFill>
                              <a:latin typeface="Times New Roman" panose="02020603050405020304" pitchFamily="18" charset="0"/>
                            </a:defRPr>
                          </a:lvl2pPr>
                          <a:lvl3pPr marL="1143000" indent="-228600" eaLnBrk="0" hangingPunct="0">
                            <a:defRPr sz="2400">
                              <a:solidFill>
                                <a:schemeClr val="tx1"/>
                              </a:solidFill>
                              <a:latin typeface="Times New Roman" panose="02020603050405020304" pitchFamily="18" charset="0"/>
                            </a:defRPr>
                          </a:lvl3pPr>
                          <a:lvl4pPr marL="1600200" indent="-228600" eaLnBrk="0" hangingPunct="0">
                            <a:defRPr sz="2400">
                              <a:solidFill>
                                <a:schemeClr val="tx1"/>
                              </a:solidFill>
                              <a:latin typeface="Times New Roman" panose="02020603050405020304" pitchFamily="18" charset="0"/>
                            </a:defRPr>
                          </a:lvl4pPr>
                          <a:lvl5pPr marL="2057400" indent="-228600" eaLnBrk="0" hangingPunct="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a:p>
                      </p:txBody>
                    </p:sp>
                  </p:grpSp>
                  <p:grpSp>
                    <p:nvGrpSpPr>
                      <p:cNvPr id="12349" name="Group 151">
                        <a:extLst>
                          <a:ext uri="{FF2B5EF4-FFF2-40B4-BE49-F238E27FC236}">
                            <a16:creationId xmlns:a16="http://schemas.microsoft.com/office/drawing/2014/main" id="{1F2A4505-AFBC-F9F2-174A-F7B8F3F58FE3}"/>
                          </a:ext>
                        </a:extLst>
                      </p:cNvPr>
                      <p:cNvGrpSpPr>
                        <a:grpSpLocks/>
                      </p:cNvGrpSpPr>
                      <p:nvPr/>
                    </p:nvGrpSpPr>
                    <p:grpSpPr bwMode="auto">
                      <a:xfrm>
                        <a:off x="0" y="886"/>
                        <a:ext cx="1402" cy="164"/>
                        <a:chOff x="0" y="886"/>
                        <a:chExt cx="1402" cy="164"/>
                      </a:xfrm>
                    </p:grpSpPr>
                    <p:sp>
                      <p:nvSpPr>
                        <p:cNvPr id="12359" name="Rectangle 122">
                          <a:extLst>
                            <a:ext uri="{FF2B5EF4-FFF2-40B4-BE49-F238E27FC236}">
                              <a16:creationId xmlns:a16="http://schemas.microsoft.com/office/drawing/2014/main" id="{018B50A8-13EE-8772-645C-3A81740DD299}"/>
                            </a:ext>
                          </a:extLst>
                        </p:cNvPr>
                        <p:cNvSpPr>
                          <a:spLocks noChangeArrowheads="1"/>
                        </p:cNvSpPr>
                        <p:nvPr/>
                      </p:nvSpPr>
                      <p:spPr bwMode="auto">
                        <a:xfrm>
                          <a:off x="0" y="886"/>
                          <a:ext cx="1402" cy="164"/>
                        </a:xfrm>
                        <a:prstGeom prst="rect">
                          <a:avLst/>
                        </a:prstGeom>
                        <a:solidFill>
                          <a:srgbClr val="F1F1F1"/>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Times New Roman" panose="02020603050405020304" pitchFamily="18" charset="0"/>
                            </a:defRPr>
                          </a:lvl1pPr>
                          <a:lvl2pPr marL="742950" indent="-285750" eaLnBrk="0" hangingPunct="0">
                            <a:defRPr sz="2400">
                              <a:solidFill>
                                <a:schemeClr val="tx1"/>
                              </a:solidFill>
                              <a:latin typeface="Times New Roman" panose="02020603050405020304" pitchFamily="18" charset="0"/>
                            </a:defRPr>
                          </a:lvl2pPr>
                          <a:lvl3pPr marL="1143000" indent="-228600" eaLnBrk="0" hangingPunct="0">
                            <a:defRPr sz="2400">
                              <a:solidFill>
                                <a:schemeClr val="tx1"/>
                              </a:solidFill>
                              <a:latin typeface="Times New Roman" panose="02020603050405020304" pitchFamily="18" charset="0"/>
                            </a:defRPr>
                          </a:lvl3pPr>
                          <a:lvl4pPr marL="1600200" indent="-228600" eaLnBrk="0" hangingPunct="0">
                            <a:defRPr sz="2400">
                              <a:solidFill>
                                <a:schemeClr val="tx1"/>
                              </a:solidFill>
                              <a:latin typeface="Times New Roman" panose="02020603050405020304" pitchFamily="18" charset="0"/>
                            </a:defRPr>
                          </a:lvl4pPr>
                          <a:lvl5pPr marL="2057400" indent="-228600" eaLnBrk="0" hangingPunct="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r>
                            <a:rPr lang="en-US" altLang="en-US" sz="1100">
                              <a:solidFill>
                                <a:srgbClr val="000000"/>
                              </a:solidFill>
                              <a:latin typeface="Verdana" panose="020B0604030504040204" pitchFamily="34" charset="0"/>
                            </a:rPr>
                            <a:t>Pettersen</a:t>
                          </a:r>
                          <a:endParaRPr lang="en-US" altLang="en-US"/>
                        </a:p>
                      </p:txBody>
                    </p:sp>
                    <p:sp>
                      <p:nvSpPr>
                        <p:cNvPr id="12360" name="Rectangle 150">
                          <a:extLst>
                            <a:ext uri="{FF2B5EF4-FFF2-40B4-BE49-F238E27FC236}">
                              <a16:creationId xmlns:a16="http://schemas.microsoft.com/office/drawing/2014/main" id="{CEFB3C5D-4BBA-5836-65F6-53246EF69CF1}"/>
                            </a:ext>
                          </a:extLst>
                        </p:cNvPr>
                        <p:cNvSpPr>
                          <a:spLocks noChangeArrowheads="1"/>
                        </p:cNvSpPr>
                        <p:nvPr/>
                      </p:nvSpPr>
                      <p:spPr bwMode="auto">
                        <a:xfrm>
                          <a:off x="0" y="886"/>
                          <a:ext cx="1402" cy="164"/>
                        </a:xfrm>
                        <a:prstGeom prst="rect">
                          <a:avLst/>
                        </a:prstGeom>
                        <a:noFill/>
                        <a:ln w="7">
                          <a:solidFill>
                            <a:srgbClr val="A0A0A0"/>
                          </a:solidFill>
                          <a:miter lim="800000"/>
                          <a:headEnd/>
                          <a:tailEnd/>
                        </a:ln>
                        <a:extLst>
                          <a:ext uri="{909E8E84-426E-40DD-AFC4-6F175D3DCCD1}">
                            <a14:hiddenFill xmlns:a14="http://schemas.microsoft.com/office/drawing/2010/main">
                              <a:solidFill>
                                <a:srgbClr val="FFFFFF"/>
                              </a:solidFill>
                            </a14:hiddenFill>
                          </a:ext>
                        </a:extLst>
                      </p:spPr>
                      <p:txBody>
                        <a:bodyPr/>
                        <a:lstStyle>
                          <a:lvl1pPr eaLnBrk="0" hangingPunct="0">
                            <a:defRPr sz="2400">
                              <a:solidFill>
                                <a:schemeClr val="tx1"/>
                              </a:solidFill>
                              <a:latin typeface="Times New Roman" panose="02020603050405020304" pitchFamily="18" charset="0"/>
                            </a:defRPr>
                          </a:lvl1pPr>
                          <a:lvl2pPr marL="742950" indent="-285750" eaLnBrk="0" hangingPunct="0">
                            <a:defRPr sz="2400">
                              <a:solidFill>
                                <a:schemeClr val="tx1"/>
                              </a:solidFill>
                              <a:latin typeface="Times New Roman" panose="02020603050405020304" pitchFamily="18" charset="0"/>
                            </a:defRPr>
                          </a:lvl2pPr>
                          <a:lvl3pPr marL="1143000" indent="-228600" eaLnBrk="0" hangingPunct="0">
                            <a:defRPr sz="2400">
                              <a:solidFill>
                                <a:schemeClr val="tx1"/>
                              </a:solidFill>
                              <a:latin typeface="Times New Roman" panose="02020603050405020304" pitchFamily="18" charset="0"/>
                            </a:defRPr>
                          </a:lvl3pPr>
                          <a:lvl4pPr marL="1600200" indent="-228600" eaLnBrk="0" hangingPunct="0">
                            <a:defRPr sz="2400">
                              <a:solidFill>
                                <a:schemeClr val="tx1"/>
                              </a:solidFill>
                              <a:latin typeface="Times New Roman" panose="02020603050405020304" pitchFamily="18" charset="0"/>
                            </a:defRPr>
                          </a:lvl4pPr>
                          <a:lvl5pPr marL="2057400" indent="-228600" eaLnBrk="0" hangingPunct="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a:p>
                      </p:txBody>
                    </p:sp>
                  </p:grpSp>
                  <p:grpSp>
                    <p:nvGrpSpPr>
                      <p:cNvPr id="12350" name="Group 153">
                        <a:extLst>
                          <a:ext uri="{FF2B5EF4-FFF2-40B4-BE49-F238E27FC236}">
                            <a16:creationId xmlns:a16="http://schemas.microsoft.com/office/drawing/2014/main" id="{937F0AA5-FF60-1D26-F590-C2840477CFBA}"/>
                          </a:ext>
                        </a:extLst>
                      </p:cNvPr>
                      <p:cNvGrpSpPr>
                        <a:grpSpLocks/>
                      </p:cNvGrpSpPr>
                      <p:nvPr/>
                    </p:nvGrpSpPr>
                    <p:grpSpPr bwMode="auto">
                      <a:xfrm>
                        <a:off x="1402" y="886"/>
                        <a:ext cx="1439" cy="164"/>
                        <a:chOff x="1402" y="886"/>
                        <a:chExt cx="1439" cy="164"/>
                      </a:xfrm>
                    </p:grpSpPr>
                    <p:sp>
                      <p:nvSpPr>
                        <p:cNvPr id="12357" name="Rectangle 123">
                          <a:extLst>
                            <a:ext uri="{FF2B5EF4-FFF2-40B4-BE49-F238E27FC236}">
                              <a16:creationId xmlns:a16="http://schemas.microsoft.com/office/drawing/2014/main" id="{EAE85994-5D5B-9F80-D3AA-512531139B66}"/>
                            </a:ext>
                          </a:extLst>
                        </p:cNvPr>
                        <p:cNvSpPr>
                          <a:spLocks noChangeArrowheads="1"/>
                        </p:cNvSpPr>
                        <p:nvPr/>
                      </p:nvSpPr>
                      <p:spPr bwMode="auto">
                        <a:xfrm>
                          <a:off x="1402" y="886"/>
                          <a:ext cx="1439" cy="164"/>
                        </a:xfrm>
                        <a:prstGeom prst="rect">
                          <a:avLst/>
                        </a:prstGeom>
                        <a:solidFill>
                          <a:srgbClr val="F1F1F1"/>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Times New Roman" panose="02020603050405020304" pitchFamily="18" charset="0"/>
                            </a:defRPr>
                          </a:lvl1pPr>
                          <a:lvl2pPr marL="742950" indent="-285750" eaLnBrk="0" hangingPunct="0">
                            <a:defRPr sz="2400">
                              <a:solidFill>
                                <a:schemeClr val="tx1"/>
                              </a:solidFill>
                              <a:latin typeface="Times New Roman" panose="02020603050405020304" pitchFamily="18" charset="0"/>
                            </a:defRPr>
                          </a:lvl2pPr>
                          <a:lvl3pPr marL="1143000" indent="-228600" eaLnBrk="0" hangingPunct="0">
                            <a:defRPr sz="2400">
                              <a:solidFill>
                                <a:schemeClr val="tx1"/>
                              </a:solidFill>
                              <a:latin typeface="Times New Roman" panose="02020603050405020304" pitchFamily="18" charset="0"/>
                            </a:defRPr>
                          </a:lvl3pPr>
                          <a:lvl4pPr marL="1600200" indent="-228600" eaLnBrk="0" hangingPunct="0">
                            <a:defRPr sz="2400">
                              <a:solidFill>
                                <a:schemeClr val="tx1"/>
                              </a:solidFill>
                              <a:latin typeface="Times New Roman" panose="02020603050405020304" pitchFamily="18" charset="0"/>
                            </a:defRPr>
                          </a:lvl4pPr>
                          <a:lvl5pPr marL="2057400" indent="-228600" eaLnBrk="0" hangingPunct="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r>
                            <a:rPr lang="en-US" altLang="en-US" sz="1100">
                              <a:solidFill>
                                <a:srgbClr val="000000"/>
                              </a:solidFill>
                              <a:latin typeface="Verdana" panose="020B0604030504040204" pitchFamily="34" charset="0"/>
                            </a:rPr>
                            <a:t>Kari</a:t>
                          </a:r>
                          <a:endParaRPr lang="en-US" altLang="en-US"/>
                        </a:p>
                      </p:txBody>
                    </p:sp>
                    <p:sp>
                      <p:nvSpPr>
                        <p:cNvPr id="12358" name="Rectangle 152">
                          <a:extLst>
                            <a:ext uri="{FF2B5EF4-FFF2-40B4-BE49-F238E27FC236}">
                              <a16:creationId xmlns:a16="http://schemas.microsoft.com/office/drawing/2014/main" id="{5641997C-E145-7B5F-241D-BB159710DA70}"/>
                            </a:ext>
                          </a:extLst>
                        </p:cNvPr>
                        <p:cNvSpPr>
                          <a:spLocks noChangeArrowheads="1"/>
                        </p:cNvSpPr>
                        <p:nvPr/>
                      </p:nvSpPr>
                      <p:spPr bwMode="auto">
                        <a:xfrm>
                          <a:off x="1402" y="886"/>
                          <a:ext cx="1439" cy="164"/>
                        </a:xfrm>
                        <a:prstGeom prst="rect">
                          <a:avLst/>
                        </a:prstGeom>
                        <a:noFill/>
                        <a:ln w="7">
                          <a:solidFill>
                            <a:srgbClr val="A0A0A0"/>
                          </a:solidFill>
                          <a:miter lim="800000"/>
                          <a:headEnd/>
                          <a:tailEnd/>
                        </a:ln>
                        <a:extLst>
                          <a:ext uri="{909E8E84-426E-40DD-AFC4-6F175D3DCCD1}">
                            <a14:hiddenFill xmlns:a14="http://schemas.microsoft.com/office/drawing/2010/main">
                              <a:solidFill>
                                <a:srgbClr val="FFFFFF"/>
                              </a:solidFill>
                            </a14:hiddenFill>
                          </a:ext>
                        </a:extLst>
                      </p:spPr>
                      <p:txBody>
                        <a:bodyPr/>
                        <a:lstStyle>
                          <a:lvl1pPr eaLnBrk="0" hangingPunct="0">
                            <a:defRPr sz="2400">
                              <a:solidFill>
                                <a:schemeClr val="tx1"/>
                              </a:solidFill>
                              <a:latin typeface="Times New Roman" panose="02020603050405020304" pitchFamily="18" charset="0"/>
                            </a:defRPr>
                          </a:lvl1pPr>
                          <a:lvl2pPr marL="742950" indent="-285750" eaLnBrk="0" hangingPunct="0">
                            <a:defRPr sz="2400">
                              <a:solidFill>
                                <a:schemeClr val="tx1"/>
                              </a:solidFill>
                              <a:latin typeface="Times New Roman" panose="02020603050405020304" pitchFamily="18" charset="0"/>
                            </a:defRPr>
                          </a:lvl2pPr>
                          <a:lvl3pPr marL="1143000" indent="-228600" eaLnBrk="0" hangingPunct="0">
                            <a:defRPr sz="2400">
                              <a:solidFill>
                                <a:schemeClr val="tx1"/>
                              </a:solidFill>
                              <a:latin typeface="Times New Roman" panose="02020603050405020304" pitchFamily="18" charset="0"/>
                            </a:defRPr>
                          </a:lvl3pPr>
                          <a:lvl4pPr marL="1600200" indent="-228600" eaLnBrk="0" hangingPunct="0">
                            <a:defRPr sz="2400">
                              <a:solidFill>
                                <a:schemeClr val="tx1"/>
                              </a:solidFill>
                              <a:latin typeface="Times New Roman" panose="02020603050405020304" pitchFamily="18" charset="0"/>
                            </a:defRPr>
                          </a:lvl4pPr>
                          <a:lvl5pPr marL="2057400" indent="-228600" eaLnBrk="0" hangingPunct="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a:p>
                      </p:txBody>
                    </p:sp>
                  </p:grpSp>
                  <p:grpSp>
                    <p:nvGrpSpPr>
                      <p:cNvPr id="12351" name="Group 155">
                        <a:extLst>
                          <a:ext uri="{FF2B5EF4-FFF2-40B4-BE49-F238E27FC236}">
                            <a16:creationId xmlns:a16="http://schemas.microsoft.com/office/drawing/2014/main" id="{32BA39D1-D4A0-0AB1-6AD6-56144609A71E}"/>
                          </a:ext>
                        </a:extLst>
                      </p:cNvPr>
                      <p:cNvGrpSpPr>
                        <a:grpSpLocks/>
                      </p:cNvGrpSpPr>
                      <p:nvPr/>
                    </p:nvGrpSpPr>
                    <p:grpSpPr bwMode="auto">
                      <a:xfrm>
                        <a:off x="2841" y="886"/>
                        <a:ext cx="1603" cy="164"/>
                        <a:chOff x="2841" y="886"/>
                        <a:chExt cx="1603" cy="164"/>
                      </a:xfrm>
                    </p:grpSpPr>
                    <p:sp>
                      <p:nvSpPr>
                        <p:cNvPr id="12355" name="Rectangle 124">
                          <a:extLst>
                            <a:ext uri="{FF2B5EF4-FFF2-40B4-BE49-F238E27FC236}">
                              <a16:creationId xmlns:a16="http://schemas.microsoft.com/office/drawing/2014/main" id="{C50803BD-480E-E65D-848B-7FF43FBB5B1D}"/>
                            </a:ext>
                          </a:extLst>
                        </p:cNvPr>
                        <p:cNvSpPr>
                          <a:spLocks noChangeArrowheads="1"/>
                        </p:cNvSpPr>
                        <p:nvPr/>
                      </p:nvSpPr>
                      <p:spPr bwMode="auto">
                        <a:xfrm>
                          <a:off x="2841" y="886"/>
                          <a:ext cx="1603" cy="164"/>
                        </a:xfrm>
                        <a:prstGeom prst="rect">
                          <a:avLst/>
                        </a:prstGeom>
                        <a:solidFill>
                          <a:srgbClr val="F1F1F1"/>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Times New Roman" panose="02020603050405020304" pitchFamily="18" charset="0"/>
                            </a:defRPr>
                          </a:lvl1pPr>
                          <a:lvl2pPr marL="742950" indent="-285750" eaLnBrk="0" hangingPunct="0">
                            <a:defRPr sz="2400">
                              <a:solidFill>
                                <a:schemeClr val="tx1"/>
                              </a:solidFill>
                              <a:latin typeface="Times New Roman" panose="02020603050405020304" pitchFamily="18" charset="0"/>
                            </a:defRPr>
                          </a:lvl2pPr>
                          <a:lvl3pPr marL="1143000" indent="-228600" eaLnBrk="0" hangingPunct="0">
                            <a:defRPr sz="2400">
                              <a:solidFill>
                                <a:schemeClr val="tx1"/>
                              </a:solidFill>
                              <a:latin typeface="Times New Roman" panose="02020603050405020304" pitchFamily="18" charset="0"/>
                            </a:defRPr>
                          </a:lvl3pPr>
                          <a:lvl4pPr marL="1600200" indent="-228600" eaLnBrk="0" hangingPunct="0">
                            <a:defRPr sz="2400">
                              <a:solidFill>
                                <a:schemeClr val="tx1"/>
                              </a:solidFill>
                              <a:latin typeface="Times New Roman" panose="02020603050405020304" pitchFamily="18" charset="0"/>
                            </a:defRPr>
                          </a:lvl4pPr>
                          <a:lvl5pPr marL="2057400" indent="-228600" eaLnBrk="0" hangingPunct="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r>
                            <a:rPr lang="en-US" altLang="en-US" sz="1100">
                              <a:solidFill>
                                <a:srgbClr val="000000"/>
                              </a:solidFill>
                              <a:latin typeface="Verdana" panose="020B0604030504040204" pitchFamily="34" charset="0"/>
                            </a:rPr>
                            <a:t>Storgt 20</a:t>
                          </a:r>
                          <a:endParaRPr lang="en-US" altLang="en-US"/>
                        </a:p>
                      </p:txBody>
                    </p:sp>
                    <p:sp>
                      <p:nvSpPr>
                        <p:cNvPr id="12356" name="Rectangle 154">
                          <a:extLst>
                            <a:ext uri="{FF2B5EF4-FFF2-40B4-BE49-F238E27FC236}">
                              <a16:creationId xmlns:a16="http://schemas.microsoft.com/office/drawing/2014/main" id="{7A72E90C-CE99-762E-7265-43EE1FFAABDA}"/>
                            </a:ext>
                          </a:extLst>
                        </p:cNvPr>
                        <p:cNvSpPr>
                          <a:spLocks noChangeArrowheads="1"/>
                        </p:cNvSpPr>
                        <p:nvPr/>
                      </p:nvSpPr>
                      <p:spPr bwMode="auto">
                        <a:xfrm>
                          <a:off x="2841" y="886"/>
                          <a:ext cx="1603" cy="164"/>
                        </a:xfrm>
                        <a:prstGeom prst="rect">
                          <a:avLst/>
                        </a:prstGeom>
                        <a:noFill/>
                        <a:ln w="7">
                          <a:solidFill>
                            <a:srgbClr val="A0A0A0"/>
                          </a:solidFill>
                          <a:miter lim="800000"/>
                          <a:headEnd/>
                          <a:tailEnd/>
                        </a:ln>
                        <a:extLst>
                          <a:ext uri="{909E8E84-426E-40DD-AFC4-6F175D3DCCD1}">
                            <a14:hiddenFill xmlns:a14="http://schemas.microsoft.com/office/drawing/2010/main">
                              <a:solidFill>
                                <a:srgbClr val="FFFFFF"/>
                              </a:solidFill>
                            </a14:hiddenFill>
                          </a:ext>
                        </a:extLst>
                      </p:spPr>
                      <p:txBody>
                        <a:bodyPr/>
                        <a:lstStyle>
                          <a:lvl1pPr eaLnBrk="0" hangingPunct="0">
                            <a:defRPr sz="2400">
                              <a:solidFill>
                                <a:schemeClr val="tx1"/>
                              </a:solidFill>
                              <a:latin typeface="Times New Roman" panose="02020603050405020304" pitchFamily="18" charset="0"/>
                            </a:defRPr>
                          </a:lvl1pPr>
                          <a:lvl2pPr marL="742950" indent="-285750" eaLnBrk="0" hangingPunct="0">
                            <a:defRPr sz="2400">
                              <a:solidFill>
                                <a:schemeClr val="tx1"/>
                              </a:solidFill>
                              <a:latin typeface="Times New Roman" panose="02020603050405020304" pitchFamily="18" charset="0"/>
                            </a:defRPr>
                          </a:lvl2pPr>
                          <a:lvl3pPr marL="1143000" indent="-228600" eaLnBrk="0" hangingPunct="0">
                            <a:defRPr sz="2400">
                              <a:solidFill>
                                <a:schemeClr val="tx1"/>
                              </a:solidFill>
                              <a:latin typeface="Times New Roman" panose="02020603050405020304" pitchFamily="18" charset="0"/>
                            </a:defRPr>
                          </a:lvl3pPr>
                          <a:lvl4pPr marL="1600200" indent="-228600" eaLnBrk="0" hangingPunct="0">
                            <a:defRPr sz="2400">
                              <a:solidFill>
                                <a:schemeClr val="tx1"/>
                              </a:solidFill>
                              <a:latin typeface="Times New Roman" panose="02020603050405020304" pitchFamily="18" charset="0"/>
                            </a:defRPr>
                          </a:lvl4pPr>
                          <a:lvl5pPr marL="2057400" indent="-228600" eaLnBrk="0" hangingPunct="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a:p>
                      </p:txBody>
                    </p:sp>
                  </p:grpSp>
                  <p:grpSp>
                    <p:nvGrpSpPr>
                      <p:cNvPr id="12352" name="Group 157">
                        <a:extLst>
                          <a:ext uri="{FF2B5EF4-FFF2-40B4-BE49-F238E27FC236}">
                            <a16:creationId xmlns:a16="http://schemas.microsoft.com/office/drawing/2014/main" id="{7792A744-644B-ED8D-4610-2F1FDF78D3BD}"/>
                          </a:ext>
                        </a:extLst>
                      </p:cNvPr>
                      <p:cNvGrpSpPr>
                        <a:grpSpLocks/>
                      </p:cNvGrpSpPr>
                      <p:nvPr/>
                    </p:nvGrpSpPr>
                    <p:grpSpPr bwMode="auto">
                      <a:xfrm>
                        <a:off x="4444" y="886"/>
                        <a:ext cx="1314" cy="164"/>
                        <a:chOff x="4444" y="886"/>
                        <a:chExt cx="1314" cy="164"/>
                      </a:xfrm>
                    </p:grpSpPr>
                    <p:sp>
                      <p:nvSpPr>
                        <p:cNvPr id="12353" name="Rectangle 125">
                          <a:extLst>
                            <a:ext uri="{FF2B5EF4-FFF2-40B4-BE49-F238E27FC236}">
                              <a16:creationId xmlns:a16="http://schemas.microsoft.com/office/drawing/2014/main" id="{CB17522B-58F1-6EB7-DDFF-80B7E52E25D2}"/>
                            </a:ext>
                          </a:extLst>
                        </p:cNvPr>
                        <p:cNvSpPr>
                          <a:spLocks noChangeArrowheads="1"/>
                        </p:cNvSpPr>
                        <p:nvPr/>
                      </p:nvSpPr>
                      <p:spPr bwMode="auto">
                        <a:xfrm>
                          <a:off x="4444" y="886"/>
                          <a:ext cx="1314" cy="164"/>
                        </a:xfrm>
                        <a:prstGeom prst="rect">
                          <a:avLst/>
                        </a:prstGeom>
                        <a:solidFill>
                          <a:srgbClr val="F1F1F1"/>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Times New Roman" panose="02020603050405020304" pitchFamily="18" charset="0"/>
                            </a:defRPr>
                          </a:lvl1pPr>
                          <a:lvl2pPr marL="742950" indent="-285750" eaLnBrk="0" hangingPunct="0">
                            <a:defRPr sz="2400">
                              <a:solidFill>
                                <a:schemeClr val="tx1"/>
                              </a:solidFill>
                              <a:latin typeface="Times New Roman" panose="02020603050405020304" pitchFamily="18" charset="0"/>
                            </a:defRPr>
                          </a:lvl2pPr>
                          <a:lvl3pPr marL="1143000" indent="-228600" eaLnBrk="0" hangingPunct="0">
                            <a:defRPr sz="2400">
                              <a:solidFill>
                                <a:schemeClr val="tx1"/>
                              </a:solidFill>
                              <a:latin typeface="Times New Roman" panose="02020603050405020304" pitchFamily="18" charset="0"/>
                            </a:defRPr>
                          </a:lvl3pPr>
                          <a:lvl4pPr marL="1600200" indent="-228600" eaLnBrk="0" hangingPunct="0">
                            <a:defRPr sz="2400">
                              <a:solidFill>
                                <a:schemeClr val="tx1"/>
                              </a:solidFill>
                              <a:latin typeface="Times New Roman" panose="02020603050405020304" pitchFamily="18" charset="0"/>
                            </a:defRPr>
                          </a:lvl4pPr>
                          <a:lvl5pPr marL="2057400" indent="-228600" eaLnBrk="0" hangingPunct="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r>
                            <a:rPr lang="en-US" altLang="en-US" sz="1100">
                              <a:solidFill>
                                <a:srgbClr val="000000"/>
                              </a:solidFill>
                              <a:latin typeface="Verdana" panose="020B0604030504040204" pitchFamily="34" charset="0"/>
                            </a:rPr>
                            <a:t>Stavanger</a:t>
                          </a:r>
                          <a:endParaRPr lang="en-US" altLang="en-US"/>
                        </a:p>
                      </p:txBody>
                    </p:sp>
                    <p:sp>
                      <p:nvSpPr>
                        <p:cNvPr id="12354" name="Rectangle 156">
                          <a:extLst>
                            <a:ext uri="{FF2B5EF4-FFF2-40B4-BE49-F238E27FC236}">
                              <a16:creationId xmlns:a16="http://schemas.microsoft.com/office/drawing/2014/main" id="{93201571-5F9E-250F-3E89-8CB457FF7C5A}"/>
                            </a:ext>
                          </a:extLst>
                        </p:cNvPr>
                        <p:cNvSpPr>
                          <a:spLocks noChangeArrowheads="1"/>
                        </p:cNvSpPr>
                        <p:nvPr/>
                      </p:nvSpPr>
                      <p:spPr bwMode="auto">
                        <a:xfrm>
                          <a:off x="4444" y="886"/>
                          <a:ext cx="1314" cy="164"/>
                        </a:xfrm>
                        <a:prstGeom prst="rect">
                          <a:avLst/>
                        </a:prstGeom>
                        <a:noFill/>
                        <a:ln w="7">
                          <a:solidFill>
                            <a:srgbClr val="A0A0A0"/>
                          </a:solidFill>
                          <a:miter lim="800000"/>
                          <a:headEnd/>
                          <a:tailEnd/>
                        </a:ln>
                        <a:extLst>
                          <a:ext uri="{909E8E84-426E-40DD-AFC4-6F175D3DCCD1}">
                            <a14:hiddenFill xmlns:a14="http://schemas.microsoft.com/office/drawing/2010/main">
                              <a:solidFill>
                                <a:srgbClr val="FFFFFF"/>
                              </a:solidFill>
                            </a14:hiddenFill>
                          </a:ext>
                        </a:extLst>
                      </p:spPr>
                      <p:txBody>
                        <a:bodyPr/>
                        <a:lstStyle>
                          <a:lvl1pPr eaLnBrk="0" hangingPunct="0">
                            <a:defRPr sz="2400">
                              <a:solidFill>
                                <a:schemeClr val="tx1"/>
                              </a:solidFill>
                              <a:latin typeface="Times New Roman" panose="02020603050405020304" pitchFamily="18" charset="0"/>
                            </a:defRPr>
                          </a:lvl1pPr>
                          <a:lvl2pPr marL="742950" indent="-285750" eaLnBrk="0" hangingPunct="0">
                            <a:defRPr sz="2400">
                              <a:solidFill>
                                <a:schemeClr val="tx1"/>
                              </a:solidFill>
                              <a:latin typeface="Times New Roman" panose="02020603050405020304" pitchFamily="18" charset="0"/>
                            </a:defRPr>
                          </a:lvl2pPr>
                          <a:lvl3pPr marL="1143000" indent="-228600" eaLnBrk="0" hangingPunct="0">
                            <a:defRPr sz="2400">
                              <a:solidFill>
                                <a:schemeClr val="tx1"/>
                              </a:solidFill>
                              <a:latin typeface="Times New Roman" panose="02020603050405020304" pitchFamily="18" charset="0"/>
                            </a:defRPr>
                          </a:lvl3pPr>
                          <a:lvl4pPr marL="1600200" indent="-228600" eaLnBrk="0" hangingPunct="0">
                            <a:defRPr sz="2400">
                              <a:solidFill>
                                <a:schemeClr val="tx1"/>
                              </a:solidFill>
                              <a:latin typeface="Times New Roman" panose="02020603050405020304" pitchFamily="18" charset="0"/>
                            </a:defRPr>
                          </a:lvl4pPr>
                          <a:lvl5pPr marL="2057400" indent="-228600" eaLnBrk="0" hangingPunct="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a:p>
                      </p:txBody>
                    </p:sp>
                  </p:grpSp>
                </p:grpSp>
                <p:sp>
                  <p:nvSpPr>
                    <p:cNvPr id="12336" name="Rectangle 159">
                      <a:extLst>
                        <a:ext uri="{FF2B5EF4-FFF2-40B4-BE49-F238E27FC236}">
                          <a16:creationId xmlns:a16="http://schemas.microsoft.com/office/drawing/2014/main" id="{9EF3117C-E1BE-9171-5FFC-61E5AF1AAB18}"/>
                        </a:ext>
                      </a:extLst>
                    </p:cNvPr>
                    <p:cNvSpPr>
                      <a:spLocks noChangeArrowheads="1"/>
                    </p:cNvSpPr>
                    <p:nvPr/>
                  </p:nvSpPr>
                  <p:spPr bwMode="auto">
                    <a:xfrm>
                      <a:off x="-3" y="391"/>
                      <a:ext cx="5764" cy="662"/>
                    </a:xfrm>
                    <a:prstGeom prst="rect">
                      <a:avLst/>
                    </a:prstGeom>
                    <a:noFill/>
                    <a:ln w="9525">
                      <a:solidFill>
                        <a:srgbClr val="A0A0A0"/>
                      </a:solidFill>
                      <a:miter lim="800000"/>
                      <a:headEnd/>
                      <a:tailEnd/>
                    </a:ln>
                    <a:extLst>
                      <a:ext uri="{909E8E84-426E-40DD-AFC4-6F175D3DCCD1}">
                        <a14:hiddenFill xmlns:a14="http://schemas.microsoft.com/office/drawing/2010/main">
                          <a:solidFill>
                            <a:srgbClr val="FFFFFF"/>
                          </a:solidFill>
                        </a14:hiddenFill>
                      </a:ext>
                    </a:extLst>
                  </p:spPr>
                  <p:txBody>
                    <a:bodyPr/>
                    <a:lstStyle>
                      <a:lvl1pPr eaLnBrk="0" hangingPunct="0">
                        <a:defRPr sz="2400">
                          <a:solidFill>
                            <a:schemeClr val="tx1"/>
                          </a:solidFill>
                          <a:latin typeface="Times New Roman" panose="02020603050405020304" pitchFamily="18" charset="0"/>
                        </a:defRPr>
                      </a:lvl1pPr>
                      <a:lvl2pPr marL="742950" indent="-285750" eaLnBrk="0" hangingPunct="0">
                        <a:defRPr sz="2400">
                          <a:solidFill>
                            <a:schemeClr val="tx1"/>
                          </a:solidFill>
                          <a:latin typeface="Times New Roman" panose="02020603050405020304" pitchFamily="18" charset="0"/>
                        </a:defRPr>
                      </a:lvl2pPr>
                      <a:lvl3pPr marL="1143000" indent="-228600" eaLnBrk="0" hangingPunct="0">
                        <a:defRPr sz="2400">
                          <a:solidFill>
                            <a:schemeClr val="tx1"/>
                          </a:solidFill>
                          <a:latin typeface="Times New Roman" panose="02020603050405020304" pitchFamily="18" charset="0"/>
                        </a:defRPr>
                      </a:lvl3pPr>
                      <a:lvl4pPr marL="1600200" indent="-228600" eaLnBrk="0" hangingPunct="0">
                        <a:defRPr sz="2400">
                          <a:solidFill>
                            <a:schemeClr val="tx1"/>
                          </a:solidFill>
                          <a:latin typeface="Times New Roman" panose="02020603050405020304" pitchFamily="18" charset="0"/>
                        </a:defRPr>
                      </a:lvl4pPr>
                      <a:lvl5pPr marL="2057400" indent="-228600" eaLnBrk="0" hangingPunct="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a:p>
                  </p:txBody>
                </p:sp>
              </p:grpSp>
            </p:grpSp>
            <p:sp>
              <p:nvSpPr>
                <p:cNvPr id="12332" name="Rectangle 162">
                  <a:extLst>
                    <a:ext uri="{FF2B5EF4-FFF2-40B4-BE49-F238E27FC236}">
                      <a16:creationId xmlns:a16="http://schemas.microsoft.com/office/drawing/2014/main" id="{559BC145-01F4-FF11-87CB-C86DCC1D7454}"/>
                    </a:ext>
                  </a:extLst>
                </p:cNvPr>
                <p:cNvSpPr>
                  <a:spLocks noChangeArrowheads="1"/>
                </p:cNvSpPr>
                <p:nvPr/>
              </p:nvSpPr>
              <p:spPr bwMode="auto">
                <a:xfrm>
                  <a:off x="0" y="0"/>
                  <a:ext cx="5764" cy="1053"/>
                </a:xfrm>
                <a:prstGeom prst="rect">
                  <a:avLst/>
                </a:prstGeom>
                <a:noFill/>
                <a:ln w="7">
                  <a:solidFill>
                    <a:srgbClr val="A0A0A0"/>
                  </a:solidFill>
                  <a:miter lim="800000"/>
                  <a:headEnd/>
                  <a:tailEnd/>
                </a:ln>
                <a:extLst>
                  <a:ext uri="{909E8E84-426E-40DD-AFC4-6F175D3DCCD1}">
                    <a14:hiddenFill xmlns:a14="http://schemas.microsoft.com/office/drawing/2010/main">
                      <a:solidFill>
                        <a:srgbClr val="FFFFFF"/>
                      </a:solidFill>
                    </a14:hiddenFill>
                  </a:ext>
                </a:extLst>
              </p:spPr>
              <p:txBody>
                <a:bodyPr/>
                <a:lstStyle>
                  <a:lvl1pPr eaLnBrk="0" hangingPunct="0">
                    <a:defRPr sz="2400">
                      <a:solidFill>
                        <a:schemeClr val="tx1"/>
                      </a:solidFill>
                      <a:latin typeface="Times New Roman" panose="02020603050405020304" pitchFamily="18" charset="0"/>
                    </a:defRPr>
                  </a:lvl1pPr>
                  <a:lvl2pPr marL="742950" indent="-285750" eaLnBrk="0" hangingPunct="0">
                    <a:defRPr sz="2400">
                      <a:solidFill>
                        <a:schemeClr val="tx1"/>
                      </a:solidFill>
                      <a:latin typeface="Times New Roman" panose="02020603050405020304" pitchFamily="18" charset="0"/>
                    </a:defRPr>
                  </a:lvl2pPr>
                  <a:lvl3pPr marL="1143000" indent="-228600" eaLnBrk="0" hangingPunct="0">
                    <a:defRPr sz="2400">
                      <a:solidFill>
                        <a:schemeClr val="tx1"/>
                      </a:solidFill>
                      <a:latin typeface="Times New Roman" panose="02020603050405020304" pitchFamily="18" charset="0"/>
                    </a:defRPr>
                  </a:lvl3pPr>
                  <a:lvl4pPr marL="1600200" indent="-228600" eaLnBrk="0" hangingPunct="0">
                    <a:defRPr sz="2400">
                      <a:solidFill>
                        <a:schemeClr val="tx1"/>
                      </a:solidFill>
                      <a:latin typeface="Times New Roman" panose="02020603050405020304" pitchFamily="18" charset="0"/>
                    </a:defRPr>
                  </a:lvl4pPr>
                  <a:lvl5pPr marL="2057400" indent="-228600" eaLnBrk="0" hangingPunct="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a:p>
              </p:txBody>
            </p:sp>
          </p:grpSp>
          <p:sp>
            <p:nvSpPr>
              <p:cNvPr id="12330" name="Rectangle 164">
                <a:extLst>
                  <a:ext uri="{FF2B5EF4-FFF2-40B4-BE49-F238E27FC236}">
                    <a16:creationId xmlns:a16="http://schemas.microsoft.com/office/drawing/2014/main" id="{15782A9F-D537-20D9-E2C3-26394EFEB238}"/>
                  </a:ext>
                </a:extLst>
              </p:cNvPr>
              <p:cNvSpPr>
                <a:spLocks noChangeArrowheads="1"/>
              </p:cNvSpPr>
              <p:nvPr/>
            </p:nvSpPr>
            <p:spPr bwMode="auto">
              <a:xfrm>
                <a:off x="-3" y="-3"/>
                <a:ext cx="5770" cy="1059"/>
              </a:xfrm>
              <a:prstGeom prst="rect">
                <a:avLst/>
              </a:prstGeom>
              <a:noFill/>
              <a:ln w="9525">
                <a:solidFill>
                  <a:srgbClr val="A0A0A0"/>
                </a:solidFill>
                <a:miter lim="800000"/>
                <a:headEnd/>
                <a:tailEnd/>
              </a:ln>
              <a:extLst>
                <a:ext uri="{909E8E84-426E-40DD-AFC4-6F175D3DCCD1}">
                  <a14:hiddenFill xmlns:a14="http://schemas.microsoft.com/office/drawing/2010/main">
                    <a:solidFill>
                      <a:srgbClr val="FFFFFF"/>
                    </a:solidFill>
                  </a14:hiddenFill>
                </a:ext>
              </a:extLst>
            </p:spPr>
            <p:txBody>
              <a:bodyPr/>
              <a:lstStyle>
                <a:lvl1pPr eaLnBrk="0" hangingPunct="0">
                  <a:defRPr sz="2400">
                    <a:solidFill>
                      <a:schemeClr val="tx1"/>
                    </a:solidFill>
                    <a:latin typeface="Times New Roman" panose="02020603050405020304" pitchFamily="18" charset="0"/>
                  </a:defRPr>
                </a:lvl1pPr>
                <a:lvl2pPr marL="742950" indent="-285750" eaLnBrk="0" hangingPunct="0">
                  <a:defRPr sz="2400">
                    <a:solidFill>
                      <a:schemeClr val="tx1"/>
                    </a:solidFill>
                    <a:latin typeface="Times New Roman" panose="02020603050405020304" pitchFamily="18" charset="0"/>
                  </a:defRPr>
                </a:lvl2pPr>
                <a:lvl3pPr marL="1143000" indent="-228600" eaLnBrk="0" hangingPunct="0">
                  <a:defRPr sz="2400">
                    <a:solidFill>
                      <a:schemeClr val="tx1"/>
                    </a:solidFill>
                    <a:latin typeface="Times New Roman" panose="02020603050405020304" pitchFamily="18" charset="0"/>
                  </a:defRPr>
                </a:lvl3pPr>
                <a:lvl4pPr marL="1600200" indent="-228600" eaLnBrk="0" hangingPunct="0">
                  <a:defRPr sz="2400">
                    <a:solidFill>
                      <a:schemeClr val="tx1"/>
                    </a:solidFill>
                    <a:latin typeface="Times New Roman" panose="02020603050405020304" pitchFamily="18" charset="0"/>
                  </a:defRPr>
                </a:lvl4pPr>
                <a:lvl5pPr marL="2057400" indent="-228600" eaLnBrk="0" hangingPunct="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a:p>
            </p:txBody>
          </p:sp>
        </p:grpSp>
      </p:grpSp>
      <p:grpSp>
        <p:nvGrpSpPr>
          <p:cNvPr id="12292" name="Group 201">
            <a:extLst>
              <a:ext uri="{FF2B5EF4-FFF2-40B4-BE49-F238E27FC236}">
                <a16:creationId xmlns:a16="http://schemas.microsoft.com/office/drawing/2014/main" id="{797F75DF-DAA8-D233-431A-4A3F6015B942}"/>
              </a:ext>
            </a:extLst>
          </p:cNvPr>
          <p:cNvGrpSpPr>
            <a:grpSpLocks/>
          </p:cNvGrpSpPr>
          <p:nvPr/>
        </p:nvGrpSpPr>
        <p:grpSpPr bwMode="auto">
          <a:xfrm>
            <a:off x="2819400" y="3881438"/>
            <a:ext cx="5715000" cy="1681162"/>
            <a:chOff x="-3" y="-3"/>
            <a:chExt cx="2891" cy="1059"/>
          </a:xfrm>
        </p:grpSpPr>
        <p:sp>
          <p:nvSpPr>
            <p:cNvPr id="12293" name="Rectangle 167">
              <a:extLst>
                <a:ext uri="{FF2B5EF4-FFF2-40B4-BE49-F238E27FC236}">
                  <a16:creationId xmlns:a16="http://schemas.microsoft.com/office/drawing/2014/main" id="{14B01456-FAD8-40E7-E17E-8733E4AD5233}"/>
                </a:ext>
              </a:extLst>
            </p:cNvPr>
            <p:cNvSpPr>
              <a:spLocks noChangeArrowheads="1"/>
            </p:cNvSpPr>
            <p:nvPr/>
          </p:nvSpPr>
          <p:spPr bwMode="auto">
            <a:xfrm>
              <a:off x="0" y="0"/>
              <a:ext cx="2756" cy="29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2400">
                  <a:solidFill>
                    <a:schemeClr val="tx1"/>
                  </a:solidFill>
                  <a:latin typeface="Times New Roman" panose="02020603050405020304" pitchFamily="18" charset="0"/>
                </a:defRPr>
              </a:lvl1pPr>
              <a:lvl2pPr marL="742950" indent="-285750" eaLnBrk="0" hangingPunct="0">
                <a:defRPr sz="2400">
                  <a:solidFill>
                    <a:schemeClr val="tx1"/>
                  </a:solidFill>
                  <a:latin typeface="Times New Roman" panose="02020603050405020304" pitchFamily="18" charset="0"/>
                </a:defRPr>
              </a:lvl2pPr>
              <a:lvl3pPr marL="1143000" indent="-228600" eaLnBrk="0" hangingPunct="0">
                <a:defRPr sz="2400">
                  <a:solidFill>
                    <a:schemeClr val="tx1"/>
                  </a:solidFill>
                  <a:latin typeface="Times New Roman" panose="02020603050405020304" pitchFamily="18" charset="0"/>
                </a:defRPr>
              </a:lvl3pPr>
              <a:lvl4pPr marL="1600200" indent="-228600" eaLnBrk="0" hangingPunct="0">
                <a:defRPr sz="2400">
                  <a:solidFill>
                    <a:schemeClr val="tx1"/>
                  </a:solidFill>
                  <a:latin typeface="Times New Roman" panose="02020603050405020304" pitchFamily="18" charset="0"/>
                </a:defRPr>
              </a:lvl4pPr>
              <a:lvl5pPr marL="2057400" indent="-228600" eaLnBrk="0" hangingPunct="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a:p>
          </p:txBody>
        </p:sp>
        <p:grpSp>
          <p:nvGrpSpPr>
            <p:cNvPr id="12294" name="Group 200">
              <a:extLst>
                <a:ext uri="{FF2B5EF4-FFF2-40B4-BE49-F238E27FC236}">
                  <a16:creationId xmlns:a16="http://schemas.microsoft.com/office/drawing/2014/main" id="{E93698CF-E6D2-4C26-77CE-82EA0F7A3E45}"/>
                </a:ext>
              </a:extLst>
            </p:cNvPr>
            <p:cNvGrpSpPr>
              <a:grpSpLocks/>
            </p:cNvGrpSpPr>
            <p:nvPr/>
          </p:nvGrpSpPr>
          <p:grpSpPr bwMode="auto">
            <a:xfrm>
              <a:off x="-3" y="-3"/>
              <a:ext cx="2891" cy="1059"/>
              <a:chOff x="-3" y="-3"/>
              <a:chExt cx="2891" cy="1059"/>
            </a:xfrm>
          </p:grpSpPr>
          <p:grpSp>
            <p:nvGrpSpPr>
              <p:cNvPr id="12295" name="Group 198">
                <a:extLst>
                  <a:ext uri="{FF2B5EF4-FFF2-40B4-BE49-F238E27FC236}">
                    <a16:creationId xmlns:a16="http://schemas.microsoft.com/office/drawing/2014/main" id="{D320619A-519A-7544-BEA8-C3F2C7B929F6}"/>
                  </a:ext>
                </a:extLst>
              </p:cNvPr>
              <p:cNvGrpSpPr>
                <a:grpSpLocks/>
              </p:cNvGrpSpPr>
              <p:nvPr/>
            </p:nvGrpSpPr>
            <p:grpSpPr bwMode="auto">
              <a:xfrm>
                <a:off x="0" y="0"/>
                <a:ext cx="2885" cy="1053"/>
                <a:chOff x="0" y="0"/>
                <a:chExt cx="2885" cy="1053"/>
              </a:xfrm>
            </p:grpSpPr>
            <p:grpSp>
              <p:nvGrpSpPr>
                <p:cNvPr id="12297" name="Group 196">
                  <a:extLst>
                    <a:ext uri="{FF2B5EF4-FFF2-40B4-BE49-F238E27FC236}">
                      <a16:creationId xmlns:a16="http://schemas.microsoft.com/office/drawing/2014/main" id="{0720C670-E290-937C-5D08-C2B1435AE944}"/>
                    </a:ext>
                  </a:extLst>
                </p:cNvPr>
                <p:cNvGrpSpPr>
                  <a:grpSpLocks/>
                </p:cNvGrpSpPr>
                <p:nvPr/>
              </p:nvGrpSpPr>
              <p:grpSpPr bwMode="auto">
                <a:xfrm>
                  <a:off x="0" y="0"/>
                  <a:ext cx="2885" cy="1053"/>
                  <a:chOff x="-3" y="0"/>
                  <a:chExt cx="2885" cy="1053"/>
                </a:xfrm>
              </p:grpSpPr>
              <p:sp>
                <p:nvSpPr>
                  <p:cNvPr id="12299" name="Rectangle 168">
                    <a:extLst>
                      <a:ext uri="{FF2B5EF4-FFF2-40B4-BE49-F238E27FC236}">
                        <a16:creationId xmlns:a16="http://schemas.microsoft.com/office/drawing/2014/main" id="{ACBA1F28-57F3-F9F5-3B25-BB4F45CF7939}"/>
                      </a:ext>
                    </a:extLst>
                  </p:cNvPr>
                  <p:cNvSpPr>
                    <a:spLocks noChangeArrowheads="1"/>
                  </p:cNvSpPr>
                  <p:nvPr/>
                </p:nvSpPr>
                <p:spPr bwMode="auto">
                  <a:xfrm>
                    <a:off x="0" y="0"/>
                    <a:ext cx="428" cy="164"/>
                  </a:xfrm>
                  <a:prstGeom prst="rect">
                    <a:avLst/>
                  </a:prstGeom>
                  <a:solidFill>
                    <a:srgbClr val="F1F1F1"/>
                  </a:solidFill>
                  <a:ln>
                    <a:noFill/>
                  </a:ln>
                  <a:extLs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2400">
                        <a:solidFill>
                          <a:schemeClr val="tx1"/>
                        </a:solidFill>
                        <a:latin typeface="Times New Roman" panose="02020603050405020304" pitchFamily="18" charset="0"/>
                      </a:defRPr>
                    </a:lvl1pPr>
                    <a:lvl2pPr marL="742950" indent="-285750" eaLnBrk="0" hangingPunct="0">
                      <a:defRPr sz="2400">
                        <a:solidFill>
                          <a:schemeClr val="tx1"/>
                        </a:solidFill>
                        <a:latin typeface="Times New Roman" panose="02020603050405020304" pitchFamily="18" charset="0"/>
                      </a:defRPr>
                    </a:lvl2pPr>
                    <a:lvl3pPr marL="1143000" indent="-228600" eaLnBrk="0" hangingPunct="0">
                      <a:defRPr sz="2400">
                        <a:solidFill>
                          <a:schemeClr val="tx1"/>
                        </a:solidFill>
                        <a:latin typeface="Times New Roman" panose="02020603050405020304" pitchFamily="18" charset="0"/>
                      </a:defRPr>
                    </a:lvl3pPr>
                    <a:lvl4pPr marL="1600200" indent="-228600" eaLnBrk="0" hangingPunct="0">
                      <a:defRPr sz="2400">
                        <a:solidFill>
                          <a:schemeClr val="tx1"/>
                        </a:solidFill>
                        <a:latin typeface="Times New Roman" panose="02020603050405020304" pitchFamily="18" charset="0"/>
                      </a:defRPr>
                    </a:lvl4pPr>
                    <a:lvl5pPr marL="2057400" indent="-228600" eaLnBrk="0" hangingPunct="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r>
                      <a:rPr lang="en-US" altLang="en-US" sz="1100">
                        <a:latin typeface="Verdana" panose="020B0604030504040204" pitchFamily="34" charset="0"/>
                      </a:rPr>
                      <a:t>v</a:t>
                    </a:r>
                    <a:r>
                      <a:rPr lang="sk-SK" altLang="en-US" sz="1100">
                        <a:latin typeface="Verdana" panose="020B0604030504040204" pitchFamily="34" charset="0"/>
                      </a:rPr>
                      <a:t>ýsledok</a:t>
                    </a:r>
                    <a:endParaRPr lang="en-US" altLang="en-US"/>
                  </a:p>
                </p:txBody>
              </p:sp>
              <p:grpSp>
                <p:nvGrpSpPr>
                  <p:cNvPr id="12300" name="Group 195">
                    <a:extLst>
                      <a:ext uri="{FF2B5EF4-FFF2-40B4-BE49-F238E27FC236}">
                        <a16:creationId xmlns:a16="http://schemas.microsoft.com/office/drawing/2014/main" id="{4E4F731B-D52C-AA3D-1696-74F3BF577090}"/>
                      </a:ext>
                    </a:extLst>
                  </p:cNvPr>
                  <p:cNvGrpSpPr>
                    <a:grpSpLocks/>
                  </p:cNvGrpSpPr>
                  <p:nvPr/>
                </p:nvGrpSpPr>
                <p:grpSpPr bwMode="auto">
                  <a:xfrm>
                    <a:off x="-3" y="391"/>
                    <a:ext cx="2885" cy="662"/>
                    <a:chOff x="-3" y="391"/>
                    <a:chExt cx="2885" cy="662"/>
                  </a:xfrm>
                </p:grpSpPr>
                <p:grpSp>
                  <p:nvGrpSpPr>
                    <p:cNvPr id="12301" name="Group 193">
                      <a:extLst>
                        <a:ext uri="{FF2B5EF4-FFF2-40B4-BE49-F238E27FC236}">
                          <a16:creationId xmlns:a16="http://schemas.microsoft.com/office/drawing/2014/main" id="{ABC31C91-1249-6194-81D5-0359C140686F}"/>
                        </a:ext>
                      </a:extLst>
                    </p:cNvPr>
                    <p:cNvGrpSpPr>
                      <a:grpSpLocks/>
                    </p:cNvGrpSpPr>
                    <p:nvPr/>
                  </p:nvGrpSpPr>
                  <p:grpSpPr bwMode="auto">
                    <a:xfrm>
                      <a:off x="0" y="394"/>
                      <a:ext cx="2879" cy="656"/>
                      <a:chOff x="0" y="394"/>
                      <a:chExt cx="2879" cy="656"/>
                    </a:xfrm>
                  </p:grpSpPr>
                  <p:grpSp>
                    <p:nvGrpSpPr>
                      <p:cNvPr id="12303" name="Group 178">
                        <a:extLst>
                          <a:ext uri="{FF2B5EF4-FFF2-40B4-BE49-F238E27FC236}">
                            <a16:creationId xmlns:a16="http://schemas.microsoft.com/office/drawing/2014/main" id="{0E7E46ED-D9C6-DCCF-B65A-D6227FAF60E3}"/>
                          </a:ext>
                        </a:extLst>
                      </p:cNvPr>
                      <p:cNvGrpSpPr>
                        <a:grpSpLocks/>
                      </p:cNvGrpSpPr>
                      <p:nvPr/>
                    </p:nvGrpSpPr>
                    <p:grpSpPr bwMode="auto">
                      <a:xfrm>
                        <a:off x="0" y="394"/>
                        <a:ext cx="1421" cy="164"/>
                        <a:chOff x="0" y="394"/>
                        <a:chExt cx="1421" cy="164"/>
                      </a:xfrm>
                    </p:grpSpPr>
                    <p:sp>
                      <p:nvSpPr>
                        <p:cNvPr id="12325" name="Rectangle 169">
                          <a:extLst>
                            <a:ext uri="{FF2B5EF4-FFF2-40B4-BE49-F238E27FC236}">
                              <a16:creationId xmlns:a16="http://schemas.microsoft.com/office/drawing/2014/main" id="{1C85D7AE-5495-B857-6C6F-04DAE2C90D78}"/>
                            </a:ext>
                          </a:extLst>
                        </p:cNvPr>
                        <p:cNvSpPr>
                          <a:spLocks noChangeArrowheads="1"/>
                        </p:cNvSpPr>
                        <p:nvPr/>
                      </p:nvSpPr>
                      <p:spPr bwMode="auto">
                        <a:xfrm>
                          <a:off x="0" y="394"/>
                          <a:ext cx="1421" cy="164"/>
                        </a:xfrm>
                        <a:prstGeom prst="rect">
                          <a:avLst/>
                        </a:prstGeom>
                        <a:solidFill>
                          <a:srgbClr val="F1F1F1"/>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Times New Roman" panose="02020603050405020304" pitchFamily="18" charset="0"/>
                            </a:defRPr>
                          </a:lvl1pPr>
                          <a:lvl2pPr marL="742950" indent="-285750" eaLnBrk="0" hangingPunct="0">
                            <a:defRPr sz="2400">
                              <a:solidFill>
                                <a:schemeClr val="tx1"/>
                              </a:solidFill>
                              <a:latin typeface="Times New Roman" panose="02020603050405020304" pitchFamily="18" charset="0"/>
                            </a:defRPr>
                          </a:lvl2pPr>
                          <a:lvl3pPr marL="1143000" indent="-228600" eaLnBrk="0" hangingPunct="0">
                            <a:defRPr sz="2400">
                              <a:solidFill>
                                <a:schemeClr val="tx1"/>
                              </a:solidFill>
                              <a:latin typeface="Times New Roman" panose="02020603050405020304" pitchFamily="18" charset="0"/>
                            </a:defRPr>
                          </a:lvl3pPr>
                          <a:lvl4pPr marL="1600200" indent="-228600" eaLnBrk="0" hangingPunct="0">
                            <a:defRPr sz="2400">
                              <a:solidFill>
                                <a:schemeClr val="tx1"/>
                              </a:solidFill>
                              <a:latin typeface="Times New Roman" panose="02020603050405020304" pitchFamily="18" charset="0"/>
                            </a:defRPr>
                          </a:lvl4pPr>
                          <a:lvl5pPr marL="2057400" indent="-228600" eaLnBrk="0" hangingPunct="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r>
                            <a:rPr lang="en-US" altLang="en-US" sz="1100" b="1">
                              <a:solidFill>
                                <a:srgbClr val="000000"/>
                              </a:solidFill>
                              <a:latin typeface="Verdana" panose="020B0604030504040204" pitchFamily="34" charset="0"/>
                            </a:rPr>
                            <a:t>LastName</a:t>
                          </a:r>
                          <a:endParaRPr lang="en-US" altLang="en-US"/>
                        </a:p>
                      </p:txBody>
                    </p:sp>
                    <p:sp>
                      <p:nvSpPr>
                        <p:cNvPr id="12326" name="Rectangle 177">
                          <a:extLst>
                            <a:ext uri="{FF2B5EF4-FFF2-40B4-BE49-F238E27FC236}">
                              <a16:creationId xmlns:a16="http://schemas.microsoft.com/office/drawing/2014/main" id="{01F6EA4B-2141-D30E-9A7F-CBBF479F838F}"/>
                            </a:ext>
                          </a:extLst>
                        </p:cNvPr>
                        <p:cNvSpPr>
                          <a:spLocks noChangeArrowheads="1"/>
                        </p:cNvSpPr>
                        <p:nvPr/>
                      </p:nvSpPr>
                      <p:spPr bwMode="auto">
                        <a:xfrm>
                          <a:off x="0" y="394"/>
                          <a:ext cx="1421" cy="164"/>
                        </a:xfrm>
                        <a:prstGeom prst="rect">
                          <a:avLst/>
                        </a:prstGeom>
                        <a:noFill/>
                        <a:ln w="7">
                          <a:solidFill>
                            <a:srgbClr val="A0A0A0"/>
                          </a:solidFill>
                          <a:miter lim="800000"/>
                          <a:headEnd/>
                          <a:tailEnd/>
                        </a:ln>
                        <a:extLst>
                          <a:ext uri="{909E8E84-426E-40DD-AFC4-6F175D3DCCD1}">
                            <a14:hiddenFill xmlns:a14="http://schemas.microsoft.com/office/drawing/2010/main">
                              <a:solidFill>
                                <a:srgbClr val="FFFFFF"/>
                              </a:solidFill>
                            </a14:hiddenFill>
                          </a:ext>
                        </a:extLst>
                      </p:spPr>
                      <p:txBody>
                        <a:bodyPr/>
                        <a:lstStyle>
                          <a:lvl1pPr eaLnBrk="0" hangingPunct="0">
                            <a:defRPr sz="2400">
                              <a:solidFill>
                                <a:schemeClr val="tx1"/>
                              </a:solidFill>
                              <a:latin typeface="Times New Roman" panose="02020603050405020304" pitchFamily="18" charset="0"/>
                            </a:defRPr>
                          </a:lvl1pPr>
                          <a:lvl2pPr marL="742950" indent="-285750" eaLnBrk="0" hangingPunct="0">
                            <a:defRPr sz="2400">
                              <a:solidFill>
                                <a:schemeClr val="tx1"/>
                              </a:solidFill>
                              <a:latin typeface="Times New Roman" panose="02020603050405020304" pitchFamily="18" charset="0"/>
                            </a:defRPr>
                          </a:lvl2pPr>
                          <a:lvl3pPr marL="1143000" indent="-228600" eaLnBrk="0" hangingPunct="0">
                            <a:defRPr sz="2400">
                              <a:solidFill>
                                <a:schemeClr val="tx1"/>
                              </a:solidFill>
                              <a:latin typeface="Times New Roman" panose="02020603050405020304" pitchFamily="18" charset="0"/>
                            </a:defRPr>
                          </a:lvl3pPr>
                          <a:lvl4pPr marL="1600200" indent="-228600" eaLnBrk="0" hangingPunct="0">
                            <a:defRPr sz="2400">
                              <a:solidFill>
                                <a:schemeClr val="tx1"/>
                              </a:solidFill>
                              <a:latin typeface="Times New Roman" panose="02020603050405020304" pitchFamily="18" charset="0"/>
                            </a:defRPr>
                          </a:lvl4pPr>
                          <a:lvl5pPr marL="2057400" indent="-228600" eaLnBrk="0" hangingPunct="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a:p>
                      </p:txBody>
                    </p:sp>
                  </p:grpSp>
                  <p:grpSp>
                    <p:nvGrpSpPr>
                      <p:cNvPr id="12304" name="Group 180">
                        <a:extLst>
                          <a:ext uri="{FF2B5EF4-FFF2-40B4-BE49-F238E27FC236}">
                            <a16:creationId xmlns:a16="http://schemas.microsoft.com/office/drawing/2014/main" id="{94489577-6A83-961E-04A3-56BDAB757707}"/>
                          </a:ext>
                        </a:extLst>
                      </p:cNvPr>
                      <p:cNvGrpSpPr>
                        <a:grpSpLocks/>
                      </p:cNvGrpSpPr>
                      <p:nvPr/>
                    </p:nvGrpSpPr>
                    <p:grpSpPr bwMode="auto">
                      <a:xfrm>
                        <a:off x="1421" y="394"/>
                        <a:ext cx="1458" cy="164"/>
                        <a:chOff x="1421" y="394"/>
                        <a:chExt cx="1458" cy="164"/>
                      </a:xfrm>
                    </p:grpSpPr>
                    <p:sp>
                      <p:nvSpPr>
                        <p:cNvPr id="12323" name="Rectangle 170">
                          <a:extLst>
                            <a:ext uri="{FF2B5EF4-FFF2-40B4-BE49-F238E27FC236}">
                              <a16:creationId xmlns:a16="http://schemas.microsoft.com/office/drawing/2014/main" id="{ABB542F4-BFE8-3CFF-C66B-7AE2D4871528}"/>
                            </a:ext>
                          </a:extLst>
                        </p:cNvPr>
                        <p:cNvSpPr>
                          <a:spLocks noChangeArrowheads="1"/>
                        </p:cNvSpPr>
                        <p:nvPr/>
                      </p:nvSpPr>
                      <p:spPr bwMode="auto">
                        <a:xfrm>
                          <a:off x="1421" y="394"/>
                          <a:ext cx="1458" cy="164"/>
                        </a:xfrm>
                        <a:prstGeom prst="rect">
                          <a:avLst/>
                        </a:prstGeom>
                        <a:solidFill>
                          <a:srgbClr val="F1F1F1"/>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Times New Roman" panose="02020603050405020304" pitchFamily="18" charset="0"/>
                            </a:defRPr>
                          </a:lvl1pPr>
                          <a:lvl2pPr marL="742950" indent="-285750" eaLnBrk="0" hangingPunct="0">
                            <a:defRPr sz="2400">
                              <a:solidFill>
                                <a:schemeClr val="tx1"/>
                              </a:solidFill>
                              <a:latin typeface="Times New Roman" panose="02020603050405020304" pitchFamily="18" charset="0"/>
                            </a:defRPr>
                          </a:lvl2pPr>
                          <a:lvl3pPr marL="1143000" indent="-228600" eaLnBrk="0" hangingPunct="0">
                            <a:defRPr sz="2400">
                              <a:solidFill>
                                <a:schemeClr val="tx1"/>
                              </a:solidFill>
                              <a:latin typeface="Times New Roman" panose="02020603050405020304" pitchFamily="18" charset="0"/>
                            </a:defRPr>
                          </a:lvl3pPr>
                          <a:lvl4pPr marL="1600200" indent="-228600" eaLnBrk="0" hangingPunct="0">
                            <a:defRPr sz="2400">
                              <a:solidFill>
                                <a:schemeClr val="tx1"/>
                              </a:solidFill>
                              <a:latin typeface="Times New Roman" panose="02020603050405020304" pitchFamily="18" charset="0"/>
                            </a:defRPr>
                          </a:lvl4pPr>
                          <a:lvl5pPr marL="2057400" indent="-228600" eaLnBrk="0" hangingPunct="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r>
                            <a:rPr lang="en-US" altLang="en-US" sz="1100" b="1">
                              <a:solidFill>
                                <a:srgbClr val="000000"/>
                              </a:solidFill>
                              <a:latin typeface="Verdana" panose="020B0604030504040204" pitchFamily="34" charset="0"/>
                            </a:rPr>
                            <a:t>FirstName</a:t>
                          </a:r>
                          <a:endParaRPr lang="en-US" altLang="en-US"/>
                        </a:p>
                      </p:txBody>
                    </p:sp>
                    <p:sp>
                      <p:nvSpPr>
                        <p:cNvPr id="12324" name="Rectangle 179">
                          <a:extLst>
                            <a:ext uri="{FF2B5EF4-FFF2-40B4-BE49-F238E27FC236}">
                              <a16:creationId xmlns:a16="http://schemas.microsoft.com/office/drawing/2014/main" id="{785F319D-77D0-610C-6851-7D439963B2D6}"/>
                            </a:ext>
                          </a:extLst>
                        </p:cNvPr>
                        <p:cNvSpPr>
                          <a:spLocks noChangeArrowheads="1"/>
                        </p:cNvSpPr>
                        <p:nvPr/>
                      </p:nvSpPr>
                      <p:spPr bwMode="auto">
                        <a:xfrm>
                          <a:off x="1421" y="394"/>
                          <a:ext cx="1458" cy="164"/>
                        </a:xfrm>
                        <a:prstGeom prst="rect">
                          <a:avLst/>
                        </a:prstGeom>
                        <a:noFill/>
                        <a:ln w="7">
                          <a:solidFill>
                            <a:srgbClr val="A0A0A0"/>
                          </a:solidFill>
                          <a:miter lim="800000"/>
                          <a:headEnd/>
                          <a:tailEnd/>
                        </a:ln>
                        <a:extLst>
                          <a:ext uri="{909E8E84-426E-40DD-AFC4-6F175D3DCCD1}">
                            <a14:hiddenFill xmlns:a14="http://schemas.microsoft.com/office/drawing/2010/main">
                              <a:solidFill>
                                <a:srgbClr val="FFFFFF"/>
                              </a:solidFill>
                            </a14:hiddenFill>
                          </a:ext>
                        </a:extLst>
                      </p:spPr>
                      <p:txBody>
                        <a:bodyPr/>
                        <a:lstStyle>
                          <a:lvl1pPr eaLnBrk="0" hangingPunct="0">
                            <a:defRPr sz="2400">
                              <a:solidFill>
                                <a:schemeClr val="tx1"/>
                              </a:solidFill>
                              <a:latin typeface="Times New Roman" panose="02020603050405020304" pitchFamily="18" charset="0"/>
                            </a:defRPr>
                          </a:lvl1pPr>
                          <a:lvl2pPr marL="742950" indent="-285750" eaLnBrk="0" hangingPunct="0">
                            <a:defRPr sz="2400">
                              <a:solidFill>
                                <a:schemeClr val="tx1"/>
                              </a:solidFill>
                              <a:latin typeface="Times New Roman" panose="02020603050405020304" pitchFamily="18" charset="0"/>
                            </a:defRPr>
                          </a:lvl2pPr>
                          <a:lvl3pPr marL="1143000" indent="-228600" eaLnBrk="0" hangingPunct="0">
                            <a:defRPr sz="2400">
                              <a:solidFill>
                                <a:schemeClr val="tx1"/>
                              </a:solidFill>
                              <a:latin typeface="Times New Roman" panose="02020603050405020304" pitchFamily="18" charset="0"/>
                            </a:defRPr>
                          </a:lvl3pPr>
                          <a:lvl4pPr marL="1600200" indent="-228600" eaLnBrk="0" hangingPunct="0">
                            <a:defRPr sz="2400">
                              <a:solidFill>
                                <a:schemeClr val="tx1"/>
                              </a:solidFill>
                              <a:latin typeface="Times New Roman" panose="02020603050405020304" pitchFamily="18" charset="0"/>
                            </a:defRPr>
                          </a:lvl4pPr>
                          <a:lvl5pPr marL="2057400" indent="-228600" eaLnBrk="0" hangingPunct="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a:p>
                      </p:txBody>
                    </p:sp>
                  </p:grpSp>
                  <p:grpSp>
                    <p:nvGrpSpPr>
                      <p:cNvPr id="12305" name="Group 182">
                        <a:extLst>
                          <a:ext uri="{FF2B5EF4-FFF2-40B4-BE49-F238E27FC236}">
                            <a16:creationId xmlns:a16="http://schemas.microsoft.com/office/drawing/2014/main" id="{3E5DD633-D56D-52F7-A972-0E2797E29C0C}"/>
                          </a:ext>
                        </a:extLst>
                      </p:cNvPr>
                      <p:cNvGrpSpPr>
                        <a:grpSpLocks/>
                      </p:cNvGrpSpPr>
                      <p:nvPr/>
                    </p:nvGrpSpPr>
                    <p:grpSpPr bwMode="auto">
                      <a:xfrm>
                        <a:off x="0" y="558"/>
                        <a:ext cx="1421" cy="164"/>
                        <a:chOff x="0" y="558"/>
                        <a:chExt cx="1421" cy="164"/>
                      </a:xfrm>
                    </p:grpSpPr>
                    <p:sp>
                      <p:nvSpPr>
                        <p:cNvPr id="12321" name="Rectangle 171">
                          <a:extLst>
                            <a:ext uri="{FF2B5EF4-FFF2-40B4-BE49-F238E27FC236}">
                              <a16:creationId xmlns:a16="http://schemas.microsoft.com/office/drawing/2014/main" id="{C52A9265-7DCD-2D8D-46ED-FFBF76C9FC37}"/>
                            </a:ext>
                          </a:extLst>
                        </p:cNvPr>
                        <p:cNvSpPr>
                          <a:spLocks noChangeArrowheads="1"/>
                        </p:cNvSpPr>
                        <p:nvPr/>
                      </p:nvSpPr>
                      <p:spPr bwMode="auto">
                        <a:xfrm>
                          <a:off x="0" y="558"/>
                          <a:ext cx="1421" cy="164"/>
                        </a:xfrm>
                        <a:prstGeom prst="rect">
                          <a:avLst/>
                        </a:prstGeom>
                        <a:solidFill>
                          <a:srgbClr val="F1F1F1"/>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Times New Roman" panose="02020603050405020304" pitchFamily="18" charset="0"/>
                            </a:defRPr>
                          </a:lvl1pPr>
                          <a:lvl2pPr marL="742950" indent="-285750" eaLnBrk="0" hangingPunct="0">
                            <a:defRPr sz="2400">
                              <a:solidFill>
                                <a:schemeClr val="tx1"/>
                              </a:solidFill>
                              <a:latin typeface="Times New Roman" panose="02020603050405020304" pitchFamily="18" charset="0"/>
                            </a:defRPr>
                          </a:lvl2pPr>
                          <a:lvl3pPr marL="1143000" indent="-228600" eaLnBrk="0" hangingPunct="0">
                            <a:defRPr sz="2400">
                              <a:solidFill>
                                <a:schemeClr val="tx1"/>
                              </a:solidFill>
                              <a:latin typeface="Times New Roman" panose="02020603050405020304" pitchFamily="18" charset="0"/>
                            </a:defRPr>
                          </a:lvl3pPr>
                          <a:lvl4pPr marL="1600200" indent="-228600" eaLnBrk="0" hangingPunct="0">
                            <a:defRPr sz="2400">
                              <a:solidFill>
                                <a:schemeClr val="tx1"/>
                              </a:solidFill>
                              <a:latin typeface="Times New Roman" panose="02020603050405020304" pitchFamily="18" charset="0"/>
                            </a:defRPr>
                          </a:lvl4pPr>
                          <a:lvl5pPr marL="2057400" indent="-228600" eaLnBrk="0" hangingPunct="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r>
                            <a:rPr lang="en-US" altLang="en-US" sz="1100">
                              <a:solidFill>
                                <a:srgbClr val="000000"/>
                              </a:solidFill>
                              <a:latin typeface="Verdana" panose="020B0604030504040204" pitchFamily="34" charset="0"/>
                            </a:rPr>
                            <a:t>Hansen</a:t>
                          </a:r>
                          <a:endParaRPr lang="en-US" altLang="en-US"/>
                        </a:p>
                      </p:txBody>
                    </p:sp>
                    <p:sp>
                      <p:nvSpPr>
                        <p:cNvPr id="12322" name="Rectangle 181">
                          <a:extLst>
                            <a:ext uri="{FF2B5EF4-FFF2-40B4-BE49-F238E27FC236}">
                              <a16:creationId xmlns:a16="http://schemas.microsoft.com/office/drawing/2014/main" id="{6C77A177-4E9F-C4D6-C5EB-5BAF5841B3EB}"/>
                            </a:ext>
                          </a:extLst>
                        </p:cNvPr>
                        <p:cNvSpPr>
                          <a:spLocks noChangeArrowheads="1"/>
                        </p:cNvSpPr>
                        <p:nvPr/>
                      </p:nvSpPr>
                      <p:spPr bwMode="auto">
                        <a:xfrm>
                          <a:off x="0" y="558"/>
                          <a:ext cx="1421" cy="164"/>
                        </a:xfrm>
                        <a:prstGeom prst="rect">
                          <a:avLst/>
                        </a:prstGeom>
                        <a:noFill/>
                        <a:ln w="7">
                          <a:solidFill>
                            <a:srgbClr val="A0A0A0"/>
                          </a:solidFill>
                          <a:miter lim="800000"/>
                          <a:headEnd/>
                          <a:tailEnd/>
                        </a:ln>
                        <a:extLst>
                          <a:ext uri="{909E8E84-426E-40DD-AFC4-6F175D3DCCD1}">
                            <a14:hiddenFill xmlns:a14="http://schemas.microsoft.com/office/drawing/2010/main">
                              <a:solidFill>
                                <a:srgbClr val="FFFFFF"/>
                              </a:solidFill>
                            </a14:hiddenFill>
                          </a:ext>
                        </a:extLst>
                      </p:spPr>
                      <p:txBody>
                        <a:bodyPr/>
                        <a:lstStyle>
                          <a:lvl1pPr eaLnBrk="0" hangingPunct="0">
                            <a:defRPr sz="2400">
                              <a:solidFill>
                                <a:schemeClr val="tx1"/>
                              </a:solidFill>
                              <a:latin typeface="Times New Roman" panose="02020603050405020304" pitchFamily="18" charset="0"/>
                            </a:defRPr>
                          </a:lvl1pPr>
                          <a:lvl2pPr marL="742950" indent="-285750" eaLnBrk="0" hangingPunct="0">
                            <a:defRPr sz="2400">
                              <a:solidFill>
                                <a:schemeClr val="tx1"/>
                              </a:solidFill>
                              <a:latin typeface="Times New Roman" panose="02020603050405020304" pitchFamily="18" charset="0"/>
                            </a:defRPr>
                          </a:lvl2pPr>
                          <a:lvl3pPr marL="1143000" indent="-228600" eaLnBrk="0" hangingPunct="0">
                            <a:defRPr sz="2400">
                              <a:solidFill>
                                <a:schemeClr val="tx1"/>
                              </a:solidFill>
                              <a:latin typeface="Times New Roman" panose="02020603050405020304" pitchFamily="18" charset="0"/>
                            </a:defRPr>
                          </a:lvl3pPr>
                          <a:lvl4pPr marL="1600200" indent="-228600" eaLnBrk="0" hangingPunct="0">
                            <a:defRPr sz="2400">
                              <a:solidFill>
                                <a:schemeClr val="tx1"/>
                              </a:solidFill>
                              <a:latin typeface="Times New Roman" panose="02020603050405020304" pitchFamily="18" charset="0"/>
                            </a:defRPr>
                          </a:lvl4pPr>
                          <a:lvl5pPr marL="2057400" indent="-228600" eaLnBrk="0" hangingPunct="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a:p>
                      </p:txBody>
                    </p:sp>
                  </p:grpSp>
                  <p:grpSp>
                    <p:nvGrpSpPr>
                      <p:cNvPr id="12306" name="Group 184">
                        <a:extLst>
                          <a:ext uri="{FF2B5EF4-FFF2-40B4-BE49-F238E27FC236}">
                            <a16:creationId xmlns:a16="http://schemas.microsoft.com/office/drawing/2014/main" id="{7273B8CC-0FDE-5924-001A-6340E91D8476}"/>
                          </a:ext>
                        </a:extLst>
                      </p:cNvPr>
                      <p:cNvGrpSpPr>
                        <a:grpSpLocks/>
                      </p:cNvGrpSpPr>
                      <p:nvPr/>
                    </p:nvGrpSpPr>
                    <p:grpSpPr bwMode="auto">
                      <a:xfrm>
                        <a:off x="1421" y="558"/>
                        <a:ext cx="1458" cy="164"/>
                        <a:chOff x="1421" y="558"/>
                        <a:chExt cx="1458" cy="164"/>
                      </a:xfrm>
                    </p:grpSpPr>
                    <p:sp>
                      <p:nvSpPr>
                        <p:cNvPr id="12319" name="Rectangle 172">
                          <a:extLst>
                            <a:ext uri="{FF2B5EF4-FFF2-40B4-BE49-F238E27FC236}">
                              <a16:creationId xmlns:a16="http://schemas.microsoft.com/office/drawing/2014/main" id="{36092058-1164-C70A-7F5D-527707F4A34E}"/>
                            </a:ext>
                          </a:extLst>
                        </p:cNvPr>
                        <p:cNvSpPr>
                          <a:spLocks noChangeArrowheads="1"/>
                        </p:cNvSpPr>
                        <p:nvPr/>
                      </p:nvSpPr>
                      <p:spPr bwMode="auto">
                        <a:xfrm>
                          <a:off x="1421" y="558"/>
                          <a:ext cx="1458" cy="164"/>
                        </a:xfrm>
                        <a:prstGeom prst="rect">
                          <a:avLst/>
                        </a:prstGeom>
                        <a:solidFill>
                          <a:srgbClr val="F1F1F1"/>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Times New Roman" panose="02020603050405020304" pitchFamily="18" charset="0"/>
                            </a:defRPr>
                          </a:lvl1pPr>
                          <a:lvl2pPr marL="742950" indent="-285750" eaLnBrk="0" hangingPunct="0">
                            <a:defRPr sz="2400">
                              <a:solidFill>
                                <a:schemeClr val="tx1"/>
                              </a:solidFill>
                              <a:latin typeface="Times New Roman" panose="02020603050405020304" pitchFamily="18" charset="0"/>
                            </a:defRPr>
                          </a:lvl2pPr>
                          <a:lvl3pPr marL="1143000" indent="-228600" eaLnBrk="0" hangingPunct="0">
                            <a:defRPr sz="2400">
                              <a:solidFill>
                                <a:schemeClr val="tx1"/>
                              </a:solidFill>
                              <a:latin typeface="Times New Roman" panose="02020603050405020304" pitchFamily="18" charset="0"/>
                            </a:defRPr>
                          </a:lvl3pPr>
                          <a:lvl4pPr marL="1600200" indent="-228600" eaLnBrk="0" hangingPunct="0">
                            <a:defRPr sz="2400">
                              <a:solidFill>
                                <a:schemeClr val="tx1"/>
                              </a:solidFill>
                              <a:latin typeface="Times New Roman" panose="02020603050405020304" pitchFamily="18" charset="0"/>
                            </a:defRPr>
                          </a:lvl4pPr>
                          <a:lvl5pPr marL="2057400" indent="-228600" eaLnBrk="0" hangingPunct="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r>
                            <a:rPr lang="en-US" altLang="en-US" sz="1100">
                              <a:solidFill>
                                <a:srgbClr val="000000"/>
                              </a:solidFill>
                              <a:latin typeface="Verdana" panose="020B0604030504040204" pitchFamily="34" charset="0"/>
                            </a:rPr>
                            <a:t>Ola</a:t>
                          </a:r>
                          <a:endParaRPr lang="en-US" altLang="en-US"/>
                        </a:p>
                      </p:txBody>
                    </p:sp>
                    <p:sp>
                      <p:nvSpPr>
                        <p:cNvPr id="12320" name="Rectangle 183">
                          <a:extLst>
                            <a:ext uri="{FF2B5EF4-FFF2-40B4-BE49-F238E27FC236}">
                              <a16:creationId xmlns:a16="http://schemas.microsoft.com/office/drawing/2014/main" id="{E7D04C2A-980D-CBF6-61F8-39482CEB9AAF}"/>
                            </a:ext>
                          </a:extLst>
                        </p:cNvPr>
                        <p:cNvSpPr>
                          <a:spLocks noChangeArrowheads="1"/>
                        </p:cNvSpPr>
                        <p:nvPr/>
                      </p:nvSpPr>
                      <p:spPr bwMode="auto">
                        <a:xfrm>
                          <a:off x="1421" y="558"/>
                          <a:ext cx="1458" cy="164"/>
                        </a:xfrm>
                        <a:prstGeom prst="rect">
                          <a:avLst/>
                        </a:prstGeom>
                        <a:noFill/>
                        <a:ln w="7">
                          <a:solidFill>
                            <a:srgbClr val="A0A0A0"/>
                          </a:solidFill>
                          <a:miter lim="800000"/>
                          <a:headEnd/>
                          <a:tailEnd/>
                        </a:ln>
                        <a:extLst>
                          <a:ext uri="{909E8E84-426E-40DD-AFC4-6F175D3DCCD1}">
                            <a14:hiddenFill xmlns:a14="http://schemas.microsoft.com/office/drawing/2010/main">
                              <a:solidFill>
                                <a:srgbClr val="FFFFFF"/>
                              </a:solidFill>
                            </a14:hiddenFill>
                          </a:ext>
                        </a:extLst>
                      </p:spPr>
                      <p:txBody>
                        <a:bodyPr/>
                        <a:lstStyle>
                          <a:lvl1pPr eaLnBrk="0" hangingPunct="0">
                            <a:defRPr sz="2400">
                              <a:solidFill>
                                <a:schemeClr val="tx1"/>
                              </a:solidFill>
                              <a:latin typeface="Times New Roman" panose="02020603050405020304" pitchFamily="18" charset="0"/>
                            </a:defRPr>
                          </a:lvl1pPr>
                          <a:lvl2pPr marL="742950" indent="-285750" eaLnBrk="0" hangingPunct="0">
                            <a:defRPr sz="2400">
                              <a:solidFill>
                                <a:schemeClr val="tx1"/>
                              </a:solidFill>
                              <a:latin typeface="Times New Roman" panose="02020603050405020304" pitchFamily="18" charset="0"/>
                            </a:defRPr>
                          </a:lvl2pPr>
                          <a:lvl3pPr marL="1143000" indent="-228600" eaLnBrk="0" hangingPunct="0">
                            <a:defRPr sz="2400">
                              <a:solidFill>
                                <a:schemeClr val="tx1"/>
                              </a:solidFill>
                              <a:latin typeface="Times New Roman" panose="02020603050405020304" pitchFamily="18" charset="0"/>
                            </a:defRPr>
                          </a:lvl3pPr>
                          <a:lvl4pPr marL="1600200" indent="-228600" eaLnBrk="0" hangingPunct="0">
                            <a:defRPr sz="2400">
                              <a:solidFill>
                                <a:schemeClr val="tx1"/>
                              </a:solidFill>
                              <a:latin typeface="Times New Roman" panose="02020603050405020304" pitchFamily="18" charset="0"/>
                            </a:defRPr>
                          </a:lvl4pPr>
                          <a:lvl5pPr marL="2057400" indent="-228600" eaLnBrk="0" hangingPunct="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a:p>
                      </p:txBody>
                    </p:sp>
                  </p:grpSp>
                  <p:grpSp>
                    <p:nvGrpSpPr>
                      <p:cNvPr id="12307" name="Group 186">
                        <a:extLst>
                          <a:ext uri="{FF2B5EF4-FFF2-40B4-BE49-F238E27FC236}">
                            <a16:creationId xmlns:a16="http://schemas.microsoft.com/office/drawing/2014/main" id="{26A38519-864A-EF19-6E50-2EA7016E1615}"/>
                          </a:ext>
                        </a:extLst>
                      </p:cNvPr>
                      <p:cNvGrpSpPr>
                        <a:grpSpLocks/>
                      </p:cNvGrpSpPr>
                      <p:nvPr/>
                    </p:nvGrpSpPr>
                    <p:grpSpPr bwMode="auto">
                      <a:xfrm>
                        <a:off x="0" y="722"/>
                        <a:ext cx="1421" cy="164"/>
                        <a:chOff x="0" y="722"/>
                        <a:chExt cx="1421" cy="164"/>
                      </a:xfrm>
                    </p:grpSpPr>
                    <p:sp>
                      <p:nvSpPr>
                        <p:cNvPr id="12317" name="Rectangle 173">
                          <a:extLst>
                            <a:ext uri="{FF2B5EF4-FFF2-40B4-BE49-F238E27FC236}">
                              <a16:creationId xmlns:a16="http://schemas.microsoft.com/office/drawing/2014/main" id="{512C2663-2636-8EFC-6416-B3361BA692EE}"/>
                            </a:ext>
                          </a:extLst>
                        </p:cNvPr>
                        <p:cNvSpPr>
                          <a:spLocks noChangeArrowheads="1"/>
                        </p:cNvSpPr>
                        <p:nvPr/>
                      </p:nvSpPr>
                      <p:spPr bwMode="auto">
                        <a:xfrm>
                          <a:off x="0" y="722"/>
                          <a:ext cx="1421" cy="164"/>
                        </a:xfrm>
                        <a:prstGeom prst="rect">
                          <a:avLst/>
                        </a:prstGeom>
                        <a:solidFill>
                          <a:srgbClr val="F1F1F1"/>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Times New Roman" panose="02020603050405020304" pitchFamily="18" charset="0"/>
                            </a:defRPr>
                          </a:lvl1pPr>
                          <a:lvl2pPr marL="742950" indent="-285750" eaLnBrk="0" hangingPunct="0">
                            <a:defRPr sz="2400">
                              <a:solidFill>
                                <a:schemeClr val="tx1"/>
                              </a:solidFill>
                              <a:latin typeface="Times New Roman" panose="02020603050405020304" pitchFamily="18" charset="0"/>
                            </a:defRPr>
                          </a:lvl2pPr>
                          <a:lvl3pPr marL="1143000" indent="-228600" eaLnBrk="0" hangingPunct="0">
                            <a:defRPr sz="2400">
                              <a:solidFill>
                                <a:schemeClr val="tx1"/>
                              </a:solidFill>
                              <a:latin typeface="Times New Roman" panose="02020603050405020304" pitchFamily="18" charset="0"/>
                            </a:defRPr>
                          </a:lvl3pPr>
                          <a:lvl4pPr marL="1600200" indent="-228600" eaLnBrk="0" hangingPunct="0">
                            <a:defRPr sz="2400">
                              <a:solidFill>
                                <a:schemeClr val="tx1"/>
                              </a:solidFill>
                              <a:latin typeface="Times New Roman" panose="02020603050405020304" pitchFamily="18" charset="0"/>
                            </a:defRPr>
                          </a:lvl4pPr>
                          <a:lvl5pPr marL="2057400" indent="-228600" eaLnBrk="0" hangingPunct="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r>
                            <a:rPr lang="en-US" altLang="en-US" sz="1100">
                              <a:solidFill>
                                <a:srgbClr val="000000"/>
                              </a:solidFill>
                              <a:latin typeface="Verdana" panose="020B0604030504040204" pitchFamily="34" charset="0"/>
                            </a:rPr>
                            <a:t>Svendson</a:t>
                          </a:r>
                          <a:endParaRPr lang="en-US" altLang="en-US"/>
                        </a:p>
                      </p:txBody>
                    </p:sp>
                    <p:sp>
                      <p:nvSpPr>
                        <p:cNvPr id="12318" name="Rectangle 185">
                          <a:extLst>
                            <a:ext uri="{FF2B5EF4-FFF2-40B4-BE49-F238E27FC236}">
                              <a16:creationId xmlns:a16="http://schemas.microsoft.com/office/drawing/2014/main" id="{BE35F625-B210-878C-2DAC-4672D7312006}"/>
                            </a:ext>
                          </a:extLst>
                        </p:cNvPr>
                        <p:cNvSpPr>
                          <a:spLocks noChangeArrowheads="1"/>
                        </p:cNvSpPr>
                        <p:nvPr/>
                      </p:nvSpPr>
                      <p:spPr bwMode="auto">
                        <a:xfrm>
                          <a:off x="0" y="722"/>
                          <a:ext cx="1421" cy="164"/>
                        </a:xfrm>
                        <a:prstGeom prst="rect">
                          <a:avLst/>
                        </a:prstGeom>
                        <a:noFill/>
                        <a:ln w="7">
                          <a:solidFill>
                            <a:srgbClr val="A0A0A0"/>
                          </a:solidFill>
                          <a:miter lim="800000"/>
                          <a:headEnd/>
                          <a:tailEnd/>
                        </a:ln>
                        <a:extLst>
                          <a:ext uri="{909E8E84-426E-40DD-AFC4-6F175D3DCCD1}">
                            <a14:hiddenFill xmlns:a14="http://schemas.microsoft.com/office/drawing/2010/main">
                              <a:solidFill>
                                <a:srgbClr val="FFFFFF"/>
                              </a:solidFill>
                            </a14:hiddenFill>
                          </a:ext>
                        </a:extLst>
                      </p:spPr>
                      <p:txBody>
                        <a:bodyPr/>
                        <a:lstStyle>
                          <a:lvl1pPr eaLnBrk="0" hangingPunct="0">
                            <a:defRPr sz="2400">
                              <a:solidFill>
                                <a:schemeClr val="tx1"/>
                              </a:solidFill>
                              <a:latin typeface="Times New Roman" panose="02020603050405020304" pitchFamily="18" charset="0"/>
                            </a:defRPr>
                          </a:lvl1pPr>
                          <a:lvl2pPr marL="742950" indent="-285750" eaLnBrk="0" hangingPunct="0">
                            <a:defRPr sz="2400">
                              <a:solidFill>
                                <a:schemeClr val="tx1"/>
                              </a:solidFill>
                              <a:latin typeface="Times New Roman" panose="02020603050405020304" pitchFamily="18" charset="0"/>
                            </a:defRPr>
                          </a:lvl2pPr>
                          <a:lvl3pPr marL="1143000" indent="-228600" eaLnBrk="0" hangingPunct="0">
                            <a:defRPr sz="2400">
                              <a:solidFill>
                                <a:schemeClr val="tx1"/>
                              </a:solidFill>
                              <a:latin typeface="Times New Roman" panose="02020603050405020304" pitchFamily="18" charset="0"/>
                            </a:defRPr>
                          </a:lvl3pPr>
                          <a:lvl4pPr marL="1600200" indent="-228600" eaLnBrk="0" hangingPunct="0">
                            <a:defRPr sz="2400">
                              <a:solidFill>
                                <a:schemeClr val="tx1"/>
                              </a:solidFill>
                              <a:latin typeface="Times New Roman" panose="02020603050405020304" pitchFamily="18" charset="0"/>
                            </a:defRPr>
                          </a:lvl4pPr>
                          <a:lvl5pPr marL="2057400" indent="-228600" eaLnBrk="0" hangingPunct="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a:p>
                      </p:txBody>
                    </p:sp>
                  </p:grpSp>
                  <p:grpSp>
                    <p:nvGrpSpPr>
                      <p:cNvPr id="12308" name="Group 188">
                        <a:extLst>
                          <a:ext uri="{FF2B5EF4-FFF2-40B4-BE49-F238E27FC236}">
                            <a16:creationId xmlns:a16="http://schemas.microsoft.com/office/drawing/2014/main" id="{D1943D9C-5F92-86E4-0EC7-65AEFF9AD854}"/>
                          </a:ext>
                        </a:extLst>
                      </p:cNvPr>
                      <p:cNvGrpSpPr>
                        <a:grpSpLocks/>
                      </p:cNvGrpSpPr>
                      <p:nvPr/>
                    </p:nvGrpSpPr>
                    <p:grpSpPr bwMode="auto">
                      <a:xfrm>
                        <a:off x="1421" y="722"/>
                        <a:ext cx="1458" cy="164"/>
                        <a:chOff x="1421" y="722"/>
                        <a:chExt cx="1458" cy="164"/>
                      </a:xfrm>
                    </p:grpSpPr>
                    <p:sp>
                      <p:nvSpPr>
                        <p:cNvPr id="12315" name="Rectangle 174">
                          <a:extLst>
                            <a:ext uri="{FF2B5EF4-FFF2-40B4-BE49-F238E27FC236}">
                              <a16:creationId xmlns:a16="http://schemas.microsoft.com/office/drawing/2014/main" id="{9FD9676F-9925-40E8-C568-12EE8D037F1D}"/>
                            </a:ext>
                          </a:extLst>
                        </p:cNvPr>
                        <p:cNvSpPr>
                          <a:spLocks noChangeArrowheads="1"/>
                        </p:cNvSpPr>
                        <p:nvPr/>
                      </p:nvSpPr>
                      <p:spPr bwMode="auto">
                        <a:xfrm>
                          <a:off x="1421" y="722"/>
                          <a:ext cx="1458" cy="164"/>
                        </a:xfrm>
                        <a:prstGeom prst="rect">
                          <a:avLst/>
                        </a:prstGeom>
                        <a:solidFill>
                          <a:srgbClr val="F1F1F1"/>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Times New Roman" panose="02020603050405020304" pitchFamily="18" charset="0"/>
                            </a:defRPr>
                          </a:lvl1pPr>
                          <a:lvl2pPr marL="742950" indent="-285750" eaLnBrk="0" hangingPunct="0">
                            <a:defRPr sz="2400">
                              <a:solidFill>
                                <a:schemeClr val="tx1"/>
                              </a:solidFill>
                              <a:latin typeface="Times New Roman" panose="02020603050405020304" pitchFamily="18" charset="0"/>
                            </a:defRPr>
                          </a:lvl2pPr>
                          <a:lvl3pPr marL="1143000" indent="-228600" eaLnBrk="0" hangingPunct="0">
                            <a:defRPr sz="2400">
                              <a:solidFill>
                                <a:schemeClr val="tx1"/>
                              </a:solidFill>
                              <a:latin typeface="Times New Roman" panose="02020603050405020304" pitchFamily="18" charset="0"/>
                            </a:defRPr>
                          </a:lvl3pPr>
                          <a:lvl4pPr marL="1600200" indent="-228600" eaLnBrk="0" hangingPunct="0">
                            <a:defRPr sz="2400">
                              <a:solidFill>
                                <a:schemeClr val="tx1"/>
                              </a:solidFill>
                              <a:latin typeface="Times New Roman" panose="02020603050405020304" pitchFamily="18" charset="0"/>
                            </a:defRPr>
                          </a:lvl4pPr>
                          <a:lvl5pPr marL="2057400" indent="-228600" eaLnBrk="0" hangingPunct="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r>
                            <a:rPr lang="en-US" altLang="en-US" sz="1100">
                              <a:solidFill>
                                <a:srgbClr val="000000"/>
                              </a:solidFill>
                              <a:latin typeface="Verdana" panose="020B0604030504040204" pitchFamily="34" charset="0"/>
                            </a:rPr>
                            <a:t>Tove</a:t>
                          </a:r>
                          <a:endParaRPr lang="en-US" altLang="en-US"/>
                        </a:p>
                      </p:txBody>
                    </p:sp>
                    <p:sp>
                      <p:nvSpPr>
                        <p:cNvPr id="12316" name="Rectangle 187">
                          <a:extLst>
                            <a:ext uri="{FF2B5EF4-FFF2-40B4-BE49-F238E27FC236}">
                              <a16:creationId xmlns:a16="http://schemas.microsoft.com/office/drawing/2014/main" id="{5B5416E4-E897-7D91-7603-50DA8F7E04DD}"/>
                            </a:ext>
                          </a:extLst>
                        </p:cNvPr>
                        <p:cNvSpPr>
                          <a:spLocks noChangeArrowheads="1"/>
                        </p:cNvSpPr>
                        <p:nvPr/>
                      </p:nvSpPr>
                      <p:spPr bwMode="auto">
                        <a:xfrm>
                          <a:off x="1421" y="722"/>
                          <a:ext cx="1458" cy="164"/>
                        </a:xfrm>
                        <a:prstGeom prst="rect">
                          <a:avLst/>
                        </a:prstGeom>
                        <a:noFill/>
                        <a:ln w="7">
                          <a:solidFill>
                            <a:srgbClr val="A0A0A0"/>
                          </a:solidFill>
                          <a:miter lim="800000"/>
                          <a:headEnd/>
                          <a:tailEnd/>
                        </a:ln>
                        <a:extLst>
                          <a:ext uri="{909E8E84-426E-40DD-AFC4-6F175D3DCCD1}">
                            <a14:hiddenFill xmlns:a14="http://schemas.microsoft.com/office/drawing/2010/main">
                              <a:solidFill>
                                <a:srgbClr val="FFFFFF"/>
                              </a:solidFill>
                            </a14:hiddenFill>
                          </a:ext>
                        </a:extLst>
                      </p:spPr>
                      <p:txBody>
                        <a:bodyPr/>
                        <a:lstStyle>
                          <a:lvl1pPr eaLnBrk="0" hangingPunct="0">
                            <a:defRPr sz="2400">
                              <a:solidFill>
                                <a:schemeClr val="tx1"/>
                              </a:solidFill>
                              <a:latin typeface="Times New Roman" panose="02020603050405020304" pitchFamily="18" charset="0"/>
                            </a:defRPr>
                          </a:lvl1pPr>
                          <a:lvl2pPr marL="742950" indent="-285750" eaLnBrk="0" hangingPunct="0">
                            <a:defRPr sz="2400">
                              <a:solidFill>
                                <a:schemeClr val="tx1"/>
                              </a:solidFill>
                              <a:latin typeface="Times New Roman" panose="02020603050405020304" pitchFamily="18" charset="0"/>
                            </a:defRPr>
                          </a:lvl2pPr>
                          <a:lvl3pPr marL="1143000" indent="-228600" eaLnBrk="0" hangingPunct="0">
                            <a:defRPr sz="2400">
                              <a:solidFill>
                                <a:schemeClr val="tx1"/>
                              </a:solidFill>
                              <a:latin typeface="Times New Roman" panose="02020603050405020304" pitchFamily="18" charset="0"/>
                            </a:defRPr>
                          </a:lvl3pPr>
                          <a:lvl4pPr marL="1600200" indent="-228600" eaLnBrk="0" hangingPunct="0">
                            <a:defRPr sz="2400">
                              <a:solidFill>
                                <a:schemeClr val="tx1"/>
                              </a:solidFill>
                              <a:latin typeface="Times New Roman" panose="02020603050405020304" pitchFamily="18" charset="0"/>
                            </a:defRPr>
                          </a:lvl4pPr>
                          <a:lvl5pPr marL="2057400" indent="-228600" eaLnBrk="0" hangingPunct="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a:p>
                      </p:txBody>
                    </p:sp>
                  </p:grpSp>
                  <p:grpSp>
                    <p:nvGrpSpPr>
                      <p:cNvPr id="12309" name="Group 190">
                        <a:extLst>
                          <a:ext uri="{FF2B5EF4-FFF2-40B4-BE49-F238E27FC236}">
                            <a16:creationId xmlns:a16="http://schemas.microsoft.com/office/drawing/2014/main" id="{5DBD33ED-1EE3-912C-69EB-2177ED82D63D}"/>
                          </a:ext>
                        </a:extLst>
                      </p:cNvPr>
                      <p:cNvGrpSpPr>
                        <a:grpSpLocks/>
                      </p:cNvGrpSpPr>
                      <p:nvPr/>
                    </p:nvGrpSpPr>
                    <p:grpSpPr bwMode="auto">
                      <a:xfrm>
                        <a:off x="0" y="886"/>
                        <a:ext cx="1421" cy="164"/>
                        <a:chOff x="0" y="886"/>
                        <a:chExt cx="1421" cy="164"/>
                      </a:xfrm>
                    </p:grpSpPr>
                    <p:sp>
                      <p:nvSpPr>
                        <p:cNvPr id="12313" name="Rectangle 175">
                          <a:extLst>
                            <a:ext uri="{FF2B5EF4-FFF2-40B4-BE49-F238E27FC236}">
                              <a16:creationId xmlns:a16="http://schemas.microsoft.com/office/drawing/2014/main" id="{9436E072-F931-9203-521A-E7D2A2536A6F}"/>
                            </a:ext>
                          </a:extLst>
                        </p:cNvPr>
                        <p:cNvSpPr>
                          <a:spLocks noChangeArrowheads="1"/>
                        </p:cNvSpPr>
                        <p:nvPr/>
                      </p:nvSpPr>
                      <p:spPr bwMode="auto">
                        <a:xfrm>
                          <a:off x="0" y="886"/>
                          <a:ext cx="1421" cy="164"/>
                        </a:xfrm>
                        <a:prstGeom prst="rect">
                          <a:avLst/>
                        </a:prstGeom>
                        <a:solidFill>
                          <a:srgbClr val="F1F1F1"/>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Times New Roman" panose="02020603050405020304" pitchFamily="18" charset="0"/>
                            </a:defRPr>
                          </a:lvl1pPr>
                          <a:lvl2pPr marL="742950" indent="-285750" eaLnBrk="0" hangingPunct="0">
                            <a:defRPr sz="2400">
                              <a:solidFill>
                                <a:schemeClr val="tx1"/>
                              </a:solidFill>
                              <a:latin typeface="Times New Roman" panose="02020603050405020304" pitchFamily="18" charset="0"/>
                            </a:defRPr>
                          </a:lvl2pPr>
                          <a:lvl3pPr marL="1143000" indent="-228600" eaLnBrk="0" hangingPunct="0">
                            <a:defRPr sz="2400">
                              <a:solidFill>
                                <a:schemeClr val="tx1"/>
                              </a:solidFill>
                              <a:latin typeface="Times New Roman" panose="02020603050405020304" pitchFamily="18" charset="0"/>
                            </a:defRPr>
                          </a:lvl3pPr>
                          <a:lvl4pPr marL="1600200" indent="-228600" eaLnBrk="0" hangingPunct="0">
                            <a:defRPr sz="2400">
                              <a:solidFill>
                                <a:schemeClr val="tx1"/>
                              </a:solidFill>
                              <a:latin typeface="Times New Roman" panose="02020603050405020304" pitchFamily="18" charset="0"/>
                            </a:defRPr>
                          </a:lvl4pPr>
                          <a:lvl5pPr marL="2057400" indent="-228600" eaLnBrk="0" hangingPunct="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r>
                            <a:rPr lang="en-US" altLang="en-US" sz="1100">
                              <a:solidFill>
                                <a:srgbClr val="000000"/>
                              </a:solidFill>
                              <a:latin typeface="Verdana" panose="020B0604030504040204" pitchFamily="34" charset="0"/>
                            </a:rPr>
                            <a:t>Pettersen</a:t>
                          </a:r>
                          <a:endParaRPr lang="en-US" altLang="en-US"/>
                        </a:p>
                      </p:txBody>
                    </p:sp>
                    <p:sp>
                      <p:nvSpPr>
                        <p:cNvPr id="12314" name="Rectangle 189">
                          <a:extLst>
                            <a:ext uri="{FF2B5EF4-FFF2-40B4-BE49-F238E27FC236}">
                              <a16:creationId xmlns:a16="http://schemas.microsoft.com/office/drawing/2014/main" id="{50415001-C88B-BF44-8D4A-2862EC291536}"/>
                            </a:ext>
                          </a:extLst>
                        </p:cNvPr>
                        <p:cNvSpPr>
                          <a:spLocks noChangeArrowheads="1"/>
                        </p:cNvSpPr>
                        <p:nvPr/>
                      </p:nvSpPr>
                      <p:spPr bwMode="auto">
                        <a:xfrm>
                          <a:off x="0" y="886"/>
                          <a:ext cx="1421" cy="164"/>
                        </a:xfrm>
                        <a:prstGeom prst="rect">
                          <a:avLst/>
                        </a:prstGeom>
                        <a:noFill/>
                        <a:ln w="7">
                          <a:solidFill>
                            <a:srgbClr val="A0A0A0"/>
                          </a:solidFill>
                          <a:miter lim="800000"/>
                          <a:headEnd/>
                          <a:tailEnd/>
                        </a:ln>
                        <a:extLst>
                          <a:ext uri="{909E8E84-426E-40DD-AFC4-6F175D3DCCD1}">
                            <a14:hiddenFill xmlns:a14="http://schemas.microsoft.com/office/drawing/2010/main">
                              <a:solidFill>
                                <a:srgbClr val="FFFFFF"/>
                              </a:solidFill>
                            </a14:hiddenFill>
                          </a:ext>
                        </a:extLst>
                      </p:spPr>
                      <p:txBody>
                        <a:bodyPr/>
                        <a:lstStyle>
                          <a:lvl1pPr eaLnBrk="0" hangingPunct="0">
                            <a:defRPr sz="2400">
                              <a:solidFill>
                                <a:schemeClr val="tx1"/>
                              </a:solidFill>
                              <a:latin typeface="Times New Roman" panose="02020603050405020304" pitchFamily="18" charset="0"/>
                            </a:defRPr>
                          </a:lvl1pPr>
                          <a:lvl2pPr marL="742950" indent="-285750" eaLnBrk="0" hangingPunct="0">
                            <a:defRPr sz="2400">
                              <a:solidFill>
                                <a:schemeClr val="tx1"/>
                              </a:solidFill>
                              <a:latin typeface="Times New Roman" panose="02020603050405020304" pitchFamily="18" charset="0"/>
                            </a:defRPr>
                          </a:lvl2pPr>
                          <a:lvl3pPr marL="1143000" indent="-228600" eaLnBrk="0" hangingPunct="0">
                            <a:defRPr sz="2400">
                              <a:solidFill>
                                <a:schemeClr val="tx1"/>
                              </a:solidFill>
                              <a:latin typeface="Times New Roman" panose="02020603050405020304" pitchFamily="18" charset="0"/>
                            </a:defRPr>
                          </a:lvl3pPr>
                          <a:lvl4pPr marL="1600200" indent="-228600" eaLnBrk="0" hangingPunct="0">
                            <a:defRPr sz="2400">
                              <a:solidFill>
                                <a:schemeClr val="tx1"/>
                              </a:solidFill>
                              <a:latin typeface="Times New Roman" panose="02020603050405020304" pitchFamily="18" charset="0"/>
                            </a:defRPr>
                          </a:lvl4pPr>
                          <a:lvl5pPr marL="2057400" indent="-228600" eaLnBrk="0" hangingPunct="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a:p>
                      </p:txBody>
                    </p:sp>
                  </p:grpSp>
                  <p:grpSp>
                    <p:nvGrpSpPr>
                      <p:cNvPr id="12310" name="Group 192">
                        <a:extLst>
                          <a:ext uri="{FF2B5EF4-FFF2-40B4-BE49-F238E27FC236}">
                            <a16:creationId xmlns:a16="http://schemas.microsoft.com/office/drawing/2014/main" id="{12793C7D-2E63-DAB3-D05C-AE7ACC0C251C}"/>
                          </a:ext>
                        </a:extLst>
                      </p:cNvPr>
                      <p:cNvGrpSpPr>
                        <a:grpSpLocks/>
                      </p:cNvGrpSpPr>
                      <p:nvPr/>
                    </p:nvGrpSpPr>
                    <p:grpSpPr bwMode="auto">
                      <a:xfrm>
                        <a:off x="1421" y="886"/>
                        <a:ext cx="1458" cy="164"/>
                        <a:chOff x="1421" y="886"/>
                        <a:chExt cx="1458" cy="164"/>
                      </a:xfrm>
                    </p:grpSpPr>
                    <p:sp>
                      <p:nvSpPr>
                        <p:cNvPr id="12311" name="Rectangle 176">
                          <a:extLst>
                            <a:ext uri="{FF2B5EF4-FFF2-40B4-BE49-F238E27FC236}">
                              <a16:creationId xmlns:a16="http://schemas.microsoft.com/office/drawing/2014/main" id="{1E114486-7916-F22E-9EBB-336F14B781ED}"/>
                            </a:ext>
                          </a:extLst>
                        </p:cNvPr>
                        <p:cNvSpPr>
                          <a:spLocks noChangeArrowheads="1"/>
                        </p:cNvSpPr>
                        <p:nvPr/>
                      </p:nvSpPr>
                      <p:spPr bwMode="auto">
                        <a:xfrm>
                          <a:off x="1421" y="886"/>
                          <a:ext cx="1458" cy="164"/>
                        </a:xfrm>
                        <a:prstGeom prst="rect">
                          <a:avLst/>
                        </a:prstGeom>
                        <a:solidFill>
                          <a:srgbClr val="F1F1F1"/>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Times New Roman" panose="02020603050405020304" pitchFamily="18" charset="0"/>
                            </a:defRPr>
                          </a:lvl1pPr>
                          <a:lvl2pPr marL="742950" indent="-285750" eaLnBrk="0" hangingPunct="0">
                            <a:defRPr sz="2400">
                              <a:solidFill>
                                <a:schemeClr val="tx1"/>
                              </a:solidFill>
                              <a:latin typeface="Times New Roman" panose="02020603050405020304" pitchFamily="18" charset="0"/>
                            </a:defRPr>
                          </a:lvl2pPr>
                          <a:lvl3pPr marL="1143000" indent="-228600" eaLnBrk="0" hangingPunct="0">
                            <a:defRPr sz="2400">
                              <a:solidFill>
                                <a:schemeClr val="tx1"/>
                              </a:solidFill>
                              <a:latin typeface="Times New Roman" panose="02020603050405020304" pitchFamily="18" charset="0"/>
                            </a:defRPr>
                          </a:lvl3pPr>
                          <a:lvl4pPr marL="1600200" indent="-228600" eaLnBrk="0" hangingPunct="0">
                            <a:defRPr sz="2400">
                              <a:solidFill>
                                <a:schemeClr val="tx1"/>
                              </a:solidFill>
                              <a:latin typeface="Times New Roman" panose="02020603050405020304" pitchFamily="18" charset="0"/>
                            </a:defRPr>
                          </a:lvl4pPr>
                          <a:lvl5pPr marL="2057400" indent="-228600" eaLnBrk="0" hangingPunct="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r>
                            <a:rPr lang="en-US" altLang="en-US" sz="1100">
                              <a:solidFill>
                                <a:srgbClr val="000000"/>
                              </a:solidFill>
                              <a:latin typeface="Verdana" panose="020B0604030504040204" pitchFamily="34" charset="0"/>
                            </a:rPr>
                            <a:t>Kari</a:t>
                          </a:r>
                          <a:endParaRPr lang="en-US" altLang="en-US"/>
                        </a:p>
                      </p:txBody>
                    </p:sp>
                    <p:sp>
                      <p:nvSpPr>
                        <p:cNvPr id="12312" name="Rectangle 191">
                          <a:extLst>
                            <a:ext uri="{FF2B5EF4-FFF2-40B4-BE49-F238E27FC236}">
                              <a16:creationId xmlns:a16="http://schemas.microsoft.com/office/drawing/2014/main" id="{9C6DCD0D-30D3-2979-6F8E-F37BBF6EF8F2}"/>
                            </a:ext>
                          </a:extLst>
                        </p:cNvPr>
                        <p:cNvSpPr>
                          <a:spLocks noChangeArrowheads="1"/>
                        </p:cNvSpPr>
                        <p:nvPr/>
                      </p:nvSpPr>
                      <p:spPr bwMode="auto">
                        <a:xfrm>
                          <a:off x="1421" y="886"/>
                          <a:ext cx="1458" cy="164"/>
                        </a:xfrm>
                        <a:prstGeom prst="rect">
                          <a:avLst/>
                        </a:prstGeom>
                        <a:noFill/>
                        <a:ln w="7">
                          <a:solidFill>
                            <a:srgbClr val="A0A0A0"/>
                          </a:solidFill>
                          <a:miter lim="800000"/>
                          <a:headEnd/>
                          <a:tailEnd/>
                        </a:ln>
                        <a:extLst>
                          <a:ext uri="{909E8E84-426E-40DD-AFC4-6F175D3DCCD1}">
                            <a14:hiddenFill xmlns:a14="http://schemas.microsoft.com/office/drawing/2010/main">
                              <a:solidFill>
                                <a:srgbClr val="FFFFFF"/>
                              </a:solidFill>
                            </a14:hiddenFill>
                          </a:ext>
                        </a:extLst>
                      </p:spPr>
                      <p:txBody>
                        <a:bodyPr/>
                        <a:lstStyle>
                          <a:lvl1pPr eaLnBrk="0" hangingPunct="0">
                            <a:defRPr sz="2400">
                              <a:solidFill>
                                <a:schemeClr val="tx1"/>
                              </a:solidFill>
                              <a:latin typeface="Times New Roman" panose="02020603050405020304" pitchFamily="18" charset="0"/>
                            </a:defRPr>
                          </a:lvl1pPr>
                          <a:lvl2pPr marL="742950" indent="-285750" eaLnBrk="0" hangingPunct="0">
                            <a:defRPr sz="2400">
                              <a:solidFill>
                                <a:schemeClr val="tx1"/>
                              </a:solidFill>
                              <a:latin typeface="Times New Roman" panose="02020603050405020304" pitchFamily="18" charset="0"/>
                            </a:defRPr>
                          </a:lvl2pPr>
                          <a:lvl3pPr marL="1143000" indent="-228600" eaLnBrk="0" hangingPunct="0">
                            <a:defRPr sz="2400">
                              <a:solidFill>
                                <a:schemeClr val="tx1"/>
                              </a:solidFill>
                              <a:latin typeface="Times New Roman" panose="02020603050405020304" pitchFamily="18" charset="0"/>
                            </a:defRPr>
                          </a:lvl3pPr>
                          <a:lvl4pPr marL="1600200" indent="-228600" eaLnBrk="0" hangingPunct="0">
                            <a:defRPr sz="2400">
                              <a:solidFill>
                                <a:schemeClr val="tx1"/>
                              </a:solidFill>
                              <a:latin typeface="Times New Roman" panose="02020603050405020304" pitchFamily="18" charset="0"/>
                            </a:defRPr>
                          </a:lvl4pPr>
                          <a:lvl5pPr marL="2057400" indent="-228600" eaLnBrk="0" hangingPunct="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a:p>
                      </p:txBody>
                    </p:sp>
                  </p:grpSp>
                </p:grpSp>
                <p:sp>
                  <p:nvSpPr>
                    <p:cNvPr id="12302" name="Rectangle 194">
                      <a:extLst>
                        <a:ext uri="{FF2B5EF4-FFF2-40B4-BE49-F238E27FC236}">
                          <a16:creationId xmlns:a16="http://schemas.microsoft.com/office/drawing/2014/main" id="{5FFA0436-8347-10FC-E2C0-74A67EC3480E}"/>
                        </a:ext>
                      </a:extLst>
                    </p:cNvPr>
                    <p:cNvSpPr>
                      <a:spLocks noChangeArrowheads="1"/>
                    </p:cNvSpPr>
                    <p:nvPr/>
                  </p:nvSpPr>
                  <p:spPr bwMode="auto">
                    <a:xfrm>
                      <a:off x="-3" y="391"/>
                      <a:ext cx="2885" cy="662"/>
                    </a:xfrm>
                    <a:prstGeom prst="rect">
                      <a:avLst/>
                    </a:prstGeom>
                    <a:noFill/>
                    <a:ln w="9525">
                      <a:solidFill>
                        <a:srgbClr val="A0A0A0"/>
                      </a:solidFill>
                      <a:miter lim="800000"/>
                      <a:headEnd/>
                      <a:tailEnd/>
                    </a:ln>
                    <a:extLst>
                      <a:ext uri="{909E8E84-426E-40DD-AFC4-6F175D3DCCD1}">
                        <a14:hiddenFill xmlns:a14="http://schemas.microsoft.com/office/drawing/2010/main">
                          <a:solidFill>
                            <a:srgbClr val="FFFFFF"/>
                          </a:solidFill>
                        </a14:hiddenFill>
                      </a:ext>
                    </a:extLst>
                  </p:spPr>
                  <p:txBody>
                    <a:bodyPr/>
                    <a:lstStyle>
                      <a:lvl1pPr eaLnBrk="0" hangingPunct="0">
                        <a:defRPr sz="2400">
                          <a:solidFill>
                            <a:schemeClr val="tx1"/>
                          </a:solidFill>
                          <a:latin typeface="Times New Roman" panose="02020603050405020304" pitchFamily="18" charset="0"/>
                        </a:defRPr>
                      </a:lvl1pPr>
                      <a:lvl2pPr marL="742950" indent="-285750" eaLnBrk="0" hangingPunct="0">
                        <a:defRPr sz="2400">
                          <a:solidFill>
                            <a:schemeClr val="tx1"/>
                          </a:solidFill>
                          <a:latin typeface="Times New Roman" panose="02020603050405020304" pitchFamily="18" charset="0"/>
                        </a:defRPr>
                      </a:lvl2pPr>
                      <a:lvl3pPr marL="1143000" indent="-228600" eaLnBrk="0" hangingPunct="0">
                        <a:defRPr sz="2400">
                          <a:solidFill>
                            <a:schemeClr val="tx1"/>
                          </a:solidFill>
                          <a:latin typeface="Times New Roman" panose="02020603050405020304" pitchFamily="18" charset="0"/>
                        </a:defRPr>
                      </a:lvl3pPr>
                      <a:lvl4pPr marL="1600200" indent="-228600" eaLnBrk="0" hangingPunct="0">
                        <a:defRPr sz="2400">
                          <a:solidFill>
                            <a:schemeClr val="tx1"/>
                          </a:solidFill>
                          <a:latin typeface="Times New Roman" panose="02020603050405020304" pitchFamily="18" charset="0"/>
                        </a:defRPr>
                      </a:lvl4pPr>
                      <a:lvl5pPr marL="2057400" indent="-228600" eaLnBrk="0" hangingPunct="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a:p>
                  </p:txBody>
                </p:sp>
              </p:grpSp>
            </p:grpSp>
            <p:sp>
              <p:nvSpPr>
                <p:cNvPr id="12298" name="Rectangle 197">
                  <a:extLst>
                    <a:ext uri="{FF2B5EF4-FFF2-40B4-BE49-F238E27FC236}">
                      <a16:creationId xmlns:a16="http://schemas.microsoft.com/office/drawing/2014/main" id="{B670AC22-3825-91F2-1414-C20564A8B37D}"/>
                    </a:ext>
                  </a:extLst>
                </p:cNvPr>
                <p:cNvSpPr>
                  <a:spLocks noChangeArrowheads="1"/>
                </p:cNvSpPr>
                <p:nvPr/>
              </p:nvSpPr>
              <p:spPr bwMode="auto">
                <a:xfrm>
                  <a:off x="0" y="0"/>
                  <a:ext cx="2885" cy="1053"/>
                </a:xfrm>
                <a:prstGeom prst="rect">
                  <a:avLst/>
                </a:prstGeom>
                <a:noFill/>
                <a:ln w="7">
                  <a:solidFill>
                    <a:srgbClr val="A0A0A0"/>
                  </a:solidFill>
                  <a:miter lim="800000"/>
                  <a:headEnd/>
                  <a:tailEnd/>
                </a:ln>
                <a:extLst>
                  <a:ext uri="{909E8E84-426E-40DD-AFC4-6F175D3DCCD1}">
                    <a14:hiddenFill xmlns:a14="http://schemas.microsoft.com/office/drawing/2010/main">
                      <a:solidFill>
                        <a:srgbClr val="FFFFFF"/>
                      </a:solidFill>
                    </a14:hiddenFill>
                  </a:ext>
                </a:extLst>
              </p:spPr>
              <p:txBody>
                <a:bodyPr/>
                <a:lstStyle>
                  <a:lvl1pPr eaLnBrk="0" hangingPunct="0">
                    <a:defRPr sz="2400">
                      <a:solidFill>
                        <a:schemeClr val="tx1"/>
                      </a:solidFill>
                      <a:latin typeface="Times New Roman" panose="02020603050405020304" pitchFamily="18" charset="0"/>
                    </a:defRPr>
                  </a:lvl1pPr>
                  <a:lvl2pPr marL="742950" indent="-285750" eaLnBrk="0" hangingPunct="0">
                    <a:defRPr sz="2400">
                      <a:solidFill>
                        <a:schemeClr val="tx1"/>
                      </a:solidFill>
                      <a:latin typeface="Times New Roman" panose="02020603050405020304" pitchFamily="18" charset="0"/>
                    </a:defRPr>
                  </a:lvl2pPr>
                  <a:lvl3pPr marL="1143000" indent="-228600" eaLnBrk="0" hangingPunct="0">
                    <a:defRPr sz="2400">
                      <a:solidFill>
                        <a:schemeClr val="tx1"/>
                      </a:solidFill>
                      <a:latin typeface="Times New Roman" panose="02020603050405020304" pitchFamily="18" charset="0"/>
                    </a:defRPr>
                  </a:lvl3pPr>
                  <a:lvl4pPr marL="1600200" indent="-228600" eaLnBrk="0" hangingPunct="0">
                    <a:defRPr sz="2400">
                      <a:solidFill>
                        <a:schemeClr val="tx1"/>
                      </a:solidFill>
                      <a:latin typeface="Times New Roman" panose="02020603050405020304" pitchFamily="18" charset="0"/>
                    </a:defRPr>
                  </a:lvl4pPr>
                  <a:lvl5pPr marL="2057400" indent="-228600" eaLnBrk="0" hangingPunct="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a:p>
              </p:txBody>
            </p:sp>
          </p:grpSp>
          <p:sp>
            <p:nvSpPr>
              <p:cNvPr id="12296" name="Rectangle 199">
                <a:extLst>
                  <a:ext uri="{FF2B5EF4-FFF2-40B4-BE49-F238E27FC236}">
                    <a16:creationId xmlns:a16="http://schemas.microsoft.com/office/drawing/2014/main" id="{0AEFC831-3AB9-7A08-9797-B0A3FE905B6E}"/>
                  </a:ext>
                </a:extLst>
              </p:cNvPr>
              <p:cNvSpPr>
                <a:spLocks noChangeArrowheads="1"/>
              </p:cNvSpPr>
              <p:nvPr/>
            </p:nvSpPr>
            <p:spPr bwMode="auto">
              <a:xfrm>
                <a:off x="-3" y="-3"/>
                <a:ext cx="2891" cy="1059"/>
              </a:xfrm>
              <a:prstGeom prst="rect">
                <a:avLst/>
              </a:prstGeom>
              <a:noFill/>
              <a:ln w="9525">
                <a:solidFill>
                  <a:srgbClr val="A0A0A0"/>
                </a:solidFill>
                <a:miter lim="800000"/>
                <a:headEnd/>
                <a:tailEnd/>
              </a:ln>
              <a:extLst>
                <a:ext uri="{909E8E84-426E-40DD-AFC4-6F175D3DCCD1}">
                  <a14:hiddenFill xmlns:a14="http://schemas.microsoft.com/office/drawing/2010/main">
                    <a:solidFill>
                      <a:srgbClr val="FFFFFF"/>
                    </a:solidFill>
                  </a14:hiddenFill>
                </a:ext>
              </a:extLst>
            </p:spPr>
            <p:txBody>
              <a:bodyPr/>
              <a:lstStyle>
                <a:lvl1pPr eaLnBrk="0" hangingPunct="0">
                  <a:defRPr sz="2400">
                    <a:solidFill>
                      <a:schemeClr val="tx1"/>
                    </a:solidFill>
                    <a:latin typeface="Times New Roman" panose="02020603050405020304" pitchFamily="18" charset="0"/>
                  </a:defRPr>
                </a:lvl1pPr>
                <a:lvl2pPr marL="742950" indent="-285750" eaLnBrk="0" hangingPunct="0">
                  <a:defRPr sz="2400">
                    <a:solidFill>
                      <a:schemeClr val="tx1"/>
                    </a:solidFill>
                    <a:latin typeface="Times New Roman" panose="02020603050405020304" pitchFamily="18" charset="0"/>
                  </a:defRPr>
                </a:lvl2pPr>
                <a:lvl3pPr marL="1143000" indent="-228600" eaLnBrk="0" hangingPunct="0">
                  <a:defRPr sz="2400">
                    <a:solidFill>
                      <a:schemeClr val="tx1"/>
                    </a:solidFill>
                    <a:latin typeface="Times New Roman" panose="02020603050405020304" pitchFamily="18" charset="0"/>
                  </a:defRPr>
                </a:lvl3pPr>
                <a:lvl4pPr marL="1600200" indent="-228600" eaLnBrk="0" hangingPunct="0">
                  <a:defRPr sz="2400">
                    <a:solidFill>
                      <a:schemeClr val="tx1"/>
                    </a:solidFill>
                    <a:latin typeface="Times New Roman" panose="02020603050405020304" pitchFamily="18" charset="0"/>
                  </a:defRPr>
                </a:lvl4pPr>
                <a:lvl5pPr marL="2057400" indent="-228600" eaLnBrk="0" hangingPunct="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a:p>
            </p:txBody>
          </p:sp>
        </p:grpSp>
      </p:gr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Rectangle 2">
            <a:extLst>
              <a:ext uri="{FF2B5EF4-FFF2-40B4-BE49-F238E27FC236}">
                <a16:creationId xmlns:a16="http://schemas.microsoft.com/office/drawing/2014/main" id="{FC4D9DDF-32AE-B303-BA96-5D11D1765A57}"/>
              </a:ext>
            </a:extLst>
          </p:cNvPr>
          <p:cNvSpPr>
            <a:spLocks noChangeArrowheads="1"/>
          </p:cNvSpPr>
          <p:nvPr/>
        </p:nvSpPr>
        <p:spPr bwMode="auto">
          <a:xfrm>
            <a:off x="2362200" y="1981200"/>
            <a:ext cx="7620000" cy="13843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2400">
                <a:solidFill>
                  <a:schemeClr val="tx1"/>
                </a:solidFill>
                <a:latin typeface="Times New Roman" panose="02020603050405020304" pitchFamily="18" charset="0"/>
              </a:defRPr>
            </a:lvl1pPr>
            <a:lvl2pPr marL="742950" indent="-285750" eaLnBrk="0" hangingPunct="0">
              <a:defRPr sz="2400">
                <a:solidFill>
                  <a:schemeClr val="tx1"/>
                </a:solidFill>
                <a:latin typeface="Times New Roman" panose="02020603050405020304" pitchFamily="18" charset="0"/>
              </a:defRPr>
            </a:lvl2pPr>
            <a:lvl3pPr marL="1143000" indent="-228600" eaLnBrk="0" hangingPunct="0">
              <a:defRPr sz="2400">
                <a:solidFill>
                  <a:schemeClr val="tx1"/>
                </a:solidFill>
                <a:latin typeface="Times New Roman" panose="02020603050405020304" pitchFamily="18" charset="0"/>
              </a:defRPr>
            </a:lvl3pPr>
            <a:lvl4pPr marL="1600200" indent="-228600" eaLnBrk="0" hangingPunct="0">
              <a:defRPr sz="2400">
                <a:solidFill>
                  <a:schemeClr val="tx1"/>
                </a:solidFill>
                <a:latin typeface="Times New Roman" panose="02020603050405020304" pitchFamily="18" charset="0"/>
              </a:defRPr>
            </a:lvl4pPr>
            <a:lvl5pPr marL="2057400" indent="-228600" eaLnBrk="0" hangingPunct="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spcBef>
                <a:spcPct val="50000"/>
              </a:spcBef>
            </a:pPr>
            <a:r>
              <a:rPr lang="en-US" altLang="en-US"/>
              <a:t>To select all columns from the "Persons" table, use a * symbol instead of column names, like this: </a:t>
            </a:r>
          </a:p>
          <a:p>
            <a:pPr algn="ctr" eaLnBrk="1" hangingPunct="1">
              <a:spcBef>
                <a:spcPct val="50000"/>
              </a:spcBef>
            </a:pPr>
            <a:r>
              <a:rPr lang="en-US" altLang="en-US">
                <a:solidFill>
                  <a:srgbClr val="FF0000"/>
                </a:solidFill>
              </a:rPr>
              <a:t>SELECT * FROM Persons</a:t>
            </a:r>
            <a:r>
              <a:rPr lang="en-US" altLang="en-US"/>
              <a:t> </a:t>
            </a:r>
          </a:p>
        </p:txBody>
      </p:sp>
      <p:grpSp>
        <p:nvGrpSpPr>
          <p:cNvPr id="13315" name="Group 61">
            <a:extLst>
              <a:ext uri="{FF2B5EF4-FFF2-40B4-BE49-F238E27FC236}">
                <a16:creationId xmlns:a16="http://schemas.microsoft.com/office/drawing/2014/main" id="{7FB2655F-8D73-A159-32CF-8CEF2168DD77}"/>
              </a:ext>
            </a:extLst>
          </p:cNvPr>
          <p:cNvGrpSpPr>
            <a:grpSpLocks/>
          </p:cNvGrpSpPr>
          <p:nvPr/>
        </p:nvGrpSpPr>
        <p:grpSpPr bwMode="auto">
          <a:xfrm>
            <a:off x="1897064" y="3654426"/>
            <a:ext cx="8237537" cy="1603375"/>
            <a:chOff x="-3" y="-3"/>
            <a:chExt cx="5770" cy="1059"/>
          </a:xfrm>
        </p:grpSpPr>
        <p:sp>
          <p:nvSpPr>
            <p:cNvPr id="13317" name="Rectangle 3">
              <a:extLst>
                <a:ext uri="{FF2B5EF4-FFF2-40B4-BE49-F238E27FC236}">
                  <a16:creationId xmlns:a16="http://schemas.microsoft.com/office/drawing/2014/main" id="{DF30E129-E845-8126-0E90-C4FCB5897007}"/>
                </a:ext>
              </a:extLst>
            </p:cNvPr>
            <p:cNvSpPr>
              <a:spLocks noChangeArrowheads="1"/>
            </p:cNvSpPr>
            <p:nvPr/>
          </p:nvSpPr>
          <p:spPr bwMode="auto">
            <a:xfrm>
              <a:off x="0" y="0"/>
              <a:ext cx="2756" cy="30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2400">
                  <a:solidFill>
                    <a:schemeClr val="tx1"/>
                  </a:solidFill>
                  <a:latin typeface="Times New Roman" panose="02020603050405020304" pitchFamily="18" charset="0"/>
                </a:defRPr>
              </a:lvl1pPr>
              <a:lvl2pPr marL="742950" indent="-285750" eaLnBrk="0" hangingPunct="0">
                <a:defRPr sz="2400">
                  <a:solidFill>
                    <a:schemeClr val="tx1"/>
                  </a:solidFill>
                  <a:latin typeface="Times New Roman" panose="02020603050405020304" pitchFamily="18" charset="0"/>
                </a:defRPr>
              </a:lvl2pPr>
              <a:lvl3pPr marL="1143000" indent="-228600" eaLnBrk="0" hangingPunct="0">
                <a:defRPr sz="2400">
                  <a:solidFill>
                    <a:schemeClr val="tx1"/>
                  </a:solidFill>
                  <a:latin typeface="Times New Roman" panose="02020603050405020304" pitchFamily="18" charset="0"/>
                </a:defRPr>
              </a:lvl3pPr>
              <a:lvl4pPr marL="1600200" indent="-228600" eaLnBrk="0" hangingPunct="0">
                <a:defRPr sz="2400">
                  <a:solidFill>
                    <a:schemeClr val="tx1"/>
                  </a:solidFill>
                  <a:latin typeface="Times New Roman" panose="02020603050405020304" pitchFamily="18" charset="0"/>
                </a:defRPr>
              </a:lvl4pPr>
              <a:lvl5pPr marL="2057400" indent="-228600" eaLnBrk="0" hangingPunct="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a:p>
          </p:txBody>
        </p:sp>
        <p:grpSp>
          <p:nvGrpSpPr>
            <p:cNvPr id="13318" name="Group 60">
              <a:extLst>
                <a:ext uri="{FF2B5EF4-FFF2-40B4-BE49-F238E27FC236}">
                  <a16:creationId xmlns:a16="http://schemas.microsoft.com/office/drawing/2014/main" id="{B802B1DE-DA7D-4DC1-147C-24D2BAA37ED2}"/>
                </a:ext>
              </a:extLst>
            </p:cNvPr>
            <p:cNvGrpSpPr>
              <a:grpSpLocks/>
            </p:cNvGrpSpPr>
            <p:nvPr/>
          </p:nvGrpSpPr>
          <p:grpSpPr bwMode="auto">
            <a:xfrm>
              <a:off x="-3" y="-3"/>
              <a:ext cx="5770" cy="1059"/>
              <a:chOff x="-3" y="-3"/>
              <a:chExt cx="5770" cy="1059"/>
            </a:xfrm>
          </p:grpSpPr>
          <p:grpSp>
            <p:nvGrpSpPr>
              <p:cNvPr id="13319" name="Group 58">
                <a:extLst>
                  <a:ext uri="{FF2B5EF4-FFF2-40B4-BE49-F238E27FC236}">
                    <a16:creationId xmlns:a16="http://schemas.microsoft.com/office/drawing/2014/main" id="{F32B81D7-31D2-304A-11CB-EBF23FDCDC8D}"/>
                  </a:ext>
                </a:extLst>
              </p:cNvPr>
              <p:cNvGrpSpPr>
                <a:grpSpLocks/>
              </p:cNvGrpSpPr>
              <p:nvPr/>
            </p:nvGrpSpPr>
            <p:grpSpPr bwMode="auto">
              <a:xfrm>
                <a:off x="0" y="0"/>
                <a:ext cx="5764" cy="1053"/>
                <a:chOff x="0" y="0"/>
                <a:chExt cx="5764" cy="1053"/>
              </a:xfrm>
            </p:grpSpPr>
            <p:grpSp>
              <p:nvGrpSpPr>
                <p:cNvPr id="13321" name="Group 56">
                  <a:extLst>
                    <a:ext uri="{FF2B5EF4-FFF2-40B4-BE49-F238E27FC236}">
                      <a16:creationId xmlns:a16="http://schemas.microsoft.com/office/drawing/2014/main" id="{FB5219DF-561C-B3AD-E353-B800929D7B77}"/>
                    </a:ext>
                  </a:extLst>
                </p:cNvPr>
                <p:cNvGrpSpPr>
                  <a:grpSpLocks/>
                </p:cNvGrpSpPr>
                <p:nvPr/>
              </p:nvGrpSpPr>
              <p:grpSpPr bwMode="auto">
                <a:xfrm>
                  <a:off x="0" y="0"/>
                  <a:ext cx="5764" cy="1053"/>
                  <a:chOff x="-3" y="0"/>
                  <a:chExt cx="5764" cy="1053"/>
                </a:xfrm>
              </p:grpSpPr>
              <p:sp>
                <p:nvSpPr>
                  <p:cNvPr id="13323" name="Rectangle 4">
                    <a:extLst>
                      <a:ext uri="{FF2B5EF4-FFF2-40B4-BE49-F238E27FC236}">
                        <a16:creationId xmlns:a16="http://schemas.microsoft.com/office/drawing/2014/main" id="{D2566E27-6F71-F06F-1A4B-D13B67D970D4}"/>
                      </a:ext>
                    </a:extLst>
                  </p:cNvPr>
                  <p:cNvSpPr>
                    <a:spLocks noChangeArrowheads="1"/>
                  </p:cNvSpPr>
                  <p:nvPr/>
                </p:nvSpPr>
                <p:spPr bwMode="auto">
                  <a:xfrm>
                    <a:off x="2" y="0"/>
                    <a:ext cx="427" cy="182"/>
                  </a:xfrm>
                  <a:prstGeom prst="rect">
                    <a:avLst/>
                  </a:prstGeom>
                  <a:solidFill>
                    <a:srgbClr val="F1F1F1"/>
                  </a:solidFill>
                  <a:ln>
                    <a:noFill/>
                  </a:ln>
                  <a:extLs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2400">
                        <a:solidFill>
                          <a:schemeClr val="tx1"/>
                        </a:solidFill>
                        <a:latin typeface="Times New Roman" panose="02020603050405020304" pitchFamily="18" charset="0"/>
                      </a:defRPr>
                    </a:lvl1pPr>
                    <a:lvl2pPr marL="742950" indent="-285750" eaLnBrk="0" hangingPunct="0">
                      <a:defRPr sz="2400">
                        <a:solidFill>
                          <a:schemeClr val="tx1"/>
                        </a:solidFill>
                        <a:latin typeface="Times New Roman" panose="02020603050405020304" pitchFamily="18" charset="0"/>
                      </a:defRPr>
                    </a:lvl2pPr>
                    <a:lvl3pPr marL="1143000" indent="-228600" eaLnBrk="0" hangingPunct="0">
                      <a:defRPr sz="2400">
                        <a:solidFill>
                          <a:schemeClr val="tx1"/>
                        </a:solidFill>
                        <a:latin typeface="Times New Roman" panose="02020603050405020304" pitchFamily="18" charset="0"/>
                      </a:defRPr>
                    </a:lvl3pPr>
                    <a:lvl4pPr marL="1600200" indent="-228600" eaLnBrk="0" hangingPunct="0">
                      <a:defRPr sz="2400">
                        <a:solidFill>
                          <a:schemeClr val="tx1"/>
                        </a:solidFill>
                        <a:latin typeface="Times New Roman" panose="02020603050405020304" pitchFamily="18" charset="0"/>
                      </a:defRPr>
                    </a:lvl4pPr>
                    <a:lvl5pPr marL="2057400" indent="-228600" eaLnBrk="0" hangingPunct="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endParaRPr lang="en-US" altLang="en-US" sz="1200"/>
                  </a:p>
                </p:txBody>
              </p:sp>
              <p:grpSp>
                <p:nvGrpSpPr>
                  <p:cNvPr id="13324" name="Group 55">
                    <a:extLst>
                      <a:ext uri="{FF2B5EF4-FFF2-40B4-BE49-F238E27FC236}">
                        <a16:creationId xmlns:a16="http://schemas.microsoft.com/office/drawing/2014/main" id="{A33962BE-F5B2-AFA5-BE76-0EE8B2E69598}"/>
                      </a:ext>
                    </a:extLst>
                  </p:cNvPr>
                  <p:cNvGrpSpPr>
                    <a:grpSpLocks/>
                  </p:cNvGrpSpPr>
                  <p:nvPr/>
                </p:nvGrpSpPr>
                <p:grpSpPr bwMode="auto">
                  <a:xfrm>
                    <a:off x="-3" y="391"/>
                    <a:ext cx="5764" cy="662"/>
                    <a:chOff x="-3" y="391"/>
                    <a:chExt cx="5764" cy="662"/>
                  </a:xfrm>
                </p:grpSpPr>
                <p:grpSp>
                  <p:nvGrpSpPr>
                    <p:cNvPr id="13325" name="Group 53">
                      <a:extLst>
                        <a:ext uri="{FF2B5EF4-FFF2-40B4-BE49-F238E27FC236}">
                          <a16:creationId xmlns:a16="http://schemas.microsoft.com/office/drawing/2014/main" id="{6D2BB325-2DE1-CB9B-16CF-CB752CC6583C}"/>
                        </a:ext>
                      </a:extLst>
                    </p:cNvPr>
                    <p:cNvGrpSpPr>
                      <a:grpSpLocks/>
                    </p:cNvGrpSpPr>
                    <p:nvPr/>
                  </p:nvGrpSpPr>
                  <p:grpSpPr bwMode="auto">
                    <a:xfrm>
                      <a:off x="0" y="394"/>
                      <a:ext cx="5758" cy="656"/>
                      <a:chOff x="0" y="394"/>
                      <a:chExt cx="5758" cy="656"/>
                    </a:xfrm>
                  </p:grpSpPr>
                  <p:grpSp>
                    <p:nvGrpSpPr>
                      <p:cNvPr id="13327" name="Group 22">
                        <a:extLst>
                          <a:ext uri="{FF2B5EF4-FFF2-40B4-BE49-F238E27FC236}">
                            <a16:creationId xmlns:a16="http://schemas.microsoft.com/office/drawing/2014/main" id="{945BF262-D9BC-4FC7-0230-2DD7A9A94EFE}"/>
                          </a:ext>
                        </a:extLst>
                      </p:cNvPr>
                      <p:cNvGrpSpPr>
                        <a:grpSpLocks/>
                      </p:cNvGrpSpPr>
                      <p:nvPr/>
                    </p:nvGrpSpPr>
                    <p:grpSpPr bwMode="auto">
                      <a:xfrm>
                        <a:off x="0" y="394"/>
                        <a:ext cx="1402" cy="164"/>
                        <a:chOff x="0" y="394"/>
                        <a:chExt cx="1402" cy="164"/>
                      </a:xfrm>
                    </p:grpSpPr>
                    <p:sp>
                      <p:nvSpPr>
                        <p:cNvPr id="13373" name="Rectangle 5">
                          <a:extLst>
                            <a:ext uri="{FF2B5EF4-FFF2-40B4-BE49-F238E27FC236}">
                              <a16:creationId xmlns:a16="http://schemas.microsoft.com/office/drawing/2014/main" id="{17886F69-8F66-3687-4268-93073033DE38}"/>
                            </a:ext>
                          </a:extLst>
                        </p:cNvPr>
                        <p:cNvSpPr>
                          <a:spLocks noChangeArrowheads="1"/>
                        </p:cNvSpPr>
                        <p:nvPr/>
                      </p:nvSpPr>
                      <p:spPr bwMode="auto">
                        <a:xfrm>
                          <a:off x="0" y="394"/>
                          <a:ext cx="1402" cy="164"/>
                        </a:xfrm>
                        <a:prstGeom prst="rect">
                          <a:avLst/>
                        </a:prstGeom>
                        <a:solidFill>
                          <a:srgbClr val="F1F1F1"/>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Times New Roman" panose="02020603050405020304" pitchFamily="18" charset="0"/>
                            </a:defRPr>
                          </a:lvl1pPr>
                          <a:lvl2pPr marL="742950" indent="-285750" eaLnBrk="0" hangingPunct="0">
                            <a:defRPr sz="2400">
                              <a:solidFill>
                                <a:schemeClr val="tx1"/>
                              </a:solidFill>
                              <a:latin typeface="Times New Roman" panose="02020603050405020304" pitchFamily="18" charset="0"/>
                            </a:defRPr>
                          </a:lvl2pPr>
                          <a:lvl3pPr marL="1143000" indent="-228600" eaLnBrk="0" hangingPunct="0">
                            <a:defRPr sz="2400">
                              <a:solidFill>
                                <a:schemeClr val="tx1"/>
                              </a:solidFill>
                              <a:latin typeface="Times New Roman" panose="02020603050405020304" pitchFamily="18" charset="0"/>
                            </a:defRPr>
                          </a:lvl3pPr>
                          <a:lvl4pPr marL="1600200" indent="-228600" eaLnBrk="0" hangingPunct="0">
                            <a:defRPr sz="2400">
                              <a:solidFill>
                                <a:schemeClr val="tx1"/>
                              </a:solidFill>
                              <a:latin typeface="Times New Roman" panose="02020603050405020304" pitchFamily="18" charset="0"/>
                            </a:defRPr>
                          </a:lvl4pPr>
                          <a:lvl5pPr marL="2057400" indent="-228600" eaLnBrk="0" hangingPunct="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r>
                            <a:rPr lang="en-US" altLang="en-US" sz="1100" b="1">
                              <a:solidFill>
                                <a:srgbClr val="000000"/>
                              </a:solidFill>
                              <a:latin typeface="Verdana" panose="020B0604030504040204" pitchFamily="34" charset="0"/>
                            </a:rPr>
                            <a:t>LastName</a:t>
                          </a:r>
                          <a:endParaRPr lang="en-US" altLang="en-US"/>
                        </a:p>
                      </p:txBody>
                    </p:sp>
                    <p:sp>
                      <p:nvSpPr>
                        <p:cNvPr id="13374" name="Rectangle 21">
                          <a:extLst>
                            <a:ext uri="{FF2B5EF4-FFF2-40B4-BE49-F238E27FC236}">
                              <a16:creationId xmlns:a16="http://schemas.microsoft.com/office/drawing/2014/main" id="{8256AF37-156A-3B53-D4C7-D9CEE17298FC}"/>
                            </a:ext>
                          </a:extLst>
                        </p:cNvPr>
                        <p:cNvSpPr>
                          <a:spLocks noChangeArrowheads="1"/>
                        </p:cNvSpPr>
                        <p:nvPr/>
                      </p:nvSpPr>
                      <p:spPr bwMode="auto">
                        <a:xfrm>
                          <a:off x="0" y="394"/>
                          <a:ext cx="1402" cy="164"/>
                        </a:xfrm>
                        <a:prstGeom prst="rect">
                          <a:avLst/>
                        </a:prstGeom>
                        <a:noFill/>
                        <a:ln w="7">
                          <a:solidFill>
                            <a:srgbClr val="A0A0A0"/>
                          </a:solidFill>
                          <a:miter lim="800000"/>
                          <a:headEnd/>
                          <a:tailEnd/>
                        </a:ln>
                        <a:extLst>
                          <a:ext uri="{909E8E84-426E-40DD-AFC4-6F175D3DCCD1}">
                            <a14:hiddenFill xmlns:a14="http://schemas.microsoft.com/office/drawing/2010/main">
                              <a:solidFill>
                                <a:srgbClr val="FFFFFF"/>
                              </a:solidFill>
                            </a14:hiddenFill>
                          </a:ext>
                        </a:extLst>
                      </p:spPr>
                      <p:txBody>
                        <a:bodyPr/>
                        <a:lstStyle>
                          <a:lvl1pPr eaLnBrk="0" hangingPunct="0">
                            <a:defRPr sz="2400">
                              <a:solidFill>
                                <a:schemeClr val="tx1"/>
                              </a:solidFill>
                              <a:latin typeface="Times New Roman" panose="02020603050405020304" pitchFamily="18" charset="0"/>
                            </a:defRPr>
                          </a:lvl1pPr>
                          <a:lvl2pPr marL="742950" indent="-285750" eaLnBrk="0" hangingPunct="0">
                            <a:defRPr sz="2400">
                              <a:solidFill>
                                <a:schemeClr val="tx1"/>
                              </a:solidFill>
                              <a:latin typeface="Times New Roman" panose="02020603050405020304" pitchFamily="18" charset="0"/>
                            </a:defRPr>
                          </a:lvl2pPr>
                          <a:lvl3pPr marL="1143000" indent="-228600" eaLnBrk="0" hangingPunct="0">
                            <a:defRPr sz="2400">
                              <a:solidFill>
                                <a:schemeClr val="tx1"/>
                              </a:solidFill>
                              <a:latin typeface="Times New Roman" panose="02020603050405020304" pitchFamily="18" charset="0"/>
                            </a:defRPr>
                          </a:lvl3pPr>
                          <a:lvl4pPr marL="1600200" indent="-228600" eaLnBrk="0" hangingPunct="0">
                            <a:defRPr sz="2400">
                              <a:solidFill>
                                <a:schemeClr val="tx1"/>
                              </a:solidFill>
                              <a:latin typeface="Times New Roman" panose="02020603050405020304" pitchFamily="18" charset="0"/>
                            </a:defRPr>
                          </a:lvl4pPr>
                          <a:lvl5pPr marL="2057400" indent="-228600" eaLnBrk="0" hangingPunct="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a:p>
                      </p:txBody>
                    </p:sp>
                  </p:grpSp>
                  <p:grpSp>
                    <p:nvGrpSpPr>
                      <p:cNvPr id="13328" name="Group 24">
                        <a:extLst>
                          <a:ext uri="{FF2B5EF4-FFF2-40B4-BE49-F238E27FC236}">
                            <a16:creationId xmlns:a16="http://schemas.microsoft.com/office/drawing/2014/main" id="{6CD40DB3-4923-2C14-1B47-412AB1729DD9}"/>
                          </a:ext>
                        </a:extLst>
                      </p:cNvPr>
                      <p:cNvGrpSpPr>
                        <a:grpSpLocks/>
                      </p:cNvGrpSpPr>
                      <p:nvPr/>
                    </p:nvGrpSpPr>
                    <p:grpSpPr bwMode="auto">
                      <a:xfrm>
                        <a:off x="1402" y="394"/>
                        <a:ext cx="1439" cy="164"/>
                        <a:chOff x="1402" y="394"/>
                        <a:chExt cx="1439" cy="164"/>
                      </a:xfrm>
                    </p:grpSpPr>
                    <p:sp>
                      <p:nvSpPr>
                        <p:cNvPr id="13371" name="Rectangle 6">
                          <a:extLst>
                            <a:ext uri="{FF2B5EF4-FFF2-40B4-BE49-F238E27FC236}">
                              <a16:creationId xmlns:a16="http://schemas.microsoft.com/office/drawing/2014/main" id="{6BF708C3-42C1-FCE0-7784-1F58508331FD}"/>
                            </a:ext>
                          </a:extLst>
                        </p:cNvPr>
                        <p:cNvSpPr>
                          <a:spLocks noChangeArrowheads="1"/>
                        </p:cNvSpPr>
                        <p:nvPr/>
                      </p:nvSpPr>
                      <p:spPr bwMode="auto">
                        <a:xfrm>
                          <a:off x="1402" y="394"/>
                          <a:ext cx="1439" cy="164"/>
                        </a:xfrm>
                        <a:prstGeom prst="rect">
                          <a:avLst/>
                        </a:prstGeom>
                        <a:solidFill>
                          <a:srgbClr val="F1F1F1"/>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Times New Roman" panose="02020603050405020304" pitchFamily="18" charset="0"/>
                            </a:defRPr>
                          </a:lvl1pPr>
                          <a:lvl2pPr marL="742950" indent="-285750" eaLnBrk="0" hangingPunct="0">
                            <a:defRPr sz="2400">
                              <a:solidFill>
                                <a:schemeClr val="tx1"/>
                              </a:solidFill>
                              <a:latin typeface="Times New Roman" panose="02020603050405020304" pitchFamily="18" charset="0"/>
                            </a:defRPr>
                          </a:lvl2pPr>
                          <a:lvl3pPr marL="1143000" indent="-228600" eaLnBrk="0" hangingPunct="0">
                            <a:defRPr sz="2400">
                              <a:solidFill>
                                <a:schemeClr val="tx1"/>
                              </a:solidFill>
                              <a:latin typeface="Times New Roman" panose="02020603050405020304" pitchFamily="18" charset="0"/>
                            </a:defRPr>
                          </a:lvl3pPr>
                          <a:lvl4pPr marL="1600200" indent="-228600" eaLnBrk="0" hangingPunct="0">
                            <a:defRPr sz="2400">
                              <a:solidFill>
                                <a:schemeClr val="tx1"/>
                              </a:solidFill>
                              <a:latin typeface="Times New Roman" panose="02020603050405020304" pitchFamily="18" charset="0"/>
                            </a:defRPr>
                          </a:lvl4pPr>
                          <a:lvl5pPr marL="2057400" indent="-228600" eaLnBrk="0" hangingPunct="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r>
                            <a:rPr lang="en-US" altLang="en-US" sz="1100" b="1">
                              <a:solidFill>
                                <a:srgbClr val="000000"/>
                              </a:solidFill>
                              <a:latin typeface="Verdana" panose="020B0604030504040204" pitchFamily="34" charset="0"/>
                            </a:rPr>
                            <a:t>FirstName</a:t>
                          </a:r>
                          <a:endParaRPr lang="en-US" altLang="en-US"/>
                        </a:p>
                      </p:txBody>
                    </p:sp>
                    <p:sp>
                      <p:nvSpPr>
                        <p:cNvPr id="13372" name="Rectangle 23">
                          <a:extLst>
                            <a:ext uri="{FF2B5EF4-FFF2-40B4-BE49-F238E27FC236}">
                              <a16:creationId xmlns:a16="http://schemas.microsoft.com/office/drawing/2014/main" id="{5295EEAA-35B5-6271-9ACC-400796DB0918}"/>
                            </a:ext>
                          </a:extLst>
                        </p:cNvPr>
                        <p:cNvSpPr>
                          <a:spLocks noChangeArrowheads="1"/>
                        </p:cNvSpPr>
                        <p:nvPr/>
                      </p:nvSpPr>
                      <p:spPr bwMode="auto">
                        <a:xfrm>
                          <a:off x="1402" y="394"/>
                          <a:ext cx="1439" cy="164"/>
                        </a:xfrm>
                        <a:prstGeom prst="rect">
                          <a:avLst/>
                        </a:prstGeom>
                        <a:noFill/>
                        <a:ln w="7">
                          <a:solidFill>
                            <a:srgbClr val="A0A0A0"/>
                          </a:solidFill>
                          <a:miter lim="800000"/>
                          <a:headEnd/>
                          <a:tailEnd/>
                        </a:ln>
                        <a:extLst>
                          <a:ext uri="{909E8E84-426E-40DD-AFC4-6F175D3DCCD1}">
                            <a14:hiddenFill xmlns:a14="http://schemas.microsoft.com/office/drawing/2010/main">
                              <a:solidFill>
                                <a:srgbClr val="FFFFFF"/>
                              </a:solidFill>
                            </a14:hiddenFill>
                          </a:ext>
                        </a:extLst>
                      </p:spPr>
                      <p:txBody>
                        <a:bodyPr/>
                        <a:lstStyle>
                          <a:lvl1pPr eaLnBrk="0" hangingPunct="0">
                            <a:defRPr sz="2400">
                              <a:solidFill>
                                <a:schemeClr val="tx1"/>
                              </a:solidFill>
                              <a:latin typeface="Times New Roman" panose="02020603050405020304" pitchFamily="18" charset="0"/>
                            </a:defRPr>
                          </a:lvl1pPr>
                          <a:lvl2pPr marL="742950" indent="-285750" eaLnBrk="0" hangingPunct="0">
                            <a:defRPr sz="2400">
                              <a:solidFill>
                                <a:schemeClr val="tx1"/>
                              </a:solidFill>
                              <a:latin typeface="Times New Roman" panose="02020603050405020304" pitchFamily="18" charset="0"/>
                            </a:defRPr>
                          </a:lvl2pPr>
                          <a:lvl3pPr marL="1143000" indent="-228600" eaLnBrk="0" hangingPunct="0">
                            <a:defRPr sz="2400">
                              <a:solidFill>
                                <a:schemeClr val="tx1"/>
                              </a:solidFill>
                              <a:latin typeface="Times New Roman" panose="02020603050405020304" pitchFamily="18" charset="0"/>
                            </a:defRPr>
                          </a:lvl3pPr>
                          <a:lvl4pPr marL="1600200" indent="-228600" eaLnBrk="0" hangingPunct="0">
                            <a:defRPr sz="2400">
                              <a:solidFill>
                                <a:schemeClr val="tx1"/>
                              </a:solidFill>
                              <a:latin typeface="Times New Roman" panose="02020603050405020304" pitchFamily="18" charset="0"/>
                            </a:defRPr>
                          </a:lvl4pPr>
                          <a:lvl5pPr marL="2057400" indent="-228600" eaLnBrk="0" hangingPunct="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a:p>
                      </p:txBody>
                    </p:sp>
                  </p:grpSp>
                  <p:grpSp>
                    <p:nvGrpSpPr>
                      <p:cNvPr id="13329" name="Group 26">
                        <a:extLst>
                          <a:ext uri="{FF2B5EF4-FFF2-40B4-BE49-F238E27FC236}">
                            <a16:creationId xmlns:a16="http://schemas.microsoft.com/office/drawing/2014/main" id="{C928CD82-E399-A1D1-3CBF-EF5E5A53044D}"/>
                          </a:ext>
                        </a:extLst>
                      </p:cNvPr>
                      <p:cNvGrpSpPr>
                        <a:grpSpLocks/>
                      </p:cNvGrpSpPr>
                      <p:nvPr/>
                    </p:nvGrpSpPr>
                    <p:grpSpPr bwMode="auto">
                      <a:xfrm>
                        <a:off x="2841" y="394"/>
                        <a:ext cx="1603" cy="164"/>
                        <a:chOff x="2841" y="394"/>
                        <a:chExt cx="1603" cy="164"/>
                      </a:xfrm>
                    </p:grpSpPr>
                    <p:sp>
                      <p:nvSpPr>
                        <p:cNvPr id="13369" name="Rectangle 7">
                          <a:extLst>
                            <a:ext uri="{FF2B5EF4-FFF2-40B4-BE49-F238E27FC236}">
                              <a16:creationId xmlns:a16="http://schemas.microsoft.com/office/drawing/2014/main" id="{CABB9101-AAA1-CA66-933A-C464D20782FC}"/>
                            </a:ext>
                          </a:extLst>
                        </p:cNvPr>
                        <p:cNvSpPr>
                          <a:spLocks noChangeArrowheads="1"/>
                        </p:cNvSpPr>
                        <p:nvPr/>
                      </p:nvSpPr>
                      <p:spPr bwMode="auto">
                        <a:xfrm>
                          <a:off x="2841" y="394"/>
                          <a:ext cx="1603" cy="164"/>
                        </a:xfrm>
                        <a:prstGeom prst="rect">
                          <a:avLst/>
                        </a:prstGeom>
                        <a:solidFill>
                          <a:srgbClr val="F1F1F1"/>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Times New Roman" panose="02020603050405020304" pitchFamily="18" charset="0"/>
                            </a:defRPr>
                          </a:lvl1pPr>
                          <a:lvl2pPr marL="742950" indent="-285750" eaLnBrk="0" hangingPunct="0">
                            <a:defRPr sz="2400">
                              <a:solidFill>
                                <a:schemeClr val="tx1"/>
                              </a:solidFill>
                              <a:latin typeface="Times New Roman" panose="02020603050405020304" pitchFamily="18" charset="0"/>
                            </a:defRPr>
                          </a:lvl2pPr>
                          <a:lvl3pPr marL="1143000" indent="-228600" eaLnBrk="0" hangingPunct="0">
                            <a:defRPr sz="2400">
                              <a:solidFill>
                                <a:schemeClr val="tx1"/>
                              </a:solidFill>
                              <a:latin typeface="Times New Roman" panose="02020603050405020304" pitchFamily="18" charset="0"/>
                            </a:defRPr>
                          </a:lvl3pPr>
                          <a:lvl4pPr marL="1600200" indent="-228600" eaLnBrk="0" hangingPunct="0">
                            <a:defRPr sz="2400">
                              <a:solidFill>
                                <a:schemeClr val="tx1"/>
                              </a:solidFill>
                              <a:latin typeface="Times New Roman" panose="02020603050405020304" pitchFamily="18" charset="0"/>
                            </a:defRPr>
                          </a:lvl4pPr>
                          <a:lvl5pPr marL="2057400" indent="-228600" eaLnBrk="0" hangingPunct="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r>
                            <a:rPr lang="en-US" altLang="en-US" sz="1100" b="1">
                              <a:solidFill>
                                <a:srgbClr val="000000"/>
                              </a:solidFill>
                              <a:latin typeface="Verdana" panose="020B0604030504040204" pitchFamily="34" charset="0"/>
                            </a:rPr>
                            <a:t>Address</a:t>
                          </a:r>
                          <a:endParaRPr lang="en-US" altLang="en-US"/>
                        </a:p>
                      </p:txBody>
                    </p:sp>
                    <p:sp>
                      <p:nvSpPr>
                        <p:cNvPr id="13370" name="Rectangle 25">
                          <a:extLst>
                            <a:ext uri="{FF2B5EF4-FFF2-40B4-BE49-F238E27FC236}">
                              <a16:creationId xmlns:a16="http://schemas.microsoft.com/office/drawing/2014/main" id="{F85F1F07-0F9D-5058-0CA9-E520F536F166}"/>
                            </a:ext>
                          </a:extLst>
                        </p:cNvPr>
                        <p:cNvSpPr>
                          <a:spLocks noChangeArrowheads="1"/>
                        </p:cNvSpPr>
                        <p:nvPr/>
                      </p:nvSpPr>
                      <p:spPr bwMode="auto">
                        <a:xfrm>
                          <a:off x="2841" y="394"/>
                          <a:ext cx="1603" cy="164"/>
                        </a:xfrm>
                        <a:prstGeom prst="rect">
                          <a:avLst/>
                        </a:prstGeom>
                        <a:noFill/>
                        <a:ln w="7">
                          <a:solidFill>
                            <a:srgbClr val="A0A0A0"/>
                          </a:solidFill>
                          <a:miter lim="800000"/>
                          <a:headEnd/>
                          <a:tailEnd/>
                        </a:ln>
                        <a:extLst>
                          <a:ext uri="{909E8E84-426E-40DD-AFC4-6F175D3DCCD1}">
                            <a14:hiddenFill xmlns:a14="http://schemas.microsoft.com/office/drawing/2010/main">
                              <a:solidFill>
                                <a:srgbClr val="FFFFFF"/>
                              </a:solidFill>
                            </a14:hiddenFill>
                          </a:ext>
                        </a:extLst>
                      </p:spPr>
                      <p:txBody>
                        <a:bodyPr/>
                        <a:lstStyle>
                          <a:lvl1pPr eaLnBrk="0" hangingPunct="0">
                            <a:defRPr sz="2400">
                              <a:solidFill>
                                <a:schemeClr val="tx1"/>
                              </a:solidFill>
                              <a:latin typeface="Times New Roman" panose="02020603050405020304" pitchFamily="18" charset="0"/>
                            </a:defRPr>
                          </a:lvl1pPr>
                          <a:lvl2pPr marL="742950" indent="-285750" eaLnBrk="0" hangingPunct="0">
                            <a:defRPr sz="2400">
                              <a:solidFill>
                                <a:schemeClr val="tx1"/>
                              </a:solidFill>
                              <a:latin typeface="Times New Roman" panose="02020603050405020304" pitchFamily="18" charset="0"/>
                            </a:defRPr>
                          </a:lvl2pPr>
                          <a:lvl3pPr marL="1143000" indent="-228600" eaLnBrk="0" hangingPunct="0">
                            <a:defRPr sz="2400">
                              <a:solidFill>
                                <a:schemeClr val="tx1"/>
                              </a:solidFill>
                              <a:latin typeface="Times New Roman" panose="02020603050405020304" pitchFamily="18" charset="0"/>
                            </a:defRPr>
                          </a:lvl3pPr>
                          <a:lvl4pPr marL="1600200" indent="-228600" eaLnBrk="0" hangingPunct="0">
                            <a:defRPr sz="2400">
                              <a:solidFill>
                                <a:schemeClr val="tx1"/>
                              </a:solidFill>
                              <a:latin typeface="Times New Roman" panose="02020603050405020304" pitchFamily="18" charset="0"/>
                            </a:defRPr>
                          </a:lvl4pPr>
                          <a:lvl5pPr marL="2057400" indent="-228600" eaLnBrk="0" hangingPunct="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a:p>
                      </p:txBody>
                    </p:sp>
                  </p:grpSp>
                  <p:grpSp>
                    <p:nvGrpSpPr>
                      <p:cNvPr id="13330" name="Group 28">
                        <a:extLst>
                          <a:ext uri="{FF2B5EF4-FFF2-40B4-BE49-F238E27FC236}">
                            <a16:creationId xmlns:a16="http://schemas.microsoft.com/office/drawing/2014/main" id="{FD32C1A4-5958-D086-98B4-F3101F8A2E74}"/>
                          </a:ext>
                        </a:extLst>
                      </p:cNvPr>
                      <p:cNvGrpSpPr>
                        <a:grpSpLocks/>
                      </p:cNvGrpSpPr>
                      <p:nvPr/>
                    </p:nvGrpSpPr>
                    <p:grpSpPr bwMode="auto">
                      <a:xfrm>
                        <a:off x="4444" y="394"/>
                        <a:ext cx="1314" cy="164"/>
                        <a:chOff x="4444" y="394"/>
                        <a:chExt cx="1314" cy="164"/>
                      </a:xfrm>
                    </p:grpSpPr>
                    <p:sp>
                      <p:nvSpPr>
                        <p:cNvPr id="13367" name="Rectangle 8">
                          <a:extLst>
                            <a:ext uri="{FF2B5EF4-FFF2-40B4-BE49-F238E27FC236}">
                              <a16:creationId xmlns:a16="http://schemas.microsoft.com/office/drawing/2014/main" id="{25783193-67A2-4FAC-22D1-DB348135FC66}"/>
                            </a:ext>
                          </a:extLst>
                        </p:cNvPr>
                        <p:cNvSpPr>
                          <a:spLocks noChangeArrowheads="1"/>
                        </p:cNvSpPr>
                        <p:nvPr/>
                      </p:nvSpPr>
                      <p:spPr bwMode="auto">
                        <a:xfrm>
                          <a:off x="4444" y="394"/>
                          <a:ext cx="1314" cy="164"/>
                        </a:xfrm>
                        <a:prstGeom prst="rect">
                          <a:avLst/>
                        </a:prstGeom>
                        <a:solidFill>
                          <a:srgbClr val="F1F1F1"/>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Times New Roman" panose="02020603050405020304" pitchFamily="18" charset="0"/>
                            </a:defRPr>
                          </a:lvl1pPr>
                          <a:lvl2pPr marL="742950" indent="-285750" eaLnBrk="0" hangingPunct="0">
                            <a:defRPr sz="2400">
                              <a:solidFill>
                                <a:schemeClr val="tx1"/>
                              </a:solidFill>
                              <a:latin typeface="Times New Roman" panose="02020603050405020304" pitchFamily="18" charset="0"/>
                            </a:defRPr>
                          </a:lvl2pPr>
                          <a:lvl3pPr marL="1143000" indent="-228600" eaLnBrk="0" hangingPunct="0">
                            <a:defRPr sz="2400">
                              <a:solidFill>
                                <a:schemeClr val="tx1"/>
                              </a:solidFill>
                              <a:latin typeface="Times New Roman" panose="02020603050405020304" pitchFamily="18" charset="0"/>
                            </a:defRPr>
                          </a:lvl3pPr>
                          <a:lvl4pPr marL="1600200" indent="-228600" eaLnBrk="0" hangingPunct="0">
                            <a:defRPr sz="2400">
                              <a:solidFill>
                                <a:schemeClr val="tx1"/>
                              </a:solidFill>
                              <a:latin typeface="Times New Roman" panose="02020603050405020304" pitchFamily="18" charset="0"/>
                            </a:defRPr>
                          </a:lvl4pPr>
                          <a:lvl5pPr marL="2057400" indent="-228600" eaLnBrk="0" hangingPunct="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r>
                            <a:rPr lang="en-US" altLang="en-US" sz="1100" b="1">
                              <a:solidFill>
                                <a:srgbClr val="000000"/>
                              </a:solidFill>
                              <a:latin typeface="Verdana" panose="020B0604030504040204" pitchFamily="34" charset="0"/>
                            </a:rPr>
                            <a:t>City</a:t>
                          </a:r>
                          <a:endParaRPr lang="en-US" altLang="en-US"/>
                        </a:p>
                      </p:txBody>
                    </p:sp>
                    <p:sp>
                      <p:nvSpPr>
                        <p:cNvPr id="13368" name="Rectangle 27">
                          <a:extLst>
                            <a:ext uri="{FF2B5EF4-FFF2-40B4-BE49-F238E27FC236}">
                              <a16:creationId xmlns:a16="http://schemas.microsoft.com/office/drawing/2014/main" id="{4D34047B-2897-C71A-8C6E-349B29BDDD0E}"/>
                            </a:ext>
                          </a:extLst>
                        </p:cNvPr>
                        <p:cNvSpPr>
                          <a:spLocks noChangeArrowheads="1"/>
                        </p:cNvSpPr>
                        <p:nvPr/>
                      </p:nvSpPr>
                      <p:spPr bwMode="auto">
                        <a:xfrm>
                          <a:off x="4444" y="394"/>
                          <a:ext cx="1314" cy="164"/>
                        </a:xfrm>
                        <a:prstGeom prst="rect">
                          <a:avLst/>
                        </a:prstGeom>
                        <a:noFill/>
                        <a:ln w="7">
                          <a:solidFill>
                            <a:srgbClr val="A0A0A0"/>
                          </a:solidFill>
                          <a:miter lim="800000"/>
                          <a:headEnd/>
                          <a:tailEnd/>
                        </a:ln>
                        <a:extLst>
                          <a:ext uri="{909E8E84-426E-40DD-AFC4-6F175D3DCCD1}">
                            <a14:hiddenFill xmlns:a14="http://schemas.microsoft.com/office/drawing/2010/main">
                              <a:solidFill>
                                <a:srgbClr val="FFFFFF"/>
                              </a:solidFill>
                            </a14:hiddenFill>
                          </a:ext>
                        </a:extLst>
                      </p:spPr>
                      <p:txBody>
                        <a:bodyPr/>
                        <a:lstStyle>
                          <a:lvl1pPr eaLnBrk="0" hangingPunct="0">
                            <a:defRPr sz="2400">
                              <a:solidFill>
                                <a:schemeClr val="tx1"/>
                              </a:solidFill>
                              <a:latin typeface="Times New Roman" panose="02020603050405020304" pitchFamily="18" charset="0"/>
                            </a:defRPr>
                          </a:lvl1pPr>
                          <a:lvl2pPr marL="742950" indent="-285750" eaLnBrk="0" hangingPunct="0">
                            <a:defRPr sz="2400">
                              <a:solidFill>
                                <a:schemeClr val="tx1"/>
                              </a:solidFill>
                              <a:latin typeface="Times New Roman" panose="02020603050405020304" pitchFamily="18" charset="0"/>
                            </a:defRPr>
                          </a:lvl2pPr>
                          <a:lvl3pPr marL="1143000" indent="-228600" eaLnBrk="0" hangingPunct="0">
                            <a:defRPr sz="2400">
                              <a:solidFill>
                                <a:schemeClr val="tx1"/>
                              </a:solidFill>
                              <a:latin typeface="Times New Roman" panose="02020603050405020304" pitchFamily="18" charset="0"/>
                            </a:defRPr>
                          </a:lvl3pPr>
                          <a:lvl4pPr marL="1600200" indent="-228600" eaLnBrk="0" hangingPunct="0">
                            <a:defRPr sz="2400">
                              <a:solidFill>
                                <a:schemeClr val="tx1"/>
                              </a:solidFill>
                              <a:latin typeface="Times New Roman" panose="02020603050405020304" pitchFamily="18" charset="0"/>
                            </a:defRPr>
                          </a:lvl4pPr>
                          <a:lvl5pPr marL="2057400" indent="-228600" eaLnBrk="0" hangingPunct="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a:p>
                      </p:txBody>
                    </p:sp>
                  </p:grpSp>
                  <p:grpSp>
                    <p:nvGrpSpPr>
                      <p:cNvPr id="13331" name="Group 30">
                        <a:extLst>
                          <a:ext uri="{FF2B5EF4-FFF2-40B4-BE49-F238E27FC236}">
                            <a16:creationId xmlns:a16="http://schemas.microsoft.com/office/drawing/2014/main" id="{65FE9A88-720F-4378-6473-E1016AA73262}"/>
                          </a:ext>
                        </a:extLst>
                      </p:cNvPr>
                      <p:cNvGrpSpPr>
                        <a:grpSpLocks/>
                      </p:cNvGrpSpPr>
                      <p:nvPr/>
                    </p:nvGrpSpPr>
                    <p:grpSpPr bwMode="auto">
                      <a:xfrm>
                        <a:off x="0" y="558"/>
                        <a:ext cx="1402" cy="164"/>
                        <a:chOff x="0" y="558"/>
                        <a:chExt cx="1402" cy="164"/>
                      </a:xfrm>
                    </p:grpSpPr>
                    <p:sp>
                      <p:nvSpPr>
                        <p:cNvPr id="13365" name="Rectangle 9">
                          <a:extLst>
                            <a:ext uri="{FF2B5EF4-FFF2-40B4-BE49-F238E27FC236}">
                              <a16:creationId xmlns:a16="http://schemas.microsoft.com/office/drawing/2014/main" id="{8C488951-1BE9-7BE8-C9F9-DB79CB6AF380}"/>
                            </a:ext>
                          </a:extLst>
                        </p:cNvPr>
                        <p:cNvSpPr>
                          <a:spLocks noChangeArrowheads="1"/>
                        </p:cNvSpPr>
                        <p:nvPr/>
                      </p:nvSpPr>
                      <p:spPr bwMode="auto">
                        <a:xfrm>
                          <a:off x="0" y="558"/>
                          <a:ext cx="1402" cy="164"/>
                        </a:xfrm>
                        <a:prstGeom prst="rect">
                          <a:avLst/>
                        </a:prstGeom>
                        <a:solidFill>
                          <a:srgbClr val="F1F1F1"/>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Times New Roman" panose="02020603050405020304" pitchFamily="18" charset="0"/>
                            </a:defRPr>
                          </a:lvl1pPr>
                          <a:lvl2pPr marL="742950" indent="-285750" eaLnBrk="0" hangingPunct="0">
                            <a:defRPr sz="2400">
                              <a:solidFill>
                                <a:schemeClr val="tx1"/>
                              </a:solidFill>
                              <a:latin typeface="Times New Roman" panose="02020603050405020304" pitchFamily="18" charset="0"/>
                            </a:defRPr>
                          </a:lvl2pPr>
                          <a:lvl3pPr marL="1143000" indent="-228600" eaLnBrk="0" hangingPunct="0">
                            <a:defRPr sz="2400">
                              <a:solidFill>
                                <a:schemeClr val="tx1"/>
                              </a:solidFill>
                              <a:latin typeface="Times New Roman" panose="02020603050405020304" pitchFamily="18" charset="0"/>
                            </a:defRPr>
                          </a:lvl3pPr>
                          <a:lvl4pPr marL="1600200" indent="-228600" eaLnBrk="0" hangingPunct="0">
                            <a:defRPr sz="2400">
                              <a:solidFill>
                                <a:schemeClr val="tx1"/>
                              </a:solidFill>
                              <a:latin typeface="Times New Roman" panose="02020603050405020304" pitchFamily="18" charset="0"/>
                            </a:defRPr>
                          </a:lvl4pPr>
                          <a:lvl5pPr marL="2057400" indent="-228600" eaLnBrk="0" hangingPunct="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r>
                            <a:rPr lang="en-US" altLang="en-US" sz="1100">
                              <a:solidFill>
                                <a:srgbClr val="000000"/>
                              </a:solidFill>
                              <a:latin typeface="Verdana" panose="020B0604030504040204" pitchFamily="34" charset="0"/>
                            </a:rPr>
                            <a:t>Hansen</a:t>
                          </a:r>
                          <a:endParaRPr lang="en-US" altLang="en-US"/>
                        </a:p>
                      </p:txBody>
                    </p:sp>
                    <p:sp>
                      <p:nvSpPr>
                        <p:cNvPr id="13366" name="Rectangle 29">
                          <a:extLst>
                            <a:ext uri="{FF2B5EF4-FFF2-40B4-BE49-F238E27FC236}">
                              <a16:creationId xmlns:a16="http://schemas.microsoft.com/office/drawing/2014/main" id="{2D0D6D9A-77F9-3E4A-A0A1-FCD7F315F2D1}"/>
                            </a:ext>
                          </a:extLst>
                        </p:cNvPr>
                        <p:cNvSpPr>
                          <a:spLocks noChangeArrowheads="1"/>
                        </p:cNvSpPr>
                        <p:nvPr/>
                      </p:nvSpPr>
                      <p:spPr bwMode="auto">
                        <a:xfrm>
                          <a:off x="0" y="558"/>
                          <a:ext cx="1402" cy="164"/>
                        </a:xfrm>
                        <a:prstGeom prst="rect">
                          <a:avLst/>
                        </a:prstGeom>
                        <a:noFill/>
                        <a:ln w="7">
                          <a:solidFill>
                            <a:srgbClr val="A0A0A0"/>
                          </a:solidFill>
                          <a:miter lim="800000"/>
                          <a:headEnd/>
                          <a:tailEnd/>
                        </a:ln>
                        <a:extLst>
                          <a:ext uri="{909E8E84-426E-40DD-AFC4-6F175D3DCCD1}">
                            <a14:hiddenFill xmlns:a14="http://schemas.microsoft.com/office/drawing/2010/main">
                              <a:solidFill>
                                <a:srgbClr val="FFFFFF"/>
                              </a:solidFill>
                            </a14:hiddenFill>
                          </a:ext>
                        </a:extLst>
                      </p:spPr>
                      <p:txBody>
                        <a:bodyPr/>
                        <a:lstStyle>
                          <a:lvl1pPr eaLnBrk="0" hangingPunct="0">
                            <a:defRPr sz="2400">
                              <a:solidFill>
                                <a:schemeClr val="tx1"/>
                              </a:solidFill>
                              <a:latin typeface="Times New Roman" panose="02020603050405020304" pitchFamily="18" charset="0"/>
                            </a:defRPr>
                          </a:lvl1pPr>
                          <a:lvl2pPr marL="742950" indent="-285750" eaLnBrk="0" hangingPunct="0">
                            <a:defRPr sz="2400">
                              <a:solidFill>
                                <a:schemeClr val="tx1"/>
                              </a:solidFill>
                              <a:latin typeface="Times New Roman" panose="02020603050405020304" pitchFamily="18" charset="0"/>
                            </a:defRPr>
                          </a:lvl2pPr>
                          <a:lvl3pPr marL="1143000" indent="-228600" eaLnBrk="0" hangingPunct="0">
                            <a:defRPr sz="2400">
                              <a:solidFill>
                                <a:schemeClr val="tx1"/>
                              </a:solidFill>
                              <a:latin typeface="Times New Roman" panose="02020603050405020304" pitchFamily="18" charset="0"/>
                            </a:defRPr>
                          </a:lvl3pPr>
                          <a:lvl4pPr marL="1600200" indent="-228600" eaLnBrk="0" hangingPunct="0">
                            <a:defRPr sz="2400">
                              <a:solidFill>
                                <a:schemeClr val="tx1"/>
                              </a:solidFill>
                              <a:latin typeface="Times New Roman" panose="02020603050405020304" pitchFamily="18" charset="0"/>
                            </a:defRPr>
                          </a:lvl4pPr>
                          <a:lvl5pPr marL="2057400" indent="-228600" eaLnBrk="0" hangingPunct="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a:p>
                      </p:txBody>
                    </p:sp>
                  </p:grpSp>
                  <p:grpSp>
                    <p:nvGrpSpPr>
                      <p:cNvPr id="13332" name="Group 32">
                        <a:extLst>
                          <a:ext uri="{FF2B5EF4-FFF2-40B4-BE49-F238E27FC236}">
                            <a16:creationId xmlns:a16="http://schemas.microsoft.com/office/drawing/2014/main" id="{BCD1925F-D61F-2E65-64CF-27290ADD8F4E}"/>
                          </a:ext>
                        </a:extLst>
                      </p:cNvPr>
                      <p:cNvGrpSpPr>
                        <a:grpSpLocks/>
                      </p:cNvGrpSpPr>
                      <p:nvPr/>
                    </p:nvGrpSpPr>
                    <p:grpSpPr bwMode="auto">
                      <a:xfrm>
                        <a:off x="1402" y="558"/>
                        <a:ext cx="1439" cy="164"/>
                        <a:chOff x="1402" y="558"/>
                        <a:chExt cx="1439" cy="164"/>
                      </a:xfrm>
                    </p:grpSpPr>
                    <p:sp>
                      <p:nvSpPr>
                        <p:cNvPr id="13363" name="Rectangle 10">
                          <a:extLst>
                            <a:ext uri="{FF2B5EF4-FFF2-40B4-BE49-F238E27FC236}">
                              <a16:creationId xmlns:a16="http://schemas.microsoft.com/office/drawing/2014/main" id="{42416257-269E-C106-C89B-3F8DD803F94F}"/>
                            </a:ext>
                          </a:extLst>
                        </p:cNvPr>
                        <p:cNvSpPr>
                          <a:spLocks noChangeArrowheads="1"/>
                        </p:cNvSpPr>
                        <p:nvPr/>
                      </p:nvSpPr>
                      <p:spPr bwMode="auto">
                        <a:xfrm>
                          <a:off x="1402" y="558"/>
                          <a:ext cx="1439" cy="164"/>
                        </a:xfrm>
                        <a:prstGeom prst="rect">
                          <a:avLst/>
                        </a:prstGeom>
                        <a:solidFill>
                          <a:srgbClr val="F1F1F1"/>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Times New Roman" panose="02020603050405020304" pitchFamily="18" charset="0"/>
                            </a:defRPr>
                          </a:lvl1pPr>
                          <a:lvl2pPr marL="742950" indent="-285750" eaLnBrk="0" hangingPunct="0">
                            <a:defRPr sz="2400">
                              <a:solidFill>
                                <a:schemeClr val="tx1"/>
                              </a:solidFill>
                              <a:latin typeface="Times New Roman" panose="02020603050405020304" pitchFamily="18" charset="0"/>
                            </a:defRPr>
                          </a:lvl2pPr>
                          <a:lvl3pPr marL="1143000" indent="-228600" eaLnBrk="0" hangingPunct="0">
                            <a:defRPr sz="2400">
                              <a:solidFill>
                                <a:schemeClr val="tx1"/>
                              </a:solidFill>
                              <a:latin typeface="Times New Roman" panose="02020603050405020304" pitchFamily="18" charset="0"/>
                            </a:defRPr>
                          </a:lvl3pPr>
                          <a:lvl4pPr marL="1600200" indent="-228600" eaLnBrk="0" hangingPunct="0">
                            <a:defRPr sz="2400">
                              <a:solidFill>
                                <a:schemeClr val="tx1"/>
                              </a:solidFill>
                              <a:latin typeface="Times New Roman" panose="02020603050405020304" pitchFamily="18" charset="0"/>
                            </a:defRPr>
                          </a:lvl4pPr>
                          <a:lvl5pPr marL="2057400" indent="-228600" eaLnBrk="0" hangingPunct="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r>
                            <a:rPr lang="en-US" altLang="en-US" sz="1100">
                              <a:solidFill>
                                <a:srgbClr val="000000"/>
                              </a:solidFill>
                              <a:latin typeface="Verdana" panose="020B0604030504040204" pitchFamily="34" charset="0"/>
                            </a:rPr>
                            <a:t>Ola</a:t>
                          </a:r>
                          <a:endParaRPr lang="en-US" altLang="en-US"/>
                        </a:p>
                      </p:txBody>
                    </p:sp>
                    <p:sp>
                      <p:nvSpPr>
                        <p:cNvPr id="13364" name="Rectangle 31">
                          <a:extLst>
                            <a:ext uri="{FF2B5EF4-FFF2-40B4-BE49-F238E27FC236}">
                              <a16:creationId xmlns:a16="http://schemas.microsoft.com/office/drawing/2014/main" id="{896E2EB6-98FD-5D00-2D09-C9DD81CA6969}"/>
                            </a:ext>
                          </a:extLst>
                        </p:cNvPr>
                        <p:cNvSpPr>
                          <a:spLocks noChangeArrowheads="1"/>
                        </p:cNvSpPr>
                        <p:nvPr/>
                      </p:nvSpPr>
                      <p:spPr bwMode="auto">
                        <a:xfrm>
                          <a:off x="1402" y="558"/>
                          <a:ext cx="1439" cy="164"/>
                        </a:xfrm>
                        <a:prstGeom prst="rect">
                          <a:avLst/>
                        </a:prstGeom>
                        <a:noFill/>
                        <a:ln w="7">
                          <a:solidFill>
                            <a:srgbClr val="A0A0A0"/>
                          </a:solidFill>
                          <a:miter lim="800000"/>
                          <a:headEnd/>
                          <a:tailEnd/>
                        </a:ln>
                        <a:extLst>
                          <a:ext uri="{909E8E84-426E-40DD-AFC4-6F175D3DCCD1}">
                            <a14:hiddenFill xmlns:a14="http://schemas.microsoft.com/office/drawing/2010/main">
                              <a:solidFill>
                                <a:srgbClr val="FFFFFF"/>
                              </a:solidFill>
                            </a14:hiddenFill>
                          </a:ext>
                        </a:extLst>
                      </p:spPr>
                      <p:txBody>
                        <a:bodyPr/>
                        <a:lstStyle>
                          <a:lvl1pPr eaLnBrk="0" hangingPunct="0">
                            <a:defRPr sz="2400">
                              <a:solidFill>
                                <a:schemeClr val="tx1"/>
                              </a:solidFill>
                              <a:latin typeface="Times New Roman" panose="02020603050405020304" pitchFamily="18" charset="0"/>
                            </a:defRPr>
                          </a:lvl1pPr>
                          <a:lvl2pPr marL="742950" indent="-285750" eaLnBrk="0" hangingPunct="0">
                            <a:defRPr sz="2400">
                              <a:solidFill>
                                <a:schemeClr val="tx1"/>
                              </a:solidFill>
                              <a:latin typeface="Times New Roman" panose="02020603050405020304" pitchFamily="18" charset="0"/>
                            </a:defRPr>
                          </a:lvl2pPr>
                          <a:lvl3pPr marL="1143000" indent="-228600" eaLnBrk="0" hangingPunct="0">
                            <a:defRPr sz="2400">
                              <a:solidFill>
                                <a:schemeClr val="tx1"/>
                              </a:solidFill>
                              <a:latin typeface="Times New Roman" panose="02020603050405020304" pitchFamily="18" charset="0"/>
                            </a:defRPr>
                          </a:lvl3pPr>
                          <a:lvl4pPr marL="1600200" indent="-228600" eaLnBrk="0" hangingPunct="0">
                            <a:defRPr sz="2400">
                              <a:solidFill>
                                <a:schemeClr val="tx1"/>
                              </a:solidFill>
                              <a:latin typeface="Times New Roman" panose="02020603050405020304" pitchFamily="18" charset="0"/>
                            </a:defRPr>
                          </a:lvl4pPr>
                          <a:lvl5pPr marL="2057400" indent="-228600" eaLnBrk="0" hangingPunct="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a:p>
                      </p:txBody>
                    </p:sp>
                  </p:grpSp>
                  <p:grpSp>
                    <p:nvGrpSpPr>
                      <p:cNvPr id="13333" name="Group 34">
                        <a:extLst>
                          <a:ext uri="{FF2B5EF4-FFF2-40B4-BE49-F238E27FC236}">
                            <a16:creationId xmlns:a16="http://schemas.microsoft.com/office/drawing/2014/main" id="{F6F7D083-6F31-D7F0-D90D-212A7CF49893}"/>
                          </a:ext>
                        </a:extLst>
                      </p:cNvPr>
                      <p:cNvGrpSpPr>
                        <a:grpSpLocks/>
                      </p:cNvGrpSpPr>
                      <p:nvPr/>
                    </p:nvGrpSpPr>
                    <p:grpSpPr bwMode="auto">
                      <a:xfrm>
                        <a:off x="2841" y="558"/>
                        <a:ext cx="1603" cy="164"/>
                        <a:chOff x="2841" y="558"/>
                        <a:chExt cx="1603" cy="164"/>
                      </a:xfrm>
                    </p:grpSpPr>
                    <p:sp>
                      <p:nvSpPr>
                        <p:cNvPr id="13361" name="Rectangle 11">
                          <a:extLst>
                            <a:ext uri="{FF2B5EF4-FFF2-40B4-BE49-F238E27FC236}">
                              <a16:creationId xmlns:a16="http://schemas.microsoft.com/office/drawing/2014/main" id="{D34286FC-A76B-F201-576B-A3C3929FB819}"/>
                            </a:ext>
                          </a:extLst>
                        </p:cNvPr>
                        <p:cNvSpPr>
                          <a:spLocks noChangeArrowheads="1"/>
                        </p:cNvSpPr>
                        <p:nvPr/>
                      </p:nvSpPr>
                      <p:spPr bwMode="auto">
                        <a:xfrm>
                          <a:off x="2841" y="558"/>
                          <a:ext cx="1603" cy="164"/>
                        </a:xfrm>
                        <a:prstGeom prst="rect">
                          <a:avLst/>
                        </a:prstGeom>
                        <a:solidFill>
                          <a:srgbClr val="F1F1F1"/>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Times New Roman" panose="02020603050405020304" pitchFamily="18" charset="0"/>
                            </a:defRPr>
                          </a:lvl1pPr>
                          <a:lvl2pPr marL="742950" indent="-285750" eaLnBrk="0" hangingPunct="0">
                            <a:defRPr sz="2400">
                              <a:solidFill>
                                <a:schemeClr val="tx1"/>
                              </a:solidFill>
                              <a:latin typeface="Times New Roman" panose="02020603050405020304" pitchFamily="18" charset="0"/>
                            </a:defRPr>
                          </a:lvl2pPr>
                          <a:lvl3pPr marL="1143000" indent="-228600" eaLnBrk="0" hangingPunct="0">
                            <a:defRPr sz="2400">
                              <a:solidFill>
                                <a:schemeClr val="tx1"/>
                              </a:solidFill>
                              <a:latin typeface="Times New Roman" panose="02020603050405020304" pitchFamily="18" charset="0"/>
                            </a:defRPr>
                          </a:lvl3pPr>
                          <a:lvl4pPr marL="1600200" indent="-228600" eaLnBrk="0" hangingPunct="0">
                            <a:defRPr sz="2400">
                              <a:solidFill>
                                <a:schemeClr val="tx1"/>
                              </a:solidFill>
                              <a:latin typeface="Times New Roman" panose="02020603050405020304" pitchFamily="18" charset="0"/>
                            </a:defRPr>
                          </a:lvl4pPr>
                          <a:lvl5pPr marL="2057400" indent="-228600" eaLnBrk="0" hangingPunct="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r>
                            <a:rPr lang="en-US" altLang="en-US" sz="1100">
                              <a:solidFill>
                                <a:srgbClr val="000000"/>
                              </a:solidFill>
                              <a:latin typeface="Verdana" panose="020B0604030504040204" pitchFamily="34" charset="0"/>
                            </a:rPr>
                            <a:t>Timoteivn 10</a:t>
                          </a:r>
                          <a:endParaRPr lang="en-US" altLang="en-US"/>
                        </a:p>
                      </p:txBody>
                    </p:sp>
                    <p:sp>
                      <p:nvSpPr>
                        <p:cNvPr id="13362" name="Rectangle 33">
                          <a:extLst>
                            <a:ext uri="{FF2B5EF4-FFF2-40B4-BE49-F238E27FC236}">
                              <a16:creationId xmlns:a16="http://schemas.microsoft.com/office/drawing/2014/main" id="{B8B58CBC-BF8C-5204-47D5-916452290596}"/>
                            </a:ext>
                          </a:extLst>
                        </p:cNvPr>
                        <p:cNvSpPr>
                          <a:spLocks noChangeArrowheads="1"/>
                        </p:cNvSpPr>
                        <p:nvPr/>
                      </p:nvSpPr>
                      <p:spPr bwMode="auto">
                        <a:xfrm>
                          <a:off x="2841" y="558"/>
                          <a:ext cx="1603" cy="164"/>
                        </a:xfrm>
                        <a:prstGeom prst="rect">
                          <a:avLst/>
                        </a:prstGeom>
                        <a:noFill/>
                        <a:ln w="7">
                          <a:solidFill>
                            <a:srgbClr val="A0A0A0"/>
                          </a:solidFill>
                          <a:miter lim="800000"/>
                          <a:headEnd/>
                          <a:tailEnd/>
                        </a:ln>
                        <a:extLst>
                          <a:ext uri="{909E8E84-426E-40DD-AFC4-6F175D3DCCD1}">
                            <a14:hiddenFill xmlns:a14="http://schemas.microsoft.com/office/drawing/2010/main">
                              <a:solidFill>
                                <a:srgbClr val="FFFFFF"/>
                              </a:solidFill>
                            </a14:hiddenFill>
                          </a:ext>
                        </a:extLst>
                      </p:spPr>
                      <p:txBody>
                        <a:bodyPr/>
                        <a:lstStyle>
                          <a:lvl1pPr eaLnBrk="0" hangingPunct="0">
                            <a:defRPr sz="2400">
                              <a:solidFill>
                                <a:schemeClr val="tx1"/>
                              </a:solidFill>
                              <a:latin typeface="Times New Roman" panose="02020603050405020304" pitchFamily="18" charset="0"/>
                            </a:defRPr>
                          </a:lvl1pPr>
                          <a:lvl2pPr marL="742950" indent="-285750" eaLnBrk="0" hangingPunct="0">
                            <a:defRPr sz="2400">
                              <a:solidFill>
                                <a:schemeClr val="tx1"/>
                              </a:solidFill>
                              <a:latin typeface="Times New Roman" panose="02020603050405020304" pitchFamily="18" charset="0"/>
                            </a:defRPr>
                          </a:lvl2pPr>
                          <a:lvl3pPr marL="1143000" indent="-228600" eaLnBrk="0" hangingPunct="0">
                            <a:defRPr sz="2400">
                              <a:solidFill>
                                <a:schemeClr val="tx1"/>
                              </a:solidFill>
                              <a:latin typeface="Times New Roman" panose="02020603050405020304" pitchFamily="18" charset="0"/>
                            </a:defRPr>
                          </a:lvl3pPr>
                          <a:lvl4pPr marL="1600200" indent="-228600" eaLnBrk="0" hangingPunct="0">
                            <a:defRPr sz="2400">
                              <a:solidFill>
                                <a:schemeClr val="tx1"/>
                              </a:solidFill>
                              <a:latin typeface="Times New Roman" panose="02020603050405020304" pitchFamily="18" charset="0"/>
                            </a:defRPr>
                          </a:lvl4pPr>
                          <a:lvl5pPr marL="2057400" indent="-228600" eaLnBrk="0" hangingPunct="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a:p>
                      </p:txBody>
                    </p:sp>
                  </p:grpSp>
                  <p:grpSp>
                    <p:nvGrpSpPr>
                      <p:cNvPr id="13334" name="Group 36">
                        <a:extLst>
                          <a:ext uri="{FF2B5EF4-FFF2-40B4-BE49-F238E27FC236}">
                            <a16:creationId xmlns:a16="http://schemas.microsoft.com/office/drawing/2014/main" id="{99508CA7-7DB7-9998-71EA-F1F9220B0B1C}"/>
                          </a:ext>
                        </a:extLst>
                      </p:cNvPr>
                      <p:cNvGrpSpPr>
                        <a:grpSpLocks/>
                      </p:cNvGrpSpPr>
                      <p:nvPr/>
                    </p:nvGrpSpPr>
                    <p:grpSpPr bwMode="auto">
                      <a:xfrm>
                        <a:off x="4444" y="558"/>
                        <a:ext cx="1314" cy="164"/>
                        <a:chOff x="4444" y="558"/>
                        <a:chExt cx="1314" cy="164"/>
                      </a:xfrm>
                    </p:grpSpPr>
                    <p:sp>
                      <p:nvSpPr>
                        <p:cNvPr id="13359" name="Rectangle 12">
                          <a:extLst>
                            <a:ext uri="{FF2B5EF4-FFF2-40B4-BE49-F238E27FC236}">
                              <a16:creationId xmlns:a16="http://schemas.microsoft.com/office/drawing/2014/main" id="{F71B199B-5DE0-A2D9-B702-BA7BE19D8FFC}"/>
                            </a:ext>
                          </a:extLst>
                        </p:cNvPr>
                        <p:cNvSpPr>
                          <a:spLocks noChangeArrowheads="1"/>
                        </p:cNvSpPr>
                        <p:nvPr/>
                      </p:nvSpPr>
                      <p:spPr bwMode="auto">
                        <a:xfrm>
                          <a:off x="4444" y="558"/>
                          <a:ext cx="1314" cy="164"/>
                        </a:xfrm>
                        <a:prstGeom prst="rect">
                          <a:avLst/>
                        </a:prstGeom>
                        <a:solidFill>
                          <a:srgbClr val="F1F1F1"/>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Times New Roman" panose="02020603050405020304" pitchFamily="18" charset="0"/>
                            </a:defRPr>
                          </a:lvl1pPr>
                          <a:lvl2pPr marL="742950" indent="-285750" eaLnBrk="0" hangingPunct="0">
                            <a:defRPr sz="2400">
                              <a:solidFill>
                                <a:schemeClr val="tx1"/>
                              </a:solidFill>
                              <a:latin typeface="Times New Roman" panose="02020603050405020304" pitchFamily="18" charset="0"/>
                            </a:defRPr>
                          </a:lvl2pPr>
                          <a:lvl3pPr marL="1143000" indent="-228600" eaLnBrk="0" hangingPunct="0">
                            <a:defRPr sz="2400">
                              <a:solidFill>
                                <a:schemeClr val="tx1"/>
                              </a:solidFill>
                              <a:latin typeface="Times New Roman" panose="02020603050405020304" pitchFamily="18" charset="0"/>
                            </a:defRPr>
                          </a:lvl3pPr>
                          <a:lvl4pPr marL="1600200" indent="-228600" eaLnBrk="0" hangingPunct="0">
                            <a:defRPr sz="2400">
                              <a:solidFill>
                                <a:schemeClr val="tx1"/>
                              </a:solidFill>
                              <a:latin typeface="Times New Roman" panose="02020603050405020304" pitchFamily="18" charset="0"/>
                            </a:defRPr>
                          </a:lvl4pPr>
                          <a:lvl5pPr marL="2057400" indent="-228600" eaLnBrk="0" hangingPunct="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r>
                            <a:rPr lang="en-US" altLang="en-US" sz="1100">
                              <a:solidFill>
                                <a:srgbClr val="000000"/>
                              </a:solidFill>
                              <a:latin typeface="Verdana" panose="020B0604030504040204" pitchFamily="34" charset="0"/>
                            </a:rPr>
                            <a:t>Sandnes</a:t>
                          </a:r>
                          <a:endParaRPr lang="en-US" altLang="en-US"/>
                        </a:p>
                      </p:txBody>
                    </p:sp>
                    <p:sp>
                      <p:nvSpPr>
                        <p:cNvPr id="13360" name="Rectangle 35">
                          <a:extLst>
                            <a:ext uri="{FF2B5EF4-FFF2-40B4-BE49-F238E27FC236}">
                              <a16:creationId xmlns:a16="http://schemas.microsoft.com/office/drawing/2014/main" id="{974449A7-57F6-D6B0-F284-045563603B09}"/>
                            </a:ext>
                          </a:extLst>
                        </p:cNvPr>
                        <p:cNvSpPr>
                          <a:spLocks noChangeArrowheads="1"/>
                        </p:cNvSpPr>
                        <p:nvPr/>
                      </p:nvSpPr>
                      <p:spPr bwMode="auto">
                        <a:xfrm>
                          <a:off x="4444" y="558"/>
                          <a:ext cx="1314" cy="164"/>
                        </a:xfrm>
                        <a:prstGeom prst="rect">
                          <a:avLst/>
                        </a:prstGeom>
                        <a:noFill/>
                        <a:ln w="7">
                          <a:solidFill>
                            <a:srgbClr val="A0A0A0"/>
                          </a:solidFill>
                          <a:miter lim="800000"/>
                          <a:headEnd/>
                          <a:tailEnd/>
                        </a:ln>
                        <a:extLst>
                          <a:ext uri="{909E8E84-426E-40DD-AFC4-6F175D3DCCD1}">
                            <a14:hiddenFill xmlns:a14="http://schemas.microsoft.com/office/drawing/2010/main">
                              <a:solidFill>
                                <a:srgbClr val="FFFFFF"/>
                              </a:solidFill>
                            </a14:hiddenFill>
                          </a:ext>
                        </a:extLst>
                      </p:spPr>
                      <p:txBody>
                        <a:bodyPr/>
                        <a:lstStyle>
                          <a:lvl1pPr eaLnBrk="0" hangingPunct="0">
                            <a:defRPr sz="2400">
                              <a:solidFill>
                                <a:schemeClr val="tx1"/>
                              </a:solidFill>
                              <a:latin typeface="Times New Roman" panose="02020603050405020304" pitchFamily="18" charset="0"/>
                            </a:defRPr>
                          </a:lvl1pPr>
                          <a:lvl2pPr marL="742950" indent="-285750" eaLnBrk="0" hangingPunct="0">
                            <a:defRPr sz="2400">
                              <a:solidFill>
                                <a:schemeClr val="tx1"/>
                              </a:solidFill>
                              <a:latin typeface="Times New Roman" panose="02020603050405020304" pitchFamily="18" charset="0"/>
                            </a:defRPr>
                          </a:lvl2pPr>
                          <a:lvl3pPr marL="1143000" indent="-228600" eaLnBrk="0" hangingPunct="0">
                            <a:defRPr sz="2400">
                              <a:solidFill>
                                <a:schemeClr val="tx1"/>
                              </a:solidFill>
                              <a:latin typeface="Times New Roman" panose="02020603050405020304" pitchFamily="18" charset="0"/>
                            </a:defRPr>
                          </a:lvl3pPr>
                          <a:lvl4pPr marL="1600200" indent="-228600" eaLnBrk="0" hangingPunct="0">
                            <a:defRPr sz="2400">
                              <a:solidFill>
                                <a:schemeClr val="tx1"/>
                              </a:solidFill>
                              <a:latin typeface="Times New Roman" panose="02020603050405020304" pitchFamily="18" charset="0"/>
                            </a:defRPr>
                          </a:lvl4pPr>
                          <a:lvl5pPr marL="2057400" indent="-228600" eaLnBrk="0" hangingPunct="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a:p>
                      </p:txBody>
                    </p:sp>
                  </p:grpSp>
                  <p:grpSp>
                    <p:nvGrpSpPr>
                      <p:cNvPr id="13335" name="Group 38">
                        <a:extLst>
                          <a:ext uri="{FF2B5EF4-FFF2-40B4-BE49-F238E27FC236}">
                            <a16:creationId xmlns:a16="http://schemas.microsoft.com/office/drawing/2014/main" id="{8F040A00-90A4-E70E-9E50-E2EED33BFD5A}"/>
                          </a:ext>
                        </a:extLst>
                      </p:cNvPr>
                      <p:cNvGrpSpPr>
                        <a:grpSpLocks/>
                      </p:cNvGrpSpPr>
                      <p:nvPr/>
                    </p:nvGrpSpPr>
                    <p:grpSpPr bwMode="auto">
                      <a:xfrm>
                        <a:off x="0" y="722"/>
                        <a:ext cx="1402" cy="164"/>
                        <a:chOff x="0" y="722"/>
                        <a:chExt cx="1402" cy="164"/>
                      </a:xfrm>
                    </p:grpSpPr>
                    <p:sp>
                      <p:nvSpPr>
                        <p:cNvPr id="13357" name="Rectangle 13">
                          <a:extLst>
                            <a:ext uri="{FF2B5EF4-FFF2-40B4-BE49-F238E27FC236}">
                              <a16:creationId xmlns:a16="http://schemas.microsoft.com/office/drawing/2014/main" id="{694A29D6-5BFF-C3CE-9C7C-FD158952A613}"/>
                            </a:ext>
                          </a:extLst>
                        </p:cNvPr>
                        <p:cNvSpPr>
                          <a:spLocks noChangeArrowheads="1"/>
                        </p:cNvSpPr>
                        <p:nvPr/>
                      </p:nvSpPr>
                      <p:spPr bwMode="auto">
                        <a:xfrm>
                          <a:off x="0" y="722"/>
                          <a:ext cx="1402" cy="164"/>
                        </a:xfrm>
                        <a:prstGeom prst="rect">
                          <a:avLst/>
                        </a:prstGeom>
                        <a:solidFill>
                          <a:srgbClr val="F1F1F1"/>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Times New Roman" panose="02020603050405020304" pitchFamily="18" charset="0"/>
                            </a:defRPr>
                          </a:lvl1pPr>
                          <a:lvl2pPr marL="742950" indent="-285750" eaLnBrk="0" hangingPunct="0">
                            <a:defRPr sz="2400">
                              <a:solidFill>
                                <a:schemeClr val="tx1"/>
                              </a:solidFill>
                              <a:latin typeface="Times New Roman" panose="02020603050405020304" pitchFamily="18" charset="0"/>
                            </a:defRPr>
                          </a:lvl2pPr>
                          <a:lvl3pPr marL="1143000" indent="-228600" eaLnBrk="0" hangingPunct="0">
                            <a:defRPr sz="2400">
                              <a:solidFill>
                                <a:schemeClr val="tx1"/>
                              </a:solidFill>
                              <a:latin typeface="Times New Roman" panose="02020603050405020304" pitchFamily="18" charset="0"/>
                            </a:defRPr>
                          </a:lvl3pPr>
                          <a:lvl4pPr marL="1600200" indent="-228600" eaLnBrk="0" hangingPunct="0">
                            <a:defRPr sz="2400">
                              <a:solidFill>
                                <a:schemeClr val="tx1"/>
                              </a:solidFill>
                              <a:latin typeface="Times New Roman" panose="02020603050405020304" pitchFamily="18" charset="0"/>
                            </a:defRPr>
                          </a:lvl4pPr>
                          <a:lvl5pPr marL="2057400" indent="-228600" eaLnBrk="0" hangingPunct="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r>
                            <a:rPr lang="en-US" altLang="en-US" sz="1100">
                              <a:solidFill>
                                <a:srgbClr val="000000"/>
                              </a:solidFill>
                              <a:latin typeface="Verdana" panose="020B0604030504040204" pitchFamily="34" charset="0"/>
                            </a:rPr>
                            <a:t>Svendson</a:t>
                          </a:r>
                          <a:endParaRPr lang="en-US" altLang="en-US"/>
                        </a:p>
                      </p:txBody>
                    </p:sp>
                    <p:sp>
                      <p:nvSpPr>
                        <p:cNvPr id="13358" name="Rectangle 37">
                          <a:extLst>
                            <a:ext uri="{FF2B5EF4-FFF2-40B4-BE49-F238E27FC236}">
                              <a16:creationId xmlns:a16="http://schemas.microsoft.com/office/drawing/2014/main" id="{2C0C9319-0EAA-6DE3-EA0D-C505E2449A44}"/>
                            </a:ext>
                          </a:extLst>
                        </p:cNvPr>
                        <p:cNvSpPr>
                          <a:spLocks noChangeArrowheads="1"/>
                        </p:cNvSpPr>
                        <p:nvPr/>
                      </p:nvSpPr>
                      <p:spPr bwMode="auto">
                        <a:xfrm>
                          <a:off x="0" y="722"/>
                          <a:ext cx="1402" cy="164"/>
                        </a:xfrm>
                        <a:prstGeom prst="rect">
                          <a:avLst/>
                        </a:prstGeom>
                        <a:noFill/>
                        <a:ln w="7">
                          <a:solidFill>
                            <a:srgbClr val="A0A0A0"/>
                          </a:solidFill>
                          <a:miter lim="800000"/>
                          <a:headEnd/>
                          <a:tailEnd/>
                        </a:ln>
                        <a:extLst>
                          <a:ext uri="{909E8E84-426E-40DD-AFC4-6F175D3DCCD1}">
                            <a14:hiddenFill xmlns:a14="http://schemas.microsoft.com/office/drawing/2010/main">
                              <a:solidFill>
                                <a:srgbClr val="FFFFFF"/>
                              </a:solidFill>
                            </a14:hiddenFill>
                          </a:ext>
                        </a:extLst>
                      </p:spPr>
                      <p:txBody>
                        <a:bodyPr/>
                        <a:lstStyle>
                          <a:lvl1pPr eaLnBrk="0" hangingPunct="0">
                            <a:defRPr sz="2400">
                              <a:solidFill>
                                <a:schemeClr val="tx1"/>
                              </a:solidFill>
                              <a:latin typeface="Times New Roman" panose="02020603050405020304" pitchFamily="18" charset="0"/>
                            </a:defRPr>
                          </a:lvl1pPr>
                          <a:lvl2pPr marL="742950" indent="-285750" eaLnBrk="0" hangingPunct="0">
                            <a:defRPr sz="2400">
                              <a:solidFill>
                                <a:schemeClr val="tx1"/>
                              </a:solidFill>
                              <a:latin typeface="Times New Roman" panose="02020603050405020304" pitchFamily="18" charset="0"/>
                            </a:defRPr>
                          </a:lvl2pPr>
                          <a:lvl3pPr marL="1143000" indent="-228600" eaLnBrk="0" hangingPunct="0">
                            <a:defRPr sz="2400">
                              <a:solidFill>
                                <a:schemeClr val="tx1"/>
                              </a:solidFill>
                              <a:latin typeface="Times New Roman" panose="02020603050405020304" pitchFamily="18" charset="0"/>
                            </a:defRPr>
                          </a:lvl3pPr>
                          <a:lvl4pPr marL="1600200" indent="-228600" eaLnBrk="0" hangingPunct="0">
                            <a:defRPr sz="2400">
                              <a:solidFill>
                                <a:schemeClr val="tx1"/>
                              </a:solidFill>
                              <a:latin typeface="Times New Roman" panose="02020603050405020304" pitchFamily="18" charset="0"/>
                            </a:defRPr>
                          </a:lvl4pPr>
                          <a:lvl5pPr marL="2057400" indent="-228600" eaLnBrk="0" hangingPunct="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a:p>
                      </p:txBody>
                    </p:sp>
                  </p:grpSp>
                  <p:grpSp>
                    <p:nvGrpSpPr>
                      <p:cNvPr id="13336" name="Group 40">
                        <a:extLst>
                          <a:ext uri="{FF2B5EF4-FFF2-40B4-BE49-F238E27FC236}">
                            <a16:creationId xmlns:a16="http://schemas.microsoft.com/office/drawing/2014/main" id="{14D59234-BB1C-D09C-2FB8-29497860D170}"/>
                          </a:ext>
                        </a:extLst>
                      </p:cNvPr>
                      <p:cNvGrpSpPr>
                        <a:grpSpLocks/>
                      </p:cNvGrpSpPr>
                      <p:nvPr/>
                    </p:nvGrpSpPr>
                    <p:grpSpPr bwMode="auto">
                      <a:xfrm>
                        <a:off x="1402" y="722"/>
                        <a:ext cx="1439" cy="164"/>
                        <a:chOff x="1402" y="722"/>
                        <a:chExt cx="1439" cy="164"/>
                      </a:xfrm>
                    </p:grpSpPr>
                    <p:sp>
                      <p:nvSpPr>
                        <p:cNvPr id="13355" name="Rectangle 14">
                          <a:extLst>
                            <a:ext uri="{FF2B5EF4-FFF2-40B4-BE49-F238E27FC236}">
                              <a16:creationId xmlns:a16="http://schemas.microsoft.com/office/drawing/2014/main" id="{C7764C62-458B-88F4-A45E-40F25EB6718C}"/>
                            </a:ext>
                          </a:extLst>
                        </p:cNvPr>
                        <p:cNvSpPr>
                          <a:spLocks noChangeArrowheads="1"/>
                        </p:cNvSpPr>
                        <p:nvPr/>
                      </p:nvSpPr>
                      <p:spPr bwMode="auto">
                        <a:xfrm>
                          <a:off x="1402" y="722"/>
                          <a:ext cx="1439" cy="164"/>
                        </a:xfrm>
                        <a:prstGeom prst="rect">
                          <a:avLst/>
                        </a:prstGeom>
                        <a:solidFill>
                          <a:srgbClr val="F1F1F1"/>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Times New Roman" panose="02020603050405020304" pitchFamily="18" charset="0"/>
                            </a:defRPr>
                          </a:lvl1pPr>
                          <a:lvl2pPr marL="742950" indent="-285750" eaLnBrk="0" hangingPunct="0">
                            <a:defRPr sz="2400">
                              <a:solidFill>
                                <a:schemeClr val="tx1"/>
                              </a:solidFill>
                              <a:latin typeface="Times New Roman" panose="02020603050405020304" pitchFamily="18" charset="0"/>
                            </a:defRPr>
                          </a:lvl2pPr>
                          <a:lvl3pPr marL="1143000" indent="-228600" eaLnBrk="0" hangingPunct="0">
                            <a:defRPr sz="2400">
                              <a:solidFill>
                                <a:schemeClr val="tx1"/>
                              </a:solidFill>
                              <a:latin typeface="Times New Roman" panose="02020603050405020304" pitchFamily="18" charset="0"/>
                            </a:defRPr>
                          </a:lvl3pPr>
                          <a:lvl4pPr marL="1600200" indent="-228600" eaLnBrk="0" hangingPunct="0">
                            <a:defRPr sz="2400">
                              <a:solidFill>
                                <a:schemeClr val="tx1"/>
                              </a:solidFill>
                              <a:latin typeface="Times New Roman" panose="02020603050405020304" pitchFamily="18" charset="0"/>
                            </a:defRPr>
                          </a:lvl4pPr>
                          <a:lvl5pPr marL="2057400" indent="-228600" eaLnBrk="0" hangingPunct="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r>
                            <a:rPr lang="en-US" altLang="en-US" sz="1100">
                              <a:solidFill>
                                <a:srgbClr val="000000"/>
                              </a:solidFill>
                              <a:latin typeface="Verdana" panose="020B0604030504040204" pitchFamily="34" charset="0"/>
                            </a:rPr>
                            <a:t>Tove</a:t>
                          </a:r>
                          <a:endParaRPr lang="en-US" altLang="en-US"/>
                        </a:p>
                      </p:txBody>
                    </p:sp>
                    <p:sp>
                      <p:nvSpPr>
                        <p:cNvPr id="13356" name="Rectangle 39">
                          <a:extLst>
                            <a:ext uri="{FF2B5EF4-FFF2-40B4-BE49-F238E27FC236}">
                              <a16:creationId xmlns:a16="http://schemas.microsoft.com/office/drawing/2014/main" id="{755DC5BD-F72B-AE39-A04C-C60F136E3C53}"/>
                            </a:ext>
                          </a:extLst>
                        </p:cNvPr>
                        <p:cNvSpPr>
                          <a:spLocks noChangeArrowheads="1"/>
                        </p:cNvSpPr>
                        <p:nvPr/>
                      </p:nvSpPr>
                      <p:spPr bwMode="auto">
                        <a:xfrm>
                          <a:off x="1402" y="722"/>
                          <a:ext cx="1439" cy="164"/>
                        </a:xfrm>
                        <a:prstGeom prst="rect">
                          <a:avLst/>
                        </a:prstGeom>
                        <a:noFill/>
                        <a:ln w="7">
                          <a:solidFill>
                            <a:srgbClr val="A0A0A0"/>
                          </a:solidFill>
                          <a:miter lim="800000"/>
                          <a:headEnd/>
                          <a:tailEnd/>
                        </a:ln>
                        <a:extLst>
                          <a:ext uri="{909E8E84-426E-40DD-AFC4-6F175D3DCCD1}">
                            <a14:hiddenFill xmlns:a14="http://schemas.microsoft.com/office/drawing/2010/main">
                              <a:solidFill>
                                <a:srgbClr val="FFFFFF"/>
                              </a:solidFill>
                            </a14:hiddenFill>
                          </a:ext>
                        </a:extLst>
                      </p:spPr>
                      <p:txBody>
                        <a:bodyPr/>
                        <a:lstStyle>
                          <a:lvl1pPr eaLnBrk="0" hangingPunct="0">
                            <a:defRPr sz="2400">
                              <a:solidFill>
                                <a:schemeClr val="tx1"/>
                              </a:solidFill>
                              <a:latin typeface="Times New Roman" panose="02020603050405020304" pitchFamily="18" charset="0"/>
                            </a:defRPr>
                          </a:lvl1pPr>
                          <a:lvl2pPr marL="742950" indent="-285750" eaLnBrk="0" hangingPunct="0">
                            <a:defRPr sz="2400">
                              <a:solidFill>
                                <a:schemeClr val="tx1"/>
                              </a:solidFill>
                              <a:latin typeface="Times New Roman" panose="02020603050405020304" pitchFamily="18" charset="0"/>
                            </a:defRPr>
                          </a:lvl2pPr>
                          <a:lvl3pPr marL="1143000" indent="-228600" eaLnBrk="0" hangingPunct="0">
                            <a:defRPr sz="2400">
                              <a:solidFill>
                                <a:schemeClr val="tx1"/>
                              </a:solidFill>
                              <a:latin typeface="Times New Roman" panose="02020603050405020304" pitchFamily="18" charset="0"/>
                            </a:defRPr>
                          </a:lvl3pPr>
                          <a:lvl4pPr marL="1600200" indent="-228600" eaLnBrk="0" hangingPunct="0">
                            <a:defRPr sz="2400">
                              <a:solidFill>
                                <a:schemeClr val="tx1"/>
                              </a:solidFill>
                              <a:latin typeface="Times New Roman" panose="02020603050405020304" pitchFamily="18" charset="0"/>
                            </a:defRPr>
                          </a:lvl4pPr>
                          <a:lvl5pPr marL="2057400" indent="-228600" eaLnBrk="0" hangingPunct="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a:p>
                      </p:txBody>
                    </p:sp>
                  </p:grpSp>
                  <p:grpSp>
                    <p:nvGrpSpPr>
                      <p:cNvPr id="13337" name="Group 42">
                        <a:extLst>
                          <a:ext uri="{FF2B5EF4-FFF2-40B4-BE49-F238E27FC236}">
                            <a16:creationId xmlns:a16="http://schemas.microsoft.com/office/drawing/2014/main" id="{8555918C-4804-89B2-244D-D2E9C0BDA93E}"/>
                          </a:ext>
                        </a:extLst>
                      </p:cNvPr>
                      <p:cNvGrpSpPr>
                        <a:grpSpLocks/>
                      </p:cNvGrpSpPr>
                      <p:nvPr/>
                    </p:nvGrpSpPr>
                    <p:grpSpPr bwMode="auto">
                      <a:xfrm>
                        <a:off x="2841" y="722"/>
                        <a:ext cx="1603" cy="164"/>
                        <a:chOff x="2841" y="722"/>
                        <a:chExt cx="1603" cy="164"/>
                      </a:xfrm>
                    </p:grpSpPr>
                    <p:sp>
                      <p:nvSpPr>
                        <p:cNvPr id="13353" name="Rectangle 15">
                          <a:extLst>
                            <a:ext uri="{FF2B5EF4-FFF2-40B4-BE49-F238E27FC236}">
                              <a16:creationId xmlns:a16="http://schemas.microsoft.com/office/drawing/2014/main" id="{B8C9C77E-77AA-C542-1398-0ED244231195}"/>
                            </a:ext>
                          </a:extLst>
                        </p:cNvPr>
                        <p:cNvSpPr>
                          <a:spLocks noChangeArrowheads="1"/>
                        </p:cNvSpPr>
                        <p:nvPr/>
                      </p:nvSpPr>
                      <p:spPr bwMode="auto">
                        <a:xfrm>
                          <a:off x="2841" y="722"/>
                          <a:ext cx="1603" cy="164"/>
                        </a:xfrm>
                        <a:prstGeom prst="rect">
                          <a:avLst/>
                        </a:prstGeom>
                        <a:solidFill>
                          <a:srgbClr val="F1F1F1"/>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Times New Roman" panose="02020603050405020304" pitchFamily="18" charset="0"/>
                            </a:defRPr>
                          </a:lvl1pPr>
                          <a:lvl2pPr marL="742950" indent="-285750" eaLnBrk="0" hangingPunct="0">
                            <a:defRPr sz="2400">
                              <a:solidFill>
                                <a:schemeClr val="tx1"/>
                              </a:solidFill>
                              <a:latin typeface="Times New Roman" panose="02020603050405020304" pitchFamily="18" charset="0"/>
                            </a:defRPr>
                          </a:lvl2pPr>
                          <a:lvl3pPr marL="1143000" indent="-228600" eaLnBrk="0" hangingPunct="0">
                            <a:defRPr sz="2400">
                              <a:solidFill>
                                <a:schemeClr val="tx1"/>
                              </a:solidFill>
                              <a:latin typeface="Times New Roman" panose="02020603050405020304" pitchFamily="18" charset="0"/>
                            </a:defRPr>
                          </a:lvl3pPr>
                          <a:lvl4pPr marL="1600200" indent="-228600" eaLnBrk="0" hangingPunct="0">
                            <a:defRPr sz="2400">
                              <a:solidFill>
                                <a:schemeClr val="tx1"/>
                              </a:solidFill>
                              <a:latin typeface="Times New Roman" panose="02020603050405020304" pitchFamily="18" charset="0"/>
                            </a:defRPr>
                          </a:lvl4pPr>
                          <a:lvl5pPr marL="2057400" indent="-228600" eaLnBrk="0" hangingPunct="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r>
                            <a:rPr lang="en-US" altLang="en-US" sz="1100">
                              <a:solidFill>
                                <a:srgbClr val="000000"/>
                              </a:solidFill>
                              <a:latin typeface="Verdana" panose="020B0604030504040204" pitchFamily="34" charset="0"/>
                            </a:rPr>
                            <a:t>Borgvn 23</a:t>
                          </a:r>
                          <a:endParaRPr lang="en-US" altLang="en-US"/>
                        </a:p>
                      </p:txBody>
                    </p:sp>
                    <p:sp>
                      <p:nvSpPr>
                        <p:cNvPr id="13354" name="Rectangle 41">
                          <a:extLst>
                            <a:ext uri="{FF2B5EF4-FFF2-40B4-BE49-F238E27FC236}">
                              <a16:creationId xmlns:a16="http://schemas.microsoft.com/office/drawing/2014/main" id="{C7426C1A-5C45-5272-D25B-8B5B4A626B94}"/>
                            </a:ext>
                          </a:extLst>
                        </p:cNvPr>
                        <p:cNvSpPr>
                          <a:spLocks noChangeArrowheads="1"/>
                        </p:cNvSpPr>
                        <p:nvPr/>
                      </p:nvSpPr>
                      <p:spPr bwMode="auto">
                        <a:xfrm>
                          <a:off x="2841" y="722"/>
                          <a:ext cx="1603" cy="164"/>
                        </a:xfrm>
                        <a:prstGeom prst="rect">
                          <a:avLst/>
                        </a:prstGeom>
                        <a:noFill/>
                        <a:ln w="7">
                          <a:solidFill>
                            <a:srgbClr val="A0A0A0"/>
                          </a:solidFill>
                          <a:miter lim="800000"/>
                          <a:headEnd/>
                          <a:tailEnd/>
                        </a:ln>
                        <a:extLst>
                          <a:ext uri="{909E8E84-426E-40DD-AFC4-6F175D3DCCD1}">
                            <a14:hiddenFill xmlns:a14="http://schemas.microsoft.com/office/drawing/2010/main">
                              <a:solidFill>
                                <a:srgbClr val="FFFFFF"/>
                              </a:solidFill>
                            </a14:hiddenFill>
                          </a:ext>
                        </a:extLst>
                      </p:spPr>
                      <p:txBody>
                        <a:bodyPr/>
                        <a:lstStyle>
                          <a:lvl1pPr eaLnBrk="0" hangingPunct="0">
                            <a:defRPr sz="2400">
                              <a:solidFill>
                                <a:schemeClr val="tx1"/>
                              </a:solidFill>
                              <a:latin typeface="Times New Roman" panose="02020603050405020304" pitchFamily="18" charset="0"/>
                            </a:defRPr>
                          </a:lvl1pPr>
                          <a:lvl2pPr marL="742950" indent="-285750" eaLnBrk="0" hangingPunct="0">
                            <a:defRPr sz="2400">
                              <a:solidFill>
                                <a:schemeClr val="tx1"/>
                              </a:solidFill>
                              <a:latin typeface="Times New Roman" panose="02020603050405020304" pitchFamily="18" charset="0"/>
                            </a:defRPr>
                          </a:lvl2pPr>
                          <a:lvl3pPr marL="1143000" indent="-228600" eaLnBrk="0" hangingPunct="0">
                            <a:defRPr sz="2400">
                              <a:solidFill>
                                <a:schemeClr val="tx1"/>
                              </a:solidFill>
                              <a:latin typeface="Times New Roman" panose="02020603050405020304" pitchFamily="18" charset="0"/>
                            </a:defRPr>
                          </a:lvl3pPr>
                          <a:lvl4pPr marL="1600200" indent="-228600" eaLnBrk="0" hangingPunct="0">
                            <a:defRPr sz="2400">
                              <a:solidFill>
                                <a:schemeClr val="tx1"/>
                              </a:solidFill>
                              <a:latin typeface="Times New Roman" panose="02020603050405020304" pitchFamily="18" charset="0"/>
                            </a:defRPr>
                          </a:lvl4pPr>
                          <a:lvl5pPr marL="2057400" indent="-228600" eaLnBrk="0" hangingPunct="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a:p>
                      </p:txBody>
                    </p:sp>
                  </p:grpSp>
                  <p:grpSp>
                    <p:nvGrpSpPr>
                      <p:cNvPr id="13338" name="Group 44">
                        <a:extLst>
                          <a:ext uri="{FF2B5EF4-FFF2-40B4-BE49-F238E27FC236}">
                            <a16:creationId xmlns:a16="http://schemas.microsoft.com/office/drawing/2014/main" id="{3A6B2E92-59FB-8D0E-AD65-4D6EE6EB09A1}"/>
                          </a:ext>
                        </a:extLst>
                      </p:cNvPr>
                      <p:cNvGrpSpPr>
                        <a:grpSpLocks/>
                      </p:cNvGrpSpPr>
                      <p:nvPr/>
                    </p:nvGrpSpPr>
                    <p:grpSpPr bwMode="auto">
                      <a:xfrm>
                        <a:off x="4444" y="722"/>
                        <a:ext cx="1314" cy="164"/>
                        <a:chOff x="4444" y="722"/>
                        <a:chExt cx="1314" cy="164"/>
                      </a:xfrm>
                    </p:grpSpPr>
                    <p:sp>
                      <p:nvSpPr>
                        <p:cNvPr id="13351" name="Rectangle 16">
                          <a:extLst>
                            <a:ext uri="{FF2B5EF4-FFF2-40B4-BE49-F238E27FC236}">
                              <a16:creationId xmlns:a16="http://schemas.microsoft.com/office/drawing/2014/main" id="{F67BF046-70D6-40D5-61BE-24DC90F2C72F}"/>
                            </a:ext>
                          </a:extLst>
                        </p:cNvPr>
                        <p:cNvSpPr>
                          <a:spLocks noChangeArrowheads="1"/>
                        </p:cNvSpPr>
                        <p:nvPr/>
                      </p:nvSpPr>
                      <p:spPr bwMode="auto">
                        <a:xfrm>
                          <a:off x="4444" y="722"/>
                          <a:ext cx="1314" cy="164"/>
                        </a:xfrm>
                        <a:prstGeom prst="rect">
                          <a:avLst/>
                        </a:prstGeom>
                        <a:solidFill>
                          <a:srgbClr val="F1F1F1"/>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Times New Roman" panose="02020603050405020304" pitchFamily="18" charset="0"/>
                            </a:defRPr>
                          </a:lvl1pPr>
                          <a:lvl2pPr marL="742950" indent="-285750" eaLnBrk="0" hangingPunct="0">
                            <a:defRPr sz="2400">
                              <a:solidFill>
                                <a:schemeClr val="tx1"/>
                              </a:solidFill>
                              <a:latin typeface="Times New Roman" panose="02020603050405020304" pitchFamily="18" charset="0"/>
                            </a:defRPr>
                          </a:lvl2pPr>
                          <a:lvl3pPr marL="1143000" indent="-228600" eaLnBrk="0" hangingPunct="0">
                            <a:defRPr sz="2400">
                              <a:solidFill>
                                <a:schemeClr val="tx1"/>
                              </a:solidFill>
                              <a:latin typeface="Times New Roman" panose="02020603050405020304" pitchFamily="18" charset="0"/>
                            </a:defRPr>
                          </a:lvl3pPr>
                          <a:lvl4pPr marL="1600200" indent="-228600" eaLnBrk="0" hangingPunct="0">
                            <a:defRPr sz="2400">
                              <a:solidFill>
                                <a:schemeClr val="tx1"/>
                              </a:solidFill>
                              <a:latin typeface="Times New Roman" panose="02020603050405020304" pitchFamily="18" charset="0"/>
                            </a:defRPr>
                          </a:lvl4pPr>
                          <a:lvl5pPr marL="2057400" indent="-228600" eaLnBrk="0" hangingPunct="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r>
                            <a:rPr lang="en-US" altLang="en-US" sz="1100">
                              <a:solidFill>
                                <a:srgbClr val="000000"/>
                              </a:solidFill>
                              <a:latin typeface="Verdana" panose="020B0604030504040204" pitchFamily="34" charset="0"/>
                            </a:rPr>
                            <a:t>Sandnes</a:t>
                          </a:r>
                          <a:endParaRPr lang="en-US" altLang="en-US"/>
                        </a:p>
                      </p:txBody>
                    </p:sp>
                    <p:sp>
                      <p:nvSpPr>
                        <p:cNvPr id="13352" name="Rectangle 43">
                          <a:extLst>
                            <a:ext uri="{FF2B5EF4-FFF2-40B4-BE49-F238E27FC236}">
                              <a16:creationId xmlns:a16="http://schemas.microsoft.com/office/drawing/2014/main" id="{8A9984D6-58B1-C327-08F8-F3B3D1DC46E2}"/>
                            </a:ext>
                          </a:extLst>
                        </p:cNvPr>
                        <p:cNvSpPr>
                          <a:spLocks noChangeArrowheads="1"/>
                        </p:cNvSpPr>
                        <p:nvPr/>
                      </p:nvSpPr>
                      <p:spPr bwMode="auto">
                        <a:xfrm>
                          <a:off x="4444" y="722"/>
                          <a:ext cx="1314" cy="164"/>
                        </a:xfrm>
                        <a:prstGeom prst="rect">
                          <a:avLst/>
                        </a:prstGeom>
                        <a:noFill/>
                        <a:ln w="7">
                          <a:solidFill>
                            <a:srgbClr val="A0A0A0"/>
                          </a:solidFill>
                          <a:miter lim="800000"/>
                          <a:headEnd/>
                          <a:tailEnd/>
                        </a:ln>
                        <a:extLst>
                          <a:ext uri="{909E8E84-426E-40DD-AFC4-6F175D3DCCD1}">
                            <a14:hiddenFill xmlns:a14="http://schemas.microsoft.com/office/drawing/2010/main">
                              <a:solidFill>
                                <a:srgbClr val="FFFFFF"/>
                              </a:solidFill>
                            </a14:hiddenFill>
                          </a:ext>
                        </a:extLst>
                      </p:spPr>
                      <p:txBody>
                        <a:bodyPr/>
                        <a:lstStyle>
                          <a:lvl1pPr eaLnBrk="0" hangingPunct="0">
                            <a:defRPr sz="2400">
                              <a:solidFill>
                                <a:schemeClr val="tx1"/>
                              </a:solidFill>
                              <a:latin typeface="Times New Roman" panose="02020603050405020304" pitchFamily="18" charset="0"/>
                            </a:defRPr>
                          </a:lvl1pPr>
                          <a:lvl2pPr marL="742950" indent="-285750" eaLnBrk="0" hangingPunct="0">
                            <a:defRPr sz="2400">
                              <a:solidFill>
                                <a:schemeClr val="tx1"/>
                              </a:solidFill>
                              <a:latin typeface="Times New Roman" panose="02020603050405020304" pitchFamily="18" charset="0"/>
                            </a:defRPr>
                          </a:lvl2pPr>
                          <a:lvl3pPr marL="1143000" indent="-228600" eaLnBrk="0" hangingPunct="0">
                            <a:defRPr sz="2400">
                              <a:solidFill>
                                <a:schemeClr val="tx1"/>
                              </a:solidFill>
                              <a:latin typeface="Times New Roman" panose="02020603050405020304" pitchFamily="18" charset="0"/>
                            </a:defRPr>
                          </a:lvl3pPr>
                          <a:lvl4pPr marL="1600200" indent="-228600" eaLnBrk="0" hangingPunct="0">
                            <a:defRPr sz="2400">
                              <a:solidFill>
                                <a:schemeClr val="tx1"/>
                              </a:solidFill>
                              <a:latin typeface="Times New Roman" panose="02020603050405020304" pitchFamily="18" charset="0"/>
                            </a:defRPr>
                          </a:lvl4pPr>
                          <a:lvl5pPr marL="2057400" indent="-228600" eaLnBrk="0" hangingPunct="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a:p>
                      </p:txBody>
                    </p:sp>
                  </p:grpSp>
                  <p:grpSp>
                    <p:nvGrpSpPr>
                      <p:cNvPr id="13339" name="Group 46">
                        <a:extLst>
                          <a:ext uri="{FF2B5EF4-FFF2-40B4-BE49-F238E27FC236}">
                            <a16:creationId xmlns:a16="http://schemas.microsoft.com/office/drawing/2014/main" id="{E7ECB7D2-30A2-61D6-EB67-307EC564A4D7}"/>
                          </a:ext>
                        </a:extLst>
                      </p:cNvPr>
                      <p:cNvGrpSpPr>
                        <a:grpSpLocks/>
                      </p:cNvGrpSpPr>
                      <p:nvPr/>
                    </p:nvGrpSpPr>
                    <p:grpSpPr bwMode="auto">
                      <a:xfrm>
                        <a:off x="0" y="886"/>
                        <a:ext cx="1402" cy="164"/>
                        <a:chOff x="0" y="886"/>
                        <a:chExt cx="1402" cy="164"/>
                      </a:xfrm>
                    </p:grpSpPr>
                    <p:sp>
                      <p:nvSpPr>
                        <p:cNvPr id="13349" name="Rectangle 17">
                          <a:extLst>
                            <a:ext uri="{FF2B5EF4-FFF2-40B4-BE49-F238E27FC236}">
                              <a16:creationId xmlns:a16="http://schemas.microsoft.com/office/drawing/2014/main" id="{C9F276DB-5118-D942-4765-8591E32807DA}"/>
                            </a:ext>
                          </a:extLst>
                        </p:cNvPr>
                        <p:cNvSpPr>
                          <a:spLocks noChangeArrowheads="1"/>
                        </p:cNvSpPr>
                        <p:nvPr/>
                      </p:nvSpPr>
                      <p:spPr bwMode="auto">
                        <a:xfrm>
                          <a:off x="0" y="886"/>
                          <a:ext cx="1402" cy="164"/>
                        </a:xfrm>
                        <a:prstGeom prst="rect">
                          <a:avLst/>
                        </a:prstGeom>
                        <a:solidFill>
                          <a:srgbClr val="F1F1F1"/>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Times New Roman" panose="02020603050405020304" pitchFamily="18" charset="0"/>
                            </a:defRPr>
                          </a:lvl1pPr>
                          <a:lvl2pPr marL="742950" indent="-285750" eaLnBrk="0" hangingPunct="0">
                            <a:defRPr sz="2400">
                              <a:solidFill>
                                <a:schemeClr val="tx1"/>
                              </a:solidFill>
                              <a:latin typeface="Times New Roman" panose="02020603050405020304" pitchFamily="18" charset="0"/>
                            </a:defRPr>
                          </a:lvl2pPr>
                          <a:lvl3pPr marL="1143000" indent="-228600" eaLnBrk="0" hangingPunct="0">
                            <a:defRPr sz="2400">
                              <a:solidFill>
                                <a:schemeClr val="tx1"/>
                              </a:solidFill>
                              <a:latin typeface="Times New Roman" panose="02020603050405020304" pitchFamily="18" charset="0"/>
                            </a:defRPr>
                          </a:lvl3pPr>
                          <a:lvl4pPr marL="1600200" indent="-228600" eaLnBrk="0" hangingPunct="0">
                            <a:defRPr sz="2400">
                              <a:solidFill>
                                <a:schemeClr val="tx1"/>
                              </a:solidFill>
                              <a:latin typeface="Times New Roman" panose="02020603050405020304" pitchFamily="18" charset="0"/>
                            </a:defRPr>
                          </a:lvl4pPr>
                          <a:lvl5pPr marL="2057400" indent="-228600" eaLnBrk="0" hangingPunct="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r>
                            <a:rPr lang="en-US" altLang="en-US" sz="1100">
                              <a:solidFill>
                                <a:srgbClr val="000000"/>
                              </a:solidFill>
                              <a:latin typeface="Verdana" panose="020B0604030504040204" pitchFamily="34" charset="0"/>
                            </a:rPr>
                            <a:t>Pettersen</a:t>
                          </a:r>
                          <a:endParaRPr lang="en-US" altLang="en-US"/>
                        </a:p>
                      </p:txBody>
                    </p:sp>
                    <p:sp>
                      <p:nvSpPr>
                        <p:cNvPr id="13350" name="Rectangle 45">
                          <a:extLst>
                            <a:ext uri="{FF2B5EF4-FFF2-40B4-BE49-F238E27FC236}">
                              <a16:creationId xmlns:a16="http://schemas.microsoft.com/office/drawing/2014/main" id="{BF9CC6C0-6A3A-70C8-D34C-52FFD4A095AE}"/>
                            </a:ext>
                          </a:extLst>
                        </p:cNvPr>
                        <p:cNvSpPr>
                          <a:spLocks noChangeArrowheads="1"/>
                        </p:cNvSpPr>
                        <p:nvPr/>
                      </p:nvSpPr>
                      <p:spPr bwMode="auto">
                        <a:xfrm>
                          <a:off x="0" y="886"/>
                          <a:ext cx="1402" cy="164"/>
                        </a:xfrm>
                        <a:prstGeom prst="rect">
                          <a:avLst/>
                        </a:prstGeom>
                        <a:noFill/>
                        <a:ln w="7">
                          <a:solidFill>
                            <a:srgbClr val="A0A0A0"/>
                          </a:solidFill>
                          <a:miter lim="800000"/>
                          <a:headEnd/>
                          <a:tailEnd/>
                        </a:ln>
                        <a:extLst>
                          <a:ext uri="{909E8E84-426E-40DD-AFC4-6F175D3DCCD1}">
                            <a14:hiddenFill xmlns:a14="http://schemas.microsoft.com/office/drawing/2010/main">
                              <a:solidFill>
                                <a:srgbClr val="FFFFFF"/>
                              </a:solidFill>
                            </a14:hiddenFill>
                          </a:ext>
                        </a:extLst>
                      </p:spPr>
                      <p:txBody>
                        <a:bodyPr/>
                        <a:lstStyle>
                          <a:lvl1pPr eaLnBrk="0" hangingPunct="0">
                            <a:defRPr sz="2400">
                              <a:solidFill>
                                <a:schemeClr val="tx1"/>
                              </a:solidFill>
                              <a:latin typeface="Times New Roman" panose="02020603050405020304" pitchFamily="18" charset="0"/>
                            </a:defRPr>
                          </a:lvl1pPr>
                          <a:lvl2pPr marL="742950" indent="-285750" eaLnBrk="0" hangingPunct="0">
                            <a:defRPr sz="2400">
                              <a:solidFill>
                                <a:schemeClr val="tx1"/>
                              </a:solidFill>
                              <a:latin typeface="Times New Roman" panose="02020603050405020304" pitchFamily="18" charset="0"/>
                            </a:defRPr>
                          </a:lvl2pPr>
                          <a:lvl3pPr marL="1143000" indent="-228600" eaLnBrk="0" hangingPunct="0">
                            <a:defRPr sz="2400">
                              <a:solidFill>
                                <a:schemeClr val="tx1"/>
                              </a:solidFill>
                              <a:latin typeface="Times New Roman" panose="02020603050405020304" pitchFamily="18" charset="0"/>
                            </a:defRPr>
                          </a:lvl3pPr>
                          <a:lvl4pPr marL="1600200" indent="-228600" eaLnBrk="0" hangingPunct="0">
                            <a:defRPr sz="2400">
                              <a:solidFill>
                                <a:schemeClr val="tx1"/>
                              </a:solidFill>
                              <a:latin typeface="Times New Roman" panose="02020603050405020304" pitchFamily="18" charset="0"/>
                            </a:defRPr>
                          </a:lvl4pPr>
                          <a:lvl5pPr marL="2057400" indent="-228600" eaLnBrk="0" hangingPunct="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a:p>
                      </p:txBody>
                    </p:sp>
                  </p:grpSp>
                  <p:grpSp>
                    <p:nvGrpSpPr>
                      <p:cNvPr id="13340" name="Group 48">
                        <a:extLst>
                          <a:ext uri="{FF2B5EF4-FFF2-40B4-BE49-F238E27FC236}">
                            <a16:creationId xmlns:a16="http://schemas.microsoft.com/office/drawing/2014/main" id="{A992C071-77F8-1D9C-7498-7FB8765B3BE1}"/>
                          </a:ext>
                        </a:extLst>
                      </p:cNvPr>
                      <p:cNvGrpSpPr>
                        <a:grpSpLocks/>
                      </p:cNvGrpSpPr>
                      <p:nvPr/>
                    </p:nvGrpSpPr>
                    <p:grpSpPr bwMode="auto">
                      <a:xfrm>
                        <a:off x="1402" y="886"/>
                        <a:ext cx="1439" cy="164"/>
                        <a:chOff x="1402" y="886"/>
                        <a:chExt cx="1439" cy="164"/>
                      </a:xfrm>
                    </p:grpSpPr>
                    <p:sp>
                      <p:nvSpPr>
                        <p:cNvPr id="13347" name="Rectangle 18">
                          <a:extLst>
                            <a:ext uri="{FF2B5EF4-FFF2-40B4-BE49-F238E27FC236}">
                              <a16:creationId xmlns:a16="http://schemas.microsoft.com/office/drawing/2014/main" id="{2104BC64-2680-D4B3-37F8-A43E96E832D8}"/>
                            </a:ext>
                          </a:extLst>
                        </p:cNvPr>
                        <p:cNvSpPr>
                          <a:spLocks noChangeArrowheads="1"/>
                        </p:cNvSpPr>
                        <p:nvPr/>
                      </p:nvSpPr>
                      <p:spPr bwMode="auto">
                        <a:xfrm>
                          <a:off x="1402" y="886"/>
                          <a:ext cx="1439" cy="164"/>
                        </a:xfrm>
                        <a:prstGeom prst="rect">
                          <a:avLst/>
                        </a:prstGeom>
                        <a:solidFill>
                          <a:srgbClr val="F1F1F1"/>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Times New Roman" panose="02020603050405020304" pitchFamily="18" charset="0"/>
                            </a:defRPr>
                          </a:lvl1pPr>
                          <a:lvl2pPr marL="742950" indent="-285750" eaLnBrk="0" hangingPunct="0">
                            <a:defRPr sz="2400">
                              <a:solidFill>
                                <a:schemeClr val="tx1"/>
                              </a:solidFill>
                              <a:latin typeface="Times New Roman" panose="02020603050405020304" pitchFamily="18" charset="0"/>
                            </a:defRPr>
                          </a:lvl2pPr>
                          <a:lvl3pPr marL="1143000" indent="-228600" eaLnBrk="0" hangingPunct="0">
                            <a:defRPr sz="2400">
                              <a:solidFill>
                                <a:schemeClr val="tx1"/>
                              </a:solidFill>
                              <a:latin typeface="Times New Roman" panose="02020603050405020304" pitchFamily="18" charset="0"/>
                            </a:defRPr>
                          </a:lvl3pPr>
                          <a:lvl4pPr marL="1600200" indent="-228600" eaLnBrk="0" hangingPunct="0">
                            <a:defRPr sz="2400">
                              <a:solidFill>
                                <a:schemeClr val="tx1"/>
                              </a:solidFill>
                              <a:latin typeface="Times New Roman" panose="02020603050405020304" pitchFamily="18" charset="0"/>
                            </a:defRPr>
                          </a:lvl4pPr>
                          <a:lvl5pPr marL="2057400" indent="-228600" eaLnBrk="0" hangingPunct="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r>
                            <a:rPr lang="en-US" altLang="en-US" sz="1100">
                              <a:solidFill>
                                <a:srgbClr val="000000"/>
                              </a:solidFill>
                              <a:latin typeface="Verdana" panose="020B0604030504040204" pitchFamily="34" charset="0"/>
                            </a:rPr>
                            <a:t>Kari</a:t>
                          </a:r>
                          <a:endParaRPr lang="en-US" altLang="en-US"/>
                        </a:p>
                      </p:txBody>
                    </p:sp>
                    <p:sp>
                      <p:nvSpPr>
                        <p:cNvPr id="13348" name="Rectangle 47">
                          <a:extLst>
                            <a:ext uri="{FF2B5EF4-FFF2-40B4-BE49-F238E27FC236}">
                              <a16:creationId xmlns:a16="http://schemas.microsoft.com/office/drawing/2014/main" id="{F3D54442-A46B-5AFB-B77E-1E0E7FAEB901}"/>
                            </a:ext>
                          </a:extLst>
                        </p:cNvPr>
                        <p:cNvSpPr>
                          <a:spLocks noChangeArrowheads="1"/>
                        </p:cNvSpPr>
                        <p:nvPr/>
                      </p:nvSpPr>
                      <p:spPr bwMode="auto">
                        <a:xfrm>
                          <a:off x="1402" y="886"/>
                          <a:ext cx="1439" cy="164"/>
                        </a:xfrm>
                        <a:prstGeom prst="rect">
                          <a:avLst/>
                        </a:prstGeom>
                        <a:noFill/>
                        <a:ln w="7">
                          <a:solidFill>
                            <a:srgbClr val="A0A0A0"/>
                          </a:solidFill>
                          <a:miter lim="800000"/>
                          <a:headEnd/>
                          <a:tailEnd/>
                        </a:ln>
                        <a:extLst>
                          <a:ext uri="{909E8E84-426E-40DD-AFC4-6F175D3DCCD1}">
                            <a14:hiddenFill xmlns:a14="http://schemas.microsoft.com/office/drawing/2010/main">
                              <a:solidFill>
                                <a:srgbClr val="FFFFFF"/>
                              </a:solidFill>
                            </a14:hiddenFill>
                          </a:ext>
                        </a:extLst>
                      </p:spPr>
                      <p:txBody>
                        <a:bodyPr/>
                        <a:lstStyle>
                          <a:lvl1pPr eaLnBrk="0" hangingPunct="0">
                            <a:defRPr sz="2400">
                              <a:solidFill>
                                <a:schemeClr val="tx1"/>
                              </a:solidFill>
                              <a:latin typeface="Times New Roman" panose="02020603050405020304" pitchFamily="18" charset="0"/>
                            </a:defRPr>
                          </a:lvl1pPr>
                          <a:lvl2pPr marL="742950" indent="-285750" eaLnBrk="0" hangingPunct="0">
                            <a:defRPr sz="2400">
                              <a:solidFill>
                                <a:schemeClr val="tx1"/>
                              </a:solidFill>
                              <a:latin typeface="Times New Roman" panose="02020603050405020304" pitchFamily="18" charset="0"/>
                            </a:defRPr>
                          </a:lvl2pPr>
                          <a:lvl3pPr marL="1143000" indent="-228600" eaLnBrk="0" hangingPunct="0">
                            <a:defRPr sz="2400">
                              <a:solidFill>
                                <a:schemeClr val="tx1"/>
                              </a:solidFill>
                              <a:latin typeface="Times New Roman" panose="02020603050405020304" pitchFamily="18" charset="0"/>
                            </a:defRPr>
                          </a:lvl3pPr>
                          <a:lvl4pPr marL="1600200" indent="-228600" eaLnBrk="0" hangingPunct="0">
                            <a:defRPr sz="2400">
                              <a:solidFill>
                                <a:schemeClr val="tx1"/>
                              </a:solidFill>
                              <a:latin typeface="Times New Roman" panose="02020603050405020304" pitchFamily="18" charset="0"/>
                            </a:defRPr>
                          </a:lvl4pPr>
                          <a:lvl5pPr marL="2057400" indent="-228600" eaLnBrk="0" hangingPunct="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a:p>
                      </p:txBody>
                    </p:sp>
                  </p:grpSp>
                  <p:grpSp>
                    <p:nvGrpSpPr>
                      <p:cNvPr id="13341" name="Group 50">
                        <a:extLst>
                          <a:ext uri="{FF2B5EF4-FFF2-40B4-BE49-F238E27FC236}">
                            <a16:creationId xmlns:a16="http://schemas.microsoft.com/office/drawing/2014/main" id="{3E2D59E2-3383-FB55-E0BA-FB8C5FC03A65}"/>
                          </a:ext>
                        </a:extLst>
                      </p:cNvPr>
                      <p:cNvGrpSpPr>
                        <a:grpSpLocks/>
                      </p:cNvGrpSpPr>
                      <p:nvPr/>
                    </p:nvGrpSpPr>
                    <p:grpSpPr bwMode="auto">
                      <a:xfrm>
                        <a:off x="2841" y="886"/>
                        <a:ext cx="1603" cy="164"/>
                        <a:chOff x="2841" y="886"/>
                        <a:chExt cx="1603" cy="164"/>
                      </a:xfrm>
                    </p:grpSpPr>
                    <p:sp>
                      <p:nvSpPr>
                        <p:cNvPr id="13345" name="Rectangle 19">
                          <a:extLst>
                            <a:ext uri="{FF2B5EF4-FFF2-40B4-BE49-F238E27FC236}">
                              <a16:creationId xmlns:a16="http://schemas.microsoft.com/office/drawing/2014/main" id="{BBA85CD7-CAF6-48FC-0081-1E852184B98E}"/>
                            </a:ext>
                          </a:extLst>
                        </p:cNvPr>
                        <p:cNvSpPr>
                          <a:spLocks noChangeArrowheads="1"/>
                        </p:cNvSpPr>
                        <p:nvPr/>
                      </p:nvSpPr>
                      <p:spPr bwMode="auto">
                        <a:xfrm>
                          <a:off x="2841" y="886"/>
                          <a:ext cx="1603" cy="164"/>
                        </a:xfrm>
                        <a:prstGeom prst="rect">
                          <a:avLst/>
                        </a:prstGeom>
                        <a:solidFill>
                          <a:srgbClr val="F1F1F1"/>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Times New Roman" panose="02020603050405020304" pitchFamily="18" charset="0"/>
                            </a:defRPr>
                          </a:lvl1pPr>
                          <a:lvl2pPr marL="742950" indent="-285750" eaLnBrk="0" hangingPunct="0">
                            <a:defRPr sz="2400">
                              <a:solidFill>
                                <a:schemeClr val="tx1"/>
                              </a:solidFill>
                              <a:latin typeface="Times New Roman" panose="02020603050405020304" pitchFamily="18" charset="0"/>
                            </a:defRPr>
                          </a:lvl2pPr>
                          <a:lvl3pPr marL="1143000" indent="-228600" eaLnBrk="0" hangingPunct="0">
                            <a:defRPr sz="2400">
                              <a:solidFill>
                                <a:schemeClr val="tx1"/>
                              </a:solidFill>
                              <a:latin typeface="Times New Roman" panose="02020603050405020304" pitchFamily="18" charset="0"/>
                            </a:defRPr>
                          </a:lvl3pPr>
                          <a:lvl4pPr marL="1600200" indent="-228600" eaLnBrk="0" hangingPunct="0">
                            <a:defRPr sz="2400">
                              <a:solidFill>
                                <a:schemeClr val="tx1"/>
                              </a:solidFill>
                              <a:latin typeface="Times New Roman" panose="02020603050405020304" pitchFamily="18" charset="0"/>
                            </a:defRPr>
                          </a:lvl4pPr>
                          <a:lvl5pPr marL="2057400" indent="-228600" eaLnBrk="0" hangingPunct="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r>
                            <a:rPr lang="en-US" altLang="en-US" sz="1100">
                              <a:solidFill>
                                <a:srgbClr val="000000"/>
                              </a:solidFill>
                              <a:latin typeface="Verdana" panose="020B0604030504040204" pitchFamily="34" charset="0"/>
                            </a:rPr>
                            <a:t>Storgt 20</a:t>
                          </a:r>
                          <a:endParaRPr lang="en-US" altLang="en-US"/>
                        </a:p>
                      </p:txBody>
                    </p:sp>
                    <p:sp>
                      <p:nvSpPr>
                        <p:cNvPr id="13346" name="Rectangle 49">
                          <a:extLst>
                            <a:ext uri="{FF2B5EF4-FFF2-40B4-BE49-F238E27FC236}">
                              <a16:creationId xmlns:a16="http://schemas.microsoft.com/office/drawing/2014/main" id="{70EE6666-0F58-3283-8BBF-DA1762F094BB}"/>
                            </a:ext>
                          </a:extLst>
                        </p:cNvPr>
                        <p:cNvSpPr>
                          <a:spLocks noChangeArrowheads="1"/>
                        </p:cNvSpPr>
                        <p:nvPr/>
                      </p:nvSpPr>
                      <p:spPr bwMode="auto">
                        <a:xfrm>
                          <a:off x="2841" y="886"/>
                          <a:ext cx="1603" cy="164"/>
                        </a:xfrm>
                        <a:prstGeom prst="rect">
                          <a:avLst/>
                        </a:prstGeom>
                        <a:noFill/>
                        <a:ln w="7">
                          <a:solidFill>
                            <a:srgbClr val="A0A0A0"/>
                          </a:solidFill>
                          <a:miter lim="800000"/>
                          <a:headEnd/>
                          <a:tailEnd/>
                        </a:ln>
                        <a:extLst>
                          <a:ext uri="{909E8E84-426E-40DD-AFC4-6F175D3DCCD1}">
                            <a14:hiddenFill xmlns:a14="http://schemas.microsoft.com/office/drawing/2010/main">
                              <a:solidFill>
                                <a:srgbClr val="FFFFFF"/>
                              </a:solidFill>
                            </a14:hiddenFill>
                          </a:ext>
                        </a:extLst>
                      </p:spPr>
                      <p:txBody>
                        <a:bodyPr/>
                        <a:lstStyle>
                          <a:lvl1pPr eaLnBrk="0" hangingPunct="0">
                            <a:defRPr sz="2400">
                              <a:solidFill>
                                <a:schemeClr val="tx1"/>
                              </a:solidFill>
                              <a:latin typeface="Times New Roman" panose="02020603050405020304" pitchFamily="18" charset="0"/>
                            </a:defRPr>
                          </a:lvl1pPr>
                          <a:lvl2pPr marL="742950" indent="-285750" eaLnBrk="0" hangingPunct="0">
                            <a:defRPr sz="2400">
                              <a:solidFill>
                                <a:schemeClr val="tx1"/>
                              </a:solidFill>
                              <a:latin typeface="Times New Roman" panose="02020603050405020304" pitchFamily="18" charset="0"/>
                            </a:defRPr>
                          </a:lvl2pPr>
                          <a:lvl3pPr marL="1143000" indent="-228600" eaLnBrk="0" hangingPunct="0">
                            <a:defRPr sz="2400">
                              <a:solidFill>
                                <a:schemeClr val="tx1"/>
                              </a:solidFill>
                              <a:latin typeface="Times New Roman" panose="02020603050405020304" pitchFamily="18" charset="0"/>
                            </a:defRPr>
                          </a:lvl3pPr>
                          <a:lvl4pPr marL="1600200" indent="-228600" eaLnBrk="0" hangingPunct="0">
                            <a:defRPr sz="2400">
                              <a:solidFill>
                                <a:schemeClr val="tx1"/>
                              </a:solidFill>
                              <a:latin typeface="Times New Roman" panose="02020603050405020304" pitchFamily="18" charset="0"/>
                            </a:defRPr>
                          </a:lvl4pPr>
                          <a:lvl5pPr marL="2057400" indent="-228600" eaLnBrk="0" hangingPunct="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a:p>
                      </p:txBody>
                    </p:sp>
                  </p:grpSp>
                  <p:grpSp>
                    <p:nvGrpSpPr>
                      <p:cNvPr id="13342" name="Group 52">
                        <a:extLst>
                          <a:ext uri="{FF2B5EF4-FFF2-40B4-BE49-F238E27FC236}">
                            <a16:creationId xmlns:a16="http://schemas.microsoft.com/office/drawing/2014/main" id="{83398598-CAAA-1347-A535-6FCA901175A2}"/>
                          </a:ext>
                        </a:extLst>
                      </p:cNvPr>
                      <p:cNvGrpSpPr>
                        <a:grpSpLocks/>
                      </p:cNvGrpSpPr>
                      <p:nvPr/>
                    </p:nvGrpSpPr>
                    <p:grpSpPr bwMode="auto">
                      <a:xfrm>
                        <a:off x="4444" y="886"/>
                        <a:ext cx="1314" cy="164"/>
                        <a:chOff x="4444" y="886"/>
                        <a:chExt cx="1314" cy="164"/>
                      </a:xfrm>
                    </p:grpSpPr>
                    <p:sp>
                      <p:nvSpPr>
                        <p:cNvPr id="13343" name="Rectangle 20">
                          <a:extLst>
                            <a:ext uri="{FF2B5EF4-FFF2-40B4-BE49-F238E27FC236}">
                              <a16:creationId xmlns:a16="http://schemas.microsoft.com/office/drawing/2014/main" id="{DF7C61D9-4541-6211-7EAD-ADD344A95616}"/>
                            </a:ext>
                          </a:extLst>
                        </p:cNvPr>
                        <p:cNvSpPr>
                          <a:spLocks noChangeArrowheads="1"/>
                        </p:cNvSpPr>
                        <p:nvPr/>
                      </p:nvSpPr>
                      <p:spPr bwMode="auto">
                        <a:xfrm>
                          <a:off x="4444" y="886"/>
                          <a:ext cx="1314" cy="164"/>
                        </a:xfrm>
                        <a:prstGeom prst="rect">
                          <a:avLst/>
                        </a:prstGeom>
                        <a:solidFill>
                          <a:srgbClr val="F1F1F1"/>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Times New Roman" panose="02020603050405020304" pitchFamily="18" charset="0"/>
                            </a:defRPr>
                          </a:lvl1pPr>
                          <a:lvl2pPr marL="742950" indent="-285750" eaLnBrk="0" hangingPunct="0">
                            <a:defRPr sz="2400">
                              <a:solidFill>
                                <a:schemeClr val="tx1"/>
                              </a:solidFill>
                              <a:latin typeface="Times New Roman" panose="02020603050405020304" pitchFamily="18" charset="0"/>
                            </a:defRPr>
                          </a:lvl2pPr>
                          <a:lvl3pPr marL="1143000" indent="-228600" eaLnBrk="0" hangingPunct="0">
                            <a:defRPr sz="2400">
                              <a:solidFill>
                                <a:schemeClr val="tx1"/>
                              </a:solidFill>
                              <a:latin typeface="Times New Roman" panose="02020603050405020304" pitchFamily="18" charset="0"/>
                            </a:defRPr>
                          </a:lvl3pPr>
                          <a:lvl4pPr marL="1600200" indent="-228600" eaLnBrk="0" hangingPunct="0">
                            <a:defRPr sz="2400">
                              <a:solidFill>
                                <a:schemeClr val="tx1"/>
                              </a:solidFill>
                              <a:latin typeface="Times New Roman" panose="02020603050405020304" pitchFamily="18" charset="0"/>
                            </a:defRPr>
                          </a:lvl4pPr>
                          <a:lvl5pPr marL="2057400" indent="-228600" eaLnBrk="0" hangingPunct="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r>
                            <a:rPr lang="en-US" altLang="en-US" sz="1100">
                              <a:solidFill>
                                <a:srgbClr val="000000"/>
                              </a:solidFill>
                              <a:latin typeface="Verdana" panose="020B0604030504040204" pitchFamily="34" charset="0"/>
                            </a:rPr>
                            <a:t>Stavanger</a:t>
                          </a:r>
                          <a:endParaRPr lang="en-US" altLang="en-US"/>
                        </a:p>
                      </p:txBody>
                    </p:sp>
                    <p:sp>
                      <p:nvSpPr>
                        <p:cNvPr id="13344" name="Rectangle 51">
                          <a:extLst>
                            <a:ext uri="{FF2B5EF4-FFF2-40B4-BE49-F238E27FC236}">
                              <a16:creationId xmlns:a16="http://schemas.microsoft.com/office/drawing/2014/main" id="{9CCBD7B8-BD1A-EA1E-3C2D-05BD08B5766F}"/>
                            </a:ext>
                          </a:extLst>
                        </p:cNvPr>
                        <p:cNvSpPr>
                          <a:spLocks noChangeArrowheads="1"/>
                        </p:cNvSpPr>
                        <p:nvPr/>
                      </p:nvSpPr>
                      <p:spPr bwMode="auto">
                        <a:xfrm>
                          <a:off x="4444" y="886"/>
                          <a:ext cx="1314" cy="164"/>
                        </a:xfrm>
                        <a:prstGeom prst="rect">
                          <a:avLst/>
                        </a:prstGeom>
                        <a:noFill/>
                        <a:ln w="7">
                          <a:solidFill>
                            <a:srgbClr val="A0A0A0"/>
                          </a:solidFill>
                          <a:miter lim="800000"/>
                          <a:headEnd/>
                          <a:tailEnd/>
                        </a:ln>
                        <a:extLst>
                          <a:ext uri="{909E8E84-426E-40DD-AFC4-6F175D3DCCD1}">
                            <a14:hiddenFill xmlns:a14="http://schemas.microsoft.com/office/drawing/2010/main">
                              <a:solidFill>
                                <a:srgbClr val="FFFFFF"/>
                              </a:solidFill>
                            </a14:hiddenFill>
                          </a:ext>
                        </a:extLst>
                      </p:spPr>
                      <p:txBody>
                        <a:bodyPr/>
                        <a:lstStyle>
                          <a:lvl1pPr eaLnBrk="0" hangingPunct="0">
                            <a:defRPr sz="2400">
                              <a:solidFill>
                                <a:schemeClr val="tx1"/>
                              </a:solidFill>
                              <a:latin typeface="Times New Roman" panose="02020603050405020304" pitchFamily="18" charset="0"/>
                            </a:defRPr>
                          </a:lvl1pPr>
                          <a:lvl2pPr marL="742950" indent="-285750" eaLnBrk="0" hangingPunct="0">
                            <a:defRPr sz="2400">
                              <a:solidFill>
                                <a:schemeClr val="tx1"/>
                              </a:solidFill>
                              <a:latin typeface="Times New Roman" panose="02020603050405020304" pitchFamily="18" charset="0"/>
                            </a:defRPr>
                          </a:lvl2pPr>
                          <a:lvl3pPr marL="1143000" indent="-228600" eaLnBrk="0" hangingPunct="0">
                            <a:defRPr sz="2400">
                              <a:solidFill>
                                <a:schemeClr val="tx1"/>
                              </a:solidFill>
                              <a:latin typeface="Times New Roman" panose="02020603050405020304" pitchFamily="18" charset="0"/>
                            </a:defRPr>
                          </a:lvl3pPr>
                          <a:lvl4pPr marL="1600200" indent="-228600" eaLnBrk="0" hangingPunct="0">
                            <a:defRPr sz="2400">
                              <a:solidFill>
                                <a:schemeClr val="tx1"/>
                              </a:solidFill>
                              <a:latin typeface="Times New Roman" panose="02020603050405020304" pitchFamily="18" charset="0"/>
                            </a:defRPr>
                          </a:lvl4pPr>
                          <a:lvl5pPr marL="2057400" indent="-228600" eaLnBrk="0" hangingPunct="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a:p>
                      </p:txBody>
                    </p:sp>
                  </p:grpSp>
                </p:grpSp>
                <p:sp>
                  <p:nvSpPr>
                    <p:cNvPr id="13326" name="Rectangle 54">
                      <a:extLst>
                        <a:ext uri="{FF2B5EF4-FFF2-40B4-BE49-F238E27FC236}">
                          <a16:creationId xmlns:a16="http://schemas.microsoft.com/office/drawing/2014/main" id="{CEEE9C0E-4D8F-5D39-BF4C-E60B37A38F31}"/>
                        </a:ext>
                      </a:extLst>
                    </p:cNvPr>
                    <p:cNvSpPr>
                      <a:spLocks noChangeArrowheads="1"/>
                    </p:cNvSpPr>
                    <p:nvPr/>
                  </p:nvSpPr>
                  <p:spPr bwMode="auto">
                    <a:xfrm>
                      <a:off x="-3" y="391"/>
                      <a:ext cx="5764" cy="662"/>
                    </a:xfrm>
                    <a:prstGeom prst="rect">
                      <a:avLst/>
                    </a:prstGeom>
                    <a:noFill/>
                    <a:ln w="9525">
                      <a:solidFill>
                        <a:srgbClr val="A0A0A0"/>
                      </a:solidFill>
                      <a:miter lim="800000"/>
                      <a:headEnd/>
                      <a:tailEnd/>
                    </a:ln>
                    <a:extLst>
                      <a:ext uri="{909E8E84-426E-40DD-AFC4-6F175D3DCCD1}">
                        <a14:hiddenFill xmlns:a14="http://schemas.microsoft.com/office/drawing/2010/main">
                          <a:solidFill>
                            <a:srgbClr val="FFFFFF"/>
                          </a:solidFill>
                        </a14:hiddenFill>
                      </a:ext>
                    </a:extLst>
                  </p:spPr>
                  <p:txBody>
                    <a:bodyPr/>
                    <a:lstStyle>
                      <a:lvl1pPr eaLnBrk="0" hangingPunct="0">
                        <a:defRPr sz="2400">
                          <a:solidFill>
                            <a:schemeClr val="tx1"/>
                          </a:solidFill>
                          <a:latin typeface="Times New Roman" panose="02020603050405020304" pitchFamily="18" charset="0"/>
                        </a:defRPr>
                      </a:lvl1pPr>
                      <a:lvl2pPr marL="742950" indent="-285750" eaLnBrk="0" hangingPunct="0">
                        <a:defRPr sz="2400">
                          <a:solidFill>
                            <a:schemeClr val="tx1"/>
                          </a:solidFill>
                          <a:latin typeface="Times New Roman" panose="02020603050405020304" pitchFamily="18" charset="0"/>
                        </a:defRPr>
                      </a:lvl2pPr>
                      <a:lvl3pPr marL="1143000" indent="-228600" eaLnBrk="0" hangingPunct="0">
                        <a:defRPr sz="2400">
                          <a:solidFill>
                            <a:schemeClr val="tx1"/>
                          </a:solidFill>
                          <a:latin typeface="Times New Roman" panose="02020603050405020304" pitchFamily="18" charset="0"/>
                        </a:defRPr>
                      </a:lvl3pPr>
                      <a:lvl4pPr marL="1600200" indent="-228600" eaLnBrk="0" hangingPunct="0">
                        <a:defRPr sz="2400">
                          <a:solidFill>
                            <a:schemeClr val="tx1"/>
                          </a:solidFill>
                          <a:latin typeface="Times New Roman" panose="02020603050405020304" pitchFamily="18" charset="0"/>
                        </a:defRPr>
                      </a:lvl4pPr>
                      <a:lvl5pPr marL="2057400" indent="-228600" eaLnBrk="0" hangingPunct="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a:p>
                  </p:txBody>
                </p:sp>
              </p:grpSp>
            </p:grpSp>
            <p:sp>
              <p:nvSpPr>
                <p:cNvPr id="13322" name="Rectangle 57">
                  <a:extLst>
                    <a:ext uri="{FF2B5EF4-FFF2-40B4-BE49-F238E27FC236}">
                      <a16:creationId xmlns:a16="http://schemas.microsoft.com/office/drawing/2014/main" id="{F5947C68-9958-EBF0-898C-B73E7CF6B6C8}"/>
                    </a:ext>
                  </a:extLst>
                </p:cNvPr>
                <p:cNvSpPr>
                  <a:spLocks noChangeArrowheads="1"/>
                </p:cNvSpPr>
                <p:nvPr/>
              </p:nvSpPr>
              <p:spPr bwMode="auto">
                <a:xfrm>
                  <a:off x="0" y="0"/>
                  <a:ext cx="5764" cy="1053"/>
                </a:xfrm>
                <a:prstGeom prst="rect">
                  <a:avLst/>
                </a:prstGeom>
                <a:noFill/>
                <a:ln w="7">
                  <a:solidFill>
                    <a:srgbClr val="A0A0A0"/>
                  </a:solidFill>
                  <a:miter lim="800000"/>
                  <a:headEnd/>
                  <a:tailEnd/>
                </a:ln>
                <a:extLst>
                  <a:ext uri="{909E8E84-426E-40DD-AFC4-6F175D3DCCD1}">
                    <a14:hiddenFill xmlns:a14="http://schemas.microsoft.com/office/drawing/2010/main">
                      <a:solidFill>
                        <a:srgbClr val="FFFFFF"/>
                      </a:solidFill>
                    </a14:hiddenFill>
                  </a:ext>
                </a:extLst>
              </p:spPr>
              <p:txBody>
                <a:bodyPr/>
                <a:lstStyle>
                  <a:lvl1pPr eaLnBrk="0" hangingPunct="0">
                    <a:defRPr sz="2400">
                      <a:solidFill>
                        <a:schemeClr val="tx1"/>
                      </a:solidFill>
                      <a:latin typeface="Times New Roman" panose="02020603050405020304" pitchFamily="18" charset="0"/>
                    </a:defRPr>
                  </a:lvl1pPr>
                  <a:lvl2pPr marL="742950" indent="-285750" eaLnBrk="0" hangingPunct="0">
                    <a:defRPr sz="2400">
                      <a:solidFill>
                        <a:schemeClr val="tx1"/>
                      </a:solidFill>
                      <a:latin typeface="Times New Roman" panose="02020603050405020304" pitchFamily="18" charset="0"/>
                    </a:defRPr>
                  </a:lvl2pPr>
                  <a:lvl3pPr marL="1143000" indent="-228600" eaLnBrk="0" hangingPunct="0">
                    <a:defRPr sz="2400">
                      <a:solidFill>
                        <a:schemeClr val="tx1"/>
                      </a:solidFill>
                      <a:latin typeface="Times New Roman" panose="02020603050405020304" pitchFamily="18" charset="0"/>
                    </a:defRPr>
                  </a:lvl3pPr>
                  <a:lvl4pPr marL="1600200" indent="-228600" eaLnBrk="0" hangingPunct="0">
                    <a:defRPr sz="2400">
                      <a:solidFill>
                        <a:schemeClr val="tx1"/>
                      </a:solidFill>
                      <a:latin typeface="Times New Roman" panose="02020603050405020304" pitchFamily="18" charset="0"/>
                    </a:defRPr>
                  </a:lvl4pPr>
                  <a:lvl5pPr marL="2057400" indent="-228600" eaLnBrk="0" hangingPunct="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a:p>
              </p:txBody>
            </p:sp>
          </p:grpSp>
          <p:sp>
            <p:nvSpPr>
              <p:cNvPr id="13320" name="Rectangle 59">
                <a:extLst>
                  <a:ext uri="{FF2B5EF4-FFF2-40B4-BE49-F238E27FC236}">
                    <a16:creationId xmlns:a16="http://schemas.microsoft.com/office/drawing/2014/main" id="{0F9006D8-0327-0B3F-00A9-B9FE29E256F4}"/>
                  </a:ext>
                </a:extLst>
              </p:cNvPr>
              <p:cNvSpPr>
                <a:spLocks noChangeArrowheads="1"/>
              </p:cNvSpPr>
              <p:nvPr/>
            </p:nvSpPr>
            <p:spPr bwMode="auto">
              <a:xfrm>
                <a:off x="-3" y="-3"/>
                <a:ext cx="5770" cy="1059"/>
              </a:xfrm>
              <a:prstGeom prst="rect">
                <a:avLst/>
              </a:prstGeom>
              <a:noFill/>
              <a:ln w="9525">
                <a:solidFill>
                  <a:srgbClr val="A0A0A0"/>
                </a:solidFill>
                <a:miter lim="800000"/>
                <a:headEnd/>
                <a:tailEnd/>
              </a:ln>
              <a:extLst>
                <a:ext uri="{909E8E84-426E-40DD-AFC4-6F175D3DCCD1}">
                  <a14:hiddenFill xmlns:a14="http://schemas.microsoft.com/office/drawing/2010/main">
                    <a:solidFill>
                      <a:srgbClr val="FFFFFF"/>
                    </a:solidFill>
                  </a14:hiddenFill>
                </a:ext>
              </a:extLst>
            </p:spPr>
            <p:txBody>
              <a:bodyPr/>
              <a:lstStyle>
                <a:lvl1pPr eaLnBrk="0" hangingPunct="0">
                  <a:defRPr sz="2400">
                    <a:solidFill>
                      <a:schemeClr val="tx1"/>
                    </a:solidFill>
                    <a:latin typeface="Times New Roman" panose="02020603050405020304" pitchFamily="18" charset="0"/>
                  </a:defRPr>
                </a:lvl1pPr>
                <a:lvl2pPr marL="742950" indent="-285750" eaLnBrk="0" hangingPunct="0">
                  <a:defRPr sz="2400">
                    <a:solidFill>
                      <a:schemeClr val="tx1"/>
                    </a:solidFill>
                    <a:latin typeface="Times New Roman" panose="02020603050405020304" pitchFamily="18" charset="0"/>
                  </a:defRPr>
                </a:lvl2pPr>
                <a:lvl3pPr marL="1143000" indent="-228600" eaLnBrk="0" hangingPunct="0">
                  <a:defRPr sz="2400">
                    <a:solidFill>
                      <a:schemeClr val="tx1"/>
                    </a:solidFill>
                    <a:latin typeface="Times New Roman" panose="02020603050405020304" pitchFamily="18" charset="0"/>
                  </a:defRPr>
                </a:lvl3pPr>
                <a:lvl4pPr marL="1600200" indent="-228600" eaLnBrk="0" hangingPunct="0">
                  <a:defRPr sz="2400">
                    <a:solidFill>
                      <a:schemeClr val="tx1"/>
                    </a:solidFill>
                    <a:latin typeface="Times New Roman" panose="02020603050405020304" pitchFamily="18" charset="0"/>
                  </a:defRPr>
                </a:lvl4pPr>
                <a:lvl5pPr marL="2057400" indent="-228600" eaLnBrk="0" hangingPunct="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a:p>
            </p:txBody>
          </p:sp>
        </p:grpSp>
      </p:grpSp>
      <p:sp>
        <p:nvSpPr>
          <p:cNvPr id="13316" name="Rectangle 62">
            <a:extLst>
              <a:ext uri="{FF2B5EF4-FFF2-40B4-BE49-F238E27FC236}">
                <a16:creationId xmlns:a16="http://schemas.microsoft.com/office/drawing/2014/main" id="{4AC5F68D-25D1-D0DB-CFD5-626BDD7B8A6A}"/>
              </a:ext>
            </a:extLst>
          </p:cNvPr>
          <p:cNvSpPr>
            <a:spLocks noGrp="1" noChangeArrowheads="1"/>
          </p:cNvSpPr>
          <p:nvPr>
            <p:ph type="title" idx="4294967295"/>
          </p:nvPr>
        </p:nvSpPr>
        <p:spPr>
          <a:xfrm>
            <a:off x="1524000" y="609600"/>
            <a:ext cx="7772400" cy="369332"/>
          </a:xfrm>
        </p:spPr>
        <p:txBody>
          <a:bodyPr/>
          <a:lstStyle/>
          <a:p>
            <a:pPr eaLnBrk="1" hangingPunct="1"/>
            <a:r>
              <a:rPr lang="en-US" altLang="en-US" sz="2400" b="1"/>
              <a:t>Select All Columns</a:t>
            </a:r>
            <a:endParaRPr lang="en-US" altLang="en-US"/>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Rectangle 2">
            <a:extLst>
              <a:ext uri="{FF2B5EF4-FFF2-40B4-BE49-F238E27FC236}">
                <a16:creationId xmlns:a16="http://schemas.microsoft.com/office/drawing/2014/main" id="{0C3F31A0-5250-1C12-F42D-A8844B103305}"/>
              </a:ext>
            </a:extLst>
          </p:cNvPr>
          <p:cNvSpPr>
            <a:spLocks noChangeArrowheads="1"/>
          </p:cNvSpPr>
          <p:nvPr/>
        </p:nvSpPr>
        <p:spPr bwMode="auto">
          <a:xfrm>
            <a:off x="1905000" y="1981200"/>
            <a:ext cx="8458200" cy="341632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2400">
                <a:solidFill>
                  <a:schemeClr val="tx1"/>
                </a:solidFill>
                <a:latin typeface="Times New Roman" panose="02020603050405020304" pitchFamily="18" charset="0"/>
              </a:defRPr>
            </a:lvl1pPr>
            <a:lvl2pPr marL="742950" indent="-285750" eaLnBrk="0" hangingPunct="0">
              <a:defRPr sz="2400">
                <a:solidFill>
                  <a:schemeClr val="tx1"/>
                </a:solidFill>
                <a:latin typeface="Times New Roman" panose="02020603050405020304" pitchFamily="18" charset="0"/>
              </a:defRPr>
            </a:lvl2pPr>
            <a:lvl3pPr marL="1143000" indent="-228600" eaLnBrk="0" hangingPunct="0">
              <a:defRPr sz="2400">
                <a:solidFill>
                  <a:schemeClr val="tx1"/>
                </a:solidFill>
                <a:latin typeface="Times New Roman" panose="02020603050405020304" pitchFamily="18" charset="0"/>
              </a:defRPr>
            </a:lvl3pPr>
            <a:lvl4pPr marL="1600200" indent="-228600" eaLnBrk="0" hangingPunct="0">
              <a:defRPr sz="2400">
                <a:solidFill>
                  <a:schemeClr val="tx1"/>
                </a:solidFill>
                <a:latin typeface="Times New Roman" panose="02020603050405020304" pitchFamily="18" charset="0"/>
              </a:defRPr>
            </a:lvl4pPr>
            <a:lvl5pPr marL="2057400" indent="-228600" eaLnBrk="0" hangingPunct="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spcBef>
                <a:spcPct val="50000"/>
              </a:spcBef>
            </a:pPr>
            <a:r>
              <a:rPr lang="en-US" altLang="en-US"/>
              <a:t>The result from a SQL query is stored in a result-set. Most database software systems allow navigation of the result set with programming functions, like: Move-To-First-Record, Get-Record-Content, Move-To-Next-Record, etc.</a:t>
            </a:r>
          </a:p>
          <a:p>
            <a:pPr eaLnBrk="1" hangingPunct="1">
              <a:spcBef>
                <a:spcPct val="50000"/>
              </a:spcBef>
            </a:pPr>
            <a:r>
              <a:rPr lang="en-US" altLang="en-US"/>
              <a:t>Programming functions like these are not a part of this tutorial. To learn about accessing data with function calls, please visit our ADO tutorial. </a:t>
            </a:r>
          </a:p>
          <a:p>
            <a:pPr eaLnBrk="1" hangingPunct="1">
              <a:spcBef>
                <a:spcPct val="50000"/>
              </a:spcBef>
            </a:pPr>
            <a:endParaRPr lang="en-US" altLang="en-US"/>
          </a:p>
        </p:txBody>
      </p:sp>
      <p:sp>
        <p:nvSpPr>
          <p:cNvPr id="14339" name="Rectangle 3">
            <a:extLst>
              <a:ext uri="{FF2B5EF4-FFF2-40B4-BE49-F238E27FC236}">
                <a16:creationId xmlns:a16="http://schemas.microsoft.com/office/drawing/2014/main" id="{395790B1-6C97-C9E3-0B81-6D6ADC32EFA1}"/>
              </a:ext>
            </a:extLst>
          </p:cNvPr>
          <p:cNvSpPr>
            <a:spLocks noGrp="1" noChangeArrowheads="1"/>
          </p:cNvSpPr>
          <p:nvPr>
            <p:ph type="title" idx="4294967295"/>
          </p:nvPr>
        </p:nvSpPr>
        <p:spPr>
          <a:xfrm>
            <a:off x="1524000" y="609600"/>
            <a:ext cx="7772400" cy="369332"/>
          </a:xfrm>
        </p:spPr>
        <p:txBody>
          <a:bodyPr/>
          <a:lstStyle/>
          <a:p>
            <a:pPr eaLnBrk="1" hangingPunct="1"/>
            <a:r>
              <a:rPr lang="en-US" altLang="en-US" sz="2400" b="1"/>
              <a:t>The Result Set</a:t>
            </a:r>
            <a:endParaRPr lang="en-US" altLang="en-US"/>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Rectangle 2">
            <a:extLst>
              <a:ext uri="{FF2B5EF4-FFF2-40B4-BE49-F238E27FC236}">
                <a16:creationId xmlns:a16="http://schemas.microsoft.com/office/drawing/2014/main" id="{C813D4D4-4E5C-AAEE-A7BF-9642BF905406}"/>
              </a:ext>
            </a:extLst>
          </p:cNvPr>
          <p:cNvSpPr>
            <a:spLocks noChangeArrowheads="1"/>
          </p:cNvSpPr>
          <p:nvPr/>
        </p:nvSpPr>
        <p:spPr bwMode="auto">
          <a:xfrm>
            <a:off x="1905000" y="1879600"/>
            <a:ext cx="8305800" cy="341632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2400">
                <a:solidFill>
                  <a:schemeClr val="tx1"/>
                </a:solidFill>
                <a:latin typeface="Times New Roman" panose="02020603050405020304" pitchFamily="18" charset="0"/>
              </a:defRPr>
            </a:lvl1pPr>
            <a:lvl2pPr marL="742950" indent="-285750" eaLnBrk="0" hangingPunct="0">
              <a:defRPr sz="2400">
                <a:solidFill>
                  <a:schemeClr val="tx1"/>
                </a:solidFill>
                <a:latin typeface="Times New Roman" panose="02020603050405020304" pitchFamily="18" charset="0"/>
              </a:defRPr>
            </a:lvl2pPr>
            <a:lvl3pPr marL="1143000" indent="-228600" eaLnBrk="0" hangingPunct="0">
              <a:defRPr sz="2400">
                <a:solidFill>
                  <a:schemeClr val="tx1"/>
                </a:solidFill>
                <a:latin typeface="Times New Roman" panose="02020603050405020304" pitchFamily="18" charset="0"/>
              </a:defRPr>
            </a:lvl3pPr>
            <a:lvl4pPr marL="1600200" indent="-228600" eaLnBrk="0" hangingPunct="0">
              <a:defRPr sz="2400">
                <a:solidFill>
                  <a:schemeClr val="tx1"/>
                </a:solidFill>
                <a:latin typeface="Times New Roman" panose="02020603050405020304" pitchFamily="18" charset="0"/>
              </a:defRPr>
            </a:lvl4pPr>
            <a:lvl5pPr marL="2057400" indent="-228600" eaLnBrk="0" hangingPunct="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spcBef>
                <a:spcPct val="50000"/>
              </a:spcBef>
            </a:pPr>
            <a:r>
              <a:rPr lang="en-US" altLang="en-US"/>
              <a:t>Semicolon is the standard way to separate each SQL statement in database systems that allow more than one SQL statement to be executed in the same call to the server.</a:t>
            </a:r>
          </a:p>
          <a:p>
            <a:pPr eaLnBrk="1" hangingPunct="1">
              <a:spcBef>
                <a:spcPct val="50000"/>
              </a:spcBef>
            </a:pPr>
            <a:r>
              <a:rPr lang="en-US" altLang="en-US"/>
              <a:t>Some SQL tutorials end each SQL statement with a semicolon. Is this necessary? We are using MS Access and SQL Server 2000 and we do not have to put a semicolon after each SQL statement, but some database programs force you to use it.</a:t>
            </a:r>
          </a:p>
          <a:p>
            <a:pPr eaLnBrk="1" hangingPunct="1">
              <a:spcBef>
                <a:spcPct val="50000"/>
              </a:spcBef>
            </a:pPr>
            <a:endParaRPr lang="en-US" altLang="en-US"/>
          </a:p>
        </p:txBody>
      </p:sp>
      <p:sp>
        <p:nvSpPr>
          <p:cNvPr id="15363" name="Rectangle 3">
            <a:extLst>
              <a:ext uri="{FF2B5EF4-FFF2-40B4-BE49-F238E27FC236}">
                <a16:creationId xmlns:a16="http://schemas.microsoft.com/office/drawing/2014/main" id="{72C991BB-A257-E420-45AA-2E198EBE686D}"/>
              </a:ext>
            </a:extLst>
          </p:cNvPr>
          <p:cNvSpPr>
            <a:spLocks noGrp="1" noChangeArrowheads="1"/>
          </p:cNvSpPr>
          <p:nvPr>
            <p:ph type="title" idx="4294967295"/>
          </p:nvPr>
        </p:nvSpPr>
        <p:spPr>
          <a:xfrm>
            <a:off x="1524000" y="609600"/>
            <a:ext cx="7772400" cy="369332"/>
          </a:xfrm>
        </p:spPr>
        <p:txBody>
          <a:bodyPr/>
          <a:lstStyle/>
          <a:p>
            <a:pPr eaLnBrk="1" hangingPunct="1"/>
            <a:r>
              <a:rPr lang="en-US" altLang="en-US" sz="2400" b="1"/>
              <a:t>Semicolon after SQL Statements?</a:t>
            </a:r>
            <a:endParaRPr lang="en-US" altLang="en-US"/>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Rectangle 2">
            <a:extLst>
              <a:ext uri="{FF2B5EF4-FFF2-40B4-BE49-F238E27FC236}">
                <a16:creationId xmlns:a16="http://schemas.microsoft.com/office/drawing/2014/main" id="{A0F10450-16E3-414E-B9B2-6C19ED0F1C7E}"/>
              </a:ext>
            </a:extLst>
          </p:cNvPr>
          <p:cNvSpPr>
            <a:spLocks noChangeArrowheads="1"/>
          </p:cNvSpPr>
          <p:nvPr/>
        </p:nvSpPr>
        <p:spPr bwMode="auto">
          <a:xfrm>
            <a:off x="1905000" y="1085850"/>
            <a:ext cx="8382000" cy="267765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2400">
                <a:solidFill>
                  <a:schemeClr val="tx1"/>
                </a:solidFill>
                <a:latin typeface="Times New Roman" panose="02020603050405020304" pitchFamily="18" charset="0"/>
              </a:defRPr>
            </a:lvl1pPr>
            <a:lvl2pPr marL="742950" indent="-285750" eaLnBrk="0" hangingPunct="0">
              <a:defRPr sz="2400">
                <a:solidFill>
                  <a:schemeClr val="tx1"/>
                </a:solidFill>
                <a:latin typeface="Times New Roman" panose="02020603050405020304" pitchFamily="18" charset="0"/>
              </a:defRPr>
            </a:lvl2pPr>
            <a:lvl3pPr marL="1143000" indent="-228600" eaLnBrk="0" hangingPunct="0">
              <a:defRPr sz="2400">
                <a:solidFill>
                  <a:schemeClr val="tx1"/>
                </a:solidFill>
                <a:latin typeface="Times New Roman" panose="02020603050405020304" pitchFamily="18" charset="0"/>
              </a:defRPr>
            </a:lvl3pPr>
            <a:lvl4pPr marL="1600200" indent="-228600" eaLnBrk="0" hangingPunct="0">
              <a:defRPr sz="2400">
                <a:solidFill>
                  <a:schemeClr val="tx1"/>
                </a:solidFill>
                <a:latin typeface="Times New Roman" panose="02020603050405020304" pitchFamily="18" charset="0"/>
              </a:defRPr>
            </a:lvl4pPr>
            <a:lvl5pPr marL="2057400" indent="-228600" eaLnBrk="0" hangingPunct="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spcBef>
                <a:spcPct val="50000"/>
              </a:spcBef>
            </a:pPr>
            <a:r>
              <a:rPr lang="en-US" altLang="en-US"/>
              <a:t>The DISTINCT keyword is used to return only distinct (different) values.</a:t>
            </a:r>
          </a:p>
          <a:p>
            <a:pPr eaLnBrk="1" hangingPunct="1">
              <a:spcBef>
                <a:spcPct val="50000"/>
              </a:spcBef>
            </a:pPr>
            <a:r>
              <a:rPr lang="en-US" altLang="en-US"/>
              <a:t>The SELECT statement returns information from table columns. But what if we only want to select distinct elements?</a:t>
            </a:r>
          </a:p>
          <a:p>
            <a:pPr eaLnBrk="1" hangingPunct="1">
              <a:spcBef>
                <a:spcPct val="50000"/>
              </a:spcBef>
            </a:pPr>
            <a:r>
              <a:rPr lang="en-US" altLang="en-US"/>
              <a:t>With SQL, all we need to do is to add a DISTINCT keyword to the SELECT statement:</a:t>
            </a:r>
          </a:p>
        </p:txBody>
      </p:sp>
      <p:sp>
        <p:nvSpPr>
          <p:cNvPr id="16387" name="Rectangle 16">
            <a:extLst>
              <a:ext uri="{FF2B5EF4-FFF2-40B4-BE49-F238E27FC236}">
                <a16:creationId xmlns:a16="http://schemas.microsoft.com/office/drawing/2014/main" id="{673BDD96-DE03-4436-08D3-7F0D8D871F9A}"/>
              </a:ext>
            </a:extLst>
          </p:cNvPr>
          <p:cNvSpPr>
            <a:spLocks noChangeArrowheads="1"/>
          </p:cNvSpPr>
          <p:nvPr/>
        </p:nvSpPr>
        <p:spPr bwMode="auto">
          <a:xfrm>
            <a:off x="2438400" y="3733800"/>
            <a:ext cx="7543800" cy="147732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2400">
                <a:solidFill>
                  <a:schemeClr val="tx1"/>
                </a:solidFill>
                <a:latin typeface="Times New Roman" panose="02020603050405020304" pitchFamily="18" charset="0"/>
              </a:defRPr>
            </a:lvl1pPr>
            <a:lvl2pPr marL="742950" indent="-285750" eaLnBrk="0" hangingPunct="0">
              <a:defRPr sz="2400">
                <a:solidFill>
                  <a:schemeClr val="tx1"/>
                </a:solidFill>
                <a:latin typeface="Times New Roman" panose="02020603050405020304" pitchFamily="18" charset="0"/>
              </a:defRPr>
            </a:lvl2pPr>
            <a:lvl3pPr marL="1143000" indent="-228600" eaLnBrk="0" hangingPunct="0">
              <a:defRPr sz="2400">
                <a:solidFill>
                  <a:schemeClr val="tx1"/>
                </a:solidFill>
                <a:latin typeface="Times New Roman" panose="02020603050405020304" pitchFamily="18" charset="0"/>
              </a:defRPr>
            </a:lvl3pPr>
            <a:lvl4pPr marL="1600200" indent="-228600" eaLnBrk="0" hangingPunct="0">
              <a:defRPr sz="2400">
                <a:solidFill>
                  <a:schemeClr val="tx1"/>
                </a:solidFill>
                <a:latin typeface="Times New Roman" panose="02020603050405020304" pitchFamily="18" charset="0"/>
              </a:defRPr>
            </a:lvl4pPr>
            <a:lvl5pPr marL="2057400" indent="-228600" eaLnBrk="0" hangingPunct="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spcBef>
                <a:spcPct val="50000"/>
              </a:spcBef>
            </a:pPr>
            <a:r>
              <a:rPr lang="en-US" altLang="en-US" sz="1800" i="1"/>
              <a:t>Syntax</a:t>
            </a:r>
          </a:p>
          <a:p>
            <a:pPr eaLnBrk="1" hangingPunct="1">
              <a:spcBef>
                <a:spcPct val="50000"/>
              </a:spcBef>
            </a:pPr>
            <a:r>
              <a:rPr lang="en-US" altLang="en-US" b="1"/>
              <a:t>SELECT DISTINCT column_name(s)</a:t>
            </a:r>
          </a:p>
          <a:p>
            <a:pPr eaLnBrk="1" hangingPunct="1">
              <a:spcBef>
                <a:spcPct val="50000"/>
              </a:spcBef>
            </a:pPr>
            <a:r>
              <a:rPr lang="en-US" altLang="en-US" b="1"/>
              <a:t>FROM table_name</a:t>
            </a:r>
            <a:r>
              <a:rPr lang="en-US" altLang="en-US"/>
              <a:t> </a:t>
            </a:r>
          </a:p>
        </p:txBody>
      </p:sp>
      <p:sp>
        <p:nvSpPr>
          <p:cNvPr id="16388" name="Rectangle 17">
            <a:extLst>
              <a:ext uri="{FF2B5EF4-FFF2-40B4-BE49-F238E27FC236}">
                <a16:creationId xmlns:a16="http://schemas.microsoft.com/office/drawing/2014/main" id="{036DA8E6-6A3F-562D-12E0-09A5689F3A65}"/>
              </a:ext>
            </a:extLst>
          </p:cNvPr>
          <p:cNvSpPr>
            <a:spLocks noGrp="1" noChangeArrowheads="1"/>
          </p:cNvSpPr>
          <p:nvPr>
            <p:ph type="title" idx="4294967295"/>
          </p:nvPr>
        </p:nvSpPr>
        <p:spPr>
          <a:xfrm>
            <a:off x="1524000" y="152400"/>
            <a:ext cx="7772400" cy="369332"/>
          </a:xfrm>
        </p:spPr>
        <p:txBody>
          <a:bodyPr/>
          <a:lstStyle/>
          <a:p>
            <a:pPr eaLnBrk="1" hangingPunct="1"/>
            <a:r>
              <a:rPr lang="en-US" altLang="en-US" sz="2400" b="1"/>
              <a:t>The SELECT DISTINCT Statement</a:t>
            </a:r>
            <a:endParaRPr lang="en-US" altLang="en-US"/>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Rectangle 2">
            <a:extLst>
              <a:ext uri="{FF2B5EF4-FFF2-40B4-BE49-F238E27FC236}">
                <a16:creationId xmlns:a16="http://schemas.microsoft.com/office/drawing/2014/main" id="{56E4C678-61F4-193B-81A0-F2FCECAFBAD0}"/>
              </a:ext>
            </a:extLst>
          </p:cNvPr>
          <p:cNvSpPr>
            <a:spLocks noChangeArrowheads="1"/>
          </p:cNvSpPr>
          <p:nvPr/>
        </p:nvSpPr>
        <p:spPr bwMode="auto">
          <a:xfrm>
            <a:off x="1981200" y="1220788"/>
            <a:ext cx="8305800" cy="13843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2400">
                <a:solidFill>
                  <a:schemeClr val="tx1"/>
                </a:solidFill>
                <a:latin typeface="Times New Roman" panose="02020603050405020304" pitchFamily="18" charset="0"/>
              </a:defRPr>
            </a:lvl1pPr>
            <a:lvl2pPr marL="742950" indent="-285750" eaLnBrk="0" hangingPunct="0">
              <a:defRPr sz="2400">
                <a:solidFill>
                  <a:schemeClr val="tx1"/>
                </a:solidFill>
                <a:latin typeface="Times New Roman" panose="02020603050405020304" pitchFamily="18" charset="0"/>
              </a:defRPr>
            </a:lvl2pPr>
            <a:lvl3pPr marL="1143000" indent="-228600" eaLnBrk="0" hangingPunct="0">
              <a:defRPr sz="2400">
                <a:solidFill>
                  <a:schemeClr val="tx1"/>
                </a:solidFill>
                <a:latin typeface="Times New Roman" panose="02020603050405020304" pitchFamily="18" charset="0"/>
              </a:defRPr>
            </a:lvl3pPr>
            <a:lvl4pPr marL="1600200" indent="-228600" eaLnBrk="0" hangingPunct="0">
              <a:defRPr sz="2400">
                <a:solidFill>
                  <a:schemeClr val="tx1"/>
                </a:solidFill>
                <a:latin typeface="Times New Roman" panose="02020603050405020304" pitchFamily="18" charset="0"/>
              </a:defRPr>
            </a:lvl4pPr>
            <a:lvl5pPr marL="2057400" indent="-228600" eaLnBrk="0" hangingPunct="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spcBef>
                <a:spcPct val="50000"/>
              </a:spcBef>
            </a:pPr>
            <a:r>
              <a:rPr lang="en-US" altLang="en-US"/>
              <a:t>To select ALL values from the column named "Company" we use a SELECT statement like this:</a:t>
            </a:r>
          </a:p>
          <a:p>
            <a:pPr algn="ctr" eaLnBrk="1" hangingPunct="1">
              <a:spcBef>
                <a:spcPct val="50000"/>
              </a:spcBef>
            </a:pPr>
            <a:r>
              <a:rPr lang="en-US" altLang="en-US">
                <a:solidFill>
                  <a:srgbClr val="FF0000"/>
                </a:solidFill>
              </a:rPr>
              <a:t>SELECT Company FROM Orders</a:t>
            </a:r>
            <a:r>
              <a:rPr lang="en-US" altLang="en-US"/>
              <a:t> </a:t>
            </a:r>
          </a:p>
        </p:txBody>
      </p:sp>
      <p:grpSp>
        <p:nvGrpSpPr>
          <p:cNvPr id="17411" name="Group 44">
            <a:extLst>
              <a:ext uri="{FF2B5EF4-FFF2-40B4-BE49-F238E27FC236}">
                <a16:creationId xmlns:a16="http://schemas.microsoft.com/office/drawing/2014/main" id="{65013DA3-D009-1AE7-6C5F-5D7E6D2525AE}"/>
              </a:ext>
            </a:extLst>
          </p:cNvPr>
          <p:cNvGrpSpPr>
            <a:grpSpLocks/>
          </p:cNvGrpSpPr>
          <p:nvPr/>
        </p:nvGrpSpPr>
        <p:grpSpPr bwMode="auto">
          <a:xfrm>
            <a:off x="1981200" y="2819401"/>
            <a:ext cx="2895600" cy="1941513"/>
            <a:chOff x="-3" y="-3"/>
            <a:chExt cx="2891" cy="1223"/>
          </a:xfrm>
        </p:grpSpPr>
        <p:sp>
          <p:nvSpPr>
            <p:cNvPr id="17440" name="Rectangle 4">
              <a:extLst>
                <a:ext uri="{FF2B5EF4-FFF2-40B4-BE49-F238E27FC236}">
                  <a16:creationId xmlns:a16="http://schemas.microsoft.com/office/drawing/2014/main" id="{6494ADBA-462A-62C7-26CE-FB6F29763A23}"/>
                </a:ext>
              </a:extLst>
            </p:cNvPr>
            <p:cNvSpPr>
              <a:spLocks noChangeArrowheads="1"/>
            </p:cNvSpPr>
            <p:nvPr/>
          </p:nvSpPr>
          <p:spPr bwMode="auto">
            <a:xfrm>
              <a:off x="0" y="0"/>
              <a:ext cx="2756" cy="29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2400">
                  <a:solidFill>
                    <a:schemeClr val="tx1"/>
                  </a:solidFill>
                  <a:latin typeface="Times New Roman" panose="02020603050405020304" pitchFamily="18" charset="0"/>
                </a:defRPr>
              </a:lvl1pPr>
              <a:lvl2pPr marL="742950" indent="-285750" eaLnBrk="0" hangingPunct="0">
                <a:defRPr sz="2400">
                  <a:solidFill>
                    <a:schemeClr val="tx1"/>
                  </a:solidFill>
                  <a:latin typeface="Times New Roman" panose="02020603050405020304" pitchFamily="18" charset="0"/>
                </a:defRPr>
              </a:lvl2pPr>
              <a:lvl3pPr marL="1143000" indent="-228600" eaLnBrk="0" hangingPunct="0">
                <a:defRPr sz="2400">
                  <a:solidFill>
                    <a:schemeClr val="tx1"/>
                  </a:solidFill>
                  <a:latin typeface="Times New Roman" panose="02020603050405020304" pitchFamily="18" charset="0"/>
                </a:defRPr>
              </a:lvl3pPr>
              <a:lvl4pPr marL="1600200" indent="-228600" eaLnBrk="0" hangingPunct="0">
                <a:defRPr sz="2400">
                  <a:solidFill>
                    <a:schemeClr val="tx1"/>
                  </a:solidFill>
                  <a:latin typeface="Times New Roman" panose="02020603050405020304" pitchFamily="18" charset="0"/>
                </a:defRPr>
              </a:lvl4pPr>
              <a:lvl5pPr marL="2057400" indent="-228600" eaLnBrk="0" hangingPunct="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a:p>
          </p:txBody>
        </p:sp>
        <p:grpSp>
          <p:nvGrpSpPr>
            <p:cNvPr id="17441" name="Group 43">
              <a:extLst>
                <a:ext uri="{FF2B5EF4-FFF2-40B4-BE49-F238E27FC236}">
                  <a16:creationId xmlns:a16="http://schemas.microsoft.com/office/drawing/2014/main" id="{5EF80FC3-E0D9-7C3E-4CA7-76E52864BF57}"/>
                </a:ext>
              </a:extLst>
            </p:cNvPr>
            <p:cNvGrpSpPr>
              <a:grpSpLocks/>
            </p:cNvGrpSpPr>
            <p:nvPr/>
          </p:nvGrpSpPr>
          <p:grpSpPr bwMode="auto">
            <a:xfrm>
              <a:off x="-3" y="-3"/>
              <a:ext cx="2891" cy="1223"/>
              <a:chOff x="-3" y="-3"/>
              <a:chExt cx="2891" cy="1223"/>
            </a:xfrm>
          </p:grpSpPr>
          <p:grpSp>
            <p:nvGrpSpPr>
              <p:cNvPr id="17442" name="Group 41">
                <a:extLst>
                  <a:ext uri="{FF2B5EF4-FFF2-40B4-BE49-F238E27FC236}">
                    <a16:creationId xmlns:a16="http://schemas.microsoft.com/office/drawing/2014/main" id="{E9E4FEBB-1F47-AFDB-1194-B0BD6A66F9C7}"/>
                  </a:ext>
                </a:extLst>
              </p:cNvPr>
              <p:cNvGrpSpPr>
                <a:grpSpLocks/>
              </p:cNvGrpSpPr>
              <p:nvPr/>
            </p:nvGrpSpPr>
            <p:grpSpPr bwMode="auto">
              <a:xfrm>
                <a:off x="0" y="0"/>
                <a:ext cx="2885" cy="1217"/>
                <a:chOff x="0" y="0"/>
                <a:chExt cx="2885" cy="1217"/>
              </a:xfrm>
            </p:grpSpPr>
            <p:grpSp>
              <p:nvGrpSpPr>
                <p:cNvPr id="17444" name="Group 39">
                  <a:extLst>
                    <a:ext uri="{FF2B5EF4-FFF2-40B4-BE49-F238E27FC236}">
                      <a16:creationId xmlns:a16="http://schemas.microsoft.com/office/drawing/2014/main" id="{634A5416-3B56-D7EE-9E1C-7CA94DCD0941}"/>
                    </a:ext>
                  </a:extLst>
                </p:cNvPr>
                <p:cNvGrpSpPr>
                  <a:grpSpLocks/>
                </p:cNvGrpSpPr>
                <p:nvPr/>
              </p:nvGrpSpPr>
              <p:grpSpPr bwMode="auto">
                <a:xfrm>
                  <a:off x="0" y="0"/>
                  <a:ext cx="2885" cy="1217"/>
                  <a:chOff x="-3" y="0"/>
                  <a:chExt cx="2885" cy="1217"/>
                </a:xfrm>
              </p:grpSpPr>
              <p:sp>
                <p:nvSpPr>
                  <p:cNvPr id="17446" name="Rectangle 5">
                    <a:extLst>
                      <a:ext uri="{FF2B5EF4-FFF2-40B4-BE49-F238E27FC236}">
                        <a16:creationId xmlns:a16="http://schemas.microsoft.com/office/drawing/2014/main" id="{07BF32E3-F24A-9ACD-445D-5F41A49AD4CF}"/>
                      </a:ext>
                    </a:extLst>
                  </p:cNvPr>
                  <p:cNvSpPr>
                    <a:spLocks noChangeArrowheads="1"/>
                  </p:cNvSpPr>
                  <p:nvPr/>
                </p:nvSpPr>
                <p:spPr bwMode="auto">
                  <a:xfrm>
                    <a:off x="-1" y="0"/>
                    <a:ext cx="835" cy="164"/>
                  </a:xfrm>
                  <a:prstGeom prst="rect">
                    <a:avLst/>
                  </a:prstGeom>
                  <a:solidFill>
                    <a:srgbClr val="F1F1F1"/>
                  </a:solidFill>
                  <a:ln>
                    <a:noFill/>
                  </a:ln>
                  <a:extLs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2400">
                        <a:solidFill>
                          <a:schemeClr val="tx1"/>
                        </a:solidFill>
                        <a:latin typeface="Times New Roman" panose="02020603050405020304" pitchFamily="18" charset="0"/>
                      </a:defRPr>
                    </a:lvl1pPr>
                    <a:lvl2pPr marL="742950" indent="-285750" eaLnBrk="0" hangingPunct="0">
                      <a:defRPr sz="2400">
                        <a:solidFill>
                          <a:schemeClr val="tx1"/>
                        </a:solidFill>
                        <a:latin typeface="Times New Roman" panose="02020603050405020304" pitchFamily="18" charset="0"/>
                      </a:defRPr>
                    </a:lvl2pPr>
                    <a:lvl3pPr marL="1143000" indent="-228600" eaLnBrk="0" hangingPunct="0">
                      <a:defRPr sz="2400">
                        <a:solidFill>
                          <a:schemeClr val="tx1"/>
                        </a:solidFill>
                        <a:latin typeface="Times New Roman" panose="02020603050405020304" pitchFamily="18" charset="0"/>
                      </a:defRPr>
                    </a:lvl3pPr>
                    <a:lvl4pPr marL="1600200" indent="-228600" eaLnBrk="0" hangingPunct="0">
                      <a:defRPr sz="2400">
                        <a:solidFill>
                          <a:schemeClr val="tx1"/>
                        </a:solidFill>
                        <a:latin typeface="Times New Roman" panose="02020603050405020304" pitchFamily="18" charset="0"/>
                      </a:defRPr>
                    </a:lvl4pPr>
                    <a:lvl5pPr marL="2057400" indent="-228600" eaLnBrk="0" hangingPunct="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r>
                      <a:rPr lang="en-US" altLang="en-US" sz="1100" b="1">
                        <a:latin typeface="Verdana" panose="020B0604030504040204" pitchFamily="34" charset="0"/>
                      </a:rPr>
                      <a:t>Orders</a:t>
                    </a:r>
                    <a:endParaRPr lang="en-US" altLang="en-US"/>
                  </a:p>
                </p:txBody>
              </p:sp>
              <p:grpSp>
                <p:nvGrpSpPr>
                  <p:cNvPr id="17447" name="Group 38">
                    <a:extLst>
                      <a:ext uri="{FF2B5EF4-FFF2-40B4-BE49-F238E27FC236}">
                        <a16:creationId xmlns:a16="http://schemas.microsoft.com/office/drawing/2014/main" id="{257A8896-6C0E-2512-9F46-C5CF0000263B}"/>
                      </a:ext>
                    </a:extLst>
                  </p:cNvPr>
                  <p:cNvGrpSpPr>
                    <a:grpSpLocks/>
                  </p:cNvGrpSpPr>
                  <p:nvPr/>
                </p:nvGrpSpPr>
                <p:grpSpPr bwMode="auto">
                  <a:xfrm>
                    <a:off x="-3" y="391"/>
                    <a:ext cx="2885" cy="826"/>
                    <a:chOff x="-3" y="391"/>
                    <a:chExt cx="2885" cy="826"/>
                  </a:xfrm>
                </p:grpSpPr>
                <p:grpSp>
                  <p:nvGrpSpPr>
                    <p:cNvPr id="17448" name="Group 36">
                      <a:extLst>
                        <a:ext uri="{FF2B5EF4-FFF2-40B4-BE49-F238E27FC236}">
                          <a16:creationId xmlns:a16="http://schemas.microsoft.com/office/drawing/2014/main" id="{42C5BC31-363B-75FC-1DE9-B31611B516DA}"/>
                        </a:ext>
                      </a:extLst>
                    </p:cNvPr>
                    <p:cNvGrpSpPr>
                      <a:grpSpLocks/>
                    </p:cNvGrpSpPr>
                    <p:nvPr/>
                  </p:nvGrpSpPr>
                  <p:grpSpPr bwMode="auto">
                    <a:xfrm>
                      <a:off x="0" y="394"/>
                      <a:ext cx="2879" cy="820"/>
                      <a:chOff x="0" y="394"/>
                      <a:chExt cx="2879" cy="820"/>
                    </a:xfrm>
                  </p:grpSpPr>
                  <p:grpSp>
                    <p:nvGrpSpPr>
                      <p:cNvPr id="17450" name="Group 17">
                        <a:extLst>
                          <a:ext uri="{FF2B5EF4-FFF2-40B4-BE49-F238E27FC236}">
                            <a16:creationId xmlns:a16="http://schemas.microsoft.com/office/drawing/2014/main" id="{51B9B495-3966-D51B-991B-F22CC7E344AF}"/>
                          </a:ext>
                        </a:extLst>
                      </p:cNvPr>
                      <p:cNvGrpSpPr>
                        <a:grpSpLocks/>
                      </p:cNvGrpSpPr>
                      <p:nvPr/>
                    </p:nvGrpSpPr>
                    <p:grpSpPr bwMode="auto">
                      <a:xfrm>
                        <a:off x="0" y="394"/>
                        <a:ext cx="1236" cy="164"/>
                        <a:chOff x="0" y="394"/>
                        <a:chExt cx="1236" cy="164"/>
                      </a:xfrm>
                    </p:grpSpPr>
                    <p:sp>
                      <p:nvSpPr>
                        <p:cNvPr id="17478" name="Rectangle 6">
                          <a:extLst>
                            <a:ext uri="{FF2B5EF4-FFF2-40B4-BE49-F238E27FC236}">
                              <a16:creationId xmlns:a16="http://schemas.microsoft.com/office/drawing/2014/main" id="{B35A89C8-A682-E0A7-8930-726A89366455}"/>
                            </a:ext>
                          </a:extLst>
                        </p:cNvPr>
                        <p:cNvSpPr>
                          <a:spLocks noChangeArrowheads="1"/>
                        </p:cNvSpPr>
                        <p:nvPr/>
                      </p:nvSpPr>
                      <p:spPr bwMode="auto">
                        <a:xfrm>
                          <a:off x="0" y="394"/>
                          <a:ext cx="1236" cy="164"/>
                        </a:xfrm>
                        <a:prstGeom prst="rect">
                          <a:avLst/>
                        </a:prstGeom>
                        <a:solidFill>
                          <a:srgbClr val="F1F1F1"/>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Times New Roman" panose="02020603050405020304" pitchFamily="18" charset="0"/>
                            </a:defRPr>
                          </a:lvl1pPr>
                          <a:lvl2pPr marL="742950" indent="-285750" eaLnBrk="0" hangingPunct="0">
                            <a:defRPr sz="2400">
                              <a:solidFill>
                                <a:schemeClr val="tx1"/>
                              </a:solidFill>
                              <a:latin typeface="Times New Roman" panose="02020603050405020304" pitchFamily="18" charset="0"/>
                            </a:defRPr>
                          </a:lvl2pPr>
                          <a:lvl3pPr marL="1143000" indent="-228600" eaLnBrk="0" hangingPunct="0">
                            <a:defRPr sz="2400">
                              <a:solidFill>
                                <a:schemeClr val="tx1"/>
                              </a:solidFill>
                              <a:latin typeface="Times New Roman" panose="02020603050405020304" pitchFamily="18" charset="0"/>
                            </a:defRPr>
                          </a:lvl3pPr>
                          <a:lvl4pPr marL="1600200" indent="-228600" eaLnBrk="0" hangingPunct="0">
                            <a:defRPr sz="2400">
                              <a:solidFill>
                                <a:schemeClr val="tx1"/>
                              </a:solidFill>
                              <a:latin typeface="Times New Roman" panose="02020603050405020304" pitchFamily="18" charset="0"/>
                            </a:defRPr>
                          </a:lvl4pPr>
                          <a:lvl5pPr marL="2057400" indent="-228600" eaLnBrk="0" hangingPunct="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r>
                            <a:rPr lang="en-US" altLang="en-US" sz="1100" b="1">
                              <a:solidFill>
                                <a:srgbClr val="000000"/>
                              </a:solidFill>
                              <a:latin typeface="Verdana" panose="020B0604030504040204" pitchFamily="34" charset="0"/>
                            </a:rPr>
                            <a:t>Company</a:t>
                          </a:r>
                          <a:endParaRPr lang="en-US" altLang="en-US"/>
                        </a:p>
                      </p:txBody>
                    </p:sp>
                    <p:sp>
                      <p:nvSpPr>
                        <p:cNvPr id="17479" name="Rectangle 16">
                          <a:extLst>
                            <a:ext uri="{FF2B5EF4-FFF2-40B4-BE49-F238E27FC236}">
                              <a16:creationId xmlns:a16="http://schemas.microsoft.com/office/drawing/2014/main" id="{565D84F9-F79B-7634-F5F6-17B3031AE70B}"/>
                            </a:ext>
                          </a:extLst>
                        </p:cNvPr>
                        <p:cNvSpPr>
                          <a:spLocks noChangeArrowheads="1"/>
                        </p:cNvSpPr>
                        <p:nvPr/>
                      </p:nvSpPr>
                      <p:spPr bwMode="auto">
                        <a:xfrm>
                          <a:off x="0" y="394"/>
                          <a:ext cx="1236" cy="164"/>
                        </a:xfrm>
                        <a:prstGeom prst="rect">
                          <a:avLst/>
                        </a:prstGeom>
                        <a:noFill/>
                        <a:ln w="7">
                          <a:solidFill>
                            <a:srgbClr val="A0A0A0"/>
                          </a:solidFill>
                          <a:miter lim="800000"/>
                          <a:headEnd/>
                          <a:tailEnd/>
                        </a:ln>
                        <a:extLst>
                          <a:ext uri="{909E8E84-426E-40DD-AFC4-6F175D3DCCD1}">
                            <a14:hiddenFill xmlns:a14="http://schemas.microsoft.com/office/drawing/2010/main">
                              <a:solidFill>
                                <a:srgbClr val="FFFFFF"/>
                              </a:solidFill>
                            </a14:hiddenFill>
                          </a:ext>
                        </a:extLst>
                      </p:spPr>
                      <p:txBody>
                        <a:bodyPr/>
                        <a:lstStyle>
                          <a:lvl1pPr eaLnBrk="0" hangingPunct="0">
                            <a:defRPr sz="2400">
                              <a:solidFill>
                                <a:schemeClr val="tx1"/>
                              </a:solidFill>
                              <a:latin typeface="Times New Roman" panose="02020603050405020304" pitchFamily="18" charset="0"/>
                            </a:defRPr>
                          </a:lvl1pPr>
                          <a:lvl2pPr marL="742950" indent="-285750" eaLnBrk="0" hangingPunct="0">
                            <a:defRPr sz="2400">
                              <a:solidFill>
                                <a:schemeClr val="tx1"/>
                              </a:solidFill>
                              <a:latin typeface="Times New Roman" panose="02020603050405020304" pitchFamily="18" charset="0"/>
                            </a:defRPr>
                          </a:lvl2pPr>
                          <a:lvl3pPr marL="1143000" indent="-228600" eaLnBrk="0" hangingPunct="0">
                            <a:defRPr sz="2400">
                              <a:solidFill>
                                <a:schemeClr val="tx1"/>
                              </a:solidFill>
                              <a:latin typeface="Times New Roman" panose="02020603050405020304" pitchFamily="18" charset="0"/>
                            </a:defRPr>
                          </a:lvl3pPr>
                          <a:lvl4pPr marL="1600200" indent="-228600" eaLnBrk="0" hangingPunct="0">
                            <a:defRPr sz="2400">
                              <a:solidFill>
                                <a:schemeClr val="tx1"/>
                              </a:solidFill>
                              <a:latin typeface="Times New Roman" panose="02020603050405020304" pitchFamily="18" charset="0"/>
                            </a:defRPr>
                          </a:lvl4pPr>
                          <a:lvl5pPr marL="2057400" indent="-228600" eaLnBrk="0" hangingPunct="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a:p>
                      </p:txBody>
                    </p:sp>
                  </p:grpSp>
                  <p:grpSp>
                    <p:nvGrpSpPr>
                      <p:cNvPr id="17451" name="Group 19">
                        <a:extLst>
                          <a:ext uri="{FF2B5EF4-FFF2-40B4-BE49-F238E27FC236}">
                            <a16:creationId xmlns:a16="http://schemas.microsoft.com/office/drawing/2014/main" id="{D5FF81D0-1701-E03B-57C1-F12696484AE0}"/>
                          </a:ext>
                        </a:extLst>
                      </p:cNvPr>
                      <p:cNvGrpSpPr>
                        <a:grpSpLocks/>
                      </p:cNvGrpSpPr>
                      <p:nvPr/>
                    </p:nvGrpSpPr>
                    <p:grpSpPr bwMode="auto">
                      <a:xfrm>
                        <a:off x="1236" y="394"/>
                        <a:ext cx="1643" cy="164"/>
                        <a:chOff x="1236" y="394"/>
                        <a:chExt cx="1643" cy="164"/>
                      </a:xfrm>
                    </p:grpSpPr>
                    <p:sp>
                      <p:nvSpPr>
                        <p:cNvPr id="17476" name="Rectangle 7">
                          <a:extLst>
                            <a:ext uri="{FF2B5EF4-FFF2-40B4-BE49-F238E27FC236}">
                              <a16:creationId xmlns:a16="http://schemas.microsoft.com/office/drawing/2014/main" id="{61A49E38-34DA-3E4E-D175-602972CD8C71}"/>
                            </a:ext>
                          </a:extLst>
                        </p:cNvPr>
                        <p:cNvSpPr>
                          <a:spLocks noChangeArrowheads="1"/>
                        </p:cNvSpPr>
                        <p:nvPr/>
                      </p:nvSpPr>
                      <p:spPr bwMode="auto">
                        <a:xfrm>
                          <a:off x="1236" y="394"/>
                          <a:ext cx="1643" cy="164"/>
                        </a:xfrm>
                        <a:prstGeom prst="rect">
                          <a:avLst/>
                        </a:prstGeom>
                        <a:solidFill>
                          <a:srgbClr val="F1F1F1"/>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Times New Roman" panose="02020603050405020304" pitchFamily="18" charset="0"/>
                            </a:defRPr>
                          </a:lvl1pPr>
                          <a:lvl2pPr marL="742950" indent="-285750" eaLnBrk="0" hangingPunct="0">
                            <a:defRPr sz="2400">
                              <a:solidFill>
                                <a:schemeClr val="tx1"/>
                              </a:solidFill>
                              <a:latin typeface="Times New Roman" panose="02020603050405020304" pitchFamily="18" charset="0"/>
                            </a:defRPr>
                          </a:lvl2pPr>
                          <a:lvl3pPr marL="1143000" indent="-228600" eaLnBrk="0" hangingPunct="0">
                            <a:defRPr sz="2400">
                              <a:solidFill>
                                <a:schemeClr val="tx1"/>
                              </a:solidFill>
                              <a:latin typeface="Times New Roman" panose="02020603050405020304" pitchFamily="18" charset="0"/>
                            </a:defRPr>
                          </a:lvl3pPr>
                          <a:lvl4pPr marL="1600200" indent="-228600" eaLnBrk="0" hangingPunct="0">
                            <a:defRPr sz="2400">
                              <a:solidFill>
                                <a:schemeClr val="tx1"/>
                              </a:solidFill>
                              <a:latin typeface="Times New Roman" panose="02020603050405020304" pitchFamily="18" charset="0"/>
                            </a:defRPr>
                          </a:lvl4pPr>
                          <a:lvl5pPr marL="2057400" indent="-228600" eaLnBrk="0" hangingPunct="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r>
                            <a:rPr lang="en-US" altLang="en-US" sz="1100" b="1">
                              <a:solidFill>
                                <a:srgbClr val="000000"/>
                              </a:solidFill>
                              <a:latin typeface="Verdana" panose="020B0604030504040204" pitchFamily="34" charset="0"/>
                            </a:rPr>
                            <a:t>OrderNumber</a:t>
                          </a:r>
                          <a:endParaRPr lang="en-US" altLang="en-US"/>
                        </a:p>
                      </p:txBody>
                    </p:sp>
                    <p:sp>
                      <p:nvSpPr>
                        <p:cNvPr id="17477" name="Rectangle 18">
                          <a:extLst>
                            <a:ext uri="{FF2B5EF4-FFF2-40B4-BE49-F238E27FC236}">
                              <a16:creationId xmlns:a16="http://schemas.microsoft.com/office/drawing/2014/main" id="{593C58E4-6267-C65D-DAA6-98C51157145C}"/>
                            </a:ext>
                          </a:extLst>
                        </p:cNvPr>
                        <p:cNvSpPr>
                          <a:spLocks noChangeArrowheads="1"/>
                        </p:cNvSpPr>
                        <p:nvPr/>
                      </p:nvSpPr>
                      <p:spPr bwMode="auto">
                        <a:xfrm>
                          <a:off x="1236" y="394"/>
                          <a:ext cx="1643" cy="164"/>
                        </a:xfrm>
                        <a:prstGeom prst="rect">
                          <a:avLst/>
                        </a:prstGeom>
                        <a:noFill/>
                        <a:ln w="7">
                          <a:solidFill>
                            <a:srgbClr val="A0A0A0"/>
                          </a:solidFill>
                          <a:miter lim="800000"/>
                          <a:headEnd/>
                          <a:tailEnd/>
                        </a:ln>
                        <a:extLst>
                          <a:ext uri="{909E8E84-426E-40DD-AFC4-6F175D3DCCD1}">
                            <a14:hiddenFill xmlns:a14="http://schemas.microsoft.com/office/drawing/2010/main">
                              <a:solidFill>
                                <a:srgbClr val="FFFFFF"/>
                              </a:solidFill>
                            </a14:hiddenFill>
                          </a:ext>
                        </a:extLst>
                      </p:spPr>
                      <p:txBody>
                        <a:bodyPr/>
                        <a:lstStyle>
                          <a:lvl1pPr eaLnBrk="0" hangingPunct="0">
                            <a:defRPr sz="2400">
                              <a:solidFill>
                                <a:schemeClr val="tx1"/>
                              </a:solidFill>
                              <a:latin typeface="Times New Roman" panose="02020603050405020304" pitchFamily="18" charset="0"/>
                            </a:defRPr>
                          </a:lvl1pPr>
                          <a:lvl2pPr marL="742950" indent="-285750" eaLnBrk="0" hangingPunct="0">
                            <a:defRPr sz="2400">
                              <a:solidFill>
                                <a:schemeClr val="tx1"/>
                              </a:solidFill>
                              <a:latin typeface="Times New Roman" panose="02020603050405020304" pitchFamily="18" charset="0"/>
                            </a:defRPr>
                          </a:lvl2pPr>
                          <a:lvl3pPr marL="1143000" indent="-228600" eaLnBrk="0" hangingPunct="0">
                            <a:defRPr sz="2400">
                              <a:solidFill>
                                <a:schemeClr val="tx1"/>
                              </a:solidFill>
                              <a:latin typeface="Times New Roman" panose="02020603050405020304" pitchFamily="18" charset="0"/>
                            </a:defRPr>
                          </a:lvl3pPr>
                          <a:lvl4pPr marL="1600200" indent="-228600" eaLnBrk="0" hangingPunct="0">
                            <a:defRPr sz="2400">
                              <a:solidFill>
                                <a:schemeClr val="tx1"/>
                              </a:solidFill>
                              <a:latin typeface="Times New Roman" panose="02020603050405020304" pitchFamily="18" charset="0"/>
                            </a:defRPr>
                          </a:lvl4pPr>
                          <a:lvl5pPr marL="2057400" indent="-228600" eaLnBrk="0" hangingPunct="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a:p>
                      </p:txBody>
                    </p:sp>
                  </p:grpSp>
                  <p:grpSp>
                    <p:nvGrpSpPr>
                      <p:cNvPr id="17452" name="Group 21">
                        <a:extLst>
                          <a:ext uri="{FF2B5EF4-FFF2-40B4-BE49-F238E27FC236}">
                            <a16:creationId xmlns:a16="http://schemas.microsoft.com/office/drawing/2014/main" id="{644E0E79-0346-401B-4777-1F52496AF9E4}"/>
                          </a:ext>
                        </a:extLst>
                      </p:cNvPr>
                      <p:cNvGrpSpPr>
                        <a:grpSpLocks/>
                      </p:cNvGrpSpPr>
                      <p:nvPr/>
                    </p:nvGrpSpPr>
                    <p:grpSpPr bwMode="auto">
                      <a:xfrm>
                        <a:off x="0" y="558"/>
                        <a:ext cx="1236" cy="164"/>
                        <a:chOff x="0" y="558"/>
                        <a:chExt cx="1236" cy="164"/>
                      </a:xfrm>
                    </p:grpSpPr>
                    <p:sp>
                      <p:nvSpPr>
                        <p:cNvPr id="17474" name="Rectangle 8">
                          <a:extLst>
                            <a:ext uri="{FF2B5EF4-FFF2-40B4-BE49-F238E27FC236}">
                              <a16:creationId xmlns:a16="http://schemas.microsoft.com/office/drawing/2014/main" id="{F38EB80A-E31C-0486-AD0A-27E414F1256F}"/>
                            </a:ext>
                          </a:extLst>
                        </p:cNvPr>
                        <p:cNvSpPr>
                          <a:spLocks noChangeArrowheads="1"/>
                        </p:cNvSpPr>
                        <p:nvPr/>
                      </p:nvSpPr>
                      <p:spPr bwMode="auto">
                        <a:xfrm>
                          <a:off x="0" y="558"/>
                          <a:ext cx="1236" cy="164"/>
                        </a:xfrm>
                        <a:prstGeom prst="rect">
                          <a:avLst/>
                        </a:prstGeom>
                        <a:solidFill>
                          <a:srgbClr val="F1F1F1"/>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Times New Roman" panose="02020603050405020304" pitchFamily="18" charset="0"/>
                            </a:defRPr>
                          </a:lvl1pPr>
                          <a:lvl2pPr marL="742950" indent="-285750" eaLnBrk="0" hangingPunct="0">
                            <a:defRPr sz="2400">
                              <a:solidFill>
                                <a:schemeClr val="tx1"/>
                              </a:solidFill>
                              <a:latin typeface="Times New Roman" panose="02020603050405020304" pitchFamily="18" charset="0"/>
                            </a:defRPr>
                          </a:lvl2pPr>
                          <a:lvl3pPr marL="1143000" indent="-228600" eaLnBrk="0" hangingPunct="0">
                            <a:defRPr sz="2400">
                              <a:solidFill>
                                <a:schemeClr val="tx1"/>
                              </a:solidFill>
                              <a:latin typeface="Times New Roman" panose="02020603050405020304" pitchFamily="18" charset="0"/>
                            </a:defRPr>
                          </a:lvl3pPr>
                          <a:lvl4pPr marL="1600200" indent="-228600" eaLnBrk="0" hangingPunct="0">
                            <a:defRPr sz="2400">
                              <a:solidFill>
                                <a:schemeClr val="tx1"/>
                              </a:solidFill>
                              <a:latin typeface="Times New Roman" panose="02020603050405020304" pitchFamily="18" charset="0"/>
                            </a:defRPr>
                          </a:lvl4pPr>
                          <a:lvl5pPr marL="2057400" indent="-228600" eaLnBrk="0" hangingPunct="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r>
                            <a:rPr lang="en-US" altLang="en-US" sz="1100">
                              <a:solidFill>
                                <a:srgbClr val="000000"/>
                              </a:solidFill>
                              <a:latin typeface="Verdana" panose="020B0604030504040204" pitchFamily="34" charset="0"/>
                            </a:rPr>
                            <a:t>Sega</a:t>
                          </a:r>
                          <a:endParaRPr lang="en-US" altLang="en-US"/>
                        </a:p>
                      </p:txBody>
                    </p:sp>
                    <p:sp>
                      <p:nvSpPr>
                        <p:cNvPr id="17475" name="Rectangle 20">
                          <a:extLst>
                            <a:ext uri="{FF2B5EF4-FFF2-40B4-BE49-F238E27FC236}">
                              <a16:creationId xmlns:a16="http://schemas.microsoft.com/office/drawing/2014/main" id="{45A838A9-BDA5-CC6B-E764-16D571B4F72D}"/>
                            </a:ext>
                          </a:extLst>
                        </p:cNvPr>
                        <p:cNvSpPr>
                          <a:spLocks noChangeArrowheads="1"/>
                        </p:cNvSpPr>
                        <p:nvPr/>
                      </p:nvSpPr>
                      <p:spPr bwMode="auto">
                        <a:xfrm>
                          <a:off x="0" y="558"/>
                          <a:ext cx="1236" cy="164"/>
                        </a:xfrm>
                        <a:prstGeom prst="rect">
                          <a:avLst/>
                        </a:prstGeom>
                        <a:noFill/>
                        <a:ln w="7">
                          <a:solidFill>
                            <a:srgbClr val="A0A0A0"/>
                          </a:solidFill>
                          <a:miter lim="800000"/>
                          <a:headEnd/>
                          <a:tailEnd/>
                        </a:ln>
                        <a:extLst>
                          <a:ext uri="{909E8E84-426E-40DD-AFC4-6F175D3DCCD1}">
                            <a14:hiddenFill xmlns:a14="http://schemas.microsoft.com/office/drawing/2010/main">
                              <a:solidFill>
                                <a:srgbClr val="FFFFFF"/>
                              </a:solidFill>
                            </a14:hiddenFill>
                          </a:ext>
                        </a:extLst>
                      </p:spPr>
                      <p:txBody>
                        <a:bodyPr/>
                        <a:lstStyle>
                          <a:lvl1pPr eaLnBrk="0" hangingPunct="0">
                            <a:defRPr sz="2400">
                              <a:solidFill>
                                <a:schemeClr val="tx1"/>
                              </a:solidFill>
                              <a:latin typeface="Times New Roman" panose="02020603050405020304" pitchFamily="18" charset="0"/>
                            </a:defRPr>
                          </a:lvl1pPr>
                          <a:lvl2pPr marL="742950" indent="-285750" eaLnBrk="0" hangingPunct="0">
                            <a:defRPr sz="2400">
                              <a:solidFill>
                                <a:schemeClr val="tx1"/>
                              </a:solidFill>
                              <a:latin typeface="Times New Roman" panose="02020603050405020304" pitchFamily="18" charset="0"/>
                            </a:defRPr>
                          </a:lvl2pPr>
                          <a:lvl3pPr marL="1143000" indent="-228600" eaLnBrk="0" hangingPunct="0">
                            <a:defRPr sz="2400">
                              <a:solidFill>
                                <a:schemeClr val="tx1"/>
                              </a:solidFill>
                              <a:latin typeface="Times New Roman" panose="02020603050405020304" pitchFamily="18" charset="0"/>
                            </a:defRPr>
                          </a:lvl3pPr>
                          <a:lvl4pPr marL="1600200" indent="-228600" eaLnBrk="0" hangingPunct="0">
                            <a:defRPr sz="2400">
                              <a:solidFill>
                                <a:schemeClr val="tx1"/>
                              </a:solidFill>
                              <a:latin typeface="Times New Roman" panose="02020603050405020304" pitchFamily="18" charset="0"/>
                            </a:defRPr>
                          </a:lvl4pPr>
                          <a:lvl5pPr marL="2057400" indent="-228600" eaLnBrk="0" hangingPunct="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a:p>
                      </p:txBody>
                    </p:sp>
                  </p:grpSp>
                  <p:grpSp>
                    <p:nvGrpSpPr>
                      <p:cNvPr id="17453" name="Group 23">
                        <a:extLst>
                          <a:ext uri="{FF2B5EF4-FFF2-40B4-BE49-F238E27FC236}">
                            <a16:creationId xmlns:a16="http://schemas.microsoft.com/office/drawing/2014/main" id="{168D42E4-2122-656E-8C12-19CC8BFAD42E}"/>
                          </a:ext>
                        </a:extLst>
                      </p:cNvPr>
                      <p:cNvGrpSpPr>
                        <a:grpSpLocks/>
                      </p:cNvGrpSpPr>
                      <p:nvPr/>
                    </p:nvGrpSpPr>
                    <p:grpSpPr bwMode="auto">
                      <a:xfrm>
                        <a:off x="1236" y="558"/>
                        <a:ext cx="1643" cy="164"/>
                        <a:chOff x="1236" y="558"/>
                        <a:chExt cx="1643" cy="164"/>
                      </a:xfrm>
                    </p:grpSpPr>
                    <p:sp>
                      <p:nvSpPr>
                        <p:cNvPr id="17472" name="Rectangle 9">
                          <a:extLst>
                            <a:ext uri="{FF2B5EF4-FFF2-40B4-BE49-F238E27FC236}">
                              <a16:creationId xmlns:a16="http://schemas.microsoft.com/office/drawing/2014/main" id="{CA884BDC-9969-AF0A-708C-723D15146379}"/>
                            </a:ext>
                          </a:extLst>
                        </p:cNvPr>
                        <p:cNvSpPr>
                          <a:spLocks noChangeArrowheads="1"/>
                        </p:cNvSpPr>
                        <p:nvPr/>
                      </p:nvSpPr>
                      <p:spPr bwMode="auto">
                        <a:xfrm>
                          <a:off x="1236" y="558"/>
                          <a:ext cx="1643" cy="164"/>
                        </a:xfrm>
                        <a:prstGeom prst="rect">
                          <a:avLst/>
                        </a:prstGeom>
                        <a:solidFill>
                          <a:srgbClr val="F1F1F1"/>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Times New Roman" panose="02020603050405020304" pitchFamily="18" charset="0"/>
                            </a:defRPr>
                          </a:lvl1pPr>
                          <a:lvl2pPr marL="742950" indent="-285750" eaLnBrk="0" hangingPunct="0">
                            <a:defRPr sz="2400">
                              <a:solidFill>
                                <a:schemeClr val="tx1"/>
                              </a:solidFill>
                              <a:latin typeface="Times New Roman" panose="02020603050405020304" pitchFamily="18" charset="0"/>
                            </a:defRPr>
                          </a:lvl2pPr>
                          <a:lvl3pPr marL="1143000" indent="-228600" eaLnBrk="0" hangingPunct="0">
                            <a:defRPr sz="2400">
                              <a:solidFill>
                                <a:schemeClr val="tx1"/>
                              </a:solidFill>
                              <a:latin typeface="Times New Roman" panose="02020603050405020304" pitchFamily="18" charset="0"/>
                            </a:defRPr>
                          </a:lvl3pPr>
                          <a:lvl4pPr marL="1600200" indent="-228600" eaLnBrk="0" hangingPunct="0">
                            <a:defRPr sz="2400">
                              <a:solidFill>
                                <a:schemeClr val="tx1"/>
                              </a:solidFill>
                              <a:latin typeface="Times New Roman" panose="02020603050405020304" pitchFamily="18" charset="0"/>
                            </a:defRPr>
                          </a:lvl4pPr>
                          <a:lvl5pPr marL="2057400" indent="-228600" eaLnBrk="0" hangingPunct="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r>
                            <a:rPr lang="en-US" altLang="en-US" sz="1100">
                              <a:solidFill>
                                <a:srgbClr val="000000"/>
                              </a:solidFill>
                              <a:latin typeface="Verdana" panose="020B0604030504040204" pitchFamily="34" charset="0"/>
                            </a:rPr>
                            <a:t>3412</a:t>
                          </a:r>
                          <a:endParaRPr lang="en-US" altLang="en-US"/>
                        </a:p>
                      </p:txBody>
                    </p:sp>
                    <p:sp>
                      <p:nvSpPr>
                        <p:cNvPr id="17473" name="Rectangle 22">
                          <a:extLst>
                            <a:ext uri="{FF2B5EF4-FFF2-40B4-BE49-F238E27FC236}">
                              <a16:creationId xmlns:a16="http://schemas.microsoft.com/office/drawing/2014/main" id="{C4BF9BBB-C781-9452-02B6-AC08CE383917}"/>
                            </a:ext>
                          </a:extLst>
                        </p:cNvPr>
                        <p:cNvSpPr>
                          <a:spLocks noChangeArrowheads="1"/>
                        </p:cNvSpPr>
                        <p:nvPr/>
                      </p:nvSpPr>
                      <p:spPr bwMode="auto">
                        <a:xfrm>
                          <a:off x="1236" y="558"/>
                          <a:ext cx="1643" cy="164"/>
                        </a:xfrm>
                        <a:prstGeom prst="rect">
                          <a:avLst/>
                        </a:prstGeom>
                        <a:noFill/>
                        <a:ln w="7">
                          <a:solidFill>
                            <a:srgbClr val="A0A0A0"/>
                          </a:solidFill>
                          <a:miter lim="800000"/>
                          <a:headEnd/>
                          <a:tailEnd/>
                        </a:ln>
                        <a:extLst>
                          <a:ext uri="{909E8E84-426E-40DD-AFC4-6F175D3DCCD1}">
                            <a14:hiddenFill xmlns:a14="http://schemas.microsoft.com/office/drawing/2010/main">
                              <a:solidFill>
                                <a:srgbClr val="FFFFFF"/>
                              </a:solidFill>
                            </a14:hiddenFill>
                          </a:ext>
                        </a:extLst>
                      </p:spPr>
                      <p:txBody>
                        <a:bodyPr/>
                        <a:lstStyle>
                          <a:lvl1pPr eaLnBrk="0" hangingPunct="0">
                            <a:defRPr sz="2400">
                              <a:solidFill>
                                <a:schemeClr val="tx1"/>
                              </a:solidFill>
                              <a:latin typeface="Times New Roman" panose="02020603050405020304" pitchFamily="18" charset="0"/>
                            </a:defRPr>
                          </a:lvl1pPr>
                          <a:lvl2pPr marL="742950" indent="-285750" eaLnBrk="0" hangingPunct="0">
                            <a:defRPr sz="2400">
                              <a:solidFill>
                                <a:schemeClr val="tx1"/>
                              </a:solidFill>
                              <a:latin typeface="Times New Roman" panose="02020603050405020304" pitchFamily="18" charset="0"/>
                            </a:defRPr>
                          </a:lvl2pPr>
                          <a:lvl3pPr marL="1143000" indent="-228600" eaLnBrk="0" hangingPunct="0">
                            <a:defRPr sz="2400">
                              <a:solidFill>
                                <a:schemeClr val="tx1"/>
                              </a:solidFill>
                              <a:latin typeface="Times New Roman" panose="02020603050405020304" pitchFamily="18" charset="0"/>
                            </a:defRPr>
                          </a:lvl3pPr>
                          <a:lvl4pPr marL="1600200" indent="-228600" eaLnBrk="0" hangingPunct="0">
                            <a:defRPr sz="2400">
                              <a:solidFill>
                                <a:schemeClr val="tx1"/>
                              </a:solidFill>
                              <a:latin typeface="Times New Roman" panose="02020603050405020304" pitchFamily="18" charset="0"/>
                            </a:defRPr>
                          </a:lvl4pPr>
                          <a:lvl5pPr marL="2057400" indent="-228600" eaLnBrk="0" hangingPunct="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a:p>
                      </p:txBody>
                    </p:sp>
                  </p:grpSp>
                  <p:grpSp>
                    <p:nvGrpSpPr>
                      <p:cNvPr id="17454" name="Group 25">
                        <a:extLst>
                          <a:ext uri="{FF2B5EF4-FFF2-40B4-BE49-F238E27FC236}">
                            <a16:creationId xmlns:a16="http://schemas.microsoft.com/office/drawing/2014/main" id="{8134ACFC-5886-5764-1CA2-04D741FE14D5}"/>
                          </a:ext>
                        </a:extLst>
                      </p:cNvPr>
                      <p:cNvGrpSpPr>
                        <a:grpSpLocks/>
                      </p:cNvGrpSpPr>
                      <p:nvPr/>
                    </p:nvGrpSpPr>
                    <p:grpSpPr bwMode="auto">
                      <a:xfrm>
                        <a:off x="0" y="722"/>
                        <a:ext cx="1236" cy="164"/>
                        <a:chOff x="0" y="722"/>
                        <a:chExt cx="1236" cy="164"/>
                      </a:xfrm>
                    </p:grpSpPr>
                    <p:sp>
                      <p:nvSpPr>
                        <p:cNvPr id="17470" name="Rectangle 10">
                          <a:extLst>
                            <a:ext uri="{FF2B5EF4-FFF2-40B4-BE49-F238E27FC236}">
                              <a16:creationId xmlns:a16="http://schemas.microsoft.com/office/drawing/2014/main" id="{A38276CA-910A-721A-D3E4-3D5CC422CCD9}"/>
                            </a:ext>
                          </a:extLst>
                        </p:cNvPr>
                        <p:cNvSpPr>
                          <a:spLocks noChangeArrowheads="1"/>
                        </p:cNvSpPr>
                        <p:nvPr/>
                      </p:nvSpPr>
                      <p:spPr bwMode="auto">
                        <a:xfrm>
                          <a:off x="0" y="722"/>
                          <a:ext cx="1236" cy="164"/>
                        </a:xfrm>
                        <a:prstGeom prst="rect">
                          <a:avLst/>
                        </a:prstGeom>
                        <a:solidFill>
                          <a:srgbClr val="F1F1F1"/>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Times New Roman" panose="02020603050405020304" pitchFamily="18" charset="0"/>
                            </a:defRPr>
                          </a:lvl1pPr>
                          <a:lvl2pPr marL="742950" indent="-285750" eaLnBrk="0" hangingPunct="0">
                            <a:defRPr sz="2400">
                              <a:solidFill>
                                <a:schemeClr val="tx1"/>
                              </a:solidFill>
                              <a:latin typeface="Times New Roman" panose="02020603050405020304" pitchFamily="18" charset="0"/>
                            </a:defRPr>
                          </a:lvl2pPr>
                          <a:lvl3pPr marL="1143000" indent="-228600" eaLnBrk="0" hangingPunct="0">
                            <a:defRPr sz="2400">
                              <a:solidFill>
                                <a:schemeClr val="tx1"/>
                              </a:solidFill>
                              <a:latin typeface="Times New Roman" panose="02020603050405020304" pitchFamily="18" charset="0"/>
                            </a:defRPr>
                          </a:lvl3pPr>
                          <a:lvl4pPr marL="1600200" indent="-228600" eaLnBrk="0" hangingPunct="0">
                            <a:defRPr sz="2400">
                              <a:solidFill>
                                <a:schemeClr val="tx1"/>
                              </a:solidFill>
                              <a:latin typeface="Times New Roman" panose="02020603050405020304" pitchFamily="18" charset="0"/>
                            </a:defRPr>
                          </a:lvl4pPr>
                          <a:lvl5pPr marL="2057400" indent="-228600" eaLnBrk="0" hangingPunct="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r>
                            <a:rPr lang="en-US" altLang="en-US" sz="1100">
                              <a:solidFill>
                                <a:srgbClr val="000000"/>
                              </a:solidFill>
                              <a:latin typeface="Verdana" panose="020B0604030504040204" pitchFamily="34" charset="0"/>
                            </a:rPr>
                            <a:t>W3Schools</a:t>
                          </a:r>
                          <a:endParaRPr lang="en-US" altLang="en-US"/>
                        </a:p>
                      </p:txBody>
                    </p:sp>
                    <p:sp>
                      <p:nvSpPr>
                        <p:cNvPr id="17471" name="Rectangle 24">
                          <a:extLst>
                            <a:ext uri="{FF2B5EF4-FFF2-40B4-BE49-F238E27FC236}">
                              <a16:creationId xmlns:a16="http://schemas.microsoft.com/office/drawing/2014/main" id="{314EFC72-D793-52CB-9C92-E7164AC6578F}"/>
                            </a:ext>
                          </a:extLst>
                        </p:cNvPr>
                        <p:cNvSpPr>
                          <a:spLocks noChangeArrowheads="1"/>
                        </p:cNvSpPr>
                        <p:nvPr/>
                      </p:nvSpPr>
                      <p:spPr bwMode="auto">
                        <a:xfrm>
                          <a:off x="0" y="722"/>
                          <a:ext cx="1236" cy="164"/>
                        </a:xfrm>
                        <a:prstGeom prst="rect">
                          <a:avLst/>
                        </a:prstGeom>
                        <a:noFill/>
                        <a:ln w="7">
                          <a:solidFill>
                            <a:srgbClr val="A0A0A0"/>
                          </a:solidFill>
                          <a:miter lim="800000"/>
                          <a:headEnd/>
                          <a:tailEnd/>
                        </a:ln>
                        <a:extLst>
                          <a:ext uri="{909E8E84-426E-40DD-AFC4-6F175D3DCCD1}">
                            <a14:hiddenFill xmlns:a14="http://schemas.microsoft.com/office/drawing/2010/main">
                              <a:solidFill>
                                <a:srgbClr val="FFFFFF"/>
                              </a:solidFill>
                            </a14:hiddenFill>
                          </a:ext>
                        </a:extLst>
                      </p:spPr>
                      <p:txBody>
                        <a:bodyPr/>
                        <a:lstStyle>
                          <a:lvl1pPr eaLnBrk="0" hangingPunct="0">
                            <a:defRPr sz="2400">
                              <a:solidFill>
                                <a:schemeClr val="tx1"/>
                              </a:solidFill>
                              <a:latin typeface="Times New Roman" panose="02020603050405020304" pitchFamily="18" charset="0"/>
                            </a:defRPr>
                          </a:lvl1pPr>
                          <a:lvl2pPr marL="742950" indent="-285750" eaLnBrk="0" hangingPunct="0">
                            <a:defRPr sz="2400">
                              <a:solidFill>
                                <a:schemeClr val="tx1"/>
                              </a:solidFill>
                              <a:latin typeface="Times New Roman" panose="02020603050405020304" pitchFamily="18" charset="0"/>
                            </a:defRPr>
                          </a:lvl2pPr>
                          <a:lvl3pPr marL="1143000" indent="-228600" eaLnBrk="0" hangingPunct="0">
                            <a:defRPr sz="2400">
                              <a:solidFill>
                                <a:schemeClr val="tx1"/>
                              </a:solidFill>
                              <a:latin typeface="Times New Roman" panose="02020603050405020304" pitchFamily="18" charset="0"/>
                            </a:defRPr>
                          </a:lvl3pPr>
                          <a:lvl4pPr marL="1600200" indent="-228600" eaLnBrk="0" hangingPunct="0">
                            <a:defRPr sz="2400">
                              <a:solidFill>
                                <a:schemeClr val="tx1"/>
                              </a:solidFill>
                              <a:latin typeface="Times New Roman" panose="02020603050405020304" pitchFamily="18" charset="0"/>
                            </a:defRPr>
                          </a:lvl4pPr>
                          <a:lvl5pPr marL="2057400" indent="-228600" eaLnBrk="0" hangingPunct="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a:p>
                      </p:txBody>
                    </p:sp>
                  </p:grpSp>
                  <p:grpSp>
                    <p:nvGrpSpPr>
                      <p:cNvPr id="17455" name="Group 27">
                        <a:extLst>
                          <a:ext uri="{FF2B5EF4-FFF2-40B4-BE49-F238E27FC236}">
                            <a16:creationId xmlns:a16="http://schemas.microsoft.com/office/drawing/2014/main" id="{0F7C0887-14CB-A40E-FA0B-680DB04D396F}"/>
                          </a:ext>
                        </a:extLst>
                      </p:cNvPr>
                      <p:cNvGrpSpPr>
                        <a:grpSpLocks/>
                      </p:cNvGrpSpPr>
                      <p:nvPr/>
                    </p:nvGrpSpPr>
                    <p:grpSpPr bwMode="auto">
                      <a:xfrm>
                        <a:off x="1236" y="722"/>
                        <a:ext cx="1643" cy="164"/>
                        <a:chOff x="1236" y="722"/>
                        <a:chExt cx="1643" cy="164"/>
                      </a:xfrm>
                    </p:grpSpPr>
                    <p:sp>
                      <p:nvSpPr>
                        <p:cNvPr id="17468" name="Rectangle 11">
                          <a:extLst>
                            <a:ext uri="{FF2B5EF4-FFF2-40B4-BE49-F238E27FC236}">
                              <a16:creationId xmlns:a16="http://schemas.microsoft.com/office/drawing/2014/main" id="{B45DF930-7AE6-69F6-4BB5-7C2EC152AD6A}"/>
                            </a:ext>
                          </a:extLst>
                        </p:cNvPr>
                        <p:cNvSpPr>
                          <a:spLocks noChangeArrowheads="1"/>
                        </p:cNvSpPr>
                        <p:nvPr/>
                      </p:nvSpPr>
                      <p:spPr bwMode="auto">
                        <a:xfrm>
                          <a:off x="1236" y="722"/>
                          <a:ext cx="1643" cy="164"/>
                        </a:xfrm>
                        <a:prstGeom prst="rect">
                          <a:avLst/>
                        </a:prstGeom>
                        <a:solidFill>
                          <a:srgbClr val="F1F1F1"/>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Times New Roman" panose="02020603050405020304" pitchFamily="18" charset="0"/>
                            </a:defRPr>
                          </a:lvl1pPr>
                          <a:lvl2pPr marL="742950" indent="-285750" eaLnBrk="0" hangingPunct="0">
                            <a:defRPr sz="2400">
                              <a:solidFill>
                                <a:schemeClr val="tx1"/>
                              </a:solidFill>
                              <a:latin typeface="Times New Roman" panose="02020603050405020304" pitchFamily="18" charset="0"/>
                            </a:defRPr>
                          </a:lvl2pPr>
                          <a:lvl3pPr marL="1143000" indent="-228600" eaLnBrk="0" hangingPunct="0">
                            <a:defRPr sz="2400">
                              <a:solidFill>
                                <a:schemeClr val="tx1"/>
                              </a:solidFill>
                              <a:latin typeface="Times New Roman" panose="02020603050405020304" pitchFamily="18" charset="0"/>
                            </a:defRPr>
                          </a:lvl3pPr>
                          <a:lvl4pPr marL="1600200" indent="-228600" eaLnBrk="0" hangingPunct="0">
                            <a:defRPr sz="2400">
                              <a:solidFill>
                                <a:schemeClr val="tx1"/>
                              </a:solidFill>
                              <a:latin typeface="Times New Roman" panose="02020603050405020304" pitchFamily="18" charset="0"/>
                            </a:defRPr>
                          </a:lvl4pPr>
                          <a:lvl5pPr marL="2057400" indent="-228600" eaLnBrk="0" hangingPunct="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r>
                            <a:rPr lang="en-US" altLang="en-US" sz="1100">
                              <a:solidFill>
                                <a:srgbClr val="000000"/>
                              </a:solidFill>
                              <a:latin typeface="Verdana" panose="020B0604030504040204" pitchFamily="34" charset="0"/>
                            </a:rPr>
                            <a:t>2312</a:t>
                          </a:r>
                          <a:endParaRPr lang="en-US" altLang="en-US"/>
                        </a:p>
                      </p:txBody>
                    </p:sp>
                    <p:sp>
                      <p:nvSpPr>
                        <p:cNvPr id="17469" name="Rectangle 26">
                          <a:extLst>
                            <a:ext uri="{FF2B5EF4-FFF2-40B4-BE49-F238E27FC236}">
                              <a16:creationId xmlns:a16="http://schemas.microsoft.com/office/drawing/2014/main" id="{A0A71762-18A6-99D3-793B-619CC2CE8E47}"/>
                            </a:ext>
                          </a:extLst>
                        </p:cNvPr>
                        <p:cNvSpPr>
                          <a:spLocks noChangeArrowheads="1"/>
                        </p:cNvSpPr>
                        <p:nvPr/>
                      </p:nvSpPr>
                      <p:spPr bwMode="auto">
                        <a:xfrm>
                          <a:off x="1236" y="722"/>
                          <a:ext cx="1643" cy="164"/>
                        </a:xfrm>
                        <a:prstGeom prst="rect">
                          <a:avLst/>
                        </a:prstGeom>
                        <a:noFill/>
                        <a:ln w="7">
                          <a:solidFill>
                            <a:srgbClr val="A0A0A0"/>
                          </a:solidFill>
                          <a:miter lim="800000"/>
                          <a:headEnd/>
                          <a:tailEnd/>
                        </a:ln>
                        <a:extLst>
                          <a:ext uri="{909E8E84-426E-40DD-AFC4-6F175D3DCCD1}">
                            <a14:hiddenFill xmlns:a14="http://schemas.microsoft.com/office/drawing/2010/main">
                              <a:solidFill>
                                <a:srgbClr val="FFFFFF"/>
                              </a:solidFill>
                            </a14:hiddenFill>
                          </a:ext>
                        </a:extLst>
                      </p:spPr>
                      <p:txBody>
                        <a:bodyPr/>
                        <a:lstStyle>
                          <a:lvl1pPr eaLnBrk="0" hangingPunct="0">
                            <a:defRPr sz="2400">
                              <a:solidFill>
                                <a:schemeClr val="tx1"/>
                              </a:solidFill>
                              <a:latin typeface="Times New Roman" panose="02020603050405020304" pitchFamily="18" charset="0"/>
                            </a:defRPr>
                          </a:lvl1pPr>
                          <a:lvl2pPr marL="742950" indent="-285750" eaLnBrk="0" hangingPunct="0">
                            <a:defRPr sz="2400">
                              <a:solidFill>
                                <a:schemeClr val="tx1"/>
                              </a:solidFill>
                              <a:latin typeface="Times New Roman" panose="02020603050405020304" pitchFamily="18" charset="0"/>
                            </a:defRPr>
                          </a:lvl2pPr>
                          <a:lvl3pPr marL="1143000" indent="-228600" eaLnBrk="0" hangingPunct="0">
                            <a:defRPr sz="2400">
                              <a:solidFill>
                                <a:schemeClr val="tx1"/>
                              </a:solidFill>
                              <a:latin typeface="Times New Roman" panose="02020603050405020304" pitchFamily="18" charset="0"/>
                            </a:defRPr>
                          </a:lvl3pPr>
                          <a:lvl4pPr marL="1600200" indent="-228600" eaLnBrk="0" hangingPunct="0">
                            <a:defRPr sz="2400">
                              <a:solidFill>
                                <a:schemeClr val="tx1"/>
                              </a:solidFill>
                              <a:latin typeface="Times New Roman" panose="02020603050405020304" pitchFamily="18" charset="0"/>
                            </a:defRPr>
                          </a:lvl4pPr>
                          <a:lvl5pPr marL="2057400" indent="-228600" eaLnBrk="0" hangingPunct="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a:p>
                      </p:txBody>
                    </p:sp>
                  </p:grpSp>
                  <p:grpSp>
                    <p:nvGrpSpPr>
                      <p:cNvPr id="17456" name="Group 29">
                        <a:extLst>
                          <a:ext uri="{FF2B5EF4-FFF2-40B4-BE49-F238E27FC236}">
                            <a16:creationId xmlns:a16="http://schemas.microsoft.com/office/drawing/2014/main" id="{52EBC7A2-32CE-FAC8-B5CF-2C672AB8FA73}"/>
                          </a:ext>
                        </a:extLst>
                      </p:cNvPr>
                      <p:cNvGrpSpPr>
                        <a:grpSpLocks/>
                      </p:cNvGrpSpPr>
                      <p:nvPr/>
                    </p:nvGrpSpPr>
                    <p:grpSpPr bwMode="auto">
                      <a:xfrm>
                        <a:off x="0" y="886"/>
                        <a:ext cx="1236" cy="164"/>
                        <a:chOff x="0" y="886"/>
                        <a:chExt cx="1236" cy="164"/>
                      </a:xfrm>
                    </p:grpSpPr>
                    <p:sp>
                      <p:nvSpPr>
                        <p:cNvPr id="17466" name="Rectangle 12">
                          <a:extLst>
                            <a:ext uri="{FF2B5EF4-FFF2-40B4-BE49-F238E27FC236}">
                              <a16:creationId xmlns:a16="http://schemas.microsoft.com/office/drawing/2014/main" id="{5525C9D6-D954-EF1E-3DF7-7C8E205527C7}"/>
                            </a:ext>
                          </a:extLst>
                        </p:cNvPr>
                        <p:cNvSpPr>
                          <a:spLocks noChangeArrowheads="1"/>
                        </p:cNvSpPr>
                        <p:nvPr/>
                      </p:nvSpPr>
                      <p:spPr bwMode="auto">
                        <a:xfrm>
                          <a:off x="0" y="886"/>
                          <a:ext cx="1236" cy="164"/>
                        </a:xfrm>
                        <a:prstGeom prst="rect">
                          <a:avLst/>
                        </a:prstGeom>
                        <a:solidFill>
                          <a:srgbClr val="F1F1F1"/>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Times New Roman" panose="02020603050405020304" pitchFamily="18" charset="0"/>
                            </a:defRPr>
                          </a:lvl1pPr>
                          <a:lvl2pPr marL="742950" indent="-285750" eaLnBrk="0" hangingPunct="0">
                            <a:defRPr sz="2400">
                              <a:solidFill>
                                <a:schemeClr val="tx1"/>
                              </a:solidFill>
                              <a:latin typeface="Times New Roman" panose="02020603050405020304" pitchFamily="18" charset="0"/>
                            </a:defRPr>
                          </a:lvl2pPr>
                          <a:lvl3pPr marL="1143000" indent="-228600" eaLnBrk="0" hangingPunct="0">
                            <a:defRPr sz="2400">
                              <a:solidFill>
                                <a:schemeClr val="tx1"/>
                              </a:solidFill>
                              <a:latin typeface="Times New Roman" panose="02020603050405020304" pitchFamily="18" charset="0"/>
                            </a:defRPr>
                          </a:lvl3pPr>
                          <a:lvl4pPr marL="1600200" indent="-228600" eaLnBrk="0" hangingPunct="0">
                            <a:defRPr sz="2400">
                              <a:solidFill>
                                <a:schemeClr val="tx1"/>
                              </a:solidFill>
                              <a:latin typeface="Times New Roman" panose="02020603050405020304" pitchFamily="18" charset="0"/>
                            </a:defRPr>
                          </a:lvl4pPr>
                          <a:lvl5pPr marL="2057400" indent="-228600" eaLnBrk="0" hangingPunct="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r>
                            <a:rPr lang="en-US" altLang="en-US" sz="1100">
                              <a:solidFill>
                                <a:srgbClr val="000000"/>
                              </a:solidFill>
                              <a:latin typeface="Verdana" panose="020B0604030504040204" pitchFamily="34" charset="0"/>
                            </a:rPr>
                            <a:t>Trio</a:t>
                          </a:r>
                          <a:endParaRPr lang="en-US" altLang="en-US"/>
                        </a:p>
                      </p:txBody>
                    </p:sp>
                    <p:sp>
                      <p:nvSpPr>
                        <p:cNvPr id="17467" name="Rectangle 28">
                          <a:extLst>
                            <a:ext uri="{FF2B5EF4-FFF2-40B4-BE49-F238E27FC236}">
                              <a16:creationId xmlns:a16="http://schemas.microsoft.com/office/drawing/2014/main" id="{AF01165F-C1DB-B7D2-9B5C-152C35230393}"/>
                            </a:ext>
                          </a:extLst>
                        </p:cNvPr>
                        <p:cNvSpPr>
                          <a:spLocks noChangeArrowheads="1"/>
                        </p:cNvSpPr>
                        <p:nvPr/>
                      </p:nvSpPr>
                      <p:spPr bwMode="auto">
                        <a:xfrm>
                          <a:off x="0" y="886"/>
                          <a:ext cx="1236" cy="164"/>
                        </a:xfrm>
                        <a:prstGeom prst="rect">
                          <a:avLst/>
                        </a:prstGeom>
                        <a:noFill/>
                        <a:ln w="7">
                          <a:solidFill>
                            <a:srgbClr val="A0A0A0"/>
                          </a:solidFill>
                          <a:miter lim="800000"/>
                          <a:headEnd/>
                          <a:tailEnd/>
                        </a:ln>
                        <a:extLst>
                          <a:ext uri="{909E8E84-426E-40DD-AFC4-6F175D3DCCD1}">
                            <a14:hiddenFill xmlns:a14="http://schemas.microsoft.com/office/drawing/2010/main">
                              <a:solidFill>
                                <a:srgbClr val="FFFFFF"/>
                              </a:solidFill>
                            </a14:hiddenFill>
                          </a:ext>
                        </a:extLst>
                      </p:spPr>
                      <p:txBody>
                        <a:bodyPr/>
                        <a:lstStyle>
                          <a:lvl1pPr eaLnBrk="0" hangingPunct="0">
                            <a:defRPr sz="2400">
                              <a:solidFill>
                                <a:schemeClr val="tx1"/>
                              </a:solidFill>
                              <a:latin typeface="Times New Roman" panose="02020603050405020304" pitchFamily="18" charset="0"/>
                            </a:defRPr>
                          </a:lvl1pPr>
                          <a:lvl2pPr marL="742950" indent="-285750" eaLnBrk="0" hangingPunct="0">
                            <a:defRPr sz="2400">
                              <a:solidFill>
                                <a:schemeClr val="tx1"/>
                              </a:solidFill>
                              <a:latin typeface="Times New Roman" panose="02020603050405020304" pitchFamily="18" charset="0"/>
                            </a:defRPr>
                          </a:lvl2pPr>
                          <a:lvl3pPr marL="1143000" indent="-228600" eaLnBrk="0" hangingPunct="0">
                            <a:defRPr sz="2400">
                              <a:solidFill>
                                <a:schemeClr val="tx1"/>
                              </a:solidFill>
                              <a:latin typeface="Times New Roman" panose="02020603050405020304" pitchFamily="18" charset="0"/>
                            </a:defRPr>
                          </a:lvl3pPr>
                          <a:lvl4pPr marL="1600200" indent="-228600" eaLnBrk="0" hangingPunct="0">
                            <a:defRPr sz="2400">
                              <a:solidFill>
                                <a:schemeClr val="tx1"/>
                              </a:solidFill>
                              <a:latin typeface="Times New Roman" panose="02020603050405020304" pitchFamily="18" charset="0"/>
                            </a:defRPr>
                          </a:lvl4pPr>
                          <a:lvl5pPr marL="2057400" indent="-228600" eaLnBrk="0" hangingPunct="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a:p>
                      </p:txBody>
                    </p:sp>
                  </p:grpSp>
                  <p:grpSp>
                    <p:nvGrpSpPr>
                      <p:cNvPr id="17457" name="Group 31">
                        <a:extLst>
                          <a:ext uri="{FF2B5EF4-FFF2-40B4-BE49-F238E27FC236}">
                            <a16:creationId xmlns:a16="http://schemas.microsoft.com/office/drawing/2014/main" id="{F2647156-6BF0-5131-1368-240FB2677B20}"/>
                          </a:ext>
                        </a:extLst>
                      </p:cNvPr>
                      <p:cNvGrpSpPr>
                        <a:grpSpLocks/>
                      </p:cNvGrpSpPr>
                      <p:nvPr/>
                    </p:nvGrpSpPr>
                    <p:grpSpPr bwMode="auto">
                      <a:xfrm>
                        <a:off x="1236" y="886"/>
                        <a:ext cx="1643" cy="164"/>
                        <a:chOff x="1236" y="886"/>
                        <a:chExt cx="1643" cy="164"/>
                      </a:xfrm>
                    </p:grpSpPr>
                    <p:sp>
                      <p:nvSpPr>
                        <p:cNvPr id="17464" name="Rectangle 13">
                          <a:extLst>
                            <a:ext uri="{FF2B5EF4-FFF2-40B4-BE49-F238E27FC236}">
                              <a16:creationId xmlns:a16="http://schemas.microsoft.com/office/drawing/2014/main" id="{76C5CC17-891E-7B81-EC9D-7A8374EFFF0C}"/>
                            </a:ext>
                          </a:extLst>
                        </p:cNvPr>
                        <p:cNvSpPr>
                          <a:spLocks noChangeArrowheads="1"/>
                        </p:cNvSpPr>
                        <p:nvPr/>
                      </p:nvSpPr>
                      <p:spPr bwMode="auto">
                        <a:xfrm>
                          <a:off x="1236" y="886"/>
                          <a:ext cx="1643" cy="164"/>
                        </a:xfrm>
                        <a:prstGeom prst="rect">
                          <a:avLst/>
                        </a:prstGeom>
                        <a:solidFill>
                          <a:srgbClr val="F1F1F1"/>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Times New Roman" panose="02020603050405020304" pitchFamily="18" charset="0"/>
                            </a:defRPr>
                          </a:lvl1pPr>
                          <a:lvl2pPr marL="742950" indent="-285750" eaLnBrk="0" hangingPunct="0">
                            <a:defRPr sz="2400">
                              <a:solidFill>
                                <a:schemeClr val="tx1"/>
                              </a:solidFill>
                              <a:latin typeface="Times New Roman" panose="02020603050405020304" pitchFamily="18" charset="0"/>
                            </a:defRPr>
                          </a:lvl2pPr>
                          <a:lvl3pPr marL="1143000" indent="-228600" eaLnBrk="0" hangingPunct="0">
                            <a:defRPr sz="2400">
                              <a:solidFill>
                                <a:schemeClr val="tx1"/>
                              </a:solidFill>
                              <a:latin typeface="Times New Roman" panose="02020603050405020304" pitchFamily="18" charset="0"/>
                            </a:defRPr>
                          </a:lvl3pPr>
                          <a:lvl4pPr marL="1600200" indent="-228600" eaLnBrk="0" hangingPunct="0">
                            <a:defRPr sz="2400">
                              <a:solidFill>
                                <a:schemeClr val="tx1"/>
                              </a:solidFill>
                              <a:latin typeface="Times New Roman" panose="02020603050405020304" pitchFamily="18" charset="0"/>
                            </a:defRPr>
                          </a:lvl4pPr>
                          <a:lvl5pPr marL="2057400" indent="-228600" eaLnBrk="0" hangingPunct="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r>
                            <a:rPr lang="en-US" altLang="en-US" sz="1100">
                              <a:solidFill>
                                <a:srgbClr val="000000"/>
                              </a:solidFill>
                              <a:latin typeface="Verdana" panose="020B0604030504040204" pitchFamily="34" charset="0"/>
                            </a:rPr>
                            <a:t>4678</a:t>
                          </a:r>
                          <a:endParaRPr lang="en-US" altLang="en-US"/>
                        </a:p>
                      </p:txBody>
                    </p:sp>
                    <p:sp>
                      <p:nvSpPr>
                        <p:cNvPr id="17465" name="Rectangle 30">
                          <a:extLst>
                            <a:ext uri="{FF2B5EF4-FFF2-40B4-BE49-F238E27FC236}">
                              <a16:creationId xmlns:a16="http://schemas.microsoft.com/office/drawing/2014/main" id="{5EB82312-BB6E-0555-585B-089499BC97CA}"/>
                            </a:ext>
                          </a:extLst>
                        </p:cNvPr>
                        <p:cNvSpPr>
                          <a:spLocks noChangeArrowheads="1"/>
                        </p:cNvSpPr>
                        <p:nvPr/>
                      </p:nvSpPr>
                      <p:spPr bwMode="auto">
                        <a:xfrm>
                          <a:off x="1236" y="886"/>
                          <a:ext cx="1643" cy="164"/>
                        </a:xfrm>
                        <a:prstGeom prst="rect">
                          <a:avLst/>
                        </a:prstGeom>
                        <a:noFill/>
                        <a:ln w="7">
                          <a:solidFill>
                            <a:srgbClr val="A0A0A0"/>
                          </a:solidFill>
                          <a:miter lim="800000"/>
                          <a:headEnd/>
                          <a:tailEnd/>
                        </a:ln>
                        <a:extLst>
                          <a:ext uri="{909E8E84-426E-40DD-AFC4-6F175D3DCCD1}">
                            <a14:hiddenFill xmlns:a14="http://schemas.microsoft.com/office/drawing/2010/main">
                              <a:solidFill>
                                <a:srgbClr val="FFFFFF"/>
                              </a:solidFill>
                            </a14:hiddenFill>
                          </a:ext>
                        </a:extLst>
                      </p:spPr>
                      <p:txBody>
                        <a:bodyPr/>
                        <a:lstStyle>
                          <a:lvl1pPr eaLnBrk="0" hangingPunct="0">
                            <a:defRPr sz="2400">
                              <a:solidFill>
                                <a:schemeClr val="tx1"/>
                              </a:solidFill>
                              <a:latin typeface="Times New Roman" panose="02020603050405020304" pitchFamily="18" charset="0"/>
                            </a:defRPr>
                          </a:lvl1pPr>
                          <a:lvl2pPr marL="742950" indent="-285750" eaLnBrk="0" hangingPunct="0">
                            <a:defRPr sz="2400">
                              <a:solidFill>
                                <a:schemeClr val="tx1"/>
                              </a:solidFill>
                              <a:latin typeface="Times New Roman" panose="02020603050405020304" pitchFamily="18" charset="0"/>
                            </a:defRPr>
                          </a:lvl2pPr>
                          <a:lvl3pPr marL="1143000" indent="-228600" eaLnBrk="0" hangingPunct="0">
                            <a:defRPr sz="2400">
                              <a:solidFill>
                                <a:schemeClr val="tx1"/>
                              </a:solidFill>
                              <a:latin typeface="Times New Roman" panose="02020603050405020304" pitchFamily="18" charset="0"/>
                            </a:defRPr>
                          </a:lvl3pPr>
                          <a:lvl4pPr marL="1600200" indent="-228600" eaLnBrk="0" hangingPunct="0">
                            <a:defRPr sz="2400">
                              <a:solidFill>
                                <a:schemeClr val="tx1"/>
                              </a:solidFill>
                              <a:latin typeface="Times New Roman" panose="02020603050405020304" pitchFamily="18" charset="0"/>
                            </a:defRPr>
                          </a:lvl4pPr>
                          <a:lvl5pPr marL="2057400" indent="-228600" eaLnBrk="0" hangingPunct="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a:p>
                      </p:txBody>
                    </p:sp>
                  </p:grpSp>
                  <p:grpSp>
                    <p:nvGrpSpPr>
                      <p:cNvPr id="17458" name="Group 33">
                        <a:extLst>
                          <a:ext uri="{FF2B5EF4-FFF2-40B4-BE49-F238E27FC236}">
                            <a16:creationId xmlns:a16="http://schemas.microsoft.com/office/drawing/2014/main" id="{E3DFE40E-49D6-E6B6-87E7-3C7C21EB1410}"/>
                          </a:ext>
                        </a:extLst>
                      </p:cNvPr>
                      <p:cNvGrpSpPr>
                        <a:grpSpLocks/>
                      </p:cNvGrpSpPr>
                      <p:nvPr/>
                    </p:nvGrpSpPr>
                    <p:grpSpPr bwMode="auto">
                      <a:xfrm>
                        <a:off x="0" y="1050"/>
                        <a:ext cx="1236" cy="164"/>
                        <a:chOff x="0" y="1050"/>
                        <a:chExt cx="1236" cy="164"/>
                      </a:xfrm>
                    </p:grpSpPr>
                    <p:sp>
                      <p:nvSpPr>
                        <p:cNvPr id="17462" name="Rectangle 14">
                          <a:extLst>
                            <a:ext uri="{FF2B5EF4-FFF2-40B4-BE49-F238E27FC236}">
                              <a16:creationId xmlns:a16="http://schemas.microsoft.com/office/drawing/2014/main" id="{BBE0B0D0-377D-6C89-48B8-C178A92C5044}"/>
                            </a:ext>
                          </a:extLst>
                        </p:cNvPr>
                        <p:cNvSpPr>
                          <a:spLocks noChangeArrowheads="1"/>
                        </p:cNvSpPr>
                        <p:nvPr/>
                      </p:nvSpPr>
                      <p:spPr bwMode="auto">
                        <a:xfrm>
                          <a:off x="0" y="1050"/>
                          <a:ext cx="1236" cy="164"/>
                        </a:xfrm>
                        <a:prstGeom prst="rect">
                          <a:avLst/>
                        </a:prstGeom>
                        <a:solidFill>
                          <a:srgbClr val="F1F1F1"/>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Times New Roman" panose="02020603050405020304" pitchFamily="18" charset="0"/>
                            </a:defRPr>
                          </a:lvl1pPr>
                          <a:lvl2pPr marL="742950" indent="-285750" eaLnBrk="0" hangingPunct="0">
                            <a:defRPr sz="2400">
                              <a:solidFill>
                                <a:schemeClr val="tx1"/>
                              </a:solidFill>
                              <a:latin typeface="Times New Roman" panose="02020603050405020304" pitchFamily="18" charset="0"/>
                            </a:defRPr>
                          </a:lvl2pPr>
                          <a:lvl3pPr marL="1143000" indent="-228600" eaLnBrk="0" hangingPunct="0">
                            <a:defRPr sz="2400">
                              <a:solidFill>
                                <a:schemeClr val="tx1"/>
                              </a:solidFill>
                              <a:latin typeface="Times New Roman" panose="02020603050405020304" pitchFamily="18" charset="0"/>
                            </a:defRPr>
                          </a:lvl3pPr>
                          <a:lvl4pPr marL="1600200" indent="-228600" eaLnBrk="0" hangingPunct="0">
                            <a:defRPr sz="2400">
                              <a:solidFill>
                                <a:schemeClr val="tx1"/>
                              </a:solidFill>
                              <a:latin typeface="Times New Roman" panose="02020603050405020304" pitchFamily="18" charset="0"/>
                            </a:defRPr>
                          </a:lvl4pPr>
                          <a:lvl5pPr marL="2057400" indent="-228600" eaLnBrk="0" hangingPunct="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r>
                            <a:rPr lang="en-US" altLang="en-US" sz="1100">
                              <a:solidFill>
                                <a:srgbClr val="000000"/>
                              </a:solidFill>
                              <a:latin typeface="Verdana" panose="020B0604030504040204" pitchFamily="34" charset="0"/>
                            </a:rPr>
                            <a:t>W3Schools</a:t>
                          </a:r>
                          <a:endParaRPr lang="en-US" altLang="en-US"/>
                        </a:p>
                      </p:txBody>
                    </p:sp>
                    <p:sp>
                      <p:nvSpPr>
                        <p:cNvPr id="17463" name="Rectangle 32">
                          <a:extLst>
                            <a:ext uri="{FF2B5EF4-FFF2-40B4-BE49-F238E27FC236}">
                              <a16:creationId xmlns:a16="http://schemas.microsoft.com/office/drawing/2014/main" id="{F49E2FCB-4D4D-CCB6-CFC0-9A78262699ED}"/>
                            </a:ext>
                          </a:extLst>
                        </p:cNvPr>
                        <p:cNvSpPr>
                          <a:spLocks noChangeArrowheads="1"/>
                        </p:cNvSpPr>
                        <p:nvPr/>
                      </p:nvSpPr>
                      <p:spPr bwMode="auto">
                        <a:xfrm>
                          <a:off x="0" y="1050"/>
                          <a:ext cx="1236" cy="164"/>
                        </a:xfrm>
                        <a:prstGeom prst="rect">
                          <a:avLst/>
                        </a:prstGeom>
                        <a:noFill/>
                        <a:ln w="7">
                          <a:solidFill>
                            <a:srgbClr val="A0A0A0"/>
                          </a:solidFill>
                          <a:miter lim="800000"/>
                          <a:headEnd/>
                          <a:tailEnd/>
                        </a:ln>
                        <a:extLst>
                          <a:ext uri="{909E8E84-426E-40DD-AFC4-6F175D3DCCD1}">
                            <a14:hiddenFill xmlns:a14="http://schemas.microsoft.com/office/drawing/2010/main">
                              <a:solidFill>
                                <a:srgbClr val="FFFFFF"/>
                              </a:solidFill>
                            </a14:hiddenFill>
                          </a:ext>
                        </a:extLst>
                      </p:spPr>
                      <p:txBody>
                        <a:bodyPr/>
                        <a:lstStyle>
                          <a:lvl1pPr eaLnBrk="0" hangingPunct="0">
                            <a:defRPr sz="2400">
                              <a:solidFill>
                                <a:schemeClr val="tx1"/>
                              </a:solidFill>
                              <a:latin typeface="Times New Roman" panose="02020603050405020304" pitchFamily="18" charset="0"/>
                            </a:defRPr>
                          </a:lvl1pPr>
                          <a:lvl2pPr marL="742950" indent="-285750" eaLnBrk="0" hangingPunct="0">
                            <a:defRPr sz="2400">
                              <a:solidFill>
                                <a:schemeClr val="tx1"/>
                              </a:solidFill>
                              <a:latin typeface="Times New Roman" panose="02020603050405020304" pitchFamily="18" charset="0"/>
                            </a:defRPr>
                          </a:lvl2pPr>
                          <a:lvl3pPr marL="1143000" indent="-228600" eaLnBrk="0" hangingPunct="0">
                            <a:defRPr sz="2400">
                              <a:solidFill>
                                <a:schemeClr val="tx1"/>
                              </a:solidFill>
                              <a:latin typeface="Times New Roman" panose="02020603050405020304" pitchFamily="18" charset="0"/>
                            </a:defRPr>
                          </a:lvl3pPr>
                          <a:lvl4pPr marL="1600200" indent="-228600" eaLnBrk="0" hangingPunct="0">
                            <a:defRPr sz="2400">
                              <a:solidFill>
                                <a:schemeClr val="tx1"/>
                              </a:solidFill>
                              <a:latin typeface="Times New Roman" panose="02020603050405020304" pitchFamily="18" charset="0"/>
                            </a:defRPr>
                          </a:lvl4pPr>
                          <a:lvl5pPr marL="2057400" indent="-228600" eaLnBrk="0" hangingPunct="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a:p>
                      </p:txBody>
                    </p:sp>
                  </p:grpSp>
                  <p:grpSp>
                    <p:nvGrpSpPr>
                      <p:cNvPr id="17459" name="Group 35">
                        <a:extLst>
                          <a:ext uri="{FF2B5EF4-FFF2-40B4-BE49-F238E27FC236}">
                            <a16:creationId xmlns:a16="http://schemas.microsoft.com/office/drawing/2014/main" id="{4048B30B-ED5C-D6F4-8F33-A447E860902F}"/>
                          </a:ext>
                        </a:extLst>
                      </p:cNvPr>
                      <p:cNvGrpSpPr>
                        <a:grpSpLocks/>
                      </p:cNvGrpSpPr>
                      <p:nvPr/>
                    </p:nvGrpSpPr>
                    <p:grpSpPr bwMode="auto">
                      <a:xfrm>
                        <a:off x="1236" y="1050"/>
                        <a:ext cx="1643" cy="164"/>
                        <a:chOff x="1236" y="1050"/>
                        <a:chExt cx="1643" cy="164"/>
                      </a:xfrm>
                    </p:grpSpPr>
                    <p:sp>
                      <p:nvSpPr>
                        <p:cNvPr id="17460" name="Rectangle 15">
                          <a:extLst>
                            <a:ext uri="{FF2B5EF4-FFF2-40B4-BE49-F238E27FC236}">
                              <a16:creationId xmlns:a16="http://schemas.microsoft.com/office/drawing/2014/main" id="{D11A09C1-E5CC-5D97-32A9-6FD68F64544E}"/>
                            </a:ext>
                          </a:extLst>
                        </p:cNvPr>
                        <p:cNvSpPr>
                          <a:spLocks noChangeArrowheads="1"/>
                        </p:cNvSpPr>
                        <p:nvPr/>
                      </p:nvSpPr>
                      <p:spPr bwMode="auto">
                        <a:xfrm>
                          <a:off x="1236" y="1050"/>
                          <a:ext cx="1643" cy="164"/>
                        </a:xfrm>
                        <a:prstGeom prst="rect">
                          <a:avLst/>
                        </a:prstGeom>
                        <a:solidFill>
                          <a:srgbClr val="F1F1F1"/>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Times New Roman" panose="02020603050405020304" pitchFamily="18" charset="0"/>
                            </a:defRPr>
                          </a:lvl1pPr>
                          <a:lvl2pPr marL="742950" indent="-285750" eaLnBrk="0" hangingPunct="0">
                            <a:defRPr sz="2400">
                              <a:solidFill>
                                <a:schemeClr val="tx1"/>
                              </a:solidFill>
                              <a:latin typeface="Times New Roman" panose="02020603050405020304" pitchFamily="18" charset="0"/>
                            </a:defRPr>
                          </a:lvl2pPr>
                          <a:lvl3pPr marL="1143000" indent="-228600" eaLnBrk="0" hangingPunct="0">
                            <a:defRPr sz="2400">
                              <a:solidFill>
                                <a:schemeClr val="tx1"/>
                              </a:solidFill>
                              <a:latin typeface="Times New Roman" panose="02020603050405020304" pitchFamily="18" charset="0"/>
                            </a:defRPr>
                          </a:lvl3pPr>
                          <a:lvl4pPr marL="1600200" indent="-228600" eaLnBrk="0" hangingPunct="0">
                            <a:defRPr sz="2400">
                              <a:solidFill>
                                <a:schemeClr val="tx1"/>
                              </a:solidFill>
                              <a:latin typeface="Times New Roman" panose="02020603050405020304" pitchFamily="18" charset="0"/>
                            </a:defRPr>
                          </a:lvl4pPr>
                          <a:lvl5pPr marL="2057400" indent="-228600" eaLnBrk="0" hangingPunct="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r>
                            <a:rPr lang="en-US" altLang="en-US" sz="1100">
                              <a:solidFill>
                                <a:srgbClr val="000000"/>
                              </a:solidFill>
                              <a:latin typeface="Verdana" panose="020B0604030504040204" pitchFamily="34" charset="0"/>
                            </a:rPr>
                            <a:t>6798</a:t>
                          </a:r>
                          <a:endParaRPr lang="en-US" altLang="en-US"/>
                        </a:p>
                      </p:txBody>
                    </p:sp>
                    <p:sp>
                      <p:nvSpPr>
                        <p:cNvPr id="17461" name="Rectangle 34">
                          <a:extLst>
                            <a:ext uri="{FF2B5EF4-FFF2-40B4-BE49-F238E27FC236}">
                              <a16:creationId xmlns:a16="http://schemas.microsoft.com/office/drawing/2014/main" id="{02301D50-04AF-BAD8-D7DD-833C39CC88D5}"/>
                            </a:ext>
                          </a:extLst>
                        </p:cNvPr>
                        <p:cNvSpPr>
                          <a:spLocks noChangeArrowheads="1"/>
                        </p:cNvSpPr>
                        <p:nvPr/>
                      </p:nvSpPr>
                      <p:spPr bwMode="auto">
                        <a:xfrm>
                          <a:off x="1236" y="1050"/>
                          <a:ext cx="1643" cy="164"/>
                        </a:xfrm>
                        <a:prstGeom prst="rect">
                          <a:avLst/>
                        </a:prstGeom>
                        <a:noFill/>
                        <a:ln w="7">
                          <a:solidFill>
                            <a:srgbClr val="A0A0A0"/>
                          </a:solidFill>
                          <a:miter lim="800000"/>
                          <a:headEnd/>
                          <a:tailEnd/>
                        </a:ln>
                        <a:extLst>
                          <a:ext uri="{909E8E84-426E-40DD-AFC4-6F175D3DCCD1}">
                            <a14:hiddenFill xmlns:a14="http://schemas.microsoft.com/office/drawing/2010/main">
                              <a:solidFill>
                                <a:srgbClr val="FFFFFF"/>
                              </a:solidFill>
                            </a14:hiddenFill>
                          </a:ext>
                        </a:extLst>
                      </p:spPr>
                      <p:txBody>
                        <a:bodyPr/>
                        <a:lstStyle>
                          <a:lvl1pPr eaLnBrk="0" hangingPunct="0">
                            <a:defRPr sz="2400">
                              <a:solidFill>
                                <a:schemeClr val="tx1"/>
                              </a:solidFill>
                              <a:latin typeface="Times New Roman" panose="02020603050405020304" pitchFamily="18" charset="0"/>
                            </a:defRPr>
                          </a:lvl1pPr>
                          <a:lvl2pPr marL="742950" indent="-285750" eaLnBrk="0" hangingPunct="0">
                            <a:defRPr sz="2400">
                              <a:solidFill>
                                <a:schemeClr val="tx1"/>
                              </a:solidFill>
                              <a:latin typeface="Times New Roman" panose="02020603050405020304" pitchFamily="18" charset="0"/>
                            </a:defRPr>
                          </a:lvl2pPr>
                          <a:lvl3pPr marL="1143000" indent="-228600" eaLnBrk="0" hangingPunct="0">
                            <a:defRPr sz="2400">
                              <a:solidFill>
                                <a:schemeClr val="tx1"/>
                              </a:solidFill>
                              <a:latin typeface="Times New Roman" panose="02020603050405020304" pitchFamily="18" charset="0"/>
                            </a:defRPr>
                          </a:lvl3pPr>
                          <a:lvl4pPr marL="1600200" indent="-228600" eaLnBrk="0" hangingPunct="0">
                            <a:defRPr sz="2400">
                              <a:solidFill>
                                <a:schemeClr val="tx1"/>
                              </a:solidFill>
                              <a:latin typeface="Times New Roman" panose="02020603050405020304" pitchFamily="18" charset="0"/>
                            </a:defRPr>
                          </a:lvl4pPr>
                          <a:lvl5pPr marL="2057400" indent="-228600" eaLnBrk="0" hangingPunct="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a:p>
                      </p:txBody>
                    </p:sp>
                  </p:grpSp>
                </p:grpSp>
                <p:sp>
                  <p:nvSpPr>
                    <p:cNvPr id="17449" name="Rectangle 37">
                      <a:extLst>
                        <a:ext uri="{FF2B5EF4-FFF2-40B4-BE49-F238E27FC236}">
                          <a16:creationId xmlns:a16="http://schemas.microsoft.com/office/drawing/2014/main" id="{9AA00A45-BE8F-C5EC-FB0C-C3B46BFBD0E6}"/>
                        </a:ext>
                      </a:extLst>
                    </p:cNvPr>
                    <p:cNvSpPr>
                      <a:spLocks noChangeArrowheads="1"/>
                    </p:cNvSpPr>
                    <p:nvPr/>
                  </p:nvSpPr>
                  <p:spPr bwMode="auto">
                    <a:xfrm>
                      <a:off x="-3" y="391"/>
                      <a:ext cx="2885" cy="826"/>
                    </a:xfrm>
                    <a:prstGeom prst="rect">
                      <a:avLst/>
                    </a:prstGeom>
                    <a:noFill/>
                    <a:ln w="9525">
                      <a:solidFill>
                        <a:srgbClr val="A0A0A0"/>
                      </a:solidFill>
                      <a:miter lim="800000"/>
                      <a:headEnd/>
                      <a:tailEnd/>
                    </a:ln>
                    <a:extLst>
                      <a:ext uri="{909E8E84-426E-40DD-AFC4-6F175D3DCCD1}">
                        <a14:hiddenFill xmlns:a14="http://schemas.microsoft.com/office/drawing/2010/main">
                          <a:solidFill>
                            <a:srgbClr val="FFFFFF"/>
                          </a:solidFill>
                        </a14:hiddenFill>
                      </a:ext>
                    </a:extLst>
                  </p:spPr>
                  <p:txBody>
                    <a:bodyPr/>
                    <a:lstStyle>
                      <a:lvl1pPr eaLnBrk="0" hangingPunct="0">
                        <a:defRPr sz="2400">
                          <a:solidFill>
                            <a:schemeClr val="tx1"/>
                          </a:solidFill>
                          <a:latin typeface="Times New Roman" panose="02020603050405020304" pitchFamily="18" charset="0"/>
                        </a:defRPr>
                      </a:lvl1pPr>
                      <a:lvl2pPr marL="742950" indent="-285750" eaLnBrk="0" hangingPunct="0">
                        <a:defRPr sz="2400">
                          <a:solidFill>
                            <a:schemeClr val="tx1"/>
                          </a:solidFill>
                          <a:latin typeface="Times New Roman" panose="02020603050405020304" pitchFamily="18" charset="0"/>
                        </a:defRPr>
                      </a:lvl2pPr>
                      <a:lvl3pPr marL="1143000" indent="-228600" eaLnBrk="0" hangingPunct="0">
                        <a:defRPr sz="2400">
                          <a:solidFill>
                            <a:schemeClr val="tx1"/>
                          </a:solidFill>
                          <a:latin typeface="Times New Roman" panose="02020603050405020304" pitchFamily="18" charset="0"/>
                        </a:defRPr>
                      </a:lvl3pPr>
                      <a:lvl4pPr marL="1600200" indent="-228600" eaLnBrk="0" hangingPunct="0">
                        <a:defRPr sz="2400">
                          <a:solidFill>
                            <a:schemeClr val="tx1"/>
                          </a:solidFill>
                          <a:latin typeface="Times New Roman" panose="02020603050405020304" pitchFamily="18" charset="0"/>
                        </a:defRPr>
                      </a:lvl4pPr>
                      <a:lvl5pPr marL="2057400" indent="-228600" eaLnBrk="0" hangingPunct="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a:p>
                  </p:txBody>
                </p:sp>
              </p:grpSp>
            </p:grpSp>
            <p:sp>
              <p:nvSpPr>
                <p:cNvPr id="17445" name="Rectangle 40">
                  <a:extLst>
                    <a:ext uri="{FF2B5EF4-FFF2-40B4-BE49-F238E27FC236}">
                      <a16:creationId xmlns:a16="http://schemas.microsoft.com/office/drawing/2014/main" id="{3E9122B0-53AB-6C3A-BE50-049C30B96E8B}"/>
                    </a:ext>
                  </a:extLst>
                </p:cNvPr>
                <p:cNvSpPr>
                  <a:spLocks noChangeArrowheads="1"/>
                </p:cNvSpPr>
                <p:nvPr/>
              </p:nvSpPr>
              <p:spPr bwMode="auto">
                <a:xfrm>
                  <a:off x="0" y="0"/>
                  <a:ext cx="2885" cy="1217"/>
                </a:xfrm>
                <a:prstGeom prst="rect">
                  <a:avLst/>
                </a:prstGeom>
                <a:noFill/>
                <a:ln w="7">
                  <a:solidFill>
                    <a:srgbClr val="A0A0A0"/>
                  </a:solidFill>
                  <a:miter lim="800000"/>
                  <a:headEnd/>
                  <a:tailEnd/>
                </a:ln>
                <a:extLst>
                  <a:ext uri="{909E8E84-426E-40DD-AFC4-6F175D3DCCD1}">
                    <a14:hiddenFill xmlns:a14="http://schemas.microsoft.com/office/drawing/2010/main">
                      <a:solidFill>
                        <a:srgbClr val="FFFFFF"/>
                      </a:solidFill>
                    </a14:hiddenFill>
                  </a:ext>
                </a:extLst>
              </p:spPr>
              <p:txBody>
                <a:bodyPr/>
                <a:lstStyle>
                  <a:lvl1pPr eaLnBrk="0" hangingPunct="0">
                    <a:defRPr sz="2400">
                      <a:solidFill>
                        <a:schemeClr val="tx1"/>
                      </a:solidFill>
                      <a:latin typeface="Times New Roman" panose="02020603050405020304" pitchFamily="18" charset="0"/>
                    </a:defRPr>
                  </a:lvl1pPr>
                  <a:lvl2pPr marL="742950" indent="-285750" eaLnBrk="0" hangingPunct="0">
                    <a:defRPr sz="2400">
                      <a:solidFill>
                        <a:schemeClr val="tx1"/>
                      </a:solidFill>
                      <a:latin typeface="Times New Roman" panose="02020603050405020304" pitchFamily="18" charset="0"/>
                    </a:defRPr>
                  </a:lvl2pPr>
                  <a:lvl3pPr marL="1143000" indent="-228600" eaLnBrk="0" hangingPunct="0">
                    <a:defRPr sz="2400">
                      <a:solidFill>
                        <a:schemeClr val="tx1"/>
                      </a:solidFill>
                      <a:latin typeface="Times New Roman" panose="02020603050405020304" pitchFamily="18" charset="0"/>
                    </a:defRPr>
                  </a:lvl3pPr>
                  <a:lvl4pPr marL="1600200" indent="-228600" eaLnBrk="0" hangingPunct="0">
                    <a:defRPr sz="2400">
                      <a:solidFill>
                        <a:schemeClr val="tx1"/>
                      </a:solidFill>
                      <a:latin typeface="Times New Roman" panose="02020603050405020304" pitchFamily="18" charset="0"/>
                    </a:defRPr>
                  </a:lvl4pPr>
                  <a:lvl5pPr marL="2057400" indent="-228600" eaLnBrk="0" hangingPunct="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a:p>
              </p:txBody>
            </p:sp>
          </p:grpSp>
          <p:sp>
            <p:nvSpPr>
              <p:cNvPr id="17443" name="Rectangle 42">
                <a:extLst>
                  <a:ext uri="{FF2B5EF4-FFF2-40B4-BE49-F238E27FC236}">
                    <a16:creationId xmlns:a16="http://schemas.microsoft.com/office/drawing/2014/main" id="{2F1D4E0F-9E8A-355E-D35A-BE573D0898DE}"/>
                  </a:ext>
                </a:extLst>
              </p:cNvPr>
              <p:cNvSpPr>
                <a:spLocks noChangeArrowheads="1"/>
              </p:cNvSpPr>
              <p:nvPr/>
            </p:nvSpPr>
            <p:spPr bwMode="auto">
              <a:xfrm>
                <a:off x="-3" y="-3"/>
                <a:ext cx="2891" cy="1223"/>
              </a:xfrm>
              <a:prstGeom prst="rect">
                <a:avLst/>
              </a:prstGeom>
              <a:noFill/>
              <a:ln w="9525">
                <a:solidFill>
                  <a:srgbClr val="A0A0A0"/>
                </a:solidFill>
                <a:miter lim="800000"/>
                <a:headEnd/>
                <a:tailEnd/>
              </a:ln>
              <a:extLst>
                <a:ext uri="{909E8E84-426E-40DD-AFC4-6F175D3DCCD1}">
                  <a14:hiddenFill xmlns:a14="http://schemas.microsoft.com/office/drawing/2010/main">
                    <a:solidFill>
                      <a:srgbClr val="FFFFFF"/>
                    </a:solidFill>
                  </a14:hiddenFill>
                </a:ext>
              </a:extLst>
            </p:spPr>
            <p:txBody>
              <a:bodyPr/>
              <a:lstStyle>
                <a:lvl1pPr eaLnBrk="0" hangingPunct="0">
                  <a:defRPr sz="2400">
                    <a:solidFill>
                      <a:schemeClr val="tx1"/>
                    </a:solidFill>
                    <a:latin typeface="Times New Roman" panose="02020603050405020304" pitchFamily="18" charset="0"/>
                  </a:defRPr>
                </a:lvl1pPr>
                <a:lvl2pPr marL="742950" indent="-285750" eaLnBrk="0" hangingPunct="0">
                  <a:defRPr sz="2400">
                    <a:solidFill>
                      <a:schemeClr val="tx1"/>
                    </a:solidFill>
                    <a:latin typeface="Times New Roman" panose="02020603050405020304" pitchFamily="18" charset="0"/>
                  </a:defRPr>
                </a:lvl2pPr>
                <a:lvl3pPr marL="1143000" indent="-228600" eaLnBrk="0" hangingPunct="0">
                  <a:defRPr sz="2400">
                    <a:solidFill>
                      <a:schemeClr val="tx1"/>
                    </a:solidFill>
                    <a:latin typeface="Times New Roman" panose="02020603050405020304" pitchFamily="18" charset="0"/>
                  </a:defRPr>
                </a:lvl3pPr>
                <a:lvl4pPr marL="1600200" indent="-228600" eaLnBrk="0" hangingPunct="0">
                  <a:defRPr sz="2400">
                    <a:solidFill>
                      <a:schemeClr val="tx1"/>
                    </a:solidFill>
                    <a:latin typeface="Times New Roman" panose="02020603050405020304" pitchFamily="18" charset="0"/>
                  </a:defRPr>
                </a:lvl4pPr>
                <a:lvl5pPr marL="2057400" indent="-228600" eaLnBrk="0" hangingPunct="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a:p>
            </p:txBody>
          </p:sp>
        </p:grpSp>
      </p:grpSp>
      <p:grpSp>
        <p:nvGrpSpPr>
          <p:cNvPr id="17412" name="Group 70">
            <a:extLst>
              <a:ext uri="{FF2B5EF4-FFF2-40B4-BE49-F238E27FC236}">
                <a16:creationId xmlns:a16="http://schemas.microsoft.com/office/drawing/2014/main" id="{AE097BFC-83D5-DBC8-5787-C91EF6EB6857}"/>
              </a:ext>
            </a:extLst>
          </p:cNvPr>
          <p:cNvGrpSpPr>
            <a:grpSpLocks/>
          </p:cNvGrpSpPr>
          <p:nvPr/>
        </p:nvGrpSpPr>
        <p:grpSpPr bwMode="auto">
          <a:xfrm>
            <a:off x="7315201" y="3048000"/>
            <a:ext cx="1609725" cy="1320800"/>
            <a:chOff x="-3" y="-3"/>
            <a:chExt cx="2892" cy="832"/>
          </a:xfrm>
        </p:grpSpPr>
        <p:sp>
          <p:nvSpPr>
            <p:cNvPr id="17415" name="Rectangle 45">
              <a:extLst>
                <a:ext uri="{FF2B5EF4-FFF2-40B4-BE49-F238E27FC236}">
                  <a16:creationId xmlns:a16="http://schemas.microsoft.com/office/drawing/2014/main" id="{475D8EAB-4B75-F852-1BF7-83D162BC07C3}"/>
                </a:ext>
              </a:extLst>
            </p:cNvPr>
            <p:cNvSpPr>
              <a:spLocks noChangeArrowheads="1"/>
            </p:cNvSpPr>
            <p:nvPr/>
          </p:nvSpPr>
          <p:spPr bwMode="auto">
            <a:xfrm>
              <a:off x="0" y="0"/>
              <a:ext cx="2756" cy="29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2400">
                  <a:solidFill>
                    <a:schemeClr val="tx1"/>
                  </a:solidFill>
                  <a:latin typeface="Times New Roman" panose="02020603050405020304" pitchFamily="18" charset="0"/>
                </a:defRPr>
              </a:lvl1pPr>
              <a:lvl2pPr marL="742950" indent="-285750" eaLnBrk="0" hangingPunct="0">
                <a:defRPr sz="2400">
                  <a:solidFill>
                    <a:schemeClr val="tx1"/>
                  </a:solidFill>
                  <a:latin typeface="Times New Roman" panose="02020603050405020304" pitchFamily="18" charset="0"/>
                </a:defRPr>
              </a:lvl2pPr>
              <a:lvl3pPr marL="1143000" indent="-228600" eaLnBrk="0" hangingPunct="0">
                <a:defRPr sz="2400">
                  <a:solidFill>
                    <a:schemeClr val="tx1"/>
                  </a:solidFill>
                  <a:latin typeface="Times New Roman" panose="02020603050405020304" pitchFamily="18" charset="0"/>
                </a:defRPr>
              </a:lvl3pPr>
              <a:lvl4pPr marL="1600200" indent="-228600" eaLnBrk="0" hangingPunct="0">
                <a:defRPr sz="2400">
                  <a:solidFill>
                    <a:schemeClr val="tx1"/>
                  </a:solidFill>
                  <a:latin typeface="Times New Roman" panose="02020603050405020304" pitchFamily="18" charset="0"/>
                </a:defRPr>
              </a:lvl4pPr>
              <a:lvl5pPr marL="2057400" indent="-228600" eaLnBrk="0" hangingPunct="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a:p>
          </p:txBody>
        </p:sp>
        <p:grpSp>
          <p:nvGrpSpPr>
            <p:cNvPr id="17416" name="Group 69">
              <a:extLst>
                <a:ext uri="{FF2B5EF4-FFF2-40B4-BE49-F238E27FC236}">
                  <a16:creationId xmlns:a16="http://schemas.microsoft.com/office/drawing/2014/main" id="{5ABCAFE7-F4E7-852A-08A0-E3C3F2142A7B}"/>
                </a:ext>
              </a:extLst>
            </p:cNvPr>
            <p:cNvGrpSpPr>
              <a:grpSpLocks/>
            </p:cNvGrpSpPr>
            <p:nvPr/>
          </p:nvGrpSpPr>
          <p:grpSpPr bwMode="auto">
            <a:xfrm>
              <a:off x="-3" y="-3"/>
              <a:ext cx="2892" cy="832"/>
              <a:chOff x="-3" y="-3"/>
              <a:chExt cx="2892" cy="832"/>
            </a:xfrm>
          </p:grpSpPr>
          <p:grpSp>
            <p:nvGrpSpPr>
              <p:cNvPr id="17417" name="Group 67">
                <a:extLst>
                  <a:ext uri="{FF2B5EF4-FFF2-40B4-BE49-F238E27FC236}">
                    <a16:creationId xmlns:a16="http://schemas.microsoft.com/office/drawing/2014/main" id="{2163ADB9-5366-EC7F-A2C3-431B2C52F72D}"/>
                  </a:ext>
                </a:extLst>
              </p:cNvPr>
              <p:cNvGrpSpPr>
                <a:grpSpLocks/>
              </p:cNvGrpSpPr>
              <p:nvPr/>
            </p:nvGrpSpPr>
            <p:grpSpPr bwMode="auto">
              <a:xfrm>
                <a:off x="0" y="0"/>
                <a:ext cx="2886" cy="826"/>
                <a:chOff x="0" y="0"/>
                <a:chExt cx="2886" cy="826"/>
              </a:xfrm>
            </p:grpSpPr>
            <p:grpSp>
              <p:nvGrpSpPr>
                <p:cNvPr id="17419" name="Group 65">
                  <a:extLst>
                    <a:ext uri="{FF2B5EF4-FFF2-40B4-BE49-F238E27FC236}">
                      <a16:creationId xmlns:a16="http://schemas.microsoft.com/office/drawing/2014/main" id="{A54C1809-60F1-89B6-F700-68B18B5C7A73}"/>
                    </a:ext>
                  </a:extLst>
                </p:cNvPr>
                <p:cNvGrpSpPr>
                  <a:grpSpLocks/>
                </p:cNvGrpSpPr>
                <p:nvPr/>
              </p:nvGrpSpPr>
              <p:grpSpPr bwMode="auto">
                <a:xfrm>
                  <a:off x="0" y="0"/>
                  <a:ext cx="2886" cy="826"/>
                  <a:chOff x="-3" y="-3"/>
                  <a:chExt cx="2886" cy="826"/>
                </a:xfrm>
              </p:grpSpPr>
              <p:sp>
                <p:nvSpPr>
                  <p:cNvPr id="17421" name="Rectangle 46">
                    <a:extLst>
                      <a:ext uri="{FF2B5EF4-FFF2-40B4-BE49-F238E27FC236}">
                        <a16:creationId xmlns:a16="http://schemas.microsoft.com/office/drawing/2014/main" id="{0E4FC926-FE20-9CEA-ADE0-553D8B120ED4}"/>
                      </a:ext>
                    </a:extLst>
                  </p:cNvPr>
                  <p:cNvSpPr>
                    <a:spLocks noChangeArrowheads="1"/>
                  </p:cNvSpPr>
                  <p:nvPr/>
                </p:nvSpPr>
                <p:spPr bwMode="auto">
                  <a:xfrm>
                    <a:off x="0" y="0"/>
                    <a:ext cx="0" cy="291"/>
                  </a:xfrm>
                  <a:prstGeom prst="rect">
                    <a:avLst/>
                  </a:prstGeom>
                  <a:solidFill>
                    <a:srgbClr val="F1F1F1"/>
                  </a:solidFill>
                  <a:ln>
                    <a:noFill/>
                  </a:ln>
                  <a:extLs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2400">
                        <a:solidFill>
                          <a:schemeClr val="tx1"/>
                        </a:solidFill>
                        <a:latin typeface="Times New Roman" panose="02020603050405020304" pitchFamily="18" charset="0"/>
                      </a:defRPr>
                    </a:lvl1pPr>
                    <a:lvl2pPr marL="742950" indent="-285750" eaLnBrk="0" hangingPunct="0">
                      <a:defRPr sz="2400">
                        <a:solidFill>
                          <a:schemeClr val="tx1"/>
                        </a:solidFill>
                        <a:latin typeface="Times New Roman" panose="02020603050405020304" pitchFamily="18" charset="0"/>
                      </a:defRPr>
                    </a:lvl2pPr>
                    <a:lvl3pPr marL="1143000" indent="-228600" eaLnBrk="0" hangingPunct="0">
                      <a:defRPr sz="2400">
                        <a:solidFill>
                          <a:schemeClr val="tx1"/>
                        </a:solidFill>
                        <a:latin typeface="Times New Roman" panose="02020603050405020304" pitchFamily="18" charset="0"/>
                      </a:defRPr>
                    </a:lvl3pPr>
                    <a:lvl4pPr marL="1600200" indent="-228600" eaLnBrk="0" hangingPunct="0">
                      <a:defRPr sz="2400">
                        <a:solidFill>
                          <a:schemeClr val="tx1"/>
                        </a:solidFill>
                        <a:latin typeface="Times New Roman" panose="02020603050405020304" pitchFamily="18" charset="0"/>
                      </a:defRPr>
                    </a:lvl4pPr>
                    <a:lvl5pPr marL="2057400" indent="-228600" eaLnBrk="0" hangingPunct="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a:p>
                </p:txBody>
              </p:sp>
              <p:grpSp>
                <p:nvGrpSpPr>
                  <p:cNvPr id="17422" name="Group 64">
                    <a:extLst>
                      <a:ext uri="{FF2B5EF4-FFF2-40B4-BE49-F238E27FC236}">
                        <a16:creationId xmlns:a16="http://schemas.microsoft.com/office/drawing/2014/main" id="{E043E69D-0071-93E6-F2BD-FCF9BDA53367}"/>
                      </a:ext>
                    </a:extLst>
                  </p:cNvPr>
                  <p:cNvGrpSpPr>
                    <a:grpSpLocks/>
                  </p:cNvGrpSpPr>
                  <p:nvPr/>
                </p:nvGrpSpPr>
                <p:grpSpPr bwMode="auto">
                  <a:xfrm>
                    <a:off x="-3" y="-3"/>
                    <a:ext cx="2886" cy="826"/>
                    <a:chOff x="-3" y="-3"/>
                    <a:chExt cx="2886" cy="826"/>
                  </a:xfrm>
                </p:grpSpPr>
                <p:grpSp>
                  <p:nvGrpSpPr>
                    <p:cNvPr id="17423" name="Group 62">
                      <a:extLst>
                        <a:ext uri="{FF2B5EF4-FFF2-40B4-BE49-F238E27FC236}">
                          <a16:creationId xmlns:a16="http://schemas.microsoft.com/office/drawing/2014/main" id="{408A8AFC-1648-CE87-9EA3-143F73432668}"/>
                        </a:ext>
                      </a:extLst>
                    </p:cNvPr>
                    <p:cNvGrpSpPr>
                      <a:grpSpLocks/>
                    </p:cNvGrpSpPr>
                    <p:nvPr/>
                  </p:nvGrpSpPr>
                  <p:grpSpPr bwMode="auto">
                    <a:xfrm>
                      <a:off x="0" y="0"/>
                      <a:ext cx="2880" cy="820"/>
                      <a:chOff x="0" y="0"/>
                      <a:chExt cx="2880" cy="820"/>
                    </a:xfrm>
                  </p:grpSpPr>
                  <p:grpSp>
                    <p:nvGrpSpPr>
                      <p:cNvPr id="17425" name="Group 53">
                        <a:extLst>
                          <a:ext uri="{FF2B5EF4-FFF2-40B4-BE49-F238E27FC236}">
                            <a16:creationId xmlns:a16="http://schemas.microsoft.com/office/drawing/2014/main" id="{667C1667-32AB-8702-F6FF-3C33E8A8A3C0}"/>
                          </a:ext>
                        </a:extLst>
                      </p:cNvPr>
                      <p:cNvGrpSpPr>
                        <a:grpSpLocks/>
                      </p:cNvGrpSpPr>
                      <p:nvPr/>
                    </p:nvGrpSpPr>
                    <p:grpSpPr bwMode="auto">
                      <a:xfrm>
                        <a:off x="0" y="0"/>
                        <a:ext cx="2880" cy="164"/>
                        <a:chOff x="0" y="0"/>
                        <a:chExt cx="2880" cy="164"/>
                      </a:xfrm>
                    </p:grpSpPr>
                    <p:sp>
                      <p:nvSpPr>
                        <p:cNvPr id="17438" name="Rectangle 47">
                          <a:extLst>
                            <a:ext uri="{FF2B5EF4-FFF2-40B4-BE49-F238E27FC236}">
                              <a16:creationId xmlns:a16="http://schemas.microsoft.com/office/drawing/2014/main" id="{0D4629FD-0EF4-E2E4-EAFE-A0851DEE7496}"/>
                            </a:ext>
                          </a:extLst>
                        </p:cNvPr>
                        <p:cNvSpPr>
                          <a:spLocks noChangeArrowheads="1"/>
                        </p:cNvSpPr>
                        <p:nvPr/>
                      </p:nvSpPr>
                      <p:spPr bwMode="auto">
                        <a:xfrm>
                          <a:off x="0" y="0"/>
                          <a:ext cx="2880" cy="164"/>
                        </a:xfrm>
                        <a:prstGeom prst="rect">
                          <a:avLst/>
                        </a:prstGeom>
                        <a:solidFill>
                          <a:srgbClr val="F1F1F1"/>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Times New Roman" panose="02020603050405020304" pitchFamily="18" charset="0"/>
                            </a:defRPr>
                          </a:lvl1pPr>
                          <a:lvl2pPr marL="742950" indent="-285750" eaLnBrk="0" hangingPunct="0">
                            <a:defRPr sz="2400">
                              <a:solidFill>
                                <a:schemeClr val="tx1"/>
                              </a:solidFill>
                              <a:latin typeface="Times New Roman" panose="02020603050405020304" pitchFamily="18" charset="0"/>
                            </a:defRPr>
                          </a:lvl2pPr>
                          <a:lvl3pPr marL="1143000" indent="-228600" eaLnBrk="0" hangingPunct="0">
                            <a:defRPr sz="2400">
                              <a:solidFill>
                                <a:schemeClr val="tx1"/>
                              </a:solidFill>
                              <a:latin typeface="Times New Roman" panose="02020603050405020304" pitchFamily="18" charset="0"/>
                            </a:defRPr>
                          </a:lvl3pPr>
                          <a:lvl4pPr marL="1600200" indent="-228600" eaLnBrk="0" hangingPunct="0">
                            <a:defRPr sz="2400">
                              <a:solidFill>
                                <a:schemeClr val="tx1"/>
                              </a:solidFill>
                              <a:latin typeface="Times New Roman" panose="02020603050405020304" pitchFamily="18" charset="0"/>
                            </a:defRPr>
                          </a:lvl4pPr>
                          <a:lvl5pPr marL="2057400" indent="-228600" eaLnBrk="0" hangingPunct="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r>
                            <a:rPr lang="en-US" altLang="en-US" sz="1100" b="1">
                              <a:solidFill>
                                <a:srgbClr val="000000"/>
                              </a:solidFill>
                              <a:latin typeface="Verdana" panose="020B0604030504040204" pitchFamily="34" charset="0"/>
                            </a:rPr>
                            <a:t>Company</a:t>
                          </a:r>
                          <a:endParaRPr lang="en-US" altLang="en-US"/>
                        </a:p>
                      </p:txBody>
                    </p:sp>
                    <p:sp>
                      <p:nvSpPr>
                        <p:cNvPr id="17439" name="Rectangle 52">
                          <a:extLst>
                            <a:ext uri="{FF2B5EF4-FFF2-40B4-BE49-F238E27FC236}">
                              <a16:creationId xmlns:a16="http://schemas.microsoft.com/office/drawing/2014/main" id="{04BD8254-018F-1FEC-8DB9-740F0C05F72D}"/>
                            </a:ext>
                          </a:extLst>
                        </p:cNvPr>
                        <p:cNvSpPr>
                          <a:spLocks noChangeArrowheads="1"/>
                        </p:cNvSpPr>
                        <p:nvPr/>
                      </p:nvSpPr>
                      <p:spPr bwMode="auto">
                        <a:xfrm>
                          <a:off x="0" y="0"/>
                          <a:ext cx="2880" cy="164"/>
                        </a:xfrm>
                        <a:prstGeom prst="rect">
                          <a:avLst/>
                        </a:prstGeom>
                        <a:noFill/>
                        <a:ln w="7">
                          <a:solidFill>
                            <a:srgbClr val="A0A0A0"/>
                          </a:solidFill>
                          <a:miter lim="800000"/>
                          <a:headEnd/>
                          <a:tailEnd/>
                        </a:ln>
                        <a:extLst>
                          <a:ext uri="{909E8E84-426E-40DD-AFC4-6F175D3DCCD1}">
                            <a14:hiddenFill xmlns:a14="http://schemas.microsoft.com/office/drawing/2010/main">
                              <a:solidFill>
                                <a:srgbClr val="FFFFFF"/>
                              </a:solidFill>
                            </a14:hiddenFill>
                          </a:ext>
                        </a:extLst>
                      </p:spPr>
                      <p:txBody>
                        <a:bodyPr/>
                        <a:lstStyle>
                          <a:lvl1pPr eaLnBrk="0" hangingPunct="0">
                            <a:defRPr sz="2400">
                              <a:solidFill>
                                <a:schemeClr val="tx1"/>
                              </a:solidFill>
                              <a:latin typeface="Times New Roman" panose="02020603050405020304" pitchFamily="18" charset="0"/>
                            </a:defRPr>
                          </a:lvl1pPr>
                          <a:lvl2pPr marL="742950" indent="-285750" eaLnBrk="0" hangingPunct="0">
                            <a:defRPr sz="2400">
                              <a:solidFill>
                                <a:schemeClr val="tx1"/>
                              </a:solidFill>
                              <a:latin typeface="Times New Roman" panose="02020603050405020304" pitchFamily="18" charset="0"/>
                            </a:defRPr>
                          </a:lvl2pPr>
                          <a:lvl3pPr marL="1143000" indent="-228600" eaLnBrk="0" hangingPunct="0">
                            <a:defRPr sz="2400">
                              <a:solidFill>
                                <a:schemeClr val="tx1"/>
                              </a:solidFill>
                              <a:latin typeface="Times New Roman" panose="02020603050405020304" pitchFamily="18" charset="0"/>
                            </a:defRPr>
                          </a:lvl3pPr>
                          <a:lvl4pPr marL="1600200" indent="-228600" eaLnBrk="0" hangingPunct="0">
                            <a:defRPr sz="2400">
                              <a:solidFill>
                                <a:schemeClr val="tx1"/>
                              </a:solidFill>
                              <a:latin typeface="Times New Roman" panose="02020603050405020304" pitchFamily="18" charset="0"/>
                            </a:defRPr>
                          </a:lvl4pPr>
                          <a:lvl5pPr marL="2057400" indent="-228600" eaLnBrk="0" hangingPunct="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a:p>
                      </p:txBody>
                    </p:sp>
                  </p:grpSp>
                  <p:grpSp>
                    <p:nvGrpSpPr>
                      <p:cNvPr id="17426" name="Group 55">
                        <a:extLst>
                          <a:ext uri="{FF2B5EF4-FFF2-40B4-BE49-F238E27FC236}">
                            <a16:creationId xmlns:a16="http://schemas.microsoft.com/office/drawing/2014/main" id="{48658F55-CB9D-0156-70EC-ACE3E674F9FE}"/>
                          </a:ext>
                        </a:extLst>
                      </p:cNvPr>
                      <p:cNvGrpSpPr>
                        <a:grpSpLocks/>
                      </p:cNvGrpSpPr>
                      <p:nvPr/>
                    </p:nvGrpSpPr>
                    <p:grpSpPr bwMode="auto">
                      <a:xfrm>
                        <a:off x="0" y="164"/>
                        <a:ext cx="2880" cy="164"/>
                        <a:chOff x="0" y="164"/>
                        <a:chExt cx="2880" cy="164"/>
                      </a:xfrm>
                    </p:grpSpPr>
                    <p:sp>
                      <p:nvSpPr>
                        <p:cNvPr id="17436" name="Rectangle 48">
                          <a:extLst>
                            <a:ext uri="{FF2B5EF4-FFF2-40B4-BE49-F238E27FC236}">
                              <a16:creationId xmlns:a16="http://schemas.microsoft.com/office/drawing/2014/main" id="{43A62833-F957-1D36-A9A3-151154BD923F}"/>
                            </a:ext>
                          </a:extLst>
                        </p:cNvPr>
                        <p:cNvSpPr>
                          <a:spLocks noChangeArrowheads="1"/>
                        </p:cNvSpPr>
                        <p:nvPr/>
                      </p:nvSpPr>
                      <p:spPr bwMode="auto">
                        <a:xfrm>
                          <a:off x="0" y="164"/>
                          <a:ext cx="2880" cy="164"/>
                        </a:xfrm>
                        <a:prstGeom prst="rect">
                          <a:avLst/>
                        </a:prstGeom>
                        <a:solidFill>
                          <a:srgbClr val="F1F1F1"/>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Times New Roman" panose="02020603050405020304" pitchFamily="18" charset="0"/>
                            </a:defRPr>
                          </a:lvl1pPr>
                          <a:lvl2pPr marL="742950" indent="-285750" eaLnBrk="0" hangingPunct="0">
                            <a:defRPr sz="2400">
                              <a:solidFill>
                                <a:schemeClr val="tx1"/>
                              </a:solidFill>
                              <a:latin typeface="Times New Roman" panose="02020603050405020304" pitchFamily="18" charset="0"/>
                            </a:defRPr>
                          </a:lvl2pPr>
                          <a:lvl3pPr marL="1143000" indent="-228600" eaLnBrk="0" hangingPunct="0">
                            <a:defRPr sz="2400">
                              <a:solidFill>
                                <a:schemeClr val="tx1"/>
                              </a:solidFill>
                              <a:latin typeface="Times New Roman" panose="02020603050405020304" pitchFamily="18" charset="0"/>
                            </a:defRPr>
                          </a:lvl3pPr>
                          <a:lvl4pPr marL="1600200" indent="-228600" eaLnBrk="0" hangingPunct="0">
                            <a:defRPr sz="2400">
                              <a:solidFill>
                                <a:schemeClr val="tx1"/>
                              </a:solidFill>
                              <a:latin typeface="Times New Roman" panose="02020603050405020304" pitchFamily="18" charset="0"/>
                            </a:defRPr>
                          </a:lvl4pPr>
                          <a:lvl5pPr marL="2057400" indent="-228600" eaLnBrk="0" hangingPunct="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r>
                            <a:rPr lang="en-US" altLang="en-US" sz="1100">
                              <a:solidFill>
                                <a:srgbClr val="000000"/>
                              </a:solidFill>
                              <a:latin typeface="Verdana" panose="020B0604030504040204" pitchFamily="34" charset="0"/>
                            </a:rPr>
                            <a:t>Sega</a:t>
                          </a:r>
                          <a:endParaRPr lang="en-US" altLang="en-US"/>
                        </a:p>
                      </p:txBody>
                    </p:sp>
                    <p:sp>
                      <p:nvSpPr>
                        <p:cNvPr id="17437" name="Rectangle 54">
                          <a:extLst>
                            <a:ext uri="{FF2B5EF4-FFF2-40B4-BE49-F238E27FC236}">
                              <a16:creationId xmlns:a16="http://schemas.microsoft.com/office/drawing/2014/main" id="{B13EF9A5-B6C7-8520-0F13-11F439D978DD}"/>
                            </a:ext>
                          </a:extLst>
                        </p:cNvPr>
                        <p:cNvSpPr>
                          <a:spLocks noChangeArrowheads="1"/>
                        </p:cNvSpPr>
                        <p:nvPr/>
                      </p:nvSpPr>
                      <p:spPr bwMode="auto">
                        <a:xfrm>
                          <a:off x="0" y="164"/>
                          <a:ext cx="2880" cy="164"/>
                        </a:xfrm>
                        <a:prstGeom prst="rect">
                          <a:avLst/>
                        </a:prstGeom>
                        <a:noFill/>
                        <a:ln w="7">
                          <a:solidFill>
                            <a:srgbClr val="A0A0A0"/>
                          </a:solidFill>
                          <a:miter lim="800000"/>
                          <a:headEnd/>
                          <a:tailEnd/>
                        </a:ln>
                        <a:extLst>
                          <a:ext uri="{909E8E84-426E-40DD-AFC4-6F175D3DCCD1}">
                            <a14:hiddenFill xmlns:a14="http://schemas.microsoft.com/office/drawing/2010/main">
                              <a:solidFill>
                                <a:srgbClr val="FFFFFF"/>
                              </a:solidFill>
                            </a14:hiddenFill>
                          </a:ext>
                        </a:extLst>
                      </p:spPr>
                      <p:txBody>
                        <a:bodyPr/>
                        <a:lstStyle>
                          <a:lvl1pPr eaLnBrk="0" hangingPunct="0">
                            <a:defRPr sz="2400">
                              <a:solidFill>
                                <a:schemeClr val="tx1"/>
                              </a:solidFill>
                              <a:latin typeface="Times New Roman" panose="02020603050405020304" pitchFamily="18" charset="0"/>
                            </a:defRPr>
                          </a:lvl1pPr>
                          <a:lvl2pPr marL="742950" indent="-285750" eaLnBrk="0" hangingPunct="0">
                            <a:defRPr sz="2400">
                              <a:solidFill>
                                <a:schemeClr val="tx1"/>
                              </a:solidFill>
                              <a:latin typeface="Times New Roman" panose="02020603050405020304" pitchFamily="18" charset="0"/>
                            </a:defRPr>
                          </a:lvl2pPr>
                          <a:lvl3pPr marL="1143000" indent="-228600" eaLnBrk="0" hangingPunct="0">
                            <a:defRPr sz="2400">
                              <a:solidFill>
                                <a:schemeClr val="tx1"/>
                              </a:solidFill>
                              <a:latin typeface="Times New Roman" panose="02020603050405020304" pitchFamily="18" charset="0"/>
                            </a:defRPr>
                          </a:lvl3pPr>
                          <a:lvl4pPr marL="1600200" indent="-228600" eaLnBrk="0" hangingPunct="0">
                            <a:defRPr sz="2400">
                              <a:solidFill>
                                <a:schemeClr val="tx1"/>
                              </a:solidFill>
                              <a:latin typeface="Times New Roman" panose="02020603050405020304" pitchFamily="18" charset="0"/>
                            </a:defRPr>
                          </a:lvl4pPr>
                          <a:lvl5pPr marL="2057400" indent="-228600" eaLnBrk="0" hangingPunct="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a:p>
                      </p:txBody>
                    </p:sp>
                  </p:grpSp>
                  <p:grpSp>
                    <p:nvGrpSpPr>
                      <p:cNvPr id="17427" name="Group 57">
                        <a:extLst>
                          <a:ext uri="{FF2B5EF4-FFF2-40B4-BE49-F238E27FC236}">
                            <a16:creationId xmlns:a16="http://schemas.microsoft.com/office/drawing/2014/main" id="{F1A46722-04B1-DF4D-824C-0533D3330514}"/>
                          </a:ext>
                        </a:extLst>
                      </p:cNvPr>
                      <p:cNvGrpSpPr>
                        <a:grpSpLocks/>
                      </p:cNvGrpSpPr>
                      <p:nvPr/>
                    </p:nvGrpSpPr>
                    <p:grpSpPr bwMode="auto">
                      <a:xfrm>
                        <a:off x="0" y="328"/>
                        <a:ext cx="2880" cy="164"/>
                        <a:chOff x="0" y="328"/>
                        <a:chExt cx="2880" cy="164"/>
                      </a:xfrm>
                    </p:grpSpPr>
                    <p:sp>
                      <p:nvSpPr>
                        <p:cNvPr id="17434" name="Rectangle 49">
                          <a:extLst>
                            <a:ext uri="{FF2B5EF4-FFF2-40B4-BE49-F238E27FC236}">
                              <a16:creationId xmlns:a16="http://schemas.microsoft.com/office/drawing/2014/main" id="{C82DDA9B-E93B-0FA5-D131-2EA11228D063}"/>
                            </a:ext>
                          </a:extLst>
                        </p:cNvPr>
                        <p:cNvSpPr>
                          <a:spLocks noChangeArrowheads="1"/>
                        </p:cNvSpPr>
                        <p:nvPr/>
                      </p:nvSpPr>
                      <p:spPr bwMode="auto">
                        <a:xfrm>
                          <a:off x="0" y="328"/>
                          <a:ext cx="2880" cy="164"/>
                        </a:xfrm>
                        <a:prstGeom prst="rect">
                          <a:avLst/>
                        </a:prstGeom>
                        <a:solidFill>
                          <a:srgbClr val="F1F1F1"/>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Times New Roman" panose="02020603050405020304" pitchFamily="18" charset="0"/>
                            </a:defRPr>
                          </a:lvl1pPr>
                          <a:lvl2pPr marL="742950" indent="-285750" eaLnBrk="0" hangingPunct="0">
                            <a:defRPr sz="2400">
                              <a:solidFill>
                                <a:schemeClr val="tx1"/>
                              </a:solidFill>
                              <a:latin typeface="Times New Roman" panose="02020603050405020304" pitchFamily="18" charset="0"/>
                            </a:defRPr>
                          </a:lvl2pPr>
                          <a:lvl3pPr marL="1143000" indent="-228600" eaLnBrk="0" hangingPunct="0">
                            <a:defRPr sz="2400">
                              <a:solidFill>
                                <a:schemeClr val="tx1"/>
                              </a:solidFill>
                              <a:latin typeface="Times New Roman" panose="02020603050405020304" pitchFamily="18" charset="0"/>
                            </a:defRPr>
                          </a:lvl3pPr>
                          <a:lvl4pPr marL="1600200" indent="-228600" eaLnBrk="0" hangingPunct="0">
                            <a:defRPr sz="2400">
                              <a:solidFill>
                                <a:schemeClr val="tx1"/>
                              </a:solidFill>
                              <a:latin typeface="Times New Roman" panose="02020603050405020304" pitchFamily="18" charset="0"/>
                            </a:defRPr>
                          </a:lvl4pPr>
                          <a:lvl5pPr marL="2057400" indent="-228600" eaLnBrk="0" hangingPunct="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r>
                            <a:rPr lang="en-US" altLang="en-US" sz="1100">
                              <a:solidFill>
                                <a:schemeClr val="accent2"/>
                              </a:solidFill>
                              <a:latin typeface="Verdana" panose="020B0604030504040204" pitchFamily="34" charset="0"/>
                            </a:rPr>
                            <a:t>W3Schools</a:t>
                          </a:r>
                          <a:endParaRPr lang="en-US" altLang="en-US">
                            <a:solidFill>
                              <a:schemeClr val="accent2"/>
                            </a:solidFill>
                          </a:endParaRPr>
                        </a:p>
                      </p:txBody>
                    </p:sp>
                    <p:sp>
                      <p:nvSpPr>
                        <p:cNvPr id="17435" name="Rectangle 56">
                          <a:extLst>
                            <a:ext uri="{FF2B5EF4-FFF2-40B4-BE49-F238E27FC236}">
                              <a16:creationId xmlns:a16="http://schemas.microsoft.com/office/drawing/2014/main" id="{6D54F039-B5C4-4E2F-C4D4-F3954193D685}"/>
                            </a:ext>
                          </a:extLst>
                        </p:cNvPr>
                        <p:cNvSpPr>
                          <a:spLocks noChangeArrowheads="1"/>
                        </p:cNvSpPr>
                        <p:nvPr/>
                      </p:nvSpPr>
                      <p:spPr bwMode="auto">
                        <a:xfrm>
                          <a:off x="0" y="328"/>
                          <a:ext cx="2880" cy="164"/>
                        </a:xfrm>
                        <a:prstGeom prst="rect">
                          <a:avLst/>
                        </a:prstGeom>
                        <a:noFill/>
                        <a:ln w="7">
                          <a:solidFill>
                            <a:srgbClr val="A0A0A0"/>
                          </a:solidFill>
                          <a:miter lim="800000"/>
                          <a:headEnd/>
                          <a:tailEnd/>
                        </a:ln>
                        <a:extLst>
                          <a:ext uri="{909E8E84-426E-40DD-AFC4-6F175D3DCCD1}">
                            <a14:hiddenFill xmlns:a14="http://schemas.microsoft.com/office/drawing/2010/main">
                              <a:solidFill>
                                <a:srgbClr val="FFFFFF"/>
                              </a:solidFill>
                            </a14:hiddenFill>
                          </a:ext>
                        </a:extLst>
                      </p:spPr>
                      <p:txBody>
                        <a:bodyPr/>
                        <a:lstStyle>
                          <a:lvl1pPr eaLnBrk="0" hangingPunct="0">
                            <a:defRPr sz="2400">
                              <a:solidFill>
                                <a:schemeClr val="tx1"/>
                              </a:solidFill>
                              <a:latin typeface="Times New Roman" panose="02020603050405020304" pitchFamily="18" charset="0"/>
                            </a:defRPr>
                          </a:lvl1pPr>
                          <a:lvl2pPr marL="742950" indent="-285750" eaLnBrk="0" hangingPunct="0">
                            <a:defRPr sz="2400">
                              <a:solidFill>
                                <a:schemeClr val="tx1"/>
                              </a:solidFill>
                              <a:latin typeface="Times New Roman" panose="02020603050405020304" pitchFamily="18" charset="0"/>
                            </a:defRPr>
                          </a:lvl2pPr>
                          <a:lvl3pPr marL="1143000" indent="-228600" eaLnBrk="0" hangingPunct="0">
                            <a:defRPr sz="2400">
                              <a:solidFill>
                                <a:schemeClr val="tx1"/>
                              </a:solidFill>
                              <a:latin typeface="Times New Roman" panose="02020603050405020304" pitchFamily="18" charset="0"/>
                            </a:defRPr>
                          </a:lvl3pPr>
                          <a:lvl4pPr marL="1600200" indent="-228600" eaLnBrk="0" hangingPunct="0">
                            <a:defRPr sz="2400">
                              <a:solidFill>
                                <a:schemeClr val="tx1"/>
                              </a:solidFill>
                              <a:latin typeface="Times New Roman" panose="02020603050405020304" pitchFamily="18" charset="0"/>
                            </a:defRPr>
                          </a:lvl4pPr>
                          <a:lvl5pPr marL="2057400" indent="-228600" eaLnBrk="0" hangingPunct="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a:p>
                      </p:txBody>
                    </p:sp>
                  </p:grpSp>
                  <p:grpSp>
                    <p:nvGrpSpPr>
                      <p:cNvPr id="17428" name="Group 59">
                        <a:extLst>
                          <a:ext uri="{FF2B5EF4-FFF2-40B4-BE49-F238E27FC236}">
                            <a16:creationId xmlns:a16="http://schemas.microsoft.com/office/drawing/2014/main" id="{875B0F3F-AAA4-C1BB-B7B5-4B5993F3C16E}"/>
                          </a:ext>
                        </a:extLst>
                      </p:cNvPr>
                      <p:cNvGrpSpPr>
                        <a:grpSpLocks/>
                      </p:cNvGrpSpPr>
                      <p:nvPr/>
                    </p:nvGrpSpPr>
                    <p:grpSpPr bwMode="auto">
                      <a:xfrm>
                        <a:off x="0" y="492"/>
                        <a:ext cx="2880" cy="164"/>
                        <a:chOff x="0" y="492"/>
                        <a:chExt cx="2880" cy="164"/>
                      </a:xfrm>
                    </p:grpSpPr>
                    <p:sp>
                      <p:nvSpPr>
                        <p:cNvPr id="17432" name="Rectangle 50">
                          <a:extLst>
                            <a:ext uri="{FF2B5EF4-FFF2-40B4-BE49-F238E27FC236}">
                              <a16:creationId xmlns:a16="http://schemas.microsoft.com/office/drawing/2014/main" id="{083E4CF7-B800-78B0-9602-49AC7E91B7D5}"/>
                            </a:ext>
                          </a:extLst>
                        </p:cNvPr>
                        <p:cNvSpPr>
                          <a:spLocks noChangeArrowheads="1"/>
                        </p:cNvSpPr>
                        <p:nvPr/>
                      </p:nvSpPr>
                      <p:spPr bwMode="auto">
                        <a:xfrm>
                          <a:off x="0" y="492"/>
                          <a:ext cx="2880" cy="164"/>
                        </a:xfrm>
                        <a:prstGeom prst="rect">
                          <a:avLst/>
                        </a:prstGeom>
                        <a:solidFill>
                          <a:srgbClr val="F1F1F1"/>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Times New Roman" panose="02020603050405020304" pitchFamily="18" charset="0"/>
                            </a:defRPr>
                          </a:lvl1pPr>
                          <a:lvl2pPr marL="742950" indent="-285750" eaLnBrk="0" hangingPunct="0">
                            <a:defRPr sz="2400">
                              <a:solidFill>
                                <a:schemeClr val="tx1"/>
                              </a:solidFill>
                              <a:latin typeface="Times New Roman" panose="02020603050405020304" pitchFamily="18" charset="0"/>
                            </a:defRPr>
                          </a:lvl2pPr>
                          <a:lvl3pPr marL="1143000" indent="-228600" eaLnBrk="0" hangingPunct="0">
                            <a:defRPr sz="2400">
                              <a:solidFill>
                                <a:schemeClr val="tx1"/>
                              </a:solidFill>
                              <a:latin typeface="Times New Roman" panose="02020603050405020304" pitchFamily="18" charset="0"/>
                            </a:defRPr>
                          </a:lvl3pPr>
                          <a:lvl4pPr marL="1600200" indent="-228600" eaLnBrk="0" hangingPunct="0">
                            <a:defRPr sz="2400">
                              <a:solidFill>
                                <a:schemeClr val="tx1"/>
                              </a:solidFill>
                              <a:latin typeface="Times New Roman" panose="02020603050405020304" pitchFamily="18" charset="0"/>
                            </a:defRPr>
                          </a:lvl4pPr>
                          <a:lvl5pPr marL="2057400" indent="-228600" eaLnBrk="0" hangingPunct="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r>
                            <a:rPr lang="en-US" altLang="en-US" sz="1100">
                              <a:solidFill>
                                <a:srgbClr val="000000"/>
                              </a:solidFill>
                              <a:latin typeface="Verdana" panose="020B0604030504040204" pitchFamily="34" charset="0"/>
                            </a:rPr>
                            <a:t>Trio</a:t>
                          </a:r>
                          <a:endParaRPr lang="en-US" altLang="en-US"/>
                        </a:p>
                      </p:txBody>
                    </p:sp>
                    <p:sp>
                      <p:nvSpPr>
                        <p:cNvPr id="17433" name="Rectangle 58">
                          <a:extLst>
                            <a:ext uri="{FF2B5EF4-FFF2-40B4-BE49-F238E27FC236}">
                              <a16:creationId xmlns:a16="http://schemas.microsoft.com/office/drawing/2014/main" id="{6C188A9E-5585-78E9-B370-F5FE9ADDD6A0}"/>
                            </a:ext>
                          </a:extLst>
                        </p:cNvPr>
                        <p:cNvSpPr>
                          <a:spLocks noChangeArrowheads="1"/>
                        </p:cNvSpPr>
                        <p:nvPr/>
                      </p:nvSpPr>
                      <p:spPr bwMode="auto">
                        <a:xfrm>
                          <a:off x="0" y="492"/>
                          <a:ext cx="2880" cy="164"/>
                        </a:xfrm>
                        <a:prstGeom prst="rect">
                          <a:avLst/>
                        </a:prstGeom>
                        <a:noFill/>
                        <a:ln w="7">
                          <a:solidFill>
                            <a:srgbClr val="A0A0A0"/>
                          </a:solidFill>
                          <a:miter lim="800000"/>
                          <a:headEnd/>
                          <a:tailEnd/>
                        </a:ln>
                        <a:extLst>
                          <a:ext uri="{909E8E84-426E-40DD-AFC4-6F175D3DCCD1}">
                            <a14:hiddenFill xmlns:a14="http://schemas.microsoft.com/office/drawing/2010/main">
                              <a:solidFill>
                                <a:srgbClr val="FFFFFF"/>
                              </a:solidFill>
                            </a14:hiddenFill>
                          </a:ext>
                        </a:extLst>
                      </p:spPr>
                      <p:txBody>
                        <a:bodyPr/>
                        <a:lstStyle>
                          <a:lvl1pPr eaLnBrk="0" hangingPunct="0">
                            <a:defRPr sz="2400">
                              <a:solidFill>
                                <a:schemeClr val="tx1"/>
                              </a:solidFill>
                              <a:latin typeface="Times New Roman" panose="02020603050405020304" pitchFamily="18" charset="0"/>
                            </a:defRPr>
                          </a:lvl1pPr>
                          <a:lvl2pPr marL="742950" indent="-285750" eaLnBrk="0" hangingPunct="0">
                            <a:defRPr sz="2400">
                              <a:solidFill>
                                <a:schemeClr val="tx1"/>
                              </a:solidFill>
                              <a:latin typeface="Times New Roman" panose="02020603050405020304" pitchFamily="18" charset="0"/>
                            </a:defRPr>
                          </a:lvl2pPr>
                          <a:lvl3pPr marL="1143000" indent="-228600" eaLnBrk="0" hangingPunct="0">
                            <a:defRPr sz="2400">
                              <a:solidFill>
                                <a:schemeClr val="tx1"/>
                              </a:solidFill>
                              <a:latin typeface="Times New Roman" panose="02020603050405020304" pitchFamily="18" charset="0"/>
                            </a:defRPr>
                          </a:lvl3pPr>
                          <a:lvl4pPr marL="1600200" indent="-228600" eaLnBrk="0" hangingPunct="0">
                            <a:defRPr sz="2400">
                              <a:solidFill>
                                <a:schemeClr val="tx1"/>
                              </a:solidFill>
                              <a:latin typeface="Times New Roman" panose="02020603050405020304" pitchFamily="18" charset="0"/>
                            </a:defRPr>
                          </a:lvl4pPr>
                          <a:lvl5pPr marL="2057400" indent="-228600" eaLnBrk="0" hangingPunct="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a:p>
                      </p:txBody>
                    </p:sp>
                  </p:grpSp>
                  <p:grpSp>
                    <p:nvGrpSpPr>
                      <p:cNvPr id="17429" name="Group 61">
                        <a:extLst>
                          <a:ext uri="{FF2B5EF4-FFF2-40B4-BE49-F238E27FC236}">
                            <a16:creationId xmlns:a16="http://schemas.microsoft.com/office/drawing/2014/main" id="{4903F34F-1B18-17B0-2CED-C196276A1FA1}"/>
                          </a:ext>
                        </a:extLst>
                      </p:cNvPr>
                      <p:cNvGrpSpPr>
                        <a:grpSpLocks/>
                      </p:cNvGrpSpPr>
                      <p:nvPr/>
                    </p:nvGrpSpPr>
                    <p:grpSpPr bwMode="auto">
                      <a:xfrm>
                        <a:off x="0" y="656"/>
                        <a:ext cx="2880" cy="164"/>
                        <a:chOff x="0" y="656"/>
                        <a:chExt cx="2880" cy="164"/>
                      </a:xfrm>
                    </p:grpSpPr>
                    <p:sp>
                      <p:nvSpPr>
                        <p:cNvPr id="17430" name="Rectangle 51">
                          <a:extLst>
                            <a:ext uri="{FF2B5EF4-FFF2-40B4-BE49-F238E27FC236}">
                              <a16:creationId xmlns:a16="http://schemas.microsoft.com/office/drawing/2014/main" id="{82953843-16F6-C634-C06C-407AB3704380}"/>
                            </a:ext>
                          </a:extLst>
                        </p:cNvPr>
                        <p:cNvSpPr>
                          <a:spLocks noChangeArrowheads="1"/>
                        </p:cNvSpPr>
                        <p:nvPr/>
                      </p:nvSpPr>
                      <p:spPr bwMode="auto">
                        <a:xfrm>
                          <a:off x="0" y="656"/>
                          <a:ext cx="2880" cy="164"/>
                        </a:xfrm>
                        <a:prstGeom prst="rect">
                          <a:avLst/>
                        </a:prstGeom>
                        <a:solidFill>
                          <a:srgbClr val="F1F1F1"/>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Times New Roman" panose="02020603050405020304" pitchFamily="18" charset="0"/>
                            </a:defRPr>
                          </a:lvl1pPr>
                          <a:lvl2pPr marL="742950" indent="-285750" eaLnBrk="0" hangingPunct="0">
                            <a:defRPr sz="2400">
                              <a:solidFill>
                                <a:schemeClr val="tx1"/>
                              </a:solidFill>
                              <a:latin typeface="Times New Roman" panose="02020603050405020304" pitchFamily="18" charset="0"/>
                            </a:defRPr>
                          </a:lvl2pPr>
                          <a:lvl3pPr marL="1143000" indent="-228600" eaLnBrk="0" hangingPunct="0">
                            <a:defRPr sz="2400">
                              <a:solidFill>
                                <a:schemeClr val="tx1"/>
                              </a:solidFill>
                              <a:latin typeface="Times New Roman" panose="02020603050405020304" pitchFamily="18" charset="0"/>
                            </a:defRPr>
                          </a:lvl3pPr>
                          <a:lvl4pPr marL="1600200" indent="-228600" eaLnBrk="0" hangingPunct="0">
                            <a:defRPr sz="2400">
                              <a:solidFill>
                                <a:schemeClr val="tx1"/>
                              </a:solidFill>
                              <a:latin typeface="Times New Roman" panose="02020603050405020304" pitchFamily="18" charset="0"/>
                            </a:defRPr>
                          </a:lvl4pPr>
                          <a:lvl5pPr marL="2057400" indent="-228600" eaLnBrk="0" hangingPunct="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r>
                            <a:rPr lang="en-US" altLang="en-US" sz="1100">
                              <a:solidFill>
                                <a:schemeClr val="accent2"/>
                              </a:solidFill>
                              <a:latin typeface="Verdana" panose="020B0604030504040204" pitchFamily="34" charset="0"/>
                            </a:rPr>
                            <a:t>W3Schools</a:t>
                          </a:r>
                          <a:endParaRPr lang="en-US" altLang="en-US">
                            <a:solidFill>
                              <a:schemeClr val="accent2"/>
                            </a:solidFill>
                          </a:endParaRPr>
                        </a:p>
                      </p:txBody>
                    </p:sp>
                    <p:sp>
                      <p:nvSpPr>
                        <p:cNvPr id="17431" name="Rectangle 60">
                          <a:extLst>
                            <a:ext uri="{FF2B5EF4-FFF2-40B4-BE49-F238E27FC236}">
                              <a16:creationId xmlns:a16="http://schemas.microsoft.com/office/drawing/2014/main" id="{D422340E-5604-01C8-1AF0-9C5287D98182}"/>
                            </a:ext>
                          </a:extLst>
                        </p:cNvPr>
                        <p:cNvSpPr>
                          <a:spLocks noChangeArrowheads="1"/>
                        </p:cNvSpPr>
                        <p:nvPr/>
                      </p:nvSpPr>
                      <p:spPr bwMode="auto">
                        <a:xfrm>
                          <a:off x="0" y="656"/>
                          <a:ext cx="2880" cy="164"/>
                        </a:xfrm>
                        <a:prstGeom prst="rect">
                          <a:avLst/>
                        </a:prstGeom>
                        <a:noFill/>
                        <a:ln w="7">
                          <a:solidFill>
                            <a:srgbClr val="A0A0A0"/>
                          </a:solidFill>
                          <a:miter lim="800000"/>
                          <a:headEnd/>
                          <a:tailEnd/>
                        </a:ln>
                        <a:extLst>
                          <a:ext uri="{909E8E84-426E-40DD-AFC4-6F175D3DCCD1}">
                            <a14:hiddenFill xmlns:a14="http://schemas.microsoft.com/office/drawing/2010/main">
                              <a:solidFill>
                                <a:srgbClr val="FFFFFF"/>
                              </a:solidFill>
                            </a14:hiddenFill>
                          </a:ext>
                        </a:extLst>
                      </p:spPr>
                      <p:txBody>
                        <a:bodyPr/>
                        <a:lstStyle>
                          <a:lvl1pPr eaLnBrk="0" hangingPunct="0">
                            <a:defRPr sz="2400">
                              <a:solidFill>
                                <a:schemeClr val="tx1"/>
                              </a:solidFill>
                              <a:latin typeface="Times New Roman" panose="02020603050405020304" pitchFamily="18" charset="0"/>
                            </a:defRPr>
                          </a:lvl1pPr>
                          <a:lvl2pPr marL="742950" indent="-285750" eaLnBrk="0" hangingPunct="0">
                            <a:defRPr sz="2400">
                              <a:solidFill>
                                <a:schemeClr val="tx1"/>
                              </a:solidFill>
                              <a:latin typeface="Times New Roman" panose="02020603050405020304" pitchFamily="18" charset="0"/>
                            </a:defRPr>
                          </a:lvl2pPr>
                          <a:lvl3pPr marL="1143000" indent="-228600" eaLnBrk="0" hangingPunct="0">
                            <a:defRPr sz="2400">
                              <a:solidFill>
                                <a:schemeClr val="tx1"/>
                              </a:solidFill>
                              <a:latin typeface="Times New Roman" panose="02020603050405020304" pitchFamily="18" charset="0"/>
                            </a:defRPr>
                          </a:lvl3pPr>
                          <a:lvl4pPr marL="1600200" indent="-228600" eaLnBrk="0" hangingPunct="0">
                            <a:defRPr sz="2400">
                              <a:solidFill>
                                <a:schemeClr val="tx1"/>
                              </a:solidFill>
                              <a:latin typeface="Times New Roman" panose="02020603050405020304" pitchFamily="18" charset="0"/>
                            </a:defRPr>
                          </a:lvl4pPr>
                          <a:lvl5pPr marL="2057400" indent="-228600" eaLnBrk="0" hangingPunct="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a:p>
                      </p:txBody>
                    </p:sp>
                  </p:grpSp>
                </p:grpSp>
                <p:sp>
                  <p:nvSpPr>
                    <p:cNvPr id="17424" name="Rectangle 63">
                      <a:extLst>
                        <a:ext uri="{FF2B5EF4-FFF2-40B4-BE49-F238E27FC236}">
                          <a16:creationId xmlns:a16="http://schemas.microsoft.com/office/drawing/2014/main" id="{3BFE1EE0-3E7B-44AA-093A-5422045A4754}"/>
                        </a:ext>
                      </a:extLst>
                    </p:cNvPr>
                    <p:cNvSpPr>
                      <a:spLocks noChangeArrowheads="1"/>
                    </p:cNvSpPr>
                    <p:nvPr/>
                  </p:nvSpPr>
                  <p:spPr bwMode="auto">
                    <a:xfrm>
                      <a:off x="-3" y="-3"/>
                      <a:ext cx="2886" cy="826"/>
                    </a:xfrm>
                    <a:prstGeom prst="rect">
                      <a:avLst/>
                    </a:prstGeom>
                    <a:noFill/>
                    <a:ln w="9525">
                      <a:solidFill>
                        <a:srgbClr val="A0A0A0"/>
                      </a:solidFill>
                      <a:miter lim="800000"/>
                      <a:headEnd/>
                      <a:tailEnd/>
                    </a:ln>
                    <a:extLst>
                      <a:ext uri="{909E8E84-426E-40DD-AFC4-6F175D3DCCD1}">
                        <a14:hiddenFill xmlns:a14="http://schemas.microsoft.com/office/drawing/2010/main">
                          <a:solidFill>
                            <a:srgbClr val="FFFFFF"/>
                          </a:solidFill>
                        </a14:hiddenFill>
                      </a:ext>
                    </a:extLst>
                  </p:spPr>
                  <p:txBody>
                    <a:bodyPr/>
                    <a:lstStyle>
                      <a:lvl1pPr eaLnBrk="0" hangingPunct="0">
                        <a:defRPr sz="2400">
                          <a:solidFill>
                            <a:schemeClr val="tx1"/>
                          </a:solidFill>
                          <a:latin typeface="Times New Roman" panose="02020603050405020304" pitchFamily="18" charset="0"/>
                        </a:defRPr>
                      </a:lvl1pPr>
                      <a:lvl2pPr marL="742950" indent="-285750" eaLnBrk="0" hangingPunct="0">
                        <a:defRPr sz="2400">
                          <a:solidFill>
                            <a:schemeClr val="tx1"/>
                          </a:solidFill>
                          <a:latin typeface="Times New Roman" panose="02020603050405020304" pitchFamily="18" charset="0"/>
                        </a:defRPr>
                      </a:lvl2pPr>
                      <a:lvl3pPr marL="1143000" indent="-228600" eaLnBrk="0" hangingPunct="0">
                        <a:defRPr sz="2400">
                          <a:solidFill>
                            <a:schemeClr val="tx1"/>
                          </a:solidFill>
                          <a:latin typeface="Times New Roman" panose="02020603050405020304" pitchFamily="18" charset="0"/>
                        </a:defRPr>
                      </a:lvl3pPr>
                      <a:lvl4pPr marL="1600200" indent="-228600" eaLnBrk="0" hangingPunct="0">
                        <a:defRPr sz="2400">
                          <a:solidFill>
                            <a:schemeClr val="tx1"/>
                          </a:solidFill>
                          <a:latin typeface="Times New Roman" panose="02020603050405020304" pitchFamily="18" charset="0"/>
                        </a:defRPr>
                      </a:lvl4pPr>
                      <a:lvl5pPr marL="2057400" indent="-228600" eaLnBrk="0" hangingPunct="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a:p>
                  </p:txBody>
                </p:sp>
              </p:grpSp>
            </p:grpSp>
            <p:sp>
              <p:nvSpPr>
                <p:cNvPr id="17420" name="Rectangle 66">
                  <a:extLst>
                    <a:ext uri="{FF2B5EF4-FFF2-40B4-BE49-F238E27FC236}">
                      <a16:creationId xmlns:a16="http://schemas.microsoft.com/office/drawing/2014/main" id="{16A8839F-40E5-3B7C-FA35-BB1CD9887083}"/>
                    </a:ext>
                  </a:extLst>
                </p:cNvPr>
                <p:cNvSpPr>
                  <a:spLocks noChangeArrowheads="1"/>
                </p:cNvSpPr>
                <p:nvPr/>
              </p:nvSpPr>
              <p:spPr bwMode="auto">
                <a:xfrm>
                  <a:off x="0" y="0"/>
                  <a:ext cx="2886" cy="826"/>
                </a:xfrm>
                <a:prstGeom prst="rect">
                  <a:avLst/>
                </a:prstGeom>
                <a:noFill/>
                <a:ln w="7">
                  <a:solidFill>
                    <a:srgbClr val="A0A0A0"/>
                  </a:solidFill>
                  <a:miter lim="800000"/>
                  <a:headEnd/>
                  <a:tailEnd/>
                </a:ln>
                <a:extLst>
                  <a:ext uri="{909E8E84-426E-40DD-AFC4-6F175D3DCCD1}">
                    <a14:hiddenFill xmlns:a14="http://schemas.microsoft.com/office/drawing/2010/main">
                      <a:solidFill>
                        <a:srgbClr val="FFFFFF"/>
                      </a:solidFill>
                    </a14:hiddenFill>
                  </a:ext>
                </a:extLst>
              </p:spPr>
              <p:txBody>
                <a:bodyPr/>
                <a:lstStyle>
                  <a:lvl1pPr eaLnBrk="0" hangingPunct="0">
                    <a:defRPr sz="2400">
                      <a:solidFill>
                        <a:schemeClr val="tx1"/>
                      </a:solidFill>
                      <a:latin typeface="Times New Roman" panose="02020603050405020304" pitchFamily="18" charset="0"/>
                    </a:defRPr>
                  </a:lvl1pPr>
                  <a:lvl2pPr marL="742950" indent="-285750" eaLnBrk="0" hangingPunct="0">
                    <a:defRPr sz="2400">
                      <a:solidFill>
                        <a:schemeClr val="tx1"/>
                      </a:solidFill>
                      <a:latin typeface="Times New Roman" panose="02020603050405020304" pitchFamily="18" charset="0"/>
                    </a:defRPr>
                  </a:lvl2pPr>
                  <a:lvl3pPr marL="1143000" indent="-228600" eaLnBrk="0" hangingPunct="0">
                    <a:defRPr sz="2400">
                      <a:solidFill>
                        <a:schemeClr val="tx1"/>
                      </a:solidFill>
                      <a:latin typeface="Times New Roman" panose="02020603050405020304" pitchFamily="18" charset="0"/>
                    </a:defRPr>
                  </a:lvl3pPr>
                  <a:lvl4pPr marL="1600200" indent="-228600" eaLnBrk="0" hangingPunct="0">
                    <a:defRPr sz="2400">
                      <a:solidFill>
                        <a:schemeClr val="tx1"/>
                      </a:solidFill>
                      <a:latin typeface="Times New Roman" panose="02020603050405020304" pitchFamily="18" charset="0"/>
                    </a:defRPr>
                  </a:lvl4pPr>
                  <a:lvl5pPr marL="2057400" indent="-228600" eaLnBrk="0" hangingPunct="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a:p>
              </p:txBody>
            </p:sp>
          </p:grpSp>
          <p:sp>
            <p:nvSpPr>
              <p:cNvPr id="17418" name="Rectangle 68">
                <a:extLst>
                  <a:ext uri="{FF2B5EF4-FFF2-40B4-BE49-F238E27FC236}">
                    <a16:creationId xmlns:a16="http://schemas.microsoft.com/office/drawing/2014/main" id="{D2671317-348B-B5F5-423F-691B99EF6FCE}"/>
                  </a:ext>
                </a:extLst>
              </p:cNvPr>
              <p:cNvSpPr>
                <a:spLocks noChangeArrowheads="1"/>
              </p:cNvSpPr>
              <p:nvPr/>
            </p:nvSpPr>
            <p:spPr bwMode="auto">
              <a:xfrm>
                <a:off x="-3" y="-3"/>
                <a:ext cx="2892" cy="832"/>
              </a:xfrm>
              <a:prstGeom prst="rect">
                <a:avLst/>
              </a:prstGeom>
              <a:noFill/>
              <a:ln w="9525">
                <a:solidFill>
                  <a:srgbClr val="A0A0A0"/>
                </a:solidFill>
                <a:miter lim="800000"/>
                <a:headEnd/>
                <a:tailEnd/>
              </a:ln>
              <a:extLst>
                <a:ext uri="{909E8E84-426E-40DD-AFC4-6F175D3DCCD1}">
                  <a14:hiddenFill xmlns:a14="http://schemas.microsoft.com/office/drawing/2010/main">
                    <a:solidFill>
                      <a:srgbClr val="FFFFFF"/>
                    </a:solidFill>
                  </a14:hiddenFill>
                </a:ext>
              </a:extLst>
            </p:spPr>
            <p:txBody>
              <a:bodyPr/>
              <a:lstStyle>
                <a:lvl1pPr eaLnBrk="0" hangingPunct="0">
                  <a:defRPr sz="2400">
                    <a:solidFill>
                      <a:schemeClr val="tx1"/>
                    </a:solidFill>
                    <a:latin typeface="Times New Roman" panose="02020603050405020304" pitchFamily="18" charset="0"/>
                  </a:defRPr>
                </a:lvl1pPr>
                <a:lvl2pPr marL="742950" indent="-285750" eaLnBrk="0" hangingPunct="0">
                  <a:defRPr sz="2400">
                    <a:solidFill>
                      <a:schemeClr val="tx1"/>
                    </a:solidFill>
                    <a:latin typeface="Times New Roman" panose="02020603050405020304" pitchFamily="18" charset="0"/>
                  </a:defRPr>
                </a:lvl2pPr>
                <a:lvl3pPr marL="1143000" indent="-228600" eaLnBrk="0" hangingPunct="0">
                  <a:defRPr sz="2400">
                    <a:solidFill>
                      <a:schemeClr val="tx1"/>
                    </a:solidFill>
                    <a:latin typeface="Times New Roman" panose="02020603050405020304" pitchFamily="18" charset="0"/>
                  </a:defRPr>
                </a:lvl3pPr>
                <a:lvl4pPr marL="1600200" indent="-228600" eaLnBrk="0" hangingPunct="0">
                  <a:defRPr sz="2400">
                    <a:solidFill>
                      <a:schemeClr val="tx1"/>
                    </a:solidFill>
                    <a:latin typeface="Times New Roman" panose="02020603050405020304" pitchFamily="18" charset="0"/>
                  </a:defRPr>
                </a:lvl4pPr>
                <a:lvl5pPr marL="2057400" indent="-228600" eaLnBrk="0" hangingPunct="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a:p>
            </p:txBody>
          </p:sp>
        </p:grpSp>
      </p:grpSp>
      <p:sp>
        <p:nvSpPr>
          <p:cNvPr id="17413" name="Line 71">
            <a:extLst>
              <a:ext uri="{FF2B5EF4-FFF2-40B4-BE49-F238E27FC236}">
                <a16:creationId xmlns:a16="http://schemas.microsoft.com/office/drawing/2014/main" id="{E2EC2E40-1164-3500-DADF-A1ADD0999CDF}"/>
              </a:ext>
            </a:extLst>
          </p:cNvPr>
          <p:cNvSpPr>
            <a:spLocks noChangeShapeType="1"/>
          </p:cNvSpPr>
          <p:nvPr/>
        </p:nvSpPr>
        <p:spPr bwMode="auto">
          <a:xfrm>
            <a:off x="5562600" y="3657600"/>
            <a:ext cx="762000" cy="0"/>
          </a:xfrm>
          <a:prstGeom prst="line">
            <a:avLst/>
          </a:prstGeom>
          <a:noFill/>
          <a:ln w="38100">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17414" name="Rectangle 72">
            <a:extLst>
              <a:ext uri="{FF2B5EF4-FFF2-40B4-BE49-F238E27FC236}">
                <a16:creationId xmlns:a16="http://schemas.microsoft.com/office/drawing/2014/main" id="{F7F2C1DE-3EE3-9276-DDC8-07E93A63B545}"/>
              </a:ext>
            </a:extLst>
          </p:cNvPr>
          <p:cNvSpPr>
            <a:spLocks noGrp="1" noChangeArrowheads="1"/>
          </p:cNvSpPr>
          <p:nvPr>
            <p:ph type="title" idx="4294967295"/>
          </p:nvPr>
        </p:nvSpPr>
        <p:spPr>
          <a:xfrm>
            <a:off x="1524000" y="609600"/>
            <a:ext cx="7772400" cy="1046440"/>
          </a:xfrm>
        </p:spPr>
        <p:txBody>
          <a:bodyPr/>
          <a:lstStyle/>
          <a:p>
            <a:pPr eaLnBrk="1" hangingPunct="1"/>
            <a:r>
              <a:rPr lang="en-US" altLang="en-US" sz="2400" b="1"/>
              <a:t>Using the DISTINCT keyword</a:t>
            </a:r>
            <a:br>
              <a:rPr lang="en-US" altLang="en-US" sz="2400" b="1"/>
            </a:br>
            <a:endParaRPr lang="en-US" altLang="en-US"/>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Rectangle 2">
            <a:extLst>
              <a:ext uri="{FF2B5EF4-FFF2-40B4-BE49-F238E27FC236}">
                <a16:creationId xmlns:a16="http://schemas.microsoft.com/office/drawing/2014/main" id="{A6F875C9-5CE0-84FF-698D-2EE86AA71359}"/>
              </a:ext>
            </a:extLst>
          </p:cNvPr>
          <p:cNvSpPr>
            <a:spLocks noChangeArrowheads="1"/>
          </p:cNvSpPr>
          <p:nvPr/>
        </p:nvSpPr>
        <p:spPr bwMode="auto">
          <a:xfrm>
            <a:off x="1828800" y="520700"/>
            <a:ext cx="8610600" cy="19383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2400">
                <a:solidFill>
                  <a:schemeClr val="tx1"/>
                </a:solidFill>
                <a:latin typeface="Times New Roman" panose="02020603050405020304" pitchFamily="18" charset="0"/>
              </a:defRPr>
            </a:lvl1pPr>
            <a:lvl2pPr marL="742950" indent="-285750" eaLnBrk="0" hangingPunct="0">
              <a:defRPr sz="2400">
                <a:solidFill>
                  <a:schemeClr val="tx1"/>
                </a:solidFill>
                <a:latin typeface="Times New Roman" panose="02020603050405020304" pitchFamily="18" charset="0"/>
              </a:defRPr>
            </a:lvl2pPr>
            <a:lvl3pPr marL="1143000" indent="-228600" eaLnBrk="0" hangingPunct="0">
              <a:defRPr sz="2400">
                <a:solidFill>
                  <a:schemeClr val="tx1"/>
                </a:solidFill>
                <a:latin typeface="Times New Roman" panose="02020603050405020304" pitchFamily="18" charset="0"/>
              </a:defRPr>
            </a:lvl3pPr>
            <a:lvl4pPr marL="1600200" indent="-228600" eaLnBrk="0" hangingPunct="0">
              <a:defRPr sz="2400">
                <a:solidFill>
                  <a:schemeClr val="tx1"/>
                </a:solidFill>
                <a:latin typeface="Times New Roman" panose="02020603050405020304" pitchFamily="18" charset="0"/>
              </a:defRPr>
            </a:lvl4pPr>
            <a:lvl5pPr marL="2057400" indent="-228600" eaLnBrk="0" hangingPunct="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spcBef>
                <a:spcPct val="50000"/>
              </a:spcBef>
            </a:pPr>
            <a:r>
              <a:rPr lang="en-US" altLang="en-US"/>
              <a:t>Note that "W3Schools" is listed twice in the result-set.</a:t>
            </a:r>
          </a:p>
          <a:p>
            <a:pPr eaLnBrk="1" hangingPunct="1">
              <a:spcBef>
                <a:spcPct val="50000"/>
              </a:spcBef>
            </a:pPr>
            <a:r>
              <a:rPr lang="en-US" altLang="en-US"/>
              <a:t>To select only DIFFERENT values from the column named "Company" we use a SELECT DISTINCT statement like this:</a:t>
            </a:r>
          </a:p>
          <a:p>
            <a:pPr algn="ctr" eaLnBrk="1" hangingPunct="1">
              <a:spcBef>
                <a:spcPct val="50000"/>
              </a:spcBef>
            </a:pPr>
            <a:r>
              <a:rPr lang="en-US" altLang="en-US">
                <a:solidFill>
                  <a:srgbClr val="FF0000"/>
                </a:solidFill>
              </a:rPr>
              <a:t>SELECT </a:t>
            </a:r>
            <a:r>
              <a:rPr lang="en-US" altLang="en-US" b="1">
                <a:solidFill>
                  <a:srgbClr val="FF0000"/>
                </a:solidFill>
              </a:rPr>
              <a:t>DISTINCT</a:t>
            </a:r>
            <a:r>
              <a:rPr lang="en-US" altLang="en-US">
                <a:solidFill>
                  <a:srgbClr val="FF0000"/>
                </a:solidFill>
              </a:rPr>
              <a:t> Company FROM Orders</a:t>
            </a:r>
            <a:r>
              <a:rPr lang="en-US" altLang="en-US"/>
              <a:t> </a:t>
            </a:r>
          </a:p>
        </p:txBody>
      </p:sp>
      <p:grpSp>
        <p:nvGrpSpPr>
          <p:cNvPr id="18435" name="Group 25">
            <a:extLst>
              <a:ext uri="{FF2B5EF4-FFF2-40B4-BE49-F238E27FC236}">
                <a16:creationId xmlns:a16="http://schemas.microsoft.com/office/drawing/2014/main" id="{486533FB-169C-0C09-8886-182B54E1D223}"/>
              </a:ext>
            </a:extLst>
          </p:cNvPr>
          <p:cNvGrpSpPr>
            <a:grpSpLocks/>
          </p:cNvGrpSpPr>
          <p:nvPr/>
        </p:nvGrpSpPr>
        <p:grpSpPr bwMode="auto">
          <a:xfrm>
            <a:off x="7391401" y="2971800"/>
            <a:ext cx="2143125" cy="1060450"/>
            <a:chOff x="-3" y="-3"/>
            <a:chExt cx="2892" cy="668"/>
          </a:xfrm>
        </p:grpSpPr>
        <p:sp>
          <p:nvSpPr>
            <p:cNvPr id="18478" name="Rectangle 3">
              <a:extLst>
                <a:ext uri="{FF2B5EF4-FFF2-40B4-BE49-F238E27FC236}">
                  <a16:creationId xmlns:a16="http://schemas.microsoft.com/office/drawing/2014/main" id="{11044823-EFA5-EAF1-63ED-33DC04C8BC9D}"/>
                </a:ext>
              </a:extLst>
            </p:cNvPr>
            <p:cNvSpPr>
              <a:spLocks noChangeArrowheads="1"/>
            </p:cNvSpPr>
            <p:nvPr/>
          </p:nvSpPr>
          <p:spPr bwMode="auto">
            <a:xfrm>
              <a:off x="0" y="0"/>
              <a:ext cx="2756" cy="29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2400">
                  <a:solidFill>
                    <a:schemeClr val="tx1"/>
                  </a:solidFill>
                  <a:latin typeface="Times New Roman" panose="02020603050405020304" pitchFamily="18" charset="0"/>
                </a:defRPr>
              </a:lvl1pPr>
              <a:lvl2pPr marL="742950" indent="-285750" eaLnBrk="0" hangingPunct="0">
                <a:defRPr sz="2400">
                  <a:solidFill>
                    <a:schemeClr val="tx1"/>
                  </a:solidFill>
                  <a:latin typeface="Times New Roman" panose="02020603050405020304" pitchFamily="18" charset="0"/>
                </a:defRPr>
              </a:lvl2pPr>
              <a:lvl3pPr marL="1143000" indent="-228600" eaLnBrk="0" hangingPunct="0">
                <a:defRPr sz="2400">
                  <a:solidFill>
                    <a:schemeClr val="tx1"/>
                  </a:solidFill>
                  <a:latin typeface="Times New Roman" panose="02020603050405020304" pitchFamily="18" charset="0"/>
                </a:defRPr>
              </a:lvl3pPr>
              <a:lvl4pPr marL="1600200" indent="-228600" eaLnBrk="0" hangingPunct="0">
                <a:defRPr sz="2400">
                  <a:solidFill>
                    <a:schemeClr val="tx1"/>
                  </a:solidFill>
                  <a:latin typeface="Times New Roman" panose="02020603050405020304" pitchFamily="18" charset="0"/>
                </a:defRPr>
              </a:lvl4pPr>
              <a:lvl5pPr marL="2057400" indent="-228600" eaLnBrk="0" hangingPunct="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a:p>
          </p:txBody>
        </p:sp>
        <p:grpSp>
          <p:nvGrpSpPr>
            <p:cNvPr id="18479" name="Group 24">
              <a:extLst>
                <a:ext uri="{FF2B5EF4-FFF2-40B4-BE49-F238E27FC236}">
                  <a16:creationId xmlns:a16="http://schemas.microsoft.com/office/drawing/2014/main" id="{BA8D5A60-C137-E5F9-9558-C20741C204FC}"/>
                </a:ext>
              </a:extLst>
            </p:cNvPr>
            <p:cNvGrpSpPr>
              <a:grpSpLocks/>
            </p:cNvGrpSpPr>
            <p:nvPr/>
          </p:nvGrpSpPr>
          <p:grpSpPr bwMode="auto">
            <a:xfrm>
              <a:off x="-3" y="-3"/>
              <a:ext cx="2892" cy="668"/>
              <a:chOff x="-3" y="-3"/>
              <a:chExt cx="2892" cy="668"/>
            </a:xfrm>
          </p:grpSpPr>
          <p:grpSp>
            <p:nvGrpSpPr>
              <p:cNvPr id="18480" name="Group 22">
                <a:extLst>
                  <a:ext uri="{FF2B5EF4-FFF2-40B4-BE49-F238E27FC236}">
                    <a16:creationId xmlns:a16="http://schemas.microsoft.com/office/drawing/2014/main" id="{197F2206-D06F-A2E6-41D5-F50A7BC1D186}"/>
                  </a:ext>
                </a:extLst>
              </p:cNvPr>
              <p:cNvGrpSpPr>
                <a:grpSpLocks/>
              </p:cNvGrpSpPr>
              <p:nvPr/>
            </p:nvGrpSpPr>
            <p:grpSpPr bwMode="auto">
              <a:xfrm>
                <a:off x="0" y="0"/>
                <a:ext cx="2886" cy="662"/>
                <a:chOff x="0" y="0"/>
                <a:chExt cx="2886" cy="662"/>
              </a:xfrm>
            </p:grpSpPr>
            <p:grpSp>
              <p:nvGrpSpPr>
                <p:cNvPr id="18482" name="Group 20">
                  <a:extLst>
                    <a:ext uri="{FF2B5EF4-FFF2-40B4-BE49-F238E27FC236}">
                      <a16:creationId xmlns:a16="http://schemas.microsoft.com/office/drawing/2014/main" id="{B934E096-6ACF-5D1C-25CE-EF23D4567D93}"/>
                    </a:ext>
                  </a:extLst>
                </p:cNvPr>
                <p:cNvGrpSpPr>
                  <a:grpSpLocks/>
                </p:cNvGrpSpPr>
                <p:nvPr/>
              </p:nvGrpSpPr>
              <p:grpSpPr bwMode="auto">
                <a:xfrm>
                  <a:off x="0" y="0"/>
                  <a:ext cx="2886" cy="662"/>
                  <a:chOff x="-3" y="-3"/>
                  <a:chExt cx="2886" cy="662"/>
                </a:xfrm>
              </p:grpSpPr>
              <p:sp>
                <p:nvSpPr>
                  <p:cNvPr id="18484" name="Rectangle 4">
                    <a:extLst>
                      <a:ext uri="{FF2B5EF4-FFF2-40B4-BE49-F238E27FC236}">
                        <a16:creationId xmlns:a16="http://schemas.microsoft.com/office/drawing/2014/main" id="{1C3BB143-4B6A-9BFA-CCDB-363242FBDD09}"/>
                      </a:ext>
                    </a:extLst>
                  </p:cNvPr>
                  <p:cNvSpPr>
                    <a:spLocks noChangeArrowheads="1"/>
                  </p:cNvSpPr>
                  <p:nvPr/>
                </p:nvSpPr>
                <p:spPr bwMode="auto">
                  <a:xfrm>
                    <a:off x="0" y="0"/>
                    <a:ext cx="0" cy="291"/>
                  </a:xfrm>
                  <a:prstGeom prst="rect">
                    <a:avLst/>
                  </a:prstGeom>
                  <a:solidFill>
                    <a:srgbClr val="F1F1F1"/>
                  </a:solidFill>
                  <a:ln>
                    <a:noFill/>
                  </a:ln>
                  <a:extLs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2400">
                        <a:solidFill>
                          <a:schemeClr val="tx1"/>
                        </a:solidFill>
                        <a:latin typeface="Times New Roman" panose="02020603050405020304" pitchFamily="18" charset="0"/>
                      </a:defRPr>
                    </a:lvl1pPr>
                    <a:lvl2pPr marL="742950" indent="-285750" eaLnBrk="0" hangingPunct="0">
                      <a:defRPr sz="2400">
                        <a:solidFill>
                          <a:schemeClr val="tx1"/>
                        </a:solidFill>
                        <a:latin typeface="Times New Roman" panose="02020603050405020304" pitchFamily="18" charset="0"/>
                      </a:defRPr>
                    </a:lvl2pPr>
                    <a:lvl3pPr marL="1143000" indent="-228600" eaLnBrk="0" hangingPunct="0">
                      <a:defRPr sz="2400">
                        <a:solidFill>
                          <a:schemeClr val="tx1"/>
                        </a:solidFill>
                        <a:latin typeface="Times New Roman" panose="02020603050405020304" pitchFamily="18" charset="0"/>
                      </a:defRPr>
                    </a:lvl3pPr>
                    <a:lvl4pPr marL="1600200" indent="-228600" eaLnBrk="0" hangingPunct="0">
                      <a:defRPr sz="2400">
                        <a:solidFill>
                          <a:schemeClr val="tx1"/>
                        </a:solidFill>
                        <a:latin typeface="Times New Roman" panose="02020603050405020304" pitchFamily="18" charset="0"/>
                      </a:defRPr>
                    </a:lvl4pPr>
                    <a:lvl5pPr marL="2057400" indent="-228600" eaLnBrk="0" hangingPunct="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a:p>
                </p:txBody>
              </p:sp>
              <p:grpSp>
                <p:nvGrpSpPr>
                  <p:cNvPr id="18485" name="Group 19">
                    <a:extLst>
                      <a:ext uri="{FF2B5EF4-FFF2-40B4-BE49-F238E27FC236}">
                        <a16:creationId xmlns:a16="http://schemas.microsoft.com/office/drawing/2014/main" id="{72D64440-5F46-9219-58BA-6CCC1124F444}"/>
                      </a:ext>
                    </a:extLst>
                  </p:cNvPr>
                  <p:cNvGrpSpPr>
                    <a:grpSpLocks/>
                  </p:cNvGrpSpPr>
                  <p:nvPr/>
                </p:nvGrpSpPr>
                <p:grpSpPr bwMode="auto">
                  <a:xfrm>
                    <a:off x="-3" y="-3"/>
                    <a:ext cx="2886" cy="662"/>
                    <a:chOff x="-3" y="-3"/>
                    <a:chExt cx="2886" cy="662"/>
                  </a:xfrm>
                </p:grpSpPr>
                <p:grpSp>
                  <p:nvGrpSpPr>
                    <p:cNvPr id="18486" name="Group 17">
                      <a:extLst>
                        <a:ext uri="{FF2B5EF4-FFF2-40B4-BE49-F238E27FC236}">
                          <a16:creationId xmlns:a16="http://schemas.microsoft.com/office/drawing/2014/main" id="{539CBE52-EA9C-BA6E-8780-97F213C95B46}"/>
                        </a:ext>
                      </a:extLst>
                    </p:cNvPr>
                    <p:cNvGrpSpPr>
                      <a:grpSpLocks/>
                    </p:cNvGrpSpPr>
                    <p:nvPr/>
                  </p:nvGrpSpPr>
                  <p:grpSpPr bwMode="auto">
                    <a:xfrm>
                      <a:off x="0" y="0"/>
                      <a:ext cx="2880" cy="656"/>
                      <a:chOff x="0" y="0"/>
                      <a:chExt cx="2880" cy="656"/>
                    </a:xfrm>
                  </p:grpSpPr>
                  <p:grpSp>
                    <p:nvGrpSpPr>
                      <p:cNvPr id="18488" name="Group 10">
                        <a:extLst>
                          <a:ext uri="{FF2B5EF4-FFF2-40B4-BE49-F238E27FC236}">
                            <a16:creationId xmlns:a16="http://schemas.microsoft.com/office/drawing/2014/main" id="{2C595A8E-3561-3357-E337-6A6833103A95}"/>
                          </a:ext>
                        </a:extLst>
                      </p:cNvPr>
                      <p:cNvGrpSpPr>
                        <a:grpSpLocks/>
                      </p:cNvGrpSpPr>
                      <p:nvPr/>
                    </p:nvGrpSpPr>
                    <p:grpSpPr bwMode="auto">
                      <a:xfrm>
                        <a:off x="0" y="0"/>
                        <a:ext cx="2880" cy="164"/>
                        <a:chOff x="0" y="0"/>
                        <a:chExt cx="2880" cy="164"/>
                      </a:xfrm>
                    </p:grpSpPr>
                    <p:sp>
                      <p:nvSpPr>
                        <p:cNvPr id="18498" name="Rectangle 5">
                          <a:extLst>
                            <a:ext uri="{FF2B5EF4-FFF2-40B4-BE49-F238E27FC236}">
                              <a16:creationId xmlns:a16="http://schemas.microsoft.com/office/drawing/2014/main" id="{57138653-9636-B958-D5A0-F75459F40FEF}"/>
                            </a:ext>
                          </a:extLst>
                        </p:cNvPr>
                        <p:cNvSpPr>
                          <a:spLocks noChangeArrowheads="1"/>
                        </p:cNvSpPr>
                        <p:nvPr/>
                      </p:nvSpPr>
                      <p:spPr bwMode="auto">
                        <a:xfrm>
                          <a:off x="0" y="0"/>
                          <a:ext cx="2880" cy="164"/>
                        </a:xfrm>
                        <a:prstGeom prst="rect">
                          <a:avLst/>
                        </a:prstGeom>
                        <a:solidFill>
                          <a:srgbClr val="F1F1F1"/>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Times New Roman" panose="02020603050405020304" pitchFamily="18" charset="0"/>
                            </a:defRPr>
                          </a:lvl1pPr>
                          <a:lvl2pPr marL="742950" indent="-285750" eaLnBrk="0" hangingPunct="0">
                            <a:defRPr sz="2400">
                              <a:solidFill>
                                <a:schemeClr val="tx1"/>
                              </a:solidFill>
                              <a:latin typeface="Times New Roman" panose="02020603050405020304" pitchFamily="18" charset="0"/>
                            </a:defRPr>
                          </a:lvl2pPr>
                          <a:lvl3pPr marL="1143000" indent="-228600" eaLnBrk="0" hangingPunct="0">
                            <a:defRPr sz="2400">
                              <a:solidFill>
                                <a:schemeClr val="tx1"/>
                              </a:solidFill>
                              <a:latin typeface="Times New Roman" panose="02020603050405020304" pitchFamily="18" charset="0"/>
                            </a:defRPr>
                          </a:lvl3pPr>
                          <a:lvl4pPr marL="1600200" indent="-228600" eaLnBrk="0" hangingPunct="0">
                            <a:defRPr sz="2400">
                              <a:solidFill>
                                <a:schemeClr val="tx1"/>
                              </a:solidFill>
                              <a:latin typeface="Times New Roman" panose="02020603050405020304" pitchFamily="18" charset="0"/>
                            </a:defRPr>
                          </a:lvl4pPr>
                          <a:lvl5pPr marL="2057400" indent="-228600" eaLnBrk="0" hangingPunct="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r>
                            <a:rPr lang="en-US" altLang="en-US" sz="1100" b="1">
                              <a:solidFill>
                                <a:srgbClr val="000000"/>
                              </a:solidFill>
                              <a:latin typeface="Verdana" panose="020B0604030504040204" pitchFamily="34" charset="0"/>
                            </a:rPr>
                            <a:t>Company</a:t>
                          </a:r>
                          <a:endParaRPr lang="en-US" altLang="en-US"/>
                        </a:p>
                      </p:txBody>
                    </p:sp>
                    <p:sp>
                      <p:nvSpPr>
                        <p:cNvPr id="18499" name="Rectangle 9">
                          <a:extLst>
                            <a:ext uri="{FF2B5EF4-FFF2-40B4-BE49-F238E27FC236}">
                              <a16:creationId xmlns:a16="http://schemas.microsoft.com/office/drawing/2014/main" id="{970D6202-E6A5-3343-8367-F070B59BE0AB}"/>
                            </a:ext>
                          </a:extLst>
                        </p:cNvPr>
                        <p:cNvSpPr>
                          <a:spLocks noChangeArrowheads="1"/>
                        </p:cNvSpPr>
                        <p:nvPr/>
                      </p:nvSpPr>
                      <p:spPr bwMode="auto">
                        <a:xfrm>
                          <a:off x="0" y="0"/>
                          <a:ext cx="2880" cy="164"/>
                        </a:xfrm>
                        <a:prstGeom prst="rect">
                          <a:avLst/>
                        </a:prstGeom>
                        <a:noFill/>
                        <a:ln w="7">
                          <a:solidFill>
                            <a:srgbClr val="A0A0A0"/>
                          </a:solidFill>
                          <a:miter lim="800000"/>
                          <a:headEnd/>
                          <a:tailEnd/>
                        </a:ln>
                        <a:extLst>
                          <a:ext uri="{909E8E84-426E-40DD-AFC4-6F175D3DCCD1}">
                            <a14:hiddenFill xmlns:a14="http://schemas.microsoft.com/office/drawing/2010/main">
                              <a:solidFill>
                                <a:srgbClr val="FFFFFF"/>
                              </a:solidFill>
                            </a14:hiddenFill>
                          </a:ext>
                        </a:extLst>
                      </p:spPr>
                      <p:txBody>
                        <a:bodyPr/>
                        <a:lstStyle>
                          <a:lvl1pPr eaLnBrk="0" hangingPunct="0">
                            <a:defRPr sz="2400">
                              <a:solidFill>
                                <a:schemeClr val="tx1"/>
                              </a:solidFill>
                              <a:latin typeface="Times New Roman" panose="02020603050405020304" pitchFamily="18" charset="0"/>
                            </a:defRPr>
                          </a:lvl1pPr>
                          <a:lvl2pPr marL="742950" indent="-285750" eaLnBrk="0" hangingPunct="0">
                            <a:defRPr sz="2400">
                              <a:solidFill>
                                <a:schemeClr val="tx1"/>
                              </a:solidFill>
                              <a:latin typeface="Times New Roman" panose="02020603050405020304" pitchFamily="18" charset="0"/>
                            </a:defRPr>
                          </a:lvl2pPr>
                          <a:lvl3pPr marL="1143000" indent="-228600" eaLnBrk="0" hangingPunct="0">
                            <a:defRPr sz="2400">
                              <a:solidFill>
                                <a:schemeClr val="tx1"/>
                              </a:solidFill>
                              <a:latin typeface="Times New Roman" panose="02020603050405020304" pitchFamily="18" charset="0"/>
                            </a:defRPr>
                          </a:lvl3pPr>
                          <a:lvl4pPr marL="1600200" indent="-228600" eaLnBrk="0" hangingPunct="0">
                            <a:defRPr sz="2400">
                              <a:solidFill>
                                <a:schemeClr val="tx1"/>
                              </a:solidFill>
                              <a:latin typeface="Times New Roman" panose="02020603050405020304" pitchFamily="18" charset="0"/>
                            </a:defRPr>
                          </a:lvl4pPr>
                          <a:lvl5pPr marL="2057400" indent="-228600" eaLnBrk="0" hangingPunct="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a:p>
                      </p:txBody>
                    </p:sp>
                  </p:grpSp>
                  <p:grpSp>
                    <p:nvGrpSpPr>
                      <p:cNvPr id="18489" name="Group 12">
                        <a:extLst>
                          <a:ext uri="{FF2B5EF4-FFF2-40B4-BE49-F238E27FC236}">
                            <a16:creationId xmlns:a16="http://schemas.microsoft.com/office/drawing/2014/main" id="{DC4CB50E-0712-1B42-5E30-97CAF5207E7C}"/>
                          </a:ext>
                        </a:extLst>
                      </p:cNvPr>
                      <p:cNvGrpSpPr>
                        <a:grpSpLocks/>
                      </p:cNvGrpSpPr>
                      <p:nvPr/>
                    </p:nvGrpSpPr>
                    <p:grpSpPr bwMode="auto">
                      <a:xfrm>
                        <a:off x="0" y="164"/>
                        <a:ext cx="2880" cy="164"/>
                        <a:chOff x="0" y="164"/>
                        <a:chExt cx="2880" cy="164"/>
                      </a:xfrm>
                    </p:grpSpPr>
                    <p:sp>
                      <p:nvSpPr>
                        <p:cNvPr id="18496" name="Rectangle 6">
                          <a:extLst>
                            <a:ext uri="{FF2B5EF4-FFF2-40B4-BE49-F238E27FC236}">
                              <a16:creationId xmlns:a16="http://schemas.microsoft.com/office/drawing/2014/main" id="{4F004457-DDC5-76F1-DCD0-1386A0EE51BC}"/>
                            </a:ext>
                          </a:extLst>
                        </p:cNvPr>
                        <p:cNvSpPr>
                          <a:spLocks noChangeArrowheads="1"/>
                        </p:cNvSpPr>
                        <p:nvPr/>
                      </p:nvSpPr>
                      <p:spPr bwMode="auto">
                        <a:xfrm>
                          <a:off x="0" y="164"/>
                          <a:ext cx="2880" cy="164"/>
                        </a:xfrm>
                        <a:prstGeom prst="rect">
                          <a:avLst/>
                        </a:prstGeom>
                        <a:solidFill>
                          <a:srgbClr val="F1F1F1"/>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Times New Roman" panose="02020603050405020304" pitchFamily="18" charset="0"/>
                            </a:defRPr>
                          </a:lvl1pPr>
                          <a:lvl2pPr marL="742950" indent="-285750" eaLnBrk="0" hangingPunct="0">
                            <a:defRPr sz="2400">
                              <a:solidFill>
                                <a:schemeClr val="tx1"/>
                              </a:solidFill>
                              <a:latin typeface="Times New Roman" panose="02020603050405020304" pitchFamily="18" charset="0"/>
                            </a:defRPr>
                          </a:lvl2pPr>
                          <a:lvl3pPr marL="1143000" indent="-228600" eaLnBrk="0" hangingPunct="0">
                            <a:defRPr sz="2400">
                              <a:solidFill>
                                <a:schemeClr val="tx1"/>
                              </a:solidFill>
                              <a:latin typeface="Times New Roman" panose="02020603050405020304" pitchFamily="18" charset="0"/>
                            </a:defRPr>
                          </a:lvl3pPr>
                          <a:lvl4pPr marL="1600200" indent="-228600" eaLnBrk="0" hangingPunct="0">
                            <a:defRPr sz="2400">
                              <a:solidFill>
                                <a:schemeClr val="tx1"/>
                              </a:solidFill>
                              <a:latin typeface="Times New Roman" panose="02020603050405020304" pitchFamily="18" charset="0"/>
                            </a:defRPr>
                          </a:lvl4pPr>
                          <a:lvl5pPr marL="2057400" indent="-228600" eaLnBrk="0" hangingPunct="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r>
                            <a:rPr lang="en-US" altLang="en-US" sz="1100">
                              <a:solidFill>
                                <a:srgbClr val="000000"/>
                              </a:solidFill>
                              <a:latin typeface="Verdana" panose="020B0604030504040204" pitchFamily="34" charset="0"/>
                            </a:rPr>
                            <a:t>Sega</a:t>
                          </a:r>
                          <a:endParaRPr lang="en-US" altLang="en-US"/>
                        </a:p>
                      </p:txBody>
                    </p:sp>
                    <p:sp>
                      <p:nvSpPr>
                        <p:cNvPr id="18497" name="Rectangle 11">
                          <a:extLst>
                            <a:ext uri="{FF2B5EF4-FFF2-40B4-BE49-F238E27FC236}">
                              <a16:creationId xmlns:a16="http://schemas.microsoft.com/office/drawing/2014/main" id="{BA490471-DF4F-3DC2-9A5B-6DB7D0FF4B30}"/>
                            </a:ext>
                          </a:extLst>
                        </p:cNvPr>
                        <p:cNvSpPr>
                          <a:spLocks noChangeArrowheads="1"/>
                        </p:cNvSpPr>
                        <p:nvPr/>
                      </p:nvSpPr>
                      <p:spPr bwMode="auto">
                        <a:xfrm>
                          <a:off x="0" y="164"/>
                          <a:ext cx="2880" cy="164"/>
                        </a:xfrm>
                        <a:prstGeom prst="rect">
                          <a:avLst/>
                        </a:prstGeom>
                        <a:noFill/>
                        <a:ln w="7">
                          <a:solidFill>
                            <a:srgbClr val="A0A0A0"/>
                          </a:solidFill>
                          <a:miter lim="800000"/>
                          <a:headEnd/>
                          <a:tailEnd/>
                        </a:ln>
                        <a:extLst>
                          <a:ext uri="{909E8E84-426E-40DD-AFC4-6F175D3DCCD1}">
                            <a14:hiddenFill xmlns:a14="http://schemas.microsoft.com/office/drawing/2010/main">
                              <a:solidFill>
                                <a:srgbClr val="FFFFFF"/>
                              </a:solidFill>
                            </a14:hiddenFill>
                          </a:ext>
                        </a:extLst>
                      </p:spPr>
                      <p:txBody>
                        <a:bodyPr/>
                        <a:lstStyle>
                          <a:lvl1pPr eaLnBrk="0" hangingPunct="0">
                            <a:defRPr sz="2400">
                              <a:solidFill>
                                <a:schemeClr val="tx1"/>
                              </a:solidFill>
                              <a:latin typeface="Times New Roman" panose="02020603050405020304" pitchFamily="18" charset="0"/>
                            </a:defRPr>
                          </a:lvl1pPr>
                          <a:lvl2pPr marL="742950" indent="-285750" eaLnBrk="0" hangingPunct="0">
                            <a:defRPr sz="2400">
                              <a:solidFill>
                                <a:schemeClr val="tx1"/>
                              </a:solidFill>
                              <a:latin typeface="Times New Roman" panose="02020603050405020304" pitchFamily="18" charset="0"/>
                            </a:defRPr>
                          </a:lvl2pPr>
                          <a:lvl3pPr marL="1143000" indent="-228600" eaLnBrk="0" hangingPunct="0">
                            <a:defRPr sz="2400">
                              <a:solidFill>
                                <a:schemeClr val="tx1"/>
                              </a:solidFill>
                              <a:latin typeface="Times New Roman" panose="02020603050405020304" pitchFamily="18" charset="0"/>
                            </a:defRPr>
                          </a:lvl3pPr>
                          <a:lvl4pPr marL="1600200" indent="-228600" eaLnBrk="0" hangingPunct="0">
                            <a:defRPr sz="2400">
                              <a:solidFill>
                                <a:schemeClr val="tx1"/>
                              </a:solidFill>
                              <a:latin typeface="Times New Roman" panose="02020603050405020304" pitchFamily="18" charset="0"/>
                            </a:defRPr>
                          </a:lvl4pPr>
                          <a:lvl5pPr marL="2057400" indent="-228600" eaLnBrk="0" hangingPunct="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a:p>
                      </p:txBody>
                    </p:sp>
                  </p:grpSp>
                  <p:grpSp>
                    <p:nvGrpSpPr>
                      <p:cNvPr id="18490" name="Group 14">
                        <a:extLst>
                          <a:ext uri="{FF2B5EF4-FFF2-40B4-BE49-F238E27FC236}">
                            <a16:creationId xmlns:a16="http://schemas.microsoft.com/office/drawing/2014/main" id="{37C225F2-13E4-D0E1-4324-591E82EAFCE6}"/>
                          </a:ext>
                        </a:extLst>
                      </p:cNvPr>
                      <p:cNvGrpSpPr>
                        <a:grpSpLocks/>
                      </p:cNvGrpSpPr>
                      <p:nvPr/>
                    </p:nvGrpSpPr>
                    <p:grpSpPr bwMode="auto">
                      <a:xfrm>
                        <a:off x="0" y="328"/>
                        <a:ext cx="2880" cy="164"/>
                        <a:chOff x="0" y="328"/>
                        <a:chExt cx="2880" cy="164"/>
                      </a:xfrm>
                    </p:grpSpPr>
                    <p:sp>
                      <p:nvSpPr>
                        <p:cNvPr id="18494" name="Rectangle 7">
                          <a:extLst>
                            <a:ext uri="{FF2B5EF4-FFF2-40B4-BE49-F238E27FC236}">
                              <a16:creationId xmlns:a16="http://schemas.microsoft.com/office/drawing/2014/main" id="{5E6742B3-E301-60E1-5386-1BE2796B018A}"/>
                            </a:ext>
                          </a:extLst>
                        </p:cNvPr>
                        <p:cNvSpPr>
                          <a:spLocks noChangeArrowheads="1"/>
                        </p:cNvSpPr>
                        <p:nvPr/>
                      </p:nvSpPr>
                      <p:spPr bwMode="auto">
                        <a:xfrm>
                          <a:off x="0" y="328"/>
                          <a:ext cx="2880" cy="164"/>
                        </a:xfrm>
                        <a:prstGeom prst="rect">
                          <a:avLst/>
                        </a:prstGeom>
                        <a:solidFill>
                          <a:srgbClr val="F1F1F1"/>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Times New Roman" panose="02020603050405020304" pitchFamily="18" charset="0"/>
                            </a:defRPr>
                          </a:lvl1pPr>
                          <a:lvl2pPr marL="742950" indent="-285750" eaLnBrk="0" hangingPunct="0">
                            <a:defRPr sz="2400">
                              <a:solidFill>
                                <a:schemeClr val="tx1"/>
                              </a:solidFill>
                              <a:latin typeface="Times New Roman" panose="02020603050405020304" pitchFamily="18" charset="0"/>
                            </a:defRPr>
                          </a:lvl2pPr>
                          <a:lvl3pPr marL="1143000" indent="-228600" eaLnBrk="0" hangingPunct="0">
                            <a:defRPr sz="2400">
                              <a:solidFill>
                                <a:schemeClr val="tx1"/>
                              </a:solidFill>
                              <a:latin typeface="Times New Roman" panose="02020603050405020304" pitchFamily="18" charset="0"/>
                            </a:defRPr>
                          </a:lvl3pPr>
                          <a:lvl4pPr marL="1600200" indent="-228600" eaLnBrk="0" hangingPunct="0">
                            <a:defRPr sz="2400">
                              <a:solidFill>
                                <a:schemeClr val="tx1"/>
                              </a:solidFill>
                              <a:latin typeface="Times New Roman" panose="02020603050405020304" pitchFamily="18" charset="0"/>
                            </a:defRPr>
                          </a:lvl4pPr>
                          <a:lvl5pPr marL="2057400" indent="-228600" eaLnBrk="0" hangingPunct="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r>
                            <a:rPr lang="en-US" altLang="en-US" sz="1100">
                              <a:solidFill>
                                <a:srgbClr val="000000"/>
                              </a:solidFill>
                              <a:latin typeface="Verdana" panose="020B0604030504040204" pitchFamily="34" charset="0"/>
                            </a:rPr>
                            <a:t>W3Schools</a:t>
                          </a:r>
                          <a:endParaRPr lang="en-US" altLang="en-US"/>
                        </a:p>
                      </p:txBody>
                    </p:sp>
                    <p:sp>
                      <p:nvSpPr>
                        <p:cNvPr id="18495" name="Rectangle 13">
                          <a:extLst>
                            <a:ext uri="{FF2B5EF4-FFF2-40B4-BE49-F238E27FC236}">
                              <a16:creationId xmlns:a16="http://schemas.microsoft.com/office/drawing/2014/main" id="{BB034C55-5FE6-F216-673B-19CB037A4807}"/>
                            </a:ext>
                          </a:extLst>
                        </p:cNvPr>
                        <p:cNvSpPr>
                          <a:spLocks noChangeArrowheads="1"/>
                        </p:cNvSpPr>
                        <p:nvPr/>
                      </p:nvSpPr>
                      <p:spPr bwMode="auto">
                        <a:xfrm>
                          <a:off x="0" y="328"/>
                          <a:ext cx="2880" cy="164"/>
                        </a:xfrm>
                        <a:prstGeom prst="rect">
                          <a:avLst/>
                        </a:prstGeom>
                        <a:noFill/>
                        <a:ln w="7">
                          <a:solidFill>
                            <a:srgbClr val="A0A0A0"/>
                          </a:solidFill>
                          <a:miter lim="800000"/>
                          <a:headEnd/>
                          <a:tailEnd/>
                        </a:ln>
                        <a:extLst>
                          <a:ext uri="{909E8E84-426E-40DD-AFC4-6F175D3DCCD1}">
                            <a14:hiddenFill xmlns:a14="http://schemas.microsoft.com/office/drawing/2010/main">
                              <a:solidFill>
                                <a:srgbClr val="FFFFFF"/>
                              </a:solidFill>
                            </a14:hiddenFill>
                          </a:ext>
                        </a:extLst>
                      </p:spPr>
                      <p:txBody>
                        <a:bodyPr/>
                        <a:lstStyle>
                          <a:lvl1pPr eaLnBrk="0" hangingPunct="0">
                            <a:defRPr sz="2400">
                              <a:solidFill>
                                <a:schemeClr val="tx1"/>
                              </a:solidFill>
                              <a:latin typeface="Times New Roman" panose="02020603050405020304" pitchFamily="18" charset="0"/>
                            </a:defRPr>
                          </a:lvl1pPr>
                          <a:lvl2pPr marL="742950" indent="-285750" eaLnBrk="0" hangingPunct="0">
                            <a:defRPr sz="2400">
                              <a:solidFill>
                                <a:schemeClr val="tx1"/>
                              </a:solidFill>
                              <a:latin typeface="Times New Roman" panose="02020603050405020304" pitchFamily="18" charset="0"/>
                            </a:defRPr>
                          </a:lvl2pPr>
                          <a:lvl3pPr marL="1143000" indent="-228600" eaLnBrk="0" hangingPunct="0">
                            <a:defRPr sz="2400">
                              <a:solidFill>
                                <a:schemeClr val="tx1"/>
                              </a:solidFill>
                              <a:latin typeface="Times New Roman" panose="02020603050405020304" pitchFamily="18" charset="0"/>
                            </a:defRPr>
                          </a:lvl3pPr>
                          <a:lvl4pPr marL="1600200" indent="-228600" eaLnBrk="0" hangingPunct="0">
                            <a:defRPr sz="2400">
                              <a:solidFill>
                                <a:schemeClr val="tx1"/>
                              </a:solidFill>
                              <a:latin typeface="Times New Roman" panose="02020603050405020304" pitchFamily="18" charset="0"/>
                            </a:defRPr>
                          </a:lvl4pPr>
                          <a:lvl5pPr marL="2057400" indent="-228600" eaLnBrk="0" hangingPunct="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a:p>
                      </p:txBody>
                    </p:sp>
                  </p:grpSp>
                  <p:grpSp>
                    <p:nvGrpSpPr>
                      <p:cNvPr id="18491" name="Group 16">
                        <a:extLst>
                          <a:ext uri="{FF2B5EF4-FFF2-40B4-BE49-F238E27FC236}">
                            <a16:creationId xmlns:a16="http://schemas.microsoft.com/office/drawing/2014/main" id="{34BD9931-08D7-B168-D495-EC30E1828623}"/>
                          </a:ext>
                        </a:extLst>
                      </p:cNvPr>
                      <p:cNvGrpSpPr>
                        <a:grpSpLocks/>
                      </p:cNvGrpSpPr>
                      <p:nvPr/>
                    </p:nvGrpSpPr>
                    <p:grpSpPr bwMode="auto">
                      <a:xfrm>
                        <a:off x="0" y="492"/>
                        <a:ext cx="2880" cy="164"/>
                        <a:chOff x="0" y="492"/>
                        <a:chExt cx="2880" cy="164"/>
                      </a:xfrm>
                    </p:grpSpPr>
                    <p:sp>
                      <p:nvSpPr>
                        <p:cNvPr id="18492" name="Rectangle 8">
                          <a:extLst>
                            <a:ext uri="{FF2B5EF4-FFF2-40B4-BE49-F238E27FC236}">
                              <a16:creationId xmlns:a16="http://schemas.microsoft.com/office/drawing/2014/main" id="{25EC9A72-6BD3-92E5-7A2A-1E760648ADD9}"/>
                            </a:ext>
                          </a:extLst>
                        </p:cNvPr>
                        <p:cNvSpPr>
                          <a:spLocks noChangeArrowheads="1"/>
                        </p:cNvSpPr>
                        <p:nvPr/>
                      </p:nvSpPr>
                      <p:spPr bwMode="auto">
                        <a:xfrm>
                          <a:off x="0" y="492"/>
                          <a:ext cx="2880" cy="164"/>
                        </a:xfrm>
                        <a:prstGeom prst="rect">
                          <a:avLst/>
                        </a:prstGeom>
                        <a:solidFill>
                          <a:srgbClr val="F1F1F1"/>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Times New Roman" panose="02020603050405020304" pitchFamily="18" charset="0"/>
                            </a:defRPr>
                          </a:lvl1pPr>
                          <a:lvl2pPr marL="742950" indent="-285750" eaLnBrk="0" hangingPunct="0">
                            <a:defRPr sz="2400">
                              <a:solidFill>
                                <a:schemeClr val="tx1"/>
                              </a:solidFill>
                              <a:latin typeface="Times New Roman" panose="02020603050405020304" pitchFamily="18" charset="0"/>
                            </a:defRPr>
                          </a:lvl2pPr>
                          <a:lvl3pPr marL="1143000" indent="-228600" eaLnBrk="0" hangingPunct="0">
                            <a:defRPr sz="2400">
                              <a:solidFill>
                                <a:schemeClr val="tx1"/>
                              </a:solidFill>
                              <a:latin typeface="Times New Roman" panose="02020603050405020304" pitchFamily="18" charset="0"/>
                            </a:defRPr>
                          </a:lvl3pPr>
                          <a:lvl4pPr marL="1600200" indent="-228600" eaLnBrk="0" hangingPunct="0">
                            <a:defRPr sz="2400">
                              <a:solidFill>
                                <a:schemeClr val="tx1"/>
                              </a:solidFill>
                              <a:latin typeface="Times New Roman" panose="02020603050405020304" pitchFamily="18" charset="0"/>
                            </a:defRPr>
                          </a:lvl4pPr>
                          <a:lvl5pPr marL="2057400" indent="-228600" eaLnBrk="0" hangingPunct="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r>
                            <a:rPr lang="en-US" altLang="en-US" sz="1100">
                              <a:solidFill>
                                <a:srgbClr val="000000"/>
                              </a:solidFill>
                              <a:latin typeface="Verdana" panose="020B0604030504040204" pitchFamily="34" charset="0"/>
                            </a:rPr>
                            <a:t>Trio</a:t>
                          </a:r>
                          <a:endParaRPr lang="en-US" altLang="en-US"/>
                        </a:p>
                      </p:txBody>
                    </p:sp>
                    <p:sp>
                      <p:nvSpPr>
                        <p:cNvPr id="18493" name="Rectangle 15">
                          <a:extLst>
                            <a:ext uri="{FF2B5EF4-FFF2-40B4-BE49-F238E27FC236}">
                              <a16:creationId xmlns:a16="http://schemas.microsoft.com/office/drawing/2014/main" id="{7BF2574C-783A-2E01-8E98-B9126D309EB9}"/>
                            </a:ext>
                          </a:extLst>
                        </p:cNvPr>
                        <p:cNvSpPr>
                          <a:spLocks noChangeArrowheads="1"/>
                        </p:cNvSpPr>
                        <p:nvPr/>
                      </p:nvSpPr>
                      <p:spPr bwMode="auto">
                        <a:xfrm>
                          <a:off x="0" y="492"/>
                          <a:ext cx="2880" cy="164"/>
                        </a:xfrm>
                        <a:prstGeom prst="rect">
                          <a:avLst/>
                        </a:prstGeom>
                        <a:noFill/>
                        <a:ln w="7">
                          <a:solidFill>
                            <a:srgbClr val="A0A0A0"/>
                          </a:solidFill>
                          <a:miter lim="800000"/>
                          <a:headEnd/>
                          <a:tailEnd/>
                        </a:ln>
                        <a:extLst>
                          <a:ext uri="{909E8E84-426E-40DD-AFC4-6F175D3DCCD1}">
                            <a14:hiddenFill xmlns:a14="http://schemas.microsoft.com/office/drawing/2010/main">
                              <a:solidFill>
                                <a:srgbClr val="FFFFFF"/>
                              </a:solidFill>
                            </a14:hiddenFill>
                          </a:ext>
                        </a:extLst>
                      </p:spPr>
                      <p:txBody>
                        <a:bodyPr/>
                        <a:lstStyle>
                          <a:lvl1pPr eaLnBrk="0" hangingPunct="0">
                            <a:defRPr sz="2400">
                              <a:solidFill>
                                <a:schemeClr val="tx1"/>
                              </a:solidFill>
                              <a:latin typeface="Times New Roman" panose="02020603050405020304" pitchFamily="18" charset="0"/>
                            </a:defRPr>
                          </a:lvl1pPr>
                          <a:lvl2pPr marL="742950" indent="-285750" eaLnBrk="0" hangingPunct="0">
                            <a:defRPr sz="2400">
                              <a:solidFill>
                                <a:schemeClr val="tx1"/>
                              </a:solidFill>
                              <a:latin typeface="Times New Roman" panose="02020603050405020304" pitchFamily="18" charset="0"/>
                            </a:defRPr>
                          </a:lvl2pPr>
                          <a:lvl3pPr marL="1143000" indent="-228600" eaLnBrk="0" hangingPunct="0">
                            <a:defRPr sz="2400">
                              <a:solidFill>
                                <a:schemeClr val="tx1"/>
                              </a:solidFill>
                              <a:latin typeface="Times New Roman" panose="02020603050405020304" pitchFamily="18" charset="0"/>
                            </a:defRPr>
                          </a:lvl3pPr>
                          <a:lvl4pPr marL="1600200" indent="-228600" eaLnBrk="0" hangingPunct="0">
                            <a:defRPr sz="2400">
                              <a:solidFill>
                                <a:schemeClr val="tx1"/>
                              </a:solidFill>
                              <a:latin typeface="Times New Roman" panose="02020603050405020304" pitchFamily="18" charset="0"/>
                            </a:defRPr>
                          </a:lvl4pPr>
                          <a:lvl5pPr marL="2057400" indent="-228600" eaLnBrk="0" hangingPunct="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a:p>
                      </p:txBody>
                    </p:sp>
                  </p:grpSp>
                </p:grpSp>
                <p:sp>
                  <p:nvSpPr>
                    <p:cNvPr id="18487" name="Rectangle 18">
                      <a:extLst>
                        <a:ext uri="{FF2B5EF4-FFF2-40B4-BE49-F238E27FC236}">
                          <a16:creationId xmlns:a16="http://schemas.microsoft.com/office/drawing/2014/main" id="{079A7D46-2A69-E5BB-ABBC-F9A2EBFEEC2A}"/>
                        </a:ext>
                      </a:extLst>
                    </p:cNvPr>
                    <p:cNvSpPr>
                      <a:spLocks noChangeArrowheads="1"/>
                    </p:cNvSpPr>
                    <p:nvPr/>
                  </p:nvSpPr>
                  <p:spPr bwMode="auto">
                    <a:xfrm>
                      <a:off x="-3" y="-3"/>
                      <a:ext cx="2886" cy="662"/>
                    </a:xfrm>
                    <a:prstGeom prst="rect">
                      <a:avLst/>
                    </a:prstGeom>
                    <a:noFill/>
                    <a:ln w="9525">
                      <a:solidFill>
                        <a:srgbClr val="A0A0A0"/>
                      </a:solidFill>
                      <a:miter lim="800000"/>
                      <a:headEnd/>
                      <a:tailEnd/>
                    </a:ln>
                    <a:extLst>
                      <a:ext uri="{909E8E84-426E-40DD-AFC4-6F175D3DCCD1}">
                        <a14:hiddenFill xmlns:a14="http://schemas.microsoft.com/office/drawing/2010/main">
                          <a:solidFill>
                            <a:srgbClr val="FFFFFF"/>
                          </a:solidFill>
                        </a14:hiddenFill>
                      </a:ext>
                    </a:extLst>
                  </p:spPr>
                  <p:txBody>
                    <a:bodyPr/>
                    <a:lstStyle>
                      <a:lvl1pPr eaLnBrk="0" hangingPunct="0">
                        <a:defRPr sz="2400">
                          <a:solidFill>
                            <a:schemeClr val="tx1"/>
                          </a:solidFill>
                          <a:latin typeface="Times New Roman" panose="02020603050405020304" pitchFamily="18" charset="0"/>
                        </a:defRPr>
                      </a:lvl1pPr>
                      <a:lvl2pPr marL="742950" indent="-285750" eaLnBrk="0" hangingPunct="0">
                        <a:defRPr sz="2400">
                          <a:solidFill>
                            <a:schemeClr val="tx1"/>
                          </a:solidFill>
                          <a:latin typeface="Times New Roman" panose="02020603050405020304" pitchFamily="18" charset="0"/>
                        </a:defRPr>
                      </a:lvl2pPr>
                      <a:lvl3pPr marL="1143000" indent="-228600" eaLnBrk="0" hangingPunct="0">
                        <a:defRPr sz="2400">
                          <a:solidFill>
                            <a:schemeClr val="tx1"/>
                          </a:solidFill>
                          <a:latin typeface="Times New Roman" panose="02020603050405020304" pitchFamily="18" charset="0"/>
                        </a:defRPr>
                      </a:lvl3pPr>
                      <a:lvl4pPr marL="1600200" indent="-228600" eaLnBrk="0" hangingPunct="0">
                        <a:defRPr sz="2400">
                          <a:solidFill>
                            <a:schemeClr val="tx1"/>
                          </a:solidFill>
                          <a:latin typeface="Times New Roman" panose="02020603050405020304" pitchFamily="18" charset="0"/>
                        </a:defRPr>
                      </a:lvl4pPr>
                      <a:lvl5pPr marL="2057400" indent="-228600" eaLnBrk="0" hangingPunct="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a:p>
                  </p:txBody>
                </p:sp>
              </p:grpSp>
            </p:grpSp>
            <p:sp>
              <p:nvSpPr>
                <p:cNvPr id="18483" name="Rectangle 21">
                  <a:extLst>
                    <a:ext uri="{FF2B5EF4-FFF2-40B4-BE49-F238E27FC236}">
                      <a16:creationId xmlns:a16="http://schemas.microsoft.com/office/drawing/2014/main" id="{997C0844-8414-7226-1B0B-0BF5176E212D}"/>
                    </a:ext>
                  </a:extLst>
                </p:cNvPr>
                <p:cNvSpPr>
                  <a:spLocks noChangeArrowheads="1"/>
                </p:cNvSpPr>
                <p:nvPr/>
              </p:nvSpPr>
              <p:spPr bwMode="auto">
                <a:xfrm>
                  <a:off x="0" y="0"/>
                  <a:ext cx="2886" cy="662"/>
                </a:xfrm>
                <a:prstGeom prst="rect">
                  <a:avLst/>
                </a:prstGeom>
                <a:noFill/>
                <a:ln w="7">
                  <a:solidFill>
                    <a:srgbClr val="A0A0A0"/>
                  </a:solidFill>
                  <a:miter lim="800000"/>
                  <a:headEnd/>
                  <a:tailEnd/>
                </a:ln>
                <a:extLst>
                  <a:ext uri="{909E8E84-426E-40DD-AFC4-6F175D3DCCD1}">
                    <a14:hiddenFill xmlns:a14="http://schemas.microsoft.com/office/drawing/2010/main">
                      <a:solidFill>
                        <a:srgbClr val="FFFFFF"/>
                      </a:solidFill>
                    </a14:hiddenFill>
                  </a:ext>
                </a:extLst>
              </p:spPr>
              <p:txBody>
                <a:bodyPr/>
                <a:lstStyle>
                  <a:lvl1pPr eaLnBrk="0" hangingPunct="0">
                    <a:defRPr sz="2400">
                      <a:solidFill>
                        <a:schemeClr val="tx1"/>
                      </a:solidFill>
                      <a:latin typeface="Times New Roman" panose="02020603050405020304" pitchFamily="18" charset="0"/>
                    </a:defRPr>
                  </a:lvl1pPr>
                  <a:lvl2pPr marL="742950" indent="-285750" eaLnBrk="0" hangingPunct="0">
                    <a:defRPr sz="2400">
                      <a:solidFill>
                        <a:schemeClr val="tx1"/>
                      </a:solidFill>
                      <a:latin typeface="Times New Roman" panose="02020603050405020304" pitchFamily="18" charset="0"/>
                    </a:defRPr>
                  </a:lvl2pPr>
                  <a:lvl3pPr marL="1143000" indent="-228600" eaLnBrk="0" hangingPunct="0">
                    <a:defRPr sz="2400">
                      <a:solidFill>
                        <a:schemeClr val="tx1"/>
                      </a:solidFill>
                      <a:latin typeface="Times New Roman" panose="02020603050405020304" pitchFamily="18" charset="0"/>
                    </a:defRPr>
                  </a:lvl3pPr>
                  <a:lvl4pPr marL="1600200" indent="-228600" eaLnBrk="0" hangingPunct="0">
                    <a:defRPr sz="2400">
                      <a:solidFill>
                        <a:schemeClr val="tx1"/>
                      </a:solidFill>
                      <a:latin typeface="Times New Roman" panose="02020603050405020304" pitchFamily="18" charset="0"/>
                    </a:defRPr>
                  </a:lvl4pPr>
                  <a:lvl5pPr marL="2057400" indent="-228600" eaLnBrk="0" hangingPunct="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a:p>
              </p:txBody>
            </p:sp>
          </p:grpSp>
          <p:sp>
            <p:nvSpPr>
              <p:cNvPr id="18481" name="Rectangle 23">
                <a:extLst>
                  <a:ext uri="{FF2B5EF4-FFF2-40B4-BE49-F238E27FC236}">
                    <a16:creationId xmlns:a16="http://schemas.microsoft.com/office/drawing/2014/main" id="{CE5D7746-2371-BB25-07EC-CE8E722CF5D2}"/>
                  </a:ext>
                </a:extLst>
              </p:cNvPr>
              <p:cNvSpPr>
                <a:spLocks noChangeArrowheads="1"/>
              </p:cNvSpPr>
              <p:nvPr/>
            </p:nvSpPr>
            <p:spPr bwMode="auto">
              <a:xfrm>
                <a:off x="-3" y="-3"/>
                <a:ext cx="2892" cy="668"/>
              </a:xfrm>
              <a:prstGeom prst="rect">
                <a:avLst/>
              </a:prstGeom>
              <a:noFill/>
              <a:ln w="9525">
                <a:solidFill>
                  <a:srgbClr val="A0A0A0"/>
                </a:solidFill>
                <a:miter lim="800000"/>
                <a:headEnd/>
                <a:tailEnd/>
              </a:ln>
              <a:extLst>
                <a:ext uri="{909E8E84-426E-40DD-AFC4-6F175D3DCCD1}">
                  <a14:hiddenFill xmlns:a14="http://schemas.microsoft.com/office/drawing/2010/main">
                    <a:solidFill>
                      <a:srgbClr val="FFFFFF"/>
                    </a:solidFill>
                  </a14:hiddenFill>
                </a:ext>
              </a:extLst>
            </p:spPr>
            <p:txBody>
              <a:bodyPr/>
              <a:lstStyle>
                <a:lvl1pPr eaLnBrk="0" hangingPunct="0">
                  <a:defRPr sz="2400">
                    <a:solidFill>
                      <a:schemeClr val="tx1"/>
                    </a:solidFill>
                    <a:latin typeface="Times New Roman" panose="02020603050405020304" pitchFamily="18" charset="0"/>
                  </a:defRPr>
                </a:lvl1pPr>
                <a:lvl2pPr marL="742950" indent="-285750" eaLnBrk="0" hangingPunct="0">
                  <a:defRPr sz="2400">
                    <a:solidFill>
                      <a:schemeClr val="tx1"/>
                    </a:solidFill>
                    <a:latin typeface="Times New Roman" panose="02020603050405020304" pitchFamily="18" charset="0"/>
                  </a:defRPr>
                </a:lvl2pPr>
                <a:lvl3pPr marL="1143000" indent="-228600" eaLnBrk="0" hangingPunct="0">
                  <a:defRPr sz="2400">
                    <a:solidFill>
                      <a:schemeClr val="tx1"/>
                    </a:solidFill>
                    <a:latin typeface="Times New Roman" panose="02020603050405020304" pitchFamily="18" charset="0"/>
                  </a:defRPr>
                </a:lvl3pPr>
                <a:lvl4pPr marL="1600200" indent="-228600" eaLnBrk="0" hangingPunct="0">
                  <a:defRPr sz="2400">
                    <a:solidFill>
                      <a:schemeClr val="tx1"/>
                    </a:solidFill>
                    <a:latin typeface="Times New Roman" panose="02020603050405020304" pitchFamily="18" charset="0"/>
                  </a:defRPr>
                </a:lvl4pPr>
                <a:lvl5pPr marL="2057400" indent="-228600" eaLnBrk="0" hangingPunct="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a:p>
            </p:txBody>
          </p:sp>
        </p:grpSp>
      </p:grpSp>
      <p:grpSp>
        <p:nvGrpSpPr>
          <p:cNvPr id="18436" name="Group 26">
            <a:extLst>
              <a:ext uri="{FF2B5EF4-FFF2-40B4-BE49-F238E27FC236}">
                <a16:creationId xmlns:a16="http://schemas.microsoft.com/office/drawing/2014/main" id="{F3C73184-2B9D-D0C2-66D4-9D64C6649D6C}"/>
              </a:ext>
            </a:extLst>
          </p:cNvPr>
          <p:cNvGrpSpPr>
            <a:grpSpLocks/>
          </p:cNvGrpSpPr>
          <p:nvPr/>
        </p:nvGrpSpPr>
        <p:grpSpPr bwMode="auto">
          <a:xfrm>
            <a:off x="1981200" y="2819401"/>
            <a:ext cx="2895600" cy="1941513"/>
            <a:chOff x="-3" y="-3"/>
            <a:chExt cx="2891" cy="1223"/>
          </a:xfrm>
        </p:grpSpPr>
        <p:sp>
          <p:nvSpPr>
            <p:cNvPr id="18438" name="Rectangle 27">
              <a:extLst>
                <a:ext uri="{FF2B5EF4-FFF2-40B4-BE49-F238E27FC236}">
                  <a16:creationId xmlns:a16="http://schemas.microsoft.com/office/drawing/2014/main" id="{7B129BFA-0791-3E28-3E72-AA0A5D7E2B3D}"/>
                </a:ext>
              </a:extLst>
            </p:cNvPr>
            <p:cNvSpPr>
              <a:spLocks noChangeArrowheads="1"/>
            </p:cNvSpPr>
            <p:nvPr/>
          </p:nvSpPr>
          <p:spPr bwMode="auto">
            <a:xfrm>
              <a:off x="0" y="0"/>
              <a:ext cx="2756" cy="29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2400">
                  <a:solidFill>
                    <a:schemeClr val="tx1"/>
                  </a:solidFill>
                  <a:latin typeface="Times New Roman" panose="02020603050405020304" pitchFamily="18" charset="0"/>
                </a:defRPr>
              </a:lvl1pPr>
              <a:lvl2pPr marL="742950" indent="-285750" eaLnBrk="0" hangingPunct="0">
                <a:defRPr sz="2400">
                  <a:solidFill>
                    <a:schemeClr val="tx1"/>
                  </a:solidFill>
                  <a:latin typeface="Times New Roman" panose="02020603050405020304" pitchFamily="18" charset="0"/>
                </a:defRPr>
              </a:lvl2pPr>
              <a:lvl3pPr marL="1143000" indent="-228600" eaLnBrk="0" hangingPunct="0">
                <a:defRPr sz="2400">
                  <a:solidFill>
                    <a:schemeClr val="tx1"/>
                  </a:solidFill>
                  <a:latin typeface="Times New Roman" panose="02020603050405020304" pitchFamily="18" charset="0"/>
                </a:defRPr>
              </a:lvl3pPr>
              <a:lvl4pPr marL="1600200" indent="-228600" eaLnBrk="0" hangingPunct="0">
                <a:defRPr sz="2400">
                  <a:solidFill>
                    <a:schemeClr val="tx1"/>
                  </a:solidFill>
                  <a:latin typeface="Times New Roman" panose="02020603050405020304" pitchFamily="18" charset="0"/>
                </a:defRPr>
              </a:lvl4pPr>
              <a:lvl5pPr marL="2057400" indent="-228600" eaLnBrk="0" hangingPunct="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a:p>
          </p:txBody>
        </p:sp>
        <p:grpSp>
          <p:nvGrpSpPr>
            <p:cNvPr id="18439" name="Group 28">
              <a:extLst>
                <a:ext uri="{FF2B5EF4-FFF2-40B4-BE49-F238E27FC236}">
                  <a16:creationId xmlns:a16="http://schemas.microsoft.com/office/drawing/2014/main" id="{57B5CC9F-5AC7-1DD9-9146-D72C7592E603}"/>
                </a:ext>
              </a:extLst>
            </p:cNvPr>
            <p:cNvGrpSpPr>
              <a:grpSpLocks/>
            </p:cNvGrpSpPr>
            <p:nvPr/>
          </p:nvGrpSpPr>
          <p:grpSpPr bwMode="auto">
            <a:xfrm>
              <a:off x="-3" y="-3"/>
              <a:ext cx="2891" cy="1223"/>
              <a:chOff x="-3" y="-3"/>
              <a:chExt cx="2891" cy="1223"/>
            </a:xfrm>
          </p:grpSpPr>
          <p:grpSp>
            <p:nvGrpSpPr>
              <p:cNvPr id="18440" name="Group 29">
                <a:extLst>
                  <a:ext uri="{FF2B5EF4-FFF2-40B4-BE49-F238E27FC236}">
                    <a16:creationId xmlns:a16="http://schemas.microsoft.com/office/drawing/2014/main" id="{91794641-DEE4-8919-6C0F-FEBA11D1AFC6}"/>
                  </a:ext>
                </a:extLst>
              </p:cNvPr>
              <p:cNvGrpSpPr>
                <a:grpSpLocks/>
              </p:cNvGrpSpPr>
              <p:nvPr/>
            </p:nvGrpSpPr>
            <p:grpSpPr bwMode="auto">
              <a:xfrm>
                <a:off x="0" y="0"/>
                <a:ext cx="2885" cy="1217"/>
                <a:chOff x="0" y="0"/>
                <a:chExt cx="2885" cy="1217"/>
              </a:xfrm>
            </p:grpSpPr>
            <p:grpSp>
              <p:nvGrpSpPr>
                <p:cNvPr id="18442" name="Group 30">
                  <a:extLst>
                    <a:ext uri="{FF2B5EF4-FFF2-40B4-BE49-F238E27FC236}">
                      <a16:creationId xmlns:a16="http://schemas.microsoft.com/office/drawing/2014/main" id="{5DBEBF6E-301D-271A-3D03-ED5FCB63DAC4}"/>
                    </a:ext>
                  </a:extLst>
                </p:cNvPr>
                <p:cNvGrpSpPr>
                  <a:grpSpLocks/>
                </p:cNvGrpSpPr>
                <p:nvPr/>
              </p:nvGrpSpPr>
              <p:grpSpPr bwMode="auto">
                <a:xfrm>
                  <a:off x="0" y="0"/>
                  <a:ext cx="2885" cy="1217"/>
                  <a:chOff x="-3" y="0"/>
                  <a:chExt cx="2885" cy="1217"/>
                </a:xfrm>
              </p:grpSpPr>
              <p:sp>
                <p:nvSpPr>
                  <p:cNvPr id="18444" name="Rectangle 31">
                    <a:extLst>
                      <a:ext uri="{FF2B5EF4-FFF2-40B4-BE49-F238E27FC236}">
                        <a16:creationId xmlns:a16="http://schemas.microsoft.com/office/drawing/2014/main" id="{A4469DFA-30B9-519E-44CE-C1ED4D8453AD}"/>
                      </a:ext>
                    </a:extLst>
                  </p:cNvPr>
                  <p:cNvSpPr>
                    <a:spLocks noChangeArrowheads="1"/>
                  </p:cNvSpPr>
                  <p:nvPr/>
                </p:nvSpPr>
                <p:spPr bwMode="auto">
                  <a:xfrm>
                    <a:off x="-1" y="0"/>
                    <a:ext cx="835" cy="164"/>
                  </a:xfrm>
                  <a:prstGeom prst="rect">
                    <a:avLst/>
                  </a:prstGeom>
                  <a:solidFill>
                    <a:srgbClr val="F1F1F1"/>
                  </a:solidFill>
                  <a:ln>
                    <a:noFill/>
                  </a:ln>
                  <a:extLs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2400">
                        <a:solidFill>
                          <a:schemeClr val="tx1"/>
                        </a:solidFill>
                        <a:latin typeface="Times New Roman" panose="02020603050405020304" pitchFamily="18" charset="0"/>
                      </a:defRPr>
                    </a:lvl1pPr>
                    <a:lvl2pPr marL="742950" indent="-285750" eaLnBrk="0" hangingPunct="0">
                      <a:defRPr sz="2400">
                        <a:solidFill>
                          <a:schemeClr val="tx1"/>
                        </a:solidFill>
                        <a:latin typeface="Times New Roman" panose="02020603050405020304" pitchFamily="18" charset="0"/>
                      </a:defRPr>
                    </a:lvl2pPr>
                    <a:lvl3pPr marL="1143000" indent="-228600" eaLnBrk="0" hangingPunct="0">
                      <a:defRPr sz="2400">
                        <a:solidFill>
                          <a:schemeClr val="tx1"/>
                        </a:solidFill>
                        <a:latin typeface="Times New Roman" panose="02020603050405020304" pitchFamily="18" charset="0"/>
                      </a:defRPr>
                    </a:lvl3pPr>
                    <a:lvl4pPr marL="1600200" indent="-228600" eaLnBrk="0" hangingPunct="0">
                      <a:defRPr sz="2400">
                        <a:solidFill>
                          <a:schemeClr val="tx1"/>
                        </a:solidFill>
                        <a:latin typeface="Times New Roman" panose="02020603050405020304" pitchFamily="18" charset="0"/>
                      </a:defRPr>
                    </a:lvl4pPr>
                    <a:lvl5pPr marL="2057400" indent="-228600" eaLnBrk="0" hangingPunct="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r>
                      <a:rPr lang="en-US" altLang="en-US" sz="1100" b="1">
                        <a:latin typeface="Verdana" panose="020B0604030504040204" pitchFamily="34" charset="0"/>
                      </a:rPr>
                      <a:t>Orders</a:t>
                    </a:r>
                    <a:endParaRPr lang="en-US" altLang="en-US"/>
                  </a:p>
                </p:txBody>
              </p:sp>
              <p:grpSp>
                <p:nvGrpSpPr>
                  <p:cNvPr id="18445" name="Group 32">
                    <a:extLst>
                      <a:ext uri="{FF2B5EF4-FFF2-40B4-BE49-F238E27FC236}">
                        <a16:creationId xmlns:a16="http://schemas.microsoft.com/office/drawing/2014/main" id="{FE0D46DC-6943-0361-D367-5A840FCC913B}"/>
                      </a:ext>
                    </a:extLst>
                  </p:cNvPr>
                  <p:cNvGrpSpPr>
                    <a:grpSpLocks/>
                  </p:cNvGrpSpPr>
                  <p:nvPr/>
                </p:nvGrpSpPr>
                <p:grpSpPr bwMode="auto">
                  <a:xfrm>
                    <a:off x="-3" y="391"/>
                    <a:ext cx="2885" cy="826"/>
                    <a:chOff x="-3" y="391"/>
                    <a:chExt cx="2885" cy="826"/>
                  </a:xfrm>
                </p:grpSpPr>
                <p:grpSp>
                  <p:nvGrpSpPr>
                    <p:cNvPr id="18446" name="Group 33">
                      <a:extLst>
                        <a:ext uri="{FF2B5EF4-FFF2-40B4-BE49-F238E27FC236}">
                          <a16:creationId xmlns:a16="http://schemas.microsoft.com/office/drawing/2014/main" id="{6E5CD88F-03D8-20BD-759B-A3B092E3A47D}"/>
                        </a:ext>
                      </a:extLst>
                    </p:cNvPr>
                    <p:cNvGrpSpPr>
                      <a:grpSpLocks/>
                    </p:cNvGrpSpPr>
                    <p:nvPr/>
                  </p:nvGrpSpPr>
                  <p:grpSpPr bwMode="auto">
                    <a:xfrm>
                      <a:off x="0" y="394"/>
                      <a:ext cx="2879" cy="820"/>
                      <a:chOff x="0" y="394"/>
                      <a:chExt cx="2879" cy="820"/>
                    </a:xfrm>
                  </p:grpSpPr>
                  <p:grpSp>
                    <p:nvGrpSpPr>
                      <p:cNvPr id="18448" name="Group 34">
                        <a:extLst>
                          <a:ext uri="{FF2B5EF4-FFF2-40B4-BE49-F238E27FC236}">
                            <a16:creationId xmlns:a16="http://schemas.microsoft.com/office/drawing/2014/main" id="{AFB924A8-0FB2-829C-8818-19B920F09353}"/>
                          </a:ext>
                        </a:extLst>
                      </p:cNvPr>
                      <p:cNvGrpSpPr>
                        <a:grpSpLocks/>
                      </p:cNvGrpSpPr>
                      <p:nvPr/>
                    </p:nvGrpSpPr>
                    <p:grpSpPr bwMode="auto">
                      <a:xfrm>
                        <a:off x="0" y="394"/>
                        <a:ext cx="1236" cy="164"/>
                        <a:chOff x="0" y="394"/>
                        <a:chExt cx="1236" cy="164"/>
                      </a:xfrm>
                    </p:grpSpPr>
                    <p:sp>
                      <p:nvSpPr>
                        <p:cNvPr id="18476" name="Rectangle 35">
                          <a:extLst>
                            <a:ext uri="{FF2B5EF4-FFF2-40B4-BE49-F238E27FC236}">
                              <a16:creationId xmlns:a16="http://schemas.microsoft.com/office/drawing/2014/main" id="{1EDFBBDC-27CA-B770-9E8D-6B8AF65E8F75}"/>
                            </a:ext>
                          </a:extLst>
                        </p:cNvPr>
                        <p:cNvSpPr>
                          <a:spLocks noChangeArrowheads="1"/>
                        </p:cNvSpPr>
                        <p:nvPr/>
                      </p:nvSpPr>
                      <p:spPr bwMode="auto">
                        <a:xfrm>
                          <a:off x="0" y="394"/>
                          <a:ext cx="1236" cy="164"/>
                        </a:xfrm>
                        <a:prstGeom prst="rect">
                          <a:avLst/>
                        </a:prstGeom>
                        <a:solidFill>
                          <a:srgbClr val="F1F1F1"/>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Times New Roman" panose="02020603050405020304" pitchFamily="18" charset="0"/>
                            </a:defRPr>
                          </a:lvl1pPr>
                          <a:lvl2pPr marL="742950" indent="-285750" eaLnBrk="0" hangingPunct="0">
                            <a:defRPr sz="2400">
                              <a:solidFill>
                                <a:schemeClr val="tx1"/>
                              </a:solidFill>
                              <a:latin typeface="Times New Roman" panose="02020603050405020304" pitchFamily="18" charset="0"/>
                            </a:defRPr>
                          </a:lvl2pPr>
                          <a:lvl3pPr marL="1143000" indent="-228600" eaLnBrk="0" hangingPunct="0">
                            <a:defRPr sz="2400">
                              <a:solidFill>
                                <a:schemeClr val="tx1"/>
                              </a:solidFill>
                              <a:latin typeface="Times New Roman" panose="02020603050405020304" pitchFamily="18" charset="0"/>
                            </a:defRPr>
                          </a:lvl3pPr>
                          <a:lvl4pPr marL="1600200" indent="-228600" eaLnBrk="0" hangingPunct="0">
                            <a:defRPr sz="2400">
                              <a:solidFill>
                                <a:schemeClr val="tx1"/>
                              </a:solidFill>
                              <a:latin typeface="Times New Roman" panose="02020603050405020304" pitchFamily="18" charset="0"/>
                            </a:defRPr>
                          </a:lvl4pPr>
                          <a:lvl5pPr marL="2057400" indent="-228600" eaLnBrk="0" hangingPunct="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r>
                            <a:rPr lang="en-US" altLang="en-US" sz="1100" b="1">
                              <a:solidFill>
                                <a:srgbClr val="000000"/>
                              </a:solidFill>
                              <a:latin typeface="Verdana" panose="020B0604030504040204" pitchFamily="34" charset="0"/>
                            </a:rPr>
                            <a:t>Company</a:t>
                          </a:r>
                          <a:endParaRPr lang="en-US" altLang="en-US"/>
                        </a:p>
                      </p:txBody>
                    </p:sp>
                    <p:sp>
                      <p:nvSpPr>
                        <p:cNvPr id="18477" name="Rectangle 36">
                          <a:extLst>
                            <a:ext uri="{FF2B5EF4-FFF2-40B4-BE49-F238E27FC236}">
                              <a16:creationId xmlns:a16="http://schemas.microsoft.com/office/drawing/2014/main" id="{F1802B5A-61FB-69D9-71BE-137019647F51}"/>
                            </a:ext>
                          </a:extLst>
                        </p:cNvPr>
                        <p:cNvSpPr>
                          <a:spLocks noChangeArrowheads="1"/>
                        </p:cNvSpPr>
                        <p:nvPr/>
                      </p:nvSpPr>
                      <p:spPr bwMode="auto">
                        <a:xfrm>
                          <a:off x="0" y="394"/>
                          <a:ext cx="1236" cy="164"/>
                        </a:xfrm>
                        <a:prstGeom prst="rect">
                          <a:avLst/>
                        </a:prstGeom>
                        <a:noFill/>
                        <a:ln w="7">
                          <a:solidFill>
                            <a:srgbClr val="A0A0A0"/>
                          </a:solidFill>
                          <a:miter lim="800000"/>
                          <a:headEnd/>
                          <a:tailEnd/>
                        </a:ln>
                        <a:extLst>
                          <a:ext uri="{909E8E84-426E-40DD-AFC4-6F175D3DCCD1}">
                            <a14:hiddenFill xmlns:a14="http://schemas.microsoft.com/office/drawing/2010/main">
                              <a:solidFill>
                                <a:srgbClr val="FFFFFF"/>
                              </a:solidFill>
                            </a14:hiddenFill>
                          </a:ext>
                        </a:extLst>
                      </p:spPr>
                      <p:txBody>
                        <a:bodyPr/>
                        <a:lstStyle>
                          <a:lvl1pPr eaLnBrk="0" hangingPunct="0">
                            <a:defRPr sz="2400">
                              <a:solidFill>
                                <a:schemeClr val="tx1"/>
                              </a:solidFill>
                              <a:latin typeface="Times New Roman" panose="02020603050405020304" pitchFamily="18" charset="0"/>
                            </a:defRPr>
                          </a:lvl1pPr>
                          <a:lvl2pPr marL="742950" indent="-285750" eaLnBrk="0" hangingPunct="0">
                            <a:defRPr sz="2400">
                              <a:solidFill>
                                <a:schemeClr val="tx1"/>
                              </a:solidFill>
                              <a:latin typeface="Times New Roman" panose="02020603050405020304" pitchFamily="18" charset="0"/>
                            </a:defRPr>
                          </a:lvl2pPr>
                          <a:lvl3pPr marL="1143000" indent="-228600" eaLnBrk="0" hangingPunct="0">
                            <a:defRPr sz="2400">
                              <a:solidFill>
                                <a:schemeClr val="tx1"/>
                              </a:solidFill>
                              <a:latin typeface="Times New Roman" panose="02020603050405020304" pitchFamily="18" charset="0"/>
                            </a:defRPr>
                          </a:lvl3pPr>
                          <a:lvl4pPr marL="1600200" indent="-228600" eaLnBrk="0" hangingPunct="0">
                            <a:defRPr sz="2400">
                              <a:solidFill>
                                <a:schemeClr val="tx1"/>
                              </a:solidFill>
                              <a:latin typeface="Times New Roman" panose="02020603050405020304" pitchFamily="18" charset="0"/>
                            </a:defRPr>
                          </a:lvl4pPr>
                          <a:lvl5pPr marL="2057400" indent="-228600" eaLnBrk="0" hangingPunct="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a:p>
                      </p:txBody>
                    </p:sp>
                  </p:grpSp>
                  <p:grpSp>
                    <p:nvGrpSpPr>
                      <p:cNvPr id="18449" name="Group 37">
                        <a:extLst>
                          <a:ext uri="{FF2B5EF4-FFF2-40B4-BE49-F238E27FC236}">
                            <a16:creationId xmlns:a16="http://schemas.microsoft.com/office/drawing/2014/main" id="{392CA71B-64F9-148E-E530-9EBE3FE146CC}"/>
                          </a:ext>
                        </a:extLst>
                      </p:cNvPr>
                      <p:cNvGrpSpPr>
                        <a:grpSpLocks/>
                      </p:cNvGrpSpPr>
                      <p:nvPr/>
                    </p:nvGrpSpPr>
                    <p:grpSpPr bwMode="auto">
                      <a:xfrm>
                        <a:off x="1236" y="394"/>
                        <a:ext cx="1643" cy="164"/>
                        <a:chOff x="1236" y="394"/>
                        <a:chExt cx="1643" cy="164"/>
                      </a:xfrm>
                    </p:grpSpPr>
                    <p:sp>
                      <p:nvSpPr>
                        <p:cNvPr id="18474" name="Rectangle 38">
                          <a:extLst>
                            <a:ext uri="{FF2B5EF4-FFF2-40B4-BE49-F238E27FC236}">
                              <a16:creationId xmlns:a16="http://schemas.microsoft.com/office/drawing/2014/main" id="{A13D81E3-83F1-A2F4-7176-7FB3AD610215}"/>
                            </a:ext>
                          </a:extLst>
                        </p:cNvPr>
                        <p:cNvSpPr>
                          <a:spLocks noChangeArrowheads="1"/>
                        </p:cNvSpPr>
                        <p:nvPr/>
                      </p:nvSpPr>
                      <p:spPr bwMode="auto">
                        <a:xfrm>
                          <a:off x="1236" y="394"/>
                          <a:ext cx="1643" cy="164"/>
                        </a:xfrm>
                        <a:prstGeom prst="rect">
                          <a:avLst/>
                        </a:prstGeom>
                        <a:solidFill>
                          <a:srgbClr val="F1F1F1"/>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Times New Roman" panose="02020603050405020304" pitchFamily="18" charset="0"/>
                            </a:defRPr>
                          </a:lvl1pPr>
                          <a:lvl2pPr marL="742950" indent="-285750" eaLnBrk="0" hangingPunct="0">
                            <a:defRPr sz="2400">
                              <a:solidFill>
                                <a:schemeClr val="tx1"/>
                              </a:solidFill>
                              <a:latin typeface="Times New Roman" panose="02020603050405020304" pitchFamily="18" charset="0"/>
                            </a:defRPr>
                          </a:lvl2pPr>
                          <a:lvl3pPr marL="1143000" indent="-228600" eaLnBrk="0" hangingPunct="0">
                            <a:defRPr sz="2400">
                              <a:solidFill>
                                <a:schemeClr val="tx1"/>
                              </a:solidFill>
                              <a:latin typeface="Times New Roman" panose="02020603050405020304" pitchFamily="18" charset="0"/>
                            </a:defRPr>
                          </a:lvl3pPr>
                          <a:lvl4pPr marL="1600200" indent="-228600" eaLnBrk="0" hangingPunct="0">
                            <a:defRPr sz="2400">
                              <a:solidFill>
                                <a:schemeClr val="tx1"/>
                              </a:solidFill>
                              <a:latin typeface="Times New Roman" panose="02020603050405020304" pitchFamily="18" charset="0"/>
                            </a:defRPr>
                          </a:lvl4pPr>
                          <a:lvl5pPr marL="2057400" indent="-228600" eaLnBrk="0" hangingPunct="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r>
                            <a:rPr lang="en-US" altLang="en-US" sz="1100" b="1">
                              <a:solidFill>
                                <a:srgbClr val="000000"/>
                              </a:solidFill>
                              <a:latin typeface="Verdana" panose="020B0604030504040204" pitchFamily="34" charset="0"/>
                            </a:rPr>
                            <a:t>OrderNumber</a:t>
                          </a:r>
                          <a:endParaRPr lang="en-US" altLang="en-US"/>
                        </a:p>
                      </p:txBody>
                    </p:sp>
                    <p:sp>
                      <p:nvSpPr>
                        <p:cNvPr id="18475" name="Rectangle 39">
                          <a:extLst>
                            <a:ext uri="{FF2B5EF4-FFF2-40B4-BE49-F238E27FC236}">
                              <a16:creationId xmlns:a16="http://schemas.microsoft.com/office/drawing/2014/main" id="{16F7A8DA-AF05-8FE1-EEBC-59A7500097D9}"/>
                            </a:ext>
                          </a:extLst>
                        </p:cNvPr>
                        <p:cNvSpPr>
                          <a:spLocks noChangeArrowheads="1"/>
                        </p:cNvSpPr>
                        <p:nvPr/>
                      </p:nvSpPr>
                      <p:spPr bwMode="auto">
                        <a:xfrm>
                          <a:off x="1236" y="394"/>
                          <a:ext cx="1643" cy="164"/>
                        </a:xfrm>
                        <a:prstGeom prst="rect">
                          <a:avLst/>
                        </a:prstGeom>
                        <a:noFill/>
                        <a:ln w="7">
                          <a:solidFill>
                            <a:srgbClr val="A0A0A0"/>
                          </a:solidFill>
                          <a:miter lim="800000"/>
                          <a:headEnd/>
                          <a:tailEnd/>
                        </a:ln>
                        <a:extLst>
                          <a:ext uri="{909E8E84-426E-40DD-AFC4-6F175D3DCCD1}">
                            <a14:hiddenFill xmlns:a14="http://schemas.microsoft.com/office/drawing/2010/main">
                              <a:solidFill>
                                <a:srgbClr val="FFFFFF"/>
                              </a:solidFill>
                            </a14:hiddenFill>
                          </a:ext>
                        </a:extLst>
                      </p:spPr>
                      <p:txBody>
                        <a:bodyPr/>
                        <a:lstStyle>
                          <a:lvl1pPr eaLnBrk="0" hangingPunct="0">
                            <a:defRPr sz="2400">
                              <a:solidFill>
                                <a:schemeClr val="tx1"/>
                              </a:solidFill>
                              <a:latin typeface="Times New Roman" panose="02020603050405020304" pitchFamily="18" charset="0"/>
                            </a:defRPr>
                          </a:lvl1pPr>
                          <a:lvl2pPr marL="742950" indent="-285750" eaLnBrk="0" hangingPunct="0">
                            <a:defRPr sz="2400">
                              <a:solidFill>
                                <a:schemeClr val="tx1"/>
                              </a:solidFill>
                              <a:latin typeface="Times New Roman" panose="02020603050405020304" pitchFamily="18" charset="0"/>
                            </a:defRPr>
                          </a:lvl2pPr>
                          <a:lvl3pPr marL="1143000" indent="-228600" eaLnBrk="0" hangingPunct="0">
                            <a:defRPr sz="2400">
                              <a:solidFill>
                                <a:schemeClr val="tx1"/>
                              </a:solidFill>
                              <a:latin typeface="Times New Roman" panose="02020603050405020304" pitchFamily="18" charset="0"/>
                            </a:defRPr>
                          </a:lvl3pPr>
                          <a:lvl4pPr marL="1600200" indent="-228600" eaLnBrk="0" hangingPunct="0">
                            <a:defRPr sz="2400">
                              <a:solidFill>
                                <a:schemeClr val="tx1"/>
                              </a:solidFill>
                              <a:latin typeface="Times New Roman" panose="02020603050405020304" pitchFamily="18" charset="0"/>
                            </a:defRPr>
                          </a:lvl4pPr>
                          <a:lvl5pPr marL="2057400" indent="-228600" eaLnBrk="0" hangingPunct="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a:p>
                      </p:txBody>
                    </p:sp>
                  </p:grpSp>
                  <p:grpSp>
                    <p:nvGrpSpPr>
                      <p:cNvPr id="18450" name="Group 40">
                        <a:extLst>
                          <a:ext uri="{FF2B5EF4-FFF2-40B4-BE49-F238E27FC236}">
                            <a16:creationId xmlns:a16="http://schemas.microsoft.com/office/drawing/2014/main" id="{06F51349-B59A-D42E-E4EA-AC241342FE96}"/>
                          </a:ext>
                        </a:extLst>
                      </p:cNvPr>
                      <p:cNvGrpSpPr>
                        <a:grpSpLocks/>
                      </p:cNvGrpSpPr>
                      <p:nvPr/>
                    </p:nvGrpSpPr>
                    <p:grpSpPr bwMode="auto">
                      <a:xfrm>
                        <a:off x="0" y="558"/>
                        <a:ext cx="1236" cy="164"/>
                        <a:chOff x="0" y="558"/>
                        <a:chExt cx="1236" cy="164"/>
                      </a:xfrm>
                    </p:grpSpPr>
                    <p:sp>
                      <p:nvSpPr>
                        <p:cNvPr id="18472" name="Rectangle 41">
                          <a:extLst>
                            <a:ext uri="{FF2B5EF4-FFF2-40B4-BE49-F238E27FC236}">
                              <a16:creationId xmlns:a16="http://schemas.microsoft.com/office/drawing/2014/main" id="{01B0324C-C06E-BF5C-709F-8F8710096AD4}"/>
                            </a:ext>
                          </a:extLst>
                        </p:cNvPr>
                        <p:cNvSpPr>
                          <a:spLocks noChangeArrowheads="1"/>
                        </p:cNvSpPr>
                        <p:nvPr/>
                      </p:nvSpPr>
                      <p:spPr bwMode="auto">
                        <a:xfrm>
                          <a:off x="0" y="558"/>
                          <a:ext cx="1236" cy="164"/>
                        </a:xfrm>
                        <a:prstGeom prst="rect">
                          <a:avLst/>
                        </a:prstGeom>
                        <a:solidFill>
                          <a:srgbClr val="F1F1F1"/>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Times New Roman" panose="02020603050405020304" pitchFamily="18" charset="0"/>
                            </a:defRPr>
                          </a:lvl1pPr>
                          <a:lvl2pPr marL="742950" indent="-285750" eaLnBrk="0" hangingPunct="0">
                            <a:defRPr sz="2400">
                              <a:solidFill>
                                <a:schemeClr val="tx1"/>
                              </a:solidFill>
                              <a:latin typeface="Times New Roman" panose="02020603050405020304" pitchFamily="18" charset="0"/>
                            </a:defRPr>
                          </a:lvl2pPr>
                          <a:lvl3pPr marL="1143000" indent="-228600" eaLnBrk="0" hangingPunct="0">
                            <a:defRPr sz="2400">
                              <a:solidFill>
                                <a:schemeClr val="tx1"/>
                              </a:solidFill>
                              <a:latin typeface="Times New Roman" panose="02020603050405020304" pitchFamily="18" charset="0"/>
                            </a:defRPr>
                          </a:lvl3pPr>
                          <a:lvl4pPr marL="1600200" indent="-228600" eaLnBrk="0" hangingPunct="0">
                            <a:defRPr sz="2400">
                              <a:solidFill>
                                <a:schemeClr val="tx1"/>
                              </a:solidFill>
                              <a:latin typeface="Times New Roman" panose="02020603050405020304" pitchFamily="18" charset="0"/>
                            </a:defRPr>
                          </a:lvl4pPr>
                          <a:lvl5pPr marL="2057400" indent="-228600" eaLnBrk="0" hangingPunct="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r>
                            <a:rPr lang="en-US" altLang="en-US" sz="1100">
                              <a:solidFill>
                                <a:srgbClr val="000000"/>
                              </a:solidFill>
                              <a:latin typeface="Verdana" panose="020B0604030504040204" pitchFamily="34" charset="0"/>
                            </a:rPr>
                            <a:t>Sega</a:t>
                          </a:r>
                          <a:endParaRPr lang="en-US" altLang="en-US"/>
                        </a:p>
                      </p:txBody>
                    </p:sp>
                    <p:sp>
                      <p:nvSpPr>
                        <p:cNvPr id="18473" name="Rectangle 42">
                          <a:extLst>
                            <a:ext uri="{FF2B5EF4-FFF2-40B4-BE49-F238E27FC236}">
                              <a16:creationId xmlns:a16="http://schemas.microsoft.com/office/drawing/2014/main" id="{DD736788-FCA6-04A8-2DA1-C951451AE57A}"/>
                            </a:ext>
                          </a:extLst>
                        </p:cNvPr>
                        <p:cNvSpPr>
                          <a:spLocks noChangeArrowheads="1"/>
                        </p:cNvSpPr>
                        <p:nvPr/>
                      </p:nvSpPr>
                      <p:spPr bwMode="auto">
                        <a:xfrm>
                          <a:off x="0" y="558"/>
                          <a:ext cx="1236" cy="164"/>
                        </a:xfrm>
                        <a:prstGeom prst="rect">
                          <a:avLst/>
                        </a:prstGeom>
                        <a:noFill/>
                        <a:ln w="7">
                          <a:solidFill>
                            <a:srgbClr val="A0A0A0"/>
                          </a:solidFill>
                          <a:miter lim="800000"/>
                          <a:headEnd/>
                          <a:tailEnd/>
                        </a:ln>
                        <a:extLst>
                          <a:ext uri="{909E8E84-426E-40DD-AFC4-6F175D3DCCD1}">
                            <a14:hiddenFill xmlns:a14="http://schemas.microsoft.com/office/drawing/2010/main">
                              <a:solidFill>
                                <a:srgbClr val="FFFFFF"/>
                              </a:solidFill>
                            </a14:hiddenFill>
                          </a:ext>
                        </a:extLst>
                      </p:spPr>
                      <p:txBody>
                        <a:bodyPr/>
                        <a:lstStyle>
                          <a:lvl1pPr eaLnBrk="0" hangingPunct="0">
                            <a:defRPr sz="2400">
                              <a:solidFill>
                                <a:schemeClr val="tx1"/>
                              </a:solidFill>
                              <a:latin typeface="Times New Roman" panose="02020603050405020304" pitchFamily="18" charset="0"/>
                            </a:defRPr>
                          </a:lvl1pPr>
                          <a:lvl2pPr marL="742950" indent="-285750" eaLnBrk="0" hangingPunct="0">
                            <a:defRPr sz="2400">
                              <a:solidFill>
                                <a:schemeClr val="tx1"/>
                              </a:solidFill>
                              <a:latin typeface="Times New Roman" panose="02020603050405020304" pitchFamily="18" charset="0"/>
                            </a:defRPr>
                          </a:lvl2pPr>
                          <a:lvl3pPr marL="1143000" indent="-228600" eaLnBrk="0" hangingPunct="0">
                            <a:defRPr sz="2400">
                              <a:solidFill>
                                <a:schemeClr val="tx1"/>
                              </a:solidFill>
                              <a:latin typeface="Times New Roman" panose="02020603050405020304" pitchFamily="18" charset="0"/>
                            </a:defRPr>
                          </a:lvl3pPr>
                          <a:lvl4pPr marL="1600200" indent="-228600" eaLnBrk="0" hangingPunct="0">
                            <a:defRPr sz="2400">
                              <a:solidFill>
                                <a:schemeClr val="tx1"/>
                              </a:solidFill>
                              <a:latin typeface="Times New Roman" panose="02020603050405020304" pitchFamily="18" charset="0"/>
                            </a:defRPr>
                          </a:lvl4pPr>
                          <a:lvl5pPr marL="2057400" indent="-228600" eaLnBrk="0" hangingPunct="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a:p>
                      </p:txBody>
                    </p:sp>
                  </p:grpSp>
                  <p:grpSp>
                    <p:nvGrpSpPr>
                      <p:cNvPr id="18451" name="Group 43">
                        <a:extLst>
                          <a:ext uri="{FF2B5EF4-FFF2-40B4-BE49-F238E27FC236}">
                            <a16:creationId xmlns:a16="http://schemas.microsoft.com/office/drawing/2014/main" id="{BEEF9CFF-5316-489C-26D8-D8AD3AB12B61}"/>
                          </a:ext>
                        </a:extLst>
                      </p:cNvPr>
                      <p:cNvGrpSpPr>
                        <a:grpSpLocks/>
                      </p:cNvGrpSpPr>
                      <p:nvPr/>
                    </p:nvGrpSpPr>
                    <p:grpSpPr bwMode="auto">
                      <a:xfrm>
                        <a:off x="1236" y="558"/>
                        <a:ext cx="1643" cy="164"/>
                        <a:chOff x="1236" y="558"/>
                        <a:chExt cx="1643" cy="164"/>
                      </a:xfrm>
                    </p:grpSpPr>
                    <p:sp>
                      <p:nvSpPr>
                        <p:cNvPr id="18470" name="Rectangle 44">
                          <a:extLst>
                            <a:ext uri="{FF2B5EF4-FFF2-40B4-BE49-F238E27FC236}">
                              <a16:creationId xmlns:a16="http://schemas.microsoft.com/office/drawing/2014/main" id="{48C6DF50-700C-FB3A-31F0-161C3A7BAA29}"/>
                            </a:ext>
                          </a:extLst>
                        </p:cNvPr>
                        <p:cNvSpPr>
                          <a:spLocks noChangeArrowheads="1"/>
                        </p:cNvSpPr>
                        <p:nvPr/>
                      </p:nvSpPr>
                      <p:spPr bwMode="auto">
                        <a:xfrm>
                          <a:off x="1236" y="558"/>
                          <a:ext cx="1643" cy="164"/>
                        </a:xfrm>
                        <a:prstGeom prst="rect">
                          <a:avLst/>
                        </a:prstGeom>
                        <a:solidFill>
                          <a:srgbClr val="F1F1F1"/>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Times New Roman" panose="02020603050405020304" pitchFamily="18" charset="0"/>
                            </a:defRPr>
                          </a:lvl1pPr>
                          <a:lvl2pPr marL="742950" indent="-285750" eaLnBrk="0" hangingPunct="0">
                            <a:defRPr sz="2400">
                              <a:solidFill>
                                <a:schemeClr val="tx1"/>
                              </a:solidFill>
                              <a:latin typeface="Times New Roman" panose="02020603050405020304" pitchFamily="18" charset="0"/>
                            </a:defRPr>
                          </a:lvl2pPr>
                          <a:lvl3pPr marL="1143000" indent="-228600" eaLnBrk="0" hangingPunct="0">
                            <a:defRPr sz="2400">
                              <a:solidFill>
                                <a:schemeClr val="tx1"/>
                              </a:solidFill>
                              <a:latin typeface="Times New Roman" panose="02020603050405020304" pitchFamily="18" charset="0"/>
                            </a:defRPr>
                          </a:lvl3pPr>
                          <a:lvl4pPr marL="1600200" indent="-228600" eaLnBrk="0" hangingPunct="0">
                            <a:defRPr sz="2400">
                              <a:solidFill>
                                <a:schemeClr val="tx1"/>
                              </a:solidFill>
                              <a:latin typeface="Times New Roman" panose="02020603050405020304" pitchFamily="18" charset="0"/>
                            </a:defRPr>
                          </a:lvl4pPr>
                          <a:lvl5pPr marL="2057400" indent="-228600" eaLnBrk="0" hangingPunct="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r>
                            <a:rPr lang="en-US" altLang="en-US" sz="1100">
                              <a:solidFill>
                                <a:srgbClr val="000000"/>
                              </a:solidFill>
                              <a:latin typeface="Verdana" panose="020B0604030504040204" pitchFamily="34" charset="0"/>
                            </a:rPr>
                            <a:t>3412</a:t>
                          </a:r>
                          <a:endParaRPr lang="en-US" altLang="en-US"/>
                        </a:p>
                      </p:txBody>
                    </p:sp>
                    <p:sp>
                      <p:nvSpPr>
                        <p:cNvPr id="18471" name="Rectangle 45">
                          <a:extLst>
                            <a:ext uri="{FF2B5EF4-FFF2-40B4-BE49-F238E27FC236}">
                              <a16:creationId xmlns:a16="http://schemas.microsoft.com/office/drawing/2014/main" id="{C647AC32-0476-C1A3-B538-95F9EB0AD9BB}"/>
                            </a:ext>
                          </a:extLst>
                        </p:cNvPr>
                        <p:cNvSpPr>
                          <a:spLocks noChangeArrowheads="1"/>
                        </p:cNvSpPr>
                        <p:nvPr/>
                      </p:nvSpPr>
                      <p:spPr bwMode="auto">
                        <a:xfrm>
                          <a:off x="1236" y="558"/>
                          <a:ext cx="1643" cy="164"/>
                        </a:xfrm>
                        <a:prstGeom prst="rect">
                          <a:avLst/>
                        </a:prstGeom>
                        <a:noFill/>
                        <a:ln w="7">
                          <a:solidFill>
                            <a:srgbClr val="A0A0A0"/>
                          </a:solidFill>
                          <a:miter lim="800000"/>
                          <a:headEnd/>
                          <a:tailEnd/>
                        </a:ln>
                        <a:extLst>
                          <a:ext uri="{909E8E84-426E-40DD-AFC4-6F175D3DCCD1}">
                            <a14:hiddenFill xmlns:a14="http://schemas.microsoft.com/office/drawing/2010/main">
                              <a:solidFill>
                                <a:srgbClr val="FFFFFF"/>
                              </a:solidFill>
                            </a14:hiddenFill>
                          </a:ext>
                        </a:extLst>
                      </p:spPr>
                      <p:txBody>
                        <a:bodyPr/>
                        <a:lstStyle>
                          <a:lvl1pPr eaLnBrk="0" hangingPunct="0">
                            <a:defRPr sz="2400">
                              <a:solidFill>
                                <a:schemeClr val="tx1"/>
                              </a:solidFill>
                              <a:latin typeface="Times New Roman" panose="02020603050405020304" pitchFamily="18" charset="0"/>
                            </a:defRPr>
                          </a:lvl1pPr>
                          <a:lvl2pPr marL="742950" indent="-285750" eaLnBrk="0" hangingPunct="0">
                            <a:defRPr sz="2400">
                              <a:solidFill>
                                <a:schemeClr val="tx1"/>
                              </a:solidFill>
                              <a:latin typeface="Times New Roman" panose="02020603050405020304" pitchFamily="18" charset="0"/>
                            </a:defRPr>
                          </a:lvl2pPr>
                          <a:lvl3pPr marL="1143000" indent="-228600" eaLnBrk="0" hangingPunct="0">
                            <a:defRPr sz="2400">
                              <a:solidFill>
                                <a:schemeClr val="tx1"/>
                              </a:solidFill>
                              <a:latin typeface="Times New Roman" panose="02020603050405020304" pitchFamily="18" charset="0"/>
                            </a:defRPr>
                          </a:lvl3pPr>
                          <a:lvl4pPr marL="1600200" indent="-228600" eaLnBrk="0" hangingPunct="0">
                            <a:defRPr sz="2400">
                              <a:solidFill>
                                <a:schemeClr val="tx1"/>
                              </a:solidFill>
                              <a:latin typeface="Times New Roman" panose="02020603050405020304" pitchFamily="18" charset="0"/>
                            </a:defRPr>
                          </a:lvl4pPr>
                          <a:lvl5pPr marL="2057400" indent="-228600" eaLnBrk="0" hangingPunct="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a:p>
                      </p:txBody>
                    </p:sp>
                  </p:grpSp>
                  <p:grpSp>
                    <p:nvGrpSpPr>
                      <p:cNvPr id="18452" name="Group 46">
                        <a:extLst>
                          <a:ext uri="{FF2B5EF4-FFF2-40B4-BE49-F238E27FC236}">
                            <a16:creationId xmlns:a16="http://schemas.microsoft.com/office/drawing/2014/main" id="{44BEA8E3-A525-60BF-361F-152C6D0F7ACB}"/>
                          </a:ext>
                        </a:extLst>
                      </p:cNvPr>
                      <p:cNvGrpSpPr>
                        <a:grpSpLocks/>
                      </p:cNvGrpSpPr>
                      <p:nvPr/>
                    </p:nvGrpSpPr>
                    <p:grpSpPr bwMode="auto">
                      <a:xfrm>
                        <a:off x="0" y="722"/>
                        <a:ext cx="1236" cy="164"/>
                        <a:chOff x="0" y="722"/>
                        <a:chExt cx="1236" cy="164"/>
                      </a:xfrm>
                    </p:grpSpPr>
                    <p:sp>
                      <p:nvSpPr>
                        <p:cNvPr id="18468" name="Rectangle 47">
                          <a:extLst>
                            <a:ext uri="{FF2B5EF4-FFF2-40B4-BE49-F238E27FC236}">
                              <a16:creationId xmlns:a16="http://schemas.microsoft.com/office/drawing/2014/main" id="{05EBE9B3-701A-C3BC-5684-B632C11C422B}"/>
                            </a:ext>
                          </a:extLst>
                        </p:cNvPr>
                        <p:cNvSpPr>
                          <a:spLocks noChangeArrowheads="1"/>
                        </p:cNvSpPr>
                        <p:nvPr/>
                      </p:nvSpPr>
                      <p:spPr bwMode="auto">
                        <a:xfrm>
                          <a:off x="0" y="722"/>
                          <a:ext cx="1236" cy="164"/>
                        </a:xfrm>
                        <a:prstGeom prst="rect">
                          <a:avLst/>
                        </a:prstGeom>
                        <a:solidFill>
                          <a:srgbClr val="F1F1F1"/>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Times New Roman" panose="02020603050405020304" pitchFamily="18" charset="0"/>
                            </a:defRPr>
                          </a:lvl1pPr>
                          <a:lvl2pPr marL="742950" indent="-285750" eaLnBrk="0" hangingPunct="0">
                            <a:defRPr sz="2400">
                              <a:solidFill>
                                <a:schemeClr val="tx1"/>
                              </a:solidFill>
                              <a:latin typeface="Times New Roman" panose="02020603050405020304" pitchFamily="18" charset="0"/>
                            </a:defRPr>
                          </a:lvl2pPr>
                          <a:lvl3pPr marL="1143000" indent="-228600" eaLnBrk="0" hangingPunct="0">
                            <a:defRPr sz="2400">
                              <a:solidFill>
                                <a:schemeClr val="tx1"/>
                              </a:solidFill>
                              <a:latin typeface="Times New Roman" panose="02020603050405020304" pitchFamily="18" charset="0"/>
                            </a:defRPr>
                          </a:lvl3pPr>
                          <a:lvl4pPr marL="1600200" indent="-228600" eaLnBrk="0" hangingPunct="0">
                            <a:defRPr sz="2400">
                              <a:solidFill>
                                <a:schemeClr val="tx1"/>
                              </a:solidFill>
                              <a:latin typeface="Times New Roman" panose="02020603050405020304" pitchFamily="18" charset="0"/>
                            </a:defRPr>
                          </a:lvl4pPr>
                          <a:lvl5pPr marL="2057400" indent="-228600" eaLnBrk="0" hangingPunct="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r>
                            <a:rPr lang="en-US" altLang="en-US" sz="1100">
                              <a:solidFill>
                                <a:srgbClr val="000000"/>
                              </a:solidFill>
                              <a:latin typeface="Verdana" panose="020B0604030504040204" pitchFamily="34" charset="0"/>
                            </a:rPr>
                            <a:t>W3Schools</a:t>
                          </a:r>
                          <a:endParaRPr lang="en-US" altLang="en-US"/>
                        </a:p>
                      </p:txBody>
                    </p:sp>
                    <p:sp>
                      <p:nvSpPr>
                        <p:cNvPr id="18469" name="Rectangle 48">
                          <a:extLst>
                            <a:ext uri="{FF2B5EF4-FFF2-40B4-BE49-F238E27FC236}">
                              <a16:creationId xmlns:a16="http://schemas.microsoft.com/office/drawing/2014/main" id="{7FC689BF-E9BD-B7F6-1679-ADEB7E56F018}"/>
                            </a:ext>
                          </a:extLst>
                        </p:cNvPr>
                        <p:cNvSpPr>
                          <a:spLocks noChangeArrowheads="1"/>
                        </p:cNvSpPr>
                        <p:nvPr/>
                      </p:nvSpPr>
                      <p:spPr bwMode="auto">
                        <a:xfrm>
                          <a:off x="0" y="722"/>
                          <a:ext cx="1236" cy="164"/>
                        </a:xfrm>
                        <a:prstGeom prst="rect">
                          <a:avLst/>
                        </a:prstGeom>
                        <a:noFill/>
                        <a:ln w="7">
                          <a:solidFill>
                            <a:srgbClr val="A0A0A0"/>
                          </a:solidFill>
                          <a:miter lim="800000"/>
                          <a:headEnd/>
                          <a:tailEnd/>
                        </a:ln>
                        <a:extLst>
                          <a:ext uri="{909E8E84-426E-40DD-AFC4-6F175D3DCCD1}">
                            <a14:hiddenFill xmlns:a14="http://schemas.microsoft.com/office/drawing/2010/main">
                              <a:solidFill>
                                <a:srgbClr val="FFFFFF"/>
                              </a:solidFill>
                            </a14:hiddenFill>
                          </a:ext>
                        </a:extLst>
                      </p:spPr>
                      <p:txBody>
                        <a:bodyPr/>
                        <a:lstStyle>
                          <a:lvl1pPr eaLnBrk="0" hangingPunct="0">
                            <a:defRPr sz="2400">
                              <a:solidFill>
                                <a:schemeClr val="tx1"/>
                              </a:solidFill>
                              <a:latin typeface="Times New Roman" panose="02020603050405020304" pitchFamily="18" charset="0"/>
                            </a:defRPr>
                          </a:lvl1pPr>
                          <a:lvl2pPr marL="742950" indent="-285750" eaLnBrk="0" hangingPunct="0">
                            <a:defRPr sz="2400">
                              <a:solidFill>
                                <a:schemeClr val="tx1"/>
                              </a:solidFill>
                              <a:latin typeface="Times New Roman" panose="02020603050405020304" pitchFamily="18" charset="0"/>
                            </a:defRPr>
                          </a:lvl2pPr>
                          <a:lvl3pPr marL="1143000" indent="-228600" eaLnBrk="0" hangingPunct="0">
                            <a:defRPr sz="2400">
                              <a:solidFill>
                                <a:schemeClr val="tx1"/>
                              </a:solidFill>
                              <a:latin typeface="Times New Roman" panose="02020603050405020304" pitchFamily="18" charset="0"/>
                            </a:defRPr>
                          </a:lvl3pPr>
                          <a:lvl4pPr marL="1600200" indent="-228600" eaLnBrk="0" hangingPunct="0">
                            <a:defRPr sz="2400">
                              <a:solidFill>
                                <a:schemeClr val="tx1"/>
                              </a:solidFill>
                              <a:latin typeface="Times New Roman" panose="02020603050405020304" pitchFamily="18" charset="0"/>
                            </a:defRPr>
                          </a:lvl4pPr>
                          <a:lvl5pPr marL="2057400" indent="-228600" eaLnBrk="0" hangingPunct="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a:p>
                      </p:txBody>
                    </p:sp>
                  </p:grpSp>
                  <p:grpSp>
                    <p:nvGrpSpPr>
                      <p:cNvPr id="18453" name="Group 49">
                        <a:extLst>
                          <a:ext uri="{FF2B5EF4-FFF2-40B4-BE49-F238E27FC236}">
                            <a16:creationId xmlns:a16="http://schemas.microsoft.com/office/drawing/2014/main" id="{E7139A6A-C4AB-C0A4-240A-3784A318D0AD}"/>
                          </a:ext>
                        </a:extLst>
                      </p:cNvPr>
                      <p:cNvGrpSpPr>
                        <a:grpSpLocks/>
                      </p:cNvGrpSpPr>
                      <p:nvPr/>
                    </p:nvGrpSpPr>
                    <p:grpSpPr bwMode="auto">
                      <a:xfrm>
                        <a:off x="1236" y="722"/>
                        <a:ext cx="1643" cy="164"/>
                        <a:chOff x="1236" y="722"/>
                        <a:chExt cx="1643" cy="164"/>
                      </a:xfrm>
                    </p:grpSpPr>
                    <p:sp>
                      <p:nvSpPr>
                        <p:cNvPr id="18466" name="Rectangle 50">
                          <a:extLst>
                            <a:ext uri="{FF2B5EF4-FFF2-40B4-BE49-F238E27FC236}">
                              <a16:creationId xmlns:a16="http://schemas.microsoft.com/office/drawing/2014/main" id="{5EA11E5E-F0A0-7DE2-003C-9BD816EB6CE1}"/>
                            </a:ext>
                          </a:extLst>
                        </p:cNvPr>
                        <p:cNvSpPr>
                          <a:spLocks noChangeArrowheads="1"/>
                        </p:cNvSpPr>
                        <p:nvPr/>
                      </p:nvSpPr>
                      <p:spPr bwMode="auto">
                        <a:xfrm>
                          <a:off x="1236" y="722"/>
                          <a:ext cx="1643" cy="164"/>
                        </a:xfrm>
                        <a:prstGeom prst="rect">
                          <a:avLst/>
                        </a:prstGeom>
                        <a:solidFill>
                          <a:srgbClr val="F1F1F1"/>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Times New Roman" panose="02020603050405020304" pitchFamily="18" charset="0"/>
                            </a:defRPr>
                          </a:lvl1pPr>
                          <a:lvl2pPr marL="742950" indent="-285750" eaLnBrk="0" hangingPunct="0">
                            <a:defRPr sz="2400">
                              <a:solidFill>
                                <a:schemeClr val="tx1"/>
                              </a:solidFill>
                              <a:latin typeface="Times New Roman" panose="02020603050405020304" pitchFamily="18" charset="0"/>
                            </a:defRPr>
                          </a:lvl2pPr>
                          <a:lvl3pPr marL="1143000" indent="-228600" eaLnBrk="0" hangingPunct="0">
                            <a:defRPr sz="2400">
                              <a:solidFill>
                                <a:schemeClr val="tx1"/>
                              </a:solidFill>
                              <a:latin typeface="Times New Roman" panose="02020603050405020304" pitchFamily="18" charset="0"/>
                            </a:defRPr>
                          </a:lvl3pPr>
                          <a:lvl4pPr marL="1600200" indent="-228600" eaLnBrk="0" hangingPunct="0">
                            <a:defRPr sz="2400">
                              <a:solidFill>
                                <a:schemeClr val="tx1"/>
                              </a:solidFill>
                              <a:latin typeface="Times New Roman" panose="02020603050405020304" pitchFamily="18" charset="0"/>
                            </a:defRPr>
                          </a:lvl4pPr>
                          <a:lvl5pPr marL="2057400" indent="-228600" eaLnBrk="0" hangingPunct="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r>
                            <a:rPr lang="en-US" altLang="en-US" sz="1100">
                              <a:solidFill>
                                <a:srgbClr val="000000"/>
                              </a:solidFill>
                              <a:latin typeface="Verdana" panose="020B0604030504040204" pitchFamily="34" charset="0"/>
                            </a:rPr>
                            <a:t>2312</a:t>
                          </a:r>
                          <a:endParaRPr lang="en-US" altLang="en-US"/>
                        </a:p>
                      </p:txBody>
                    </p:sp>
                    <p:sp>
                      <p:nvSpPr>
                        <p:cNvPr id="18467" name="Rectangle 51">
                          <a:extLst>
                            <a:ext uri="{FF2B5EF4-FFF2-40B4-BE49-F238E27FC236}">
                              <a16:creationId xmlns:a16="http://schemas.microsoft.com/office/drawing/2014/main" id="{5A982BF1-7FE0-71A9-7C28-8E8B7813437A}"/>
                            </a:ext>
                          </a:extLst>
                        </p:cNvPr>
                        <p:cNvSpPr>
                          <a:spLocks noChangeArrowheads="1"/>
                        </p:cNvSpPr>
                        <p:nvPr/>
                      </p:nvSpPr>
                      <p:spPr bwMode="auto">
                        <a:xfrm>
                          <a:off x="1236" y="722"/>
                          <a:ext cx="1643" cy="164"/>
                        </a:xfrm>
                        <a:prstGeom prst="rect">
                          <a:avLst/>
                        </a:prstGeom>
                        <a:noFill/>
                        <a:ln w="7">
                          <a:solidFill>
                            <a:srgbClr val="A0A0A0"/>
                          </a:solidFill>
                          <a:miter lim="800000"/>
                          <a:headEnd/>
                          <a:tailEnd/>
                        </a:ln>
                        <a:extLst>
                          <a:ext uri="{909E8E84-426E-40DD-AFC4-6F175D3DCCD1}">
                            <a14:hiddenFill xmlns:a14="http://schemas.microsoft.com/office/drawing/2010/main">
                              <a:solidFill>
                                <a:srgbClr val="FFFFFF"/>
                              </a:solidFill>
                            </a14:hiddenFill>
                          </a:ext>
                        </a:extLst>
                      </p:spPr>
                      <p:txBody>
                        <a:bodyPr/>
                        <a:lstStyle>
                          <a:lvl1pPr eaLnBrk="0" hangingPunct="0">
                            <a:defRPr sz="2400">
                              <a:solidFill>
                                <a:schemeClr val="tx1"/>
                              </a:solidFill>
                              <a:latin typeface="Times New Roman" panose="02020603050405020304" pitchFamily="18" charset="0"/>
                            </a:defRPr>
                          </a:lvl1pPr>
                          <a:lvl2pPr marL="742950" indent="-285750" eaLnBrk="0" hangingPunct="0">
                            <a:defRPr sz="2400">
                              <a:solidFill>
                                <a:schemeClr val="tx1"/>
                              </a:solidFill>
                              <a:latin typeface="Times New Roman" panose="02020603050405020304" pitchFamily="18" charset="0"/>
                            </a:defRPr>
                          </a:lvl2pPr>
                          <a:lvl3pPr marL="1143000" indent="-228600" eaLnBrk="0" hangingPunct="0">
                            <a:defRPr sz="2400">
                              <a:solidFill>
                                <a:schemeClr val="tx1"/>
                              </a:solidFill>
                              <a:latin typeface="Times New Roman" panose="02020603050405020304" pitchFamily="18" charset="0"/>
                            </a:defRPr>
                          </a:lvl3pPr>
                          <a:lvl4pPr marL="1600200" indent="-228600" eaLnBrk="0" hangingPunct="0">
                            <a:defRPr sz="2400">
                              <a:solidFill>
                                <a:schemeClr val="tx1"/>
                              </a:solidFill>
                              <a:latin typeface="Times New Roman" panose="02020603050405020304" pitchFamily="18" charset="0"/>
                            </a:defRPr>
                          </a:lvl4pPr>
                          <a:lvl5pPr marL="2057400" indent="-228600" eaLnBrk="0" hangingPunct="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a:p>
                      </p:txBody>
                    </p:sp>
                  </p:grpSp>
                  <p:grpSp>
                    <p:nvGrpSpPr>
                      <p:cNvPr id="18454" name="Group 52">
                        <a:extLst>
                          <a:ext uri="{FF2B5EF4-FFF2-40B4-BE49-F238E27FC236}">
                            <a16:creationId xmlns:a16="http://schemas.microsoft.com/office/drawing/2014/main" id="{EB5BBDFA-7FD9-F2C9-9E2B-4794A3427272}"/>
                          </a:ext>
                        </a:extLst>
                      </p:cNvPr>
                      <p:cNvGrpSpPr>
                        <a:grpSpLocks/>
                      </p:cNvGrpSpPr>
                      <p:nvPr/>
                    </p:nvGrpSpPr>
                    <p:grpSpPr bwMode="auto">
                      <a:xfrm>
                        <a:off x="0" y="886"/>
                        <a:ext cx="1236" cy="164"/>
                        <a:chOff x="0" y="886"/>
                        <a:chExt cx="1236" cy="164"/>
                      </a:xfrm>
                    </p:grpSpPr>
                    <p:sp>
                      <p:nvSpPr>
                        <p:cNvPr id="18464" name="Rectangle 53">
                          <a:extLst>
                            <a:ext uri="{FF2B5EF4-FFF2-40B4-BE49-F238E27FC236}">
                              <a16:creationId xmlns:a16="http://schemas.microsoft.com/office/drawing/2014/main" id="{F1A27332-0247-BDA6-0507-1420B1BA63B1}"/>
                            </a:ext>
                          </a:extLst>
                        </p:cNvPr>
                        <p:cNvSpPr>
                          <a:spLocks noChangeArrowheads="1"/>
                        </p:cNvSpPr>
                        <p:nvPr/>
                      </p:nvSpPr>
                      <p:spPr bwMode="auto">
                        <a:xfrm>
                          <a:off x="0" y="886"/>
                          <a:ext cx="1236" cy="164"/>
                        </a:xfrm>
                        <a:prstGeom prst="rect">
                          <a:avLst/>
                        </a:prstGeom>
                        <a:solidFill>
                          <a:srgbClr val="F1F1F1"/>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Times New Roman" panose="02020603050405020304" pitchFamily="18" charset="0"/>
                            </a:defRPr>
                          </a:lvl1pPr>
                          <a:lvl2pPr marL="742950" indent="-285750" eaLnBrk="0" hangingPunct="0">
                            <a:defRPr sz="2400">
                              <a:solidFill>
                                <a:schemeClr val="tx1"/>
                              </a:solidFill>
                              <a:latin typeface="Times New Roman" panose="02020603050405020304" pitchFamily="18" charset="0"/>
                            </a:defRPr>
                          </a:lvl2pPr>
                          <a:lvl3pPr marL="1143000" indent="-228600" eaLnBrk="0" hangingPunct="0">
                            <a:defRPr sz="2400">
                              <a:solidFill>
                                <a:schemeClr val="tx1"/>
                              </a:solidFill>
                              <a:latin typeface="Times New Roman" panose="02020603050405020304" pitchFamily="18" charset="0"/>
                            </a:defRPr>
                          </a:lvl3pPr>
                          <a:lvl4pPr marL="1600200" indent="-228600" eaLnBrk="0" hangingPunct="0">
                            <a:defRPr sz="2400">
                              <a:solidFill>
                                <a:schemeClr val="tx1"/>
                              </a:solidFill>
                              <a:latin typeface="Times New Roman" panose="02020603050405020304" pitchFamily="18" charset="0"/>
                            </a:defRPr>
                          </a:lvl4pPr>
                          <a:lvl5pPr marL="2057400" indent="-228600" eaLnBrk="0" hangingPunct="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r>
                            <a:rPr lang="en-US" altLang="en-US" sz="1100">
                              <a:solidFill>
                                <a:srgbClr val="000000"/>
                              </a:solidFill>
                              <a:latin typeface="Verdana" panose="020B0604030504040204" pitchFamily="34" charset="0"/>
                            </a:rPr>
                            <a:t>Trio</a:t>
                          </a:r>
                          <a:endParaRPr lang="en-US" altLang="en-US"/>
                        </a:p>
                      </p:txBody>
                    </p:sp>
                    <p:sp>
                      <p:nvSpPr>
                        <p:cNvPr id="18465" name="Rectangle 54">
                          <a:extLst>
                            <a:ext uri="{FF2B5EF4-FFF2-40B4-BE49-F238E27FC236}">
                              <a16:creationId xmlns:a16="http://schemas.microsoft.com/office/drawing/2014/main" id="{AF66B892-EB9F-11FA-80ED-314AA0D7CAD9}"/>
                            </a:ext>
                          </a:extLst>
                        </p:cNvPr>
                        <p:cNvSpPr>
                          <a:spLocks noChangeArrowheads="1"/>
                        </p:cNvSpPr>
                        <p:nvPr/>
                      </p:nvSpPr>
                      <p:spPr bwMode="auto">
                        <a:xfrm>
                          <a:off x="0" y="886"/>
                          <a:ext cx="1236" cy="164"/>
                        </a:xfrm>
                        <a:prstGeom prst="rect">
                          <a:avLst/>
                        </a:prstGeom>
                        <a:noFill/>
                        <a:ln w="7">
                          <a:solidFill>
                            <a:srgbClr val="A0A0A0"/>
                          </a:solidFill>
                          <a:miter lim="800000"/>
                          <a:headEnd/>
                          <a:tailEnd/>
                        </a:ln>
                        <a:extLst>
                          <a:ext uri="{909E8E84-426E-40DD-AFC4-6F175D3DCCD1}">
                            <a14:hiddenFill xmlns:a14="http://schemas.microsoft.com/office/drawing/2010/main">
                              <a:solidFill>
                                <a:srgbClr val="FFFFFF"/>
                              </a:solidFill>
                            </a14:hiddenFill>
                          </a:ext>
                        </a:extLst>
                      </p:spPr>
                      <p:txBody>
                        <a:bodyPr/>
                        <a:lstStyle>
                          <a:lvl1pPr eaLnBrk="0" hangingPunct="0">
                            <a:defRPr sz="2400">
                              <a:solidFill>
                                <a:schemeClr val="tx1"/>
                              </a:solidFill>
                              <a:latin typeface="Times New Roman" panose="02020603050405020304" pitchFamily="18" charset="0"/>
                            </a:defRPr>
                          </a:lvl1pPr>
                          <a:lvl2pPr marL="742950" indent="-285750" eaLnBrk="0" hangingPunct="0">
                            <a:defRPr sz="2400">
                              <a:solidFill>
                                <a:schemeClr val="tx1"/>
                              </a:solidFill>
                              <a:latin typeface="Times New Roman" panose="02020603050405020304" pitchFamily="18" charset="0"/>
                            </a:defRPr>
                          </a:lvl2pPr>
                          <a:lvl3pPr marL="1143000" indent="-228600" eaLnBrk="0" hangingPunct="0">
                            <a:defRPr sz="2400">
                              <a:solidFill>
                                <a:schemeClr val="tx1"/>
                              </a:solidFill>
                              <a:latin typeface="Times New Roman" panose="02020603050405020304" pitchFamily="18" charset="0"/>
                            </a:defRPr>
                          </a:lvl3pPr>
                          <a:lvl4pPr marL="1600200" indent="-228600" eaLnBrk="0" hangingPunct="0">
                            <a:defRPr sz="2400">
                              <a:solidFill>
                                <a:schemeClr val="tx1"/>
                              </a:solidFill>
                              <a:latin typeface="Times New Roman" panose="02020603050405020304" pitchFamily="18" charset="0"/>
                            </a:defRPr>
                          </a:lvl4pPr>
                          <a:lvl5pPr marL="2057400" indent="-228600" eaLnBrk="0" hangingPunct="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a:p>
                      </p:txBody>
                    </p:sp>
                  </p:grpSp>
                  <p:grpSp>
                    <p:nvGrpSpPr>
                      <p:cNvPr id="18455" name="Group 55">
                        <a:extLst>
                          <a:ext uri="{FF2B5EF4-FFF2-40B4-BE49-F238E27FC236}">
                            <a16:creationId xmlns:a16="http://schemas.microsoft.com/office/drawing/2014/main" id="{CE0A2BBD-B8C8-AB55-6A06-56966ADA92C7}"/>
                          </a:ext>
                        </a:extLst>
                      </p:cNvPr>
                      <p:cNvGrpSpPr>
                        <a:grpSpLocks/>
                      </p:cNvGrpSpPr>
                      <p:nvPr/>
                    </p:nvGrpSpPr>
                    <p:grpSpPr bwMode="auto">
                      <a:xfrm>
                        <a:off x="1236" y="886"/>
                        <a:ext cx="1643" cy="164"/>
                        <a:chOff x="1236" y="886"/>
                        <a:chExt cx="1643" cy="164"/>
                      </a:xfrm>
                    </p:grpSpPr>
                    <p:sp>
                      <p:nvSpPr>
                        <p:cNvPr id="18462" name="Rectangle 56">
                          <a:extLst>
                            <a:ext uri="{FF2B5EF4-FFF2-40B4-BE49-F238E27FC236}">
                              <a16:creationId xmlns:a16="http://schemas.microsoft.com/office/drawing/2014/main" id="{46B119D0-04F6-21F3-BFCF-BFC126A683CE}"/>
                            </a:ext>
                          </a:extLst>
                        </p:cNvPr>
                        <p:cNvSpPr>
                          <a:spLocks noChangeArrowheads="1"/>
                        </p:cNvSpPr>
                        <p:nvPr/>
                      </p:nvSpPr>
                      <p:spPr bwMode="auto">
                        <a:xfrm>
                          <a:off x="1236" y="886"/>
                          <a:ext cx="1643" cy="164"/>
                        </a:xfrm>
                        <a:prstGeom prst="rect">
                          <a:avLst/>
                        </a:prstGeom>
                        <a:solidFill>
                          <a:srgbClr val="F1F1F1"/>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Times New Roman" panose="02020603050405020304" pitchFamily="18" charset="0"/>
                            </a:defRPr>
                          </a:lvl1pPr>
                          <a:lvl2pPr marL="742950" indent="-285750" eaLnBrk="0" hangingPunct="0">
                            <a:defRPr sz="2400">
                              <a:solidFill>
                                <a:schemeClr val="tx1"/>
                              </a:solidFill>
                              <a:latin typeface="Times New Roman" panose="02020603050405020304" pitchFamily="18" charset="0"/>
                            </a:defRPr>
                          </a:lvl2pPr>
                          <a:lvl3pPr marL="1143000" indent="-228600" eaLnBrk="0" hangingPunct="0">
                            <a:defRPr sz="2400">
                              <a:solidFill>
                                <a:schemeClr val="tx1"/>
                              </a:solidFill>
                              <a:latin typeface="Times New Roman" panose="02020603050405020304" pitchFamily="18" charset="0"/>
                            </a:defRPr>
                          </a:lvl3pPr>
                          <a:lvl4pPr marL="1600200" indent="-228600" eaLnBrk="0" hangingPunct="0">
                            <a:defRPr sz="2400">
                              <a:solidFill>
                                <a:schemeClr val="tx1"/>
                              </a:solidFill>
                              <a:latin typeface="Times New Roman" panose="02020603050405020304" pitchFamily="18" charset="0"/>
                            </a:defRPr>
                          </a:lvl4pPr>
                          <a:lvl5pPr marL="2057400" indent="-228600" eaLnBrk="0" hangingPunct="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r>
                            <a:rPr lang="en-US" altLang="en-US" sz="1100">
                              <a:solidFill>
                                <a:srgbClr val="000000"/>
                              </a:solidFill>
                              <a:latin typeface="Verdana" panose="020B0604030504040204" pitchFamily="34" charset="0"/>
                            </a:rPr>
                            <a:t>4678</a:t>
                          </a:r>
                          <a:endParaRPr lang="en-US" altLang="en-US"/>
                        </a:p>
                      </p:txBody>
                    </p:sp>
                    <p:sp>
                      <p:nvSpPr>
                        <p:cNvPr id="18463" name="Rectangle 57">
                          <a:extLst>
                            <a:ext uri="{FF2B5EF4-FFF2-40B4-BE49-F238E27FC236}">
                              <a16:creationId xmlns:a16="http://schemas.microsoft.com/office/drawing/2014/main" id="{F061D966-44E5-2BD1-4781-8FF355A964C4}"/>
                            </a:ext>
                          </a:extLst>
                        </p:cNvPr>
                        <p:cNvSpPr>
                          <a:spLocks noChangeArrowheads="1"/>
                        </p:cNvSpPr>
                        <p:nvPr/>
                      </p:nvSpPr>
                      <p:spPr bwMode="auto">
                        <a:xfrm>
                          <a:off x="1236" y="886"/>
                          <a:ext cx="1643" cy="164"/>
                        </a:xfrm>
                        <a:prstGeom prst="rect">
                          <a:avLst/>
                        </a:prstGeom>
                        <a:noFill/>
                        <a:ln w="7">
                          <a:solidFill>
                            <a:srgbClr val="A0A0A0"/>
                          </a:solidFill>
                          <a:miter lim="800000"/>
                          <a:headEnd/>
                          <a:tailEnd/>
                        </a:ln>
                        <a:extLst>
                          <a:ext uri="{909E8E84-426E-40DD-AFC4-6F175D3DCCD1}">
                            <a14:hiddenFill xmlns:a14="http://schemas.microsoft.com/office/drawing/2010/main">
                              <a:solidFill>
                                <a:srgbClr val="FFFFFF"/>
                              </a:solidFill>
                            </a14:hiddenFill>
                          </a:ext>
                        </a:extLst>
                      </p:spPr>
                      <p:txBody>
                        <a:bodyPr/>
                        <a:lstStyle>
                          <a:lvl1pPr eaLnBrk="0" hangingPunct="0">
                            <a:defRPr sz="2400">
                              <a:solidFill>
                                <a:schemeClr val="tx1"/>
                              </a:solidFill>
                              <a:latin typeface="Times New Roman" panose="02020603050405020304" pitchFamily="18" charset="0"/>
                            </a:defRPr>
                          </a:lvl1pPr>
                          <a:lvl2pPr marL="742950" indent="-285750" eaLnBrk="0" hangingPunct="0">
                            <a:defRPr sz="2400">
                              <a:solidFill>
                                <a:schemeClr val="tx1"/>
                              </a:solidFill>
                              <a:latin typeface="Times New Roman" panose="02020603050405020304" pitchFamily="18" charset="0"/>
                            </a:defRPr>
                          </a:lvl2pPr>
                          <a:lvl3pPr marL="1143000" indent="-228600" eaLnBrk="0" hangingPunct="0">
                            <a:defRPr sz="2400">
                              <a:solidFill>
                                <a:schemeClr val="tx1"/>
                              </a:solidFill>
                              <a:latin typeface="Times New Roman" panose="02020603050405020304" pitchFamily="18" charset="0"/>
                            </a:defRPr>
                          </a:lvl3pPr>
                          <a:lvl4pPr marL="1600200" indent="-228600" eaLnBrk="0" hangingPunct="0">
                            <a:defRPr sz="2400">
                              <a:solidFill>
                                <a:schemeClr val="tx1"/>
                              </a:solidFill>
                              <a:latin typeface="Times New Roman" panose="02020603050405020304" pitchFamily="18" charset="0"/>
                            </a:defRPr>
                          </a:lvl4pPr>
                          <a:lvl5pPr marL="2057400" indent="-228600" eaLnBrk="0" hangingPunct="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a:p>
                      </p:txBody>
                    </p:sp>
                  </p:grpSp>
                  <p:grpSp>
                    <p:nvGrpSpPr>
                      <p:cNvPr id="18456" name="Group 58">
                        <a:extLst>
                          <a:ext uri="{FF2B5EF4-FFF2-40B4-BE49-F238E27FC236}">
                            <a16:creationId xmlns:a16="http://schemas.microsoft.com/office/drawing/2014/main" id="{63E611CD-9C29-1161-7A65-1193BC87EF9D}"/>
                          </a:ext>
                        </a:extLst>
                      </p:cNvPr>
                      <p:cNvGrpSpPr>
                        <a:grpSpLocks/>
                      </p:cNvGrpSpPr>
                      <p:nvPr/>
                    </p:nvGrpSpPr>
                    <p:grpSpPr bwMode="auto">
                      <a:xfrm>
                        <a:off x="0" y="1050"/>
                        <a:ext cx="1236" cy="164"/>
                        <a:chOff x="0" y="1050"/>
                        <a:chExt cx="1236" cy="164"/>
                      </a:xfrm>
                    </p:grpSpPr>
                    <p:sp>
                      <p:nvSpPr>
                        <p:cNvPr id="18460" name="Rectangle 59">
                          <a:extLst>
                            <a:ext uri="{FF2B5EF4-FFF2-40B4-BE49-F238E27FC236}">
                              <a16:creationId xmlns:a16="http://schemas.microsoft.com/office/drawing/2014/main" id="{A06100BF-84FD-D0E0-BB02-C56A144E4D25}"/>
                            </a:ext>
                          </a:extLst>
                        </p:cNvPr>
                        <p:cNvSpPr>
                          <a:spLocks noChangeArrowheads="1"/>
                        </p:cNvSpPr>
                        <p:nvPr/>
                      </p:nvSpPr>
                      <p:spPr bwMode="auto">
                        <a:xfrm>
                          <a:off x="0" y="1050"/>
                          <a:ext cx="1236" cy="164"/>
                        </a:xfrm>
                        <a:prstGeom prst="rect">
                          <a:avLst/>
                        </a:prstGeom>
                        <a:solidFill>
                          <a:srgbClr val="F1F1F1"/>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Times New Roman" panose="02020603050405020304" pitchFamily="18" charset="0"/>
                            </a:defRPr>
                          </a:lvl1pPr>
                          <a:lvl2pPr marL="742950" indent="-285750" eaLnBrk="0" hangingPunct="0">
                            <a:defRPr sz="2400">
                              <a:solidFill>
                                <a:schemeClr val="tx1"/>
                              </a:solidFill>
                              <a:latin typeface="Times New Roman" panose="02020603050405020304" pitchFamily="18" charset="0"/>
                            </a:defRPr>
                          </a:lvl2pPr>
                          <a:lvl3pPr marL="1143000" indent="-228600" eaLnBrk="0" hangingPunct="0">
                            <a:defRPr sz="2400">
                              <a:solidFill>
                                <a:schemeClr val="tx1"/>
                              </a:solidFill>
                              <a:latin typeface="Times New Roman" panose="02020603050405020304" pitchFamily="18" charset="0"/>
                            </a:defRPr>
                          </a:lvl3pPr>
                          <a:lvl4pPr marL="1600200" indent="-228600" eaLnBrk="0" hangingPunct="0">
                            <a:defRPr sz="2400">
                              <a:solidFill>
                                <a:schemeClr val="tx1"/>
                              </a:solidFill>
                              <a:latin typeface="Times New Roman" panose="02020603050405020304" pitchFamily="18" charset="0"/>
                            </a:defRPr>
                          </a:lvl4pPr>
                          <a:lvl5pPr marL="2057400" indent="-228600" eaLnBrk="0" hangingPunct="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r>
                            <a:rPr lang="en-US" altLang="en-US" sz="1100">
                              <a:solidFill>
                                <a:srgbClr val="000000"/>
                              </a:solidFill>
                              <a:latin typeface="Verdana" panose="020B0604030504040204" pitchFamily="34" charset="0"/>
                            </a:rPr>
                            <a:t>W3Schools</a:t>
                          </a:r>
                          <a:endParaRPr lang="en-US" altLang="en-US"/>
                        </a:p>
                      </p:txBody>
                    </p:sp>
                    <p:sp>
                      <p:nvSpPr>
                        <p:cNvPr id="18461" name="Rectangle 60">
                          <a:extLst>
                            <a:ext uri="{FF2B5EF4-FFF2-40B4-BE49-F238E27FC236}">
                              <a16:creationId xmlns:a16="http://schemas.microsoft.com/office/drawing/2014/main" id="{60374550-29A4-FFA6-9CAB-B1377E163362}"/>
                            </a:ext>
                          </a:extLst>
                        </p:cNvPr>
                        <p:cNvSpPr>
                          <a:spLocks noChangeArrowheads="1"/>
                        </p:cNvSpPr>
                        <p:nvPr/>
                      </p:nvSpPr>
                      <p:spPr bwMode="auto">
                        <a:xfrm>
                          <a:off x="0" y="1050"/>
                          <a:ext cx="1236" cy="164"/>
                        </a:xfrm>
                        <a:prstGeom prst="rect">
                          <a:avLst/>
                        </a:prstGeom>
                        <a:noFill/>
                        <a:ln w="7">
                          <a:solidFill>
                            <a:srgbClr val="A0A0A0"/>
                          </a:solidFill>
                          <a:miter lim="800000"/>
                          <a:headEnd/>
                          <a:tailEnd/>
                        </a:ln>
                        <a:extLst>
                          <a:ext uri="{909E8E84-426E-40DD-AFC4-6F175D3DCCD1}">
                            <a14:hiddenFill xmlns:a14="http://schemas.microsoft.com/office/drawing/2010/main">
                              <a:solidFill>
                                <a:srgbClr val="FFFFFF"/>
                              </a:solidFill>
                            </a14:hiddenFill>
                          </a:ext>
                        </a:extLst>
                      </p:spPr>
                      <p:txBody>
                        <a:bodyPr/>
                        <a:lstStyle>
                          <a:lvl1pPr eaLnBrk="0" hangingPunct="0">
                            <a:defRPr sz="2400">
                              <a:solidFill>
                                <a:schemeClr val="tx1"/>
                              </a:solidFill>
                              <a:latin typeface="Times New Roman" panose="02020603050405020304" pitchFamily="18" charset="0"/>
                            </a:defRPr>
                          </a:lvl1pPr>
                          <a:lvl2pPr marL="742950" indent="-285750" eaLnBrk="0" hangingPunct="0">
                            <a:defRPr sz="2400">
                              <a:solidFill>
                                <a:schemeClr val="tx1"/>
                              </a:solidFill>
                              <a:latin typeface="Times New Roman" panose="02020603050405020304" pitchFamily="18" charset="0"/>
                            </a:defRPr>
                          </a:lvl2pPr>
                          <a:lvl3pPr marL="1143000" indent="-228600" eaLnBrk="0" hangingPunct="0">
                            <a:defRPr sz="2400">
                              <a:solidFill>
                                <a:schemeClr val="tx1"/>
                              </a:solidFill>
                              <a:latin typeface="Times New Roman" panose="02020603050405020304" pitchFamily="18" charset="0"/>
                            </a:defRPr>
                          </a:lvl3pPr>
                          <a:lvl4pPr marL="1600200" indent="-228600" eaLnBrk="0" hangingPunct="0">
                            <a:defRPr sz="2400">
                              <a:solidFill>
                                <a:schemeClr val="tx1"/>
                              </a:solidFill>
                              <a:latin typeface="Times New Roman" panose="02020603050405020304" pitchFamily="18" charset="0"/>
                            </a:defRPr>
                          </a:lvl4pPr>
                          <a:lvl5pPr marL="2057400" indent="-228600" eaLnBrk="0" hangingPunct="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a:p>
                      </p:txBody>
                    </p:sp>
                  </p:grpSp>
                  <p:grpSp>
                    <p:nvGrpSpPr>
                      <p:cNvPr id="18457" name="Group 61">
                        <a:extLst>
                          <a:ext uri="{FF2B5EF4-FFF2-40B4-BE49-F238E27FC236}">
                            <a16:creationId xmlns:a16="http://schemas.microsoft.com/office/drawing/2014/main" id="{557D7730-98BF-76AF-D6E8-4A71B3649757}"/>
                          </a:ext>
                        </a:extLst>
                      </p:cNvPr>
                      <p:cNvGrpSpPr>
                        <a:grpSpLocks/>
                      </p:cNvGrpSpPr>
                      <p:nvPr/>
                    </p:nvGrpSpPr>
                    <p:grpSpPr bwMode="auto">
                      <a:xfrm>
                        <a:off x="1236" y="1050"/>
                        <a:ext cx="1643" cy="164"/>
                        <a:chOff x="1236" y="1050"/>
                        <a:chExt cx="1643" cy="164"/>
                      </a:xfrm>
                    </p:grpSpPr>
                    <p:sp>
                      <p:nvSpPr>
                        <p:cNvPr id="18458" name="Rectangle 62">
                          <a:extLst>
                            <a:ext uri="{FF2B5EF4-FFF2-40B4-BE49-F238E27FC236}">
                              <a16:creationId xmlns:a16="http://schemas.microsoft.com/office/drawing/2014/main" id="{14A87986-615D-76DD-A5FD-285D0E3604F2}"/>
                            </a:ext>
                          </a:extLst>
                        </p:cNvPr>
                        <p:cNvSpPr>
                          <a:spLocks noChangeArrowheads="1"/>
                        </p:cNvSpPr>
                        <p:nvPr/>
                      </p:nvSpPr>
                      <p:spPr bwMode="auto">
                        <a:xfrm>
                          <a:off x="1236" y="1050"/>
                          <a:ext cx="1643" cy="164"/>
                        </a:xfrm>
                        <a:prstGeom prst="rect">
                          <a:avLst/>
                        </a:prstGeom>
                        <a:solidFill>
                          <a:srgbClr val="F1F1F1"/>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Times New Roman" panose="02020603050405020304" pitchFamily="18" charset="0"/>
                            </a:defRPr>
                          </a:lvl1pPr>
                          <a:lvl2pPr marL="742950" indent="-285750" eaLnBrk="0" hangingPunct="0">
                            <a:defRPr sz="2400">
                              <a:solidFill>
                                <a:schemeClr val="tx1"/>
                              </a:solidFill>
                              <a:latin typeface="Times New Roman" panose="02020603050405020304" pitchFamily="18" charset="0"/>
                            </a:defRPr>
                          </a:lvl2pPr>
                          <a:lvl3pPr marL="1143000" indent="-228600" eaLnBrk="0" hangingPunct="0">
                            <a:defRPr sz="2400">
                              <a:solidFill>
                                <a:schemeClr val="tx1"/>
                              </a:solidFill>
                              <a:latin typeface="Times New Roman" panose="02020603050405020304" pitchFamily="18" charset="0"/>
                            </a:defRPr>
                          </a:lvl3pPr>
                          <a:lvl4pPr marL="1600200" indent="-228600" eaLnBrk="0" hangingPunct="0">
                            <a:defRPr sz="2400">
                              <a:solidFill>
                                <a:schemeClr val="tx1"/>
                              </a:solidFill>
                              <a:latin typeface="Times New Roman" panose="02020603050405020304" pitchFamily="18" charset="0"/>
                            </a:defRPr>
                          </a:lvl4pPr>
                          <a:lvl5pPr marL="2057400" indent="-228600" eaLnBrk="0" hangingPunct="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r>
                            <a:rPr lang="en-US" altLang="en-US" sz="1100">
                              <a:solidFill>
                                <a:srgbClr val="000000"/>
                              </a:solidFill>
                              <a:latin typeface="Verdana" panose="020B0604030504040204" pitchFamily="34" charset="0"/>
                            </a:rPr>
                            <a:t>6798</a:t>
                          </a:r>
                          <a:endParaRPr lang="en-US" altLang="en-US"/>
                        </a:p>
                      </p:txBody>
                    </p:sp>
                    <p:sp>
                      <p:nvSpPr>
                        <p:cNvPr id="18459" name="Rectangle 63">
                          <a:extLst>
                            <a:ext uri="{FF2B5EF4-FFF2-40B4-BE49-F238E27FC236}">
                              <a16:creationId xmlns:a16="http://schemas.microsoft.com/office/drawing/2014/main" id="{F0B03CB9-37BE-C4EC-B055-683F5D16B7B4}"/>
                            </a:ext>
                          </a:extLst>
                        </p:cNvPr>
                        <p:cNvSpPr>
                          <a:spLocks noChangeArrowheads="1"/>
                        </p:cNvSpPr>
                        <p:nvPr/>
                      </p:nvSpPr>
                      <p:spPr bwMode="auto">
                        <a:xfrm>
                          <a:off x="1236" y="1050"/>
                          <a:ext cx="1643" cy="164"/>
                        </a:xfrm>
                        <a:prstGeom prst="rect">
                          <a:avLst/>
                        </a:prstGeom>
                        <a:noFill/>
                        <a:ln w="7">
                          <a:solidFill>
                            <a:srgbClr val="A0A0A0"/>
                          </a:solidFill>
                          <a:miter lim="800000"/>
                          <a:headEnd/>
                          <a:tailEnd/>
                        </a:ln>
                        <a:extLst>
                          <a:ext uri="{909E8E84-426E-40DD-AFC4-6F175D3DCCD1}">
                            <a14:hiddenFill xmlns:a14="http://schemas.microsoft.com/office/drawing/2010/main">
                              <a:solidFill>
                                <a:srgbClr val="FFFFFF"/>
                              </a:solidFill>
                            </a14:hiddenFill>
                          </a:ext>
                        </a:extLst>
                      </p:spPr>
                      <p:txBody>
                        <a:bodyPr/>
                        <a:lstStyle>
                          <a:lvl1pPr eaLnBrk="0" hangingPunct="0">
                            <a:defRPr sz="2400">
                              <a:solidFill>
                                <a:schemeClr val="tx1"/>
                              </a:solidFill>
                              <a:latin typeface="Times New Roman" panose="02020603050405020304" pitchFamily="18" charset="0"/>
                            </a:defRPr>
                          </a:lvl1pPr>
                          <a:lvl2pPr marL="742950" indent="-285750" eaLnBrk="0" hangingPunct="0">
                            <a:defRPr sz="2400">
                              <a:solidFill>
                                <a:schemeClr val="tx1"/>
                              </a:solidFill>
                              <a:latin typeface="Times New Roman" panose="02020603050405020304" pitchFamily="18" charset="0"/>
                            </a:defRPr>
                          </a:lvl2pPr>
                          <a:lvl3pPr marL="1143000" indent="-228600" eaLnBrk="0" hangingPunct="0">
                            <a:defRPr sz="2400">
                              <a:solidFill>
                                <a:schemeClr val="tx1"/>
                              </a:solidFill>
                              <a:latin typeface="Times New Roman" panose="02020603050405020304" pitchFamily="18" charset="0"/>
                            </a:defRPr>
                          </a:lvl3pPr>
                          <a:lvl4pPr marL="1600200" indent="-228600" eaLnBrk="0" hangingPunct="0">
                            <a:defRPr sz="2400">
                              <a:solidFill>
                                <a:schemeClr val="tx1"/>
                              </a:solidFill>
                              <a:latin typeface="Times New Roman" panose="02020603050405020304" pitchFamily="18" charset="0"/>
                            </a:defRPr>
                          </a:lvl4pPr>
                          <a:lvl5pPr marL="2057400" indent="-228600" eaLnBrk="0" hangingPunct="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a:p>
                      </p:txBody>
                    </p:sp>
                  </p:grpSp>
                </p:grpSp>
                <p:sp>
                  <p:nvSpPr>
                    <p:cNvPr id="18447" name="Rectangle 64">
                      <a:extLst>
                        <a:ext uri="{FF2B5EF4-FFF2-40B4-BE49-F238E27FC236}">
                          <a16:creationId xmlns:a16="http://schemas.microsoft.com/office/drawing/2014/main" id="{142B70AA-433B-CF9F-B1DA-37980C9FA139}"/>
                        </a:ext>
                      </a:extLst>
                    </p:cNvPr>
                    <p:cNvSpPr>
                      <a:spLocks noChangeArrowheads="1"/>
                    </p:cNvSpPr>
                    <p:nvPr/>
                  </p:nvSpPr>
                  <p:spPr bwMode="auto">
                    <a:xfrm>
                      <a:off x="-3" y="391"/>
                      <a:ext cx="2885" cy="826"/>
                    </a:xfrm>
                    <a:prstGeom prst="rect">
                      <a:avLst/>
                    </a:prstGeom>
                    <a:noFill/>
                    <a:ln w="9525">
                      <a:solidFill>
                        <a:srgbClr val="A0A0A0"/>
                      </a:solidFill>
                      <a:miter lim="800000"/>
                      <a:headEnd/>
                      <a:tailEnd/>
                    </a:ln>
                    <a:extLst>
                      <a:ext uri="{909E8E84-426E-40DD-AFC4-6F175D3DCCD1}">
                        <a14:hiddenFill xmlns:a14="http://schemas.microsoft.com/office/drawing/2010/main">
                          <a:solidFill>
                            <a:srgbClr val="FFFFFF"/>
                          </a:solidFill>
                        </a14:hiddenFill>
                      </a:ext>
                    </a:extLst>
                  </p:spPr>
                  <p:txBody>
                    <a:bodyPr/>
                    <a:lstStyle>
                      <a:lvl1pPr eaLnBrk="0" hangingPunct="0">
                        <a:defRPr sz="2400">
                          <a:solidFill>
                            <a:schemeClr val="tx1"/>
                          </a:solidFill>
                          <a:latin typeface="Times New Roman" panose="02020603050405020304" pitchFamily="18" charset="0"/>
                        </a:defRPr>
                      </a:lvl1pPr>
                      <a:lvl2pPr marL="742950" indent="-285750" eaLnBrk="0" hangingPunct="0">
                        <a:defRPr sz="2400">
                          <a:solidFill>
                            <a:schemeClr val="tx1"/>
                          </a:solidFill>
                          <a:latin typeface="Times New Roman" panose="02020603050405020304" pitchFamily="18" charset="0"/>
                        </a:defRPr>
                      </a:lvl2pPr>
                      <a:lvl3pPr marL="1143000" indent="-228600" eaLnBrk="0" hangingPunct="0">
                        <a:defRPr sz="2400">
                          <a:solidFill>
                            <a:schemeClr val="tx1"/>
                          </a:solidFill>
                          <a:latin typeface="Times New Roman" panose="02020603050405020304" pitchFamily="18" charset="0"/>
                        </a:defRPr>
                      </a:lvl3pPr>
                      <a:lvl4pPr marL="1600200" indent="-228600" eaLnBrk="0" hangingPunct="0">
                        <a:defRPr sz="2400">
                          <a:solidFill>
                            <a:schemeClr val="tx1"/>
                          </a:solidFill>
                          <a:latin typeface="Times New Roman" panose="02020603050405020304" pitchFamily="18" charset="0"/>
                        </a:defRPr>
                      </a:lvl4pPr>
                      <a:lvl5pPr marL="2057400" indent="-228600" eaLnBrk="0" hangingPunct="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a:p>
                  </p:txBody>
                </p:sp>
              </p:grpSp>
            </p:grpSp>
            <p:sp>
              <p:nvSpPr>
                <p:cNvPr id="18443" name="Rectangle 65">
                  <a:extLst>
                    <a:ext uri="{FF2B5EF4-FFF2-40B4-BE49-F238E27FC236}">
                      <a16:creationId xmlns:a16="http://schemas.microsoft.com/office/drawing/2014/main" id="{EBC60822-AAEA-50EA-E9B5-526E5441DD21}"/>
                    </a:ext>
                  </a:extLst>
                </p:cNvPr>
                <p:cNvSpPr>
                  <a:spLocks noChangeArrowheads="1"/>
                </p:cNvSpPr>
                <p:nvPr/>
              </p:nvSpPr>
              <p:spPr bwMode="auto">
                <a:xfrm>
                  <a:off x="0" y="0"/>
                  <a:ext cx="2885" cy="1217"/>
                </a:xfrm>
                <a:prstGeom prst="rect">
                  <a:avLst/>
                </a:prstGeom>
                <a:noFill/>
                <a:ln w="7">
                  <a:solidFill>
                    <a:srgbClr val="A0A0A0"/>
                  </a:solidFill>
                  <a:miter lim="800000"/>
                  <a:headEnd/>
                  <a:tailEnd/>
                </a:ln>
                <a:extLst>
                  <a:ext uri="{909E8E84-426E-40DD-AFC4-6F175D3DCCD1}">
                    <a14:hiddenFill xmlns:a14="http://schemas.microsoft.com/office/drawing/2010/main">
                      <a:solidFill>
                        <a:srgbClr val="FFFFFF"/>
                      </a:solidFill>
                    </a14:hiddenFill>
                  </a:ext>
                </a:extLst>
              </p:spPr>
              <p:txBody>
                <a:bodyPr/>
                <a:lstStyle>
                  <a:lvl1pPr eaLnBrk="0" hangingPunct="0">
                    <a:defRPr sz="2400">
                      <a:solidFill>
                        <a:schemeClr val="tx1"/>
                      </a:solidFill>
                      <a:latin typeface="Times New Roman" panose="02020603050405020304" pitchFamily="18" charset="0"/>
                    </a:defRPr>
                  </a:lvl1pPr>
                  <a:lvl2pPr marL="742950" indent="-285750" eaLnBrk="0" hangingPunct="0">
                    <a:defRPr sz="2400">
                      <a:solidFill>
                        <a:schemeClr val="tx1"/>
                      </a:solidFill>
                      <a:latin typeface="Times New Roman" panose="02020603050405020304" pitchFamily="18" charset="0"/>
                    </a:defRPr>
                  </a:lvl2pPr>
                  <a:lvl3pPr marL="1143000" indent="-228600" eaLnBrk="0" hangingPunct="0">
                    <a:defRPr sz="2400">
                      <a:solidFill>
                        <a:schemeClr val="tx1"/>
                      </a:solidFill>
                      <a:latin typeface="Times New Roman" panose="02020603050405020304" pitchFamily="18" charset="0"/>
                    </a:defRPr>
                  </a:lvl3pPr>
                  <a:lvl4pPr marL="1600200" indent="-228600" eaLnBrk="0" hangingPunct="0">
                    <a:defRPr sz="2400">
                      <a:solidFill>
                        <a:schemeClr val="tx1"/>
                      </a:solidFill>
                      <a:latin typeface="Times New Roman" panose="02020603050405020304" pitchFamily="18" charset="0"/>
                    </a:defRPr>
                  </a:lvl4pPr>
                  <a:lvl5pPr marL="2057400" indent="-228600" eaLnBrk="0" hangingPunct="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a:p>
              </p:txBody>
            </p:sp>
          </p:grpSp>
          <p:sp>
            <p:nvSpPr>
              <p:cNvPr id="18441" name="Rectangle 66">
                <a:extLst>
                  <a:ext uri="{FF2B5EF4-FFF2-40B4-BE49-F238E27FC236}">
                    <a16:creationId xmlns:a16="http://schemas.microsoft.com/office/drawing/2014/main" id="{823E3EE1-9362-8649-0846-2048CB172064}"/>
                  </a:ext>
                </a:extLst>
              </p:cNvPr>
              <p:cNvSpPr>
                <a:spLocks noChangeArrowheads="1"/>
              </p:cNvSpPr>
              <p:nvPr/>
            </p:nvSpPr>
            <p:spPr bwMode="auto">
              <a:xfrm>
                <a:off x="-3" y="-3"/>
                <a:ext cx="2891" cy="1223"/>
              </a:xfrm>
              <a:prstGeom prst="rect">
                <a:avLst/>
              </a:prstGeom>
              <a:noFill/>
              <a:ln w="9525">
                <a:solidFill>
                  <a:srgbClr val="A0A0A0"/>
                </a:solidFill>
                <a:miter lim="800000"/>
                <a:headEnd/>
                <a:tailEnd/>
              </a:ln>
              <a:extLst>
                <a:ext uri="{909E8E84-426E-40DD-AFC4-6F175D3DCCD1}">
                  <a14:hiddenFill xmlns:a14="http://schemas.microsoft.com/office/drawing/2010/main">
                    <a:solidFill>
                      <a:srgbClr val="FFFFFF"/>
                    </a:solidFill>
                  </a14:hiddenFill>
                </a:ext>
              </a:extLst>
            </p:spPr>
            <p:txBody>
              <a:bodyPr/>
              <a:lstStyle>
                <a:lvl1pPr eaLnBrk="0" hangingPunct="0">
                  <a:defRPr sz="2400">
                    <a:solidFill>
                      <a:schemeClr val="tx1"/>
                    </a:solidFill>
                    <a:latin typeface="Times New Roman" panose="02020603050405020304" pitchFamily="18" charset="0"/>
                  </a:defRPr>
                </a:lvl1pPr>
                <a:lvl2pPr marL="742950" indent="-285750" eaLnBrk="0" hangingPunct="0">
                  <a:defRPr sz="2400">
                    <a:solidFill>
                      <a:schemeClr val="tx1"/>
                    </a:solidFill>
                    <a:latin typeface="Times New Roman" panose="02020603050405020304" pitchFamily="18" charset="0"/>
                  </a:defRPr>
                </a:lvl2pPr>
                <a:lvl3pPr marL="1143000" indent="-228600" eaLnBrk="0" hangingPunct="0">
                  <a:defRPr sz="2400">
                    <a:solidFill>
                      <a:schemeClr val="tx1"/>
                    </a:solidFill>
                    <a:latin typeface="Times New Roman" panose="02020603050405020304" pitchFamily="18" charset="0"/>
                  </a:defRPr>
                </a:lvl3pPr>
                <a:lvl4pPr marL="1600200" indent="-228600" eaLnBrk="0" hangingPunct="0">
                  <a:defRPr sz="2400">
                    <a:solidFill>
                      <a:schemeClr val="tx1"/>
                    </a:solidFill>
                    <a:latin typeface="Times New Roman" panose="02020603050405020304" pitchFamily="18" charset="0"/>
                  </a:defRPr>
                </a:lvl4pPr>
                <a:lvl5pPr marL="2057400" indent="-228600" eaLnBrk="0" hangingPunct="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a:p>
            </p:txBody>
          </p:sp>
        </p:grpSp>
      </p:grpSp>
      <p:sp>
        <p:nvSpPr>
          <p:cNvPr id="18437" name="Line 67">
            <a:extLst>
              <a:ext uri="{FF2B5EF4-FFF2-40B4-BE49-F238E27FC236}">
                <a16:creationId xmlns:a16="http://schemas.microsoft.com/office/drawing/2014/main" id="{53D58C25-AFDC-3BCA-3C43-799B5424A49D}"/>
              </a:ext>
            </a:extLst>
          </p:cNvPr>
          <p:cNvSpPr>
            <a:spLocks noChangeShapeType="1"/>
          </p:cNvSpPr>
          <p:nvPr/>
        </p:nvSpPr>
        <p:spPr bwMode="auto">
          <a:xfrm>
            <a:off x="5562600" y="3657600"/>
            <a:ext cx="762000" cy="0"/>
          </a:xfrm>
          <a:prstGeom prst="line">
            <a:avLst/>
          </a:prstGeom>
          <a:noFill/>
          <a:ln w="38100">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Rectangle 2">
            <a:extLst>
              <a:ext uri="{FF2B5EF4-FFF2-40B4-BE49-F238E27FC236}">
                <a16:creationId xmlns:a16="http://schemas.microsoft.com/office/drawing/2014/main" id="{A94B9384-6B5F-6E73-36F6-5FCF6A442751}"/>
              </a:ext>
            </a:extLst>
          </p:cNvPr>
          <p:cNvSpPr>
            <a:spLocks noGrp="1" noChangeArrowheads="1"/>
          </p:cNvSpPr>
          <p:nvPr>
            <p:ph type="title"/>
          </p:nvPr>
        </p:nvSpPr>
        <p:spPr>
          <a:xfrm>
            <a:off x="1981200" y="1143001"/>
            <a:ext cx="8229600" cy="677108"/>
          </a:xfrm>
        </p:spPr>
        <p:txBody>
          <a:bodyPr/>
          <a:lstStyle/>
          <a:p>
            <a:pPr eaLnBrk="1" hangingPunct="1"/>
            <a:r>
              <a:rPr lang="en-US" altLang="en-US"/>
              <a:t>Select All Columns</a:t>
            </a:r>
          </a:p>
        </p:txBody>
      </p:sp>
      <p:sp>
        <p:nvSpPr>
          <p:cNvPr id="19459" name="Rectangle 3">
            <a:extLst>
              <a:ext uri="{FF2B5EF4-FFF2-40B4-BE49-F238E27FC236}">
                <a16:creationId xmlns:a16="http://schemas.microsoft.com/office/drawing/2014/main" id="{A7F8BD72-D5D3-E5F0-BDC8-AB2F7F2C43DD}"/>
              </a:ext>
            </a:extLst>
          </p:cNvPr>
          <p:cNvSpPr>
            <a:spLocks noChangeArrowheads="1"/>
          </p:cNvSpPr>
          <p:nvPr/>
        </p:nvSpPr>
        <p:spPr bwMode="auto">
          <a:xfrm>
            <a:off x="1981200" y="1828800"/>
            <a:ext cx="8229600" cy="193899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2400">
                <a:solidFill>
                  <a:schemeClr val="tx1"/>
                </a:solidFill>
                <a:latin typeface="Times New Roman" panose="02020603050405020304" pitchFamily="18" charset="0"/>
              </a:defRPr>
            </a:lvl1pPr>
            <a:lvl2pPr marL="742950" indent="-285750" eaLnBrk="0" hangingPunct="0">
              <a:defRPr sz="2400">
                <a:solidFill>
                  <a:schemeClr val="tx1"/>
                </a:solidFill>
                <a:latin typeface="Times New Roman" panose="02020603050405020304" pitchFamily="18" charset="0"/>
              </a:defRPr>
            </a:lvl2pPr>
            <a:lvl3pPr marL="1143000" indent="-228600" eaLnBrk="0" hangingPunct="0">
              <a:defRPr sz="2400">
                <a:solidFill>
                  <a:schemeClr val="tx1"/>
                </a:solidFill>
                <a:latin typeface="Times New Roman" panose="02020603050405020304" pitchFamily="18" charset="0"/>
              </a:defRPr>
            </a:lvl3pPr>
            <a:lvl4pPr marL="1600200" indent="-228600" eaLnBrk="0" hangingPunct="0">
              <a:defRPr sz="2400">
                <a:solidFill>
                  <a:schemeClr val="tx1"/>
                </a:solidFill>
                <a:latin typeface="Times New Roman" panose="02020603050405020304" pitchFamily="18" charset="0"/>
              </a:defRPr>
            </a:lvl4pPr>
            <a:lvl5pPr marL="2057400" indent="-228600" eaLnBrk="0" hangingPunct="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spcBef>
                <a:spcPct val="50000"/>
              </a:spcBef>
            </a:pPr>
            <a:r>
              <a:rPr lang="en-US" altLang="en-US"/>
              <a:t>The WHERE clause is used to specify a selection criterion.</a:t>
            </a:r>
          </a:p>
          <a:p>
            <a:pPr eaLnBrk="1" hangingPunct="1">
              <a:spcBef>
                <a:spcPct val="50000"/>
              </a:spcBef>
            </a:pPr>
            <a:r>
              <a:rPr lang="en-US" altLang="en-US" b="1"/>
              <a:t>The WHERE Clause </a:t>
            </a:r>
          </a:p>
          <a:p>
            <a:pPr eaLnBrk="1" hangingPunct="1">
              <a:spcBef>
                <a:spcPct val="50000"/>
              </a:spcBef>
            </a:pPr>
            <a:r>
              <a:rPr lang="en-US" altLang="en-US"/>
              <a:t>To conditionally select data from a table, a WHERE clause can be added to the SELECT statement.</a:t>
            </a:r>
          </a:p>
        </p:txBody>
      </p:sp>
      <p:sp>
        <p:nvSpPr>
          <p:cNvPr id="19460" name="Rectangle 4">
            <a:extLst>
              <a:ext uri="{FF2B5EF4-FFF2-40B4-BE49-F238E27FC236}">
                <a16:creationId xmlns:a16="http://schemas.microsoft.com/office/drawing/2014/main" id="{D4328FD1-9F7C-E6B6-2DB9-C94CFBDAA074}"/>
              </a:ext>
            </a:extLst>
          </p:cNvPr>
          <p:cNvSpPr>
            <a:spLocks noChangeArrowheads="1"/>
          </p:cNvSpPr>
          <p:nvPr/>
        </p:nvSpPr>
        <p:spPr bwMode="auto">
          <a:xfrm>
            <a:off x="3810000" y="3886201"/>
            <a:ext cx="4572000" cy="14779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2400">
                <a:solidFill>
                  <a:schemeClr val="tx1"/>
                </a:solidFill>
                <a:latin typeface="Times New Roman" panose="02020603050405020304" pitchFamily="18" charset="0"/>
              </a:defRPr>
            </a:lvl1pPr>
            <a:lvl2pPr marL="742950" indent="-285750" eaLnBrk="0" hangingPunct="0">
              <a:defRPr sz="2400">
                <a:solidFill>
                  <a:schemeClr val="tx1"/>
                </a:solidFill>
                <a:latin typeface="Times New Roman" panose="02020603050405020304" pitchFamily="18" charset="0"/>
              </a:defRPr>
            </a:lvl2pPr>
            <a:lvl3pPr marL="1143000" indent="-228600" eaLnBrk="0" hangingPunct="0">
              <a:defRPr sz="2400">
                <a:solidFill>
                  <a:schemeClr val="tx1"/>
                </a:solidFill>
                <a:latin typeface="Times New Roman" panose="02020603050405020304" pitchFamily="18" charset="0"/>
              </a:defRPr>
            </a:lvl3pPr>
            <a:lvl4pPr marL="1600200" indent="-228600" eaLnBrk="0" hangingPunct="0">
              <a:defRPr sz="2400">
                <a:solidFill>
                  <a:schemeClr val="tx1"/>
                </a:solidFill>
                <a:latin typeface="Times New Roman" panose="02020603050405020304" pitchFamily="18" charset="0"/>
              </a:defRPr>
            </a:lvl4pPr>
            <a:lvl5pPr marL="2057400" indent="-228600" eaLnBrk="0" hangingPunct="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spcBef>
                <a:spcPct val="50000"/>
              </a:spcBef>
            </a:pPr>
            <a:r>
              <a:rPr lang="en-US" altLang="en-US" sz="1800" i="1"/>
              <a:t>Syntax</a:t>
            </a:r>
          </a:p>
          <a:p>
            <a:pPr eaLnBrk="1" hangingPunct="1">
              <a:spcBef>
                <a:spcPct val="50000"/>
              </a:spcBef>
            </a:pPr>
            <a:r>
              <a:rPr lang="en-US" altLang="en-US" b="1">
                <a:solidFill>
                  <a:srgbClr val="FF0000"/>
                </a:solidFill>
              </a:rPr>
              <a:t>SELECT column FROM table</a:t>
            </a:r>
          </a:p>
          <a:p>
            <a:pPr eaLnBrk="1" hangingPunct="1">
              <a:spcBef>
                <a:spcPct val="50000"/>
              </a:spcBef>
            </a:pPr>
            <a:r>
              <a:rPr lang="en-US" altLang="en-US" b="1">
                <a:solidFill>
                  <a:srgbClr val="FF0000"/>
                </a:solidFill>
              </a:rPr>
              <a:t>WHERE column operator value </a:t>
            </a:r>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Rectangle 9">
            <a:extLst>
              <a:ext uri="{FF2B5EF4-FFF2-40B4-BE49-F238E27FC236}">
                <a16:creationId xmlns:a16="http://schemas.microsoft.com/office/drawing/2014/main" id="{3B0C758B-316F-7E59-5470-B3E4A6A1C776}"/>
              </a:ext>
            </a:extLst>
          </p:cNvPr>
          <p:cNvSpPr>
            <a:spLocks noChangeArrowheads="1"/>
          </p:cNvSpPr>
          <p:nvPr/>
        </p:nvSpPr>
        <p:spPr bwMode="auto">
          <a:xfrm>
            <a:off x="2057400" y="762001"/>
            <a:ext cx="7772400" cy="83099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2400">
                <a:solidFill>
                  <a:schemeClr val="tx1"/>
                </a:solidFill>
                <a:latin typeface="Times New Roman" panose="02020603050405020304" pitchFamily="18" charset="0"/>
              </a:defRPr>
            </a:lvl1pPr>
            <a:lvl2pPr marL="742950" indent="-285750" eaLnBrk="0" hangingPunct="0">
              <a:defRPr sz="2400">
                <a:solidFill>
                  <a:schemeClr val="tx1"/>
                </a:solidFill>
                <a:latin typeface="Times New Roman" panose="02020603050405020304" pitchFamily="18" charset="0"/>
              </a:defRPr>
            </a:lvl2pPr>
            <a:lvl3pPr marL="1143000" indent="-228600" eaLnBrk="0" hangingPunct="0">
              <a:defRPr sz="2400">
                <a:solidFill>
                  <a:schemeClr val="tx1"/>
                </a:solidFill>
                <a:latin typeface="Times New Roman" panose="02020603050405020304" pitchFamily="18" charset="0"/>
              </a:defRPr>
            </a:lvl3pPr>
            <a:lvl4pPr marL="1600200" indent="-228600" eaLnBrk="0" hangingPunct="0">
              <a:defRPr sz="2400">
                <a:solidFill>
                  <a:schemeClr val="tx1"/>
                </a:solidFill>
                <a:latin typeface="Times New Roman" panose="02020603050405020304" pitchFamily="18" charset="0"/>
              </a:defRPr>
            </a:lvl4pPr>
            <a:lvl5pPr marL="2057400" indent="-228600" eaLnBrk="0" hangingPunct="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spcBef>
                <a:spcPct val="50000"/>
              </a:spcBef>
            </a:pPr>
            <a:r>
              <a:rPr lang="en-US" altLang="en-US"/>
              <a:t>With the WHERE clause, the following operators can be used:</a:t>
            </a:r>
          </a:p>
        </p:txBody>
      </p:sp>
      <p:grpSp>
        <p:nvGrpSpPr>
          <p:cNvPr id="20483" name="Group 74">
            <a:extLst>
              <a:ext uri="{FF2B5EF4-FFF2-40B4-BE49-F238E27FC236}">
                <a16:creationId xmlns:a16="http://schemas.microsoft.com/office/drawing/2014/main" id="{1EB6134E-CBB0-1F37-7A42-5F23A1DD4C62}"/>
              </a:ext>
            </a:extLst>
          </p:cNvPr>
          <p:cNvGrpSpPr>
            <a:grpSpLocks/>
          </p:cNvGrpSpPr>
          <p:nvPr/>
        </p:nvGrpSpPr>
        <p:grpSpPr bwMode="auto">
          <a:xfrm>
            <a:off x="3344863" y="2065339"/>
            <a:ext cx="5503862" cy="2727325"/>
            <a:chOff x="-3" y="-3"/>
            <a:chExt cx="3467" cy="1718"/>
          </a:xfrm>
        </p:grpSpPr>
        <p:sp>
          <p:nvSpPr>
            <p:cNvPr id="20485" name="Rectangle 10">
              <a:extLst>
                <a:ext uri="{FF2B5EF4-FFF2-40B4-BE49-F238E27FC236}">
                  <a16:creationId xmlns:a16="http://schemas.microsoft.com/office/drawing/2014/main" id="{3E993044-8DB3-4CD4-D61D-7087385C29BE}"/>
                </a:ext>
              </a:extLst>
            </p:cNvPr>
            <p:cNvSpPr>
              <a:spLocks noChangeArrowheads="1"/>
            </p:cNvSpPr>
            <p:nvPr/>
          </p:nvSpPr>
          <p:spPr bwMode="auto">
            <a:xfrm>
              <a:off x="0" y="0"/>
              <a:ext cx="2756" cy="29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2400">
                  <a:solidFill>
                    <a:schemeClr val="tx1"/>
                  </a:solidFill>
                  <a:latin typeface="Times New Roman" panose="02020603050405020304" pitchFamily="18" charset="0"/>
                </a:defRPr>
              </a:lvl1pPr>
              <a:lvl2pPr marL="742950" indent="-285750" eaLnBrk="0" hangingPunct="0">
                <a:defRPr sz="2400">
                  <a:solidFill>
                    <a:schemeClr val="tx1"/>
                  </a:solidFill>
                  <a:latin typeface="Times New Roman" panose="02020603050405020304" pitchFamily="18" charset="0"/>
                </a:defRPr>
              </a:lvl2pPr>
              <a:lvl3pPr marL="1143000" indent="-228600" eaLnBrk="0" hangingPunct="0">
                <a:defRPr sz="2400">
                  <a:solidFill>
                    <a:schemeClr val="tx1"/>
                  </a:solidFill>
                  <a:latin typeface="Times New Roman" panose="02020603050405020304" pitchFamily="18" charset="0"/>
                </a:defRPr>
              </a:lvl3pPr>
              <a:lvl4pPr marL="1600200" indent="-228600" eaLnBrk="0" hangingPunct="0">
                <a:defRPr sz="2400">
                  <a:solidFill>
                    <a:schemeClr val="tx1"/>
                  </a:solidFill>
                  <a:latin typeface="Times New Roman" panose="02020603050405020304" pitchFamily="18" charset="0"/>
                </a:defRPr>
              </a:lvl4pPr>
              <a:lvl5pPr marL="2057400" indent="-228600" eaLnBrk="0" hangingPunct="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a:p>
          </p:txBody>
        </p:sp>
        <p:grpSp>
          <p:nvGrpSpPr>
            <p:cNvPr id="20486" name="Group 73">
              <a:extLst>
                <a:ext uri="{FF2B5EF4-FFF2-40B4-BE49-F238E27FC236}">
                  <a16:creationId xmlns:a16="http://schemas.microsoft.com/office/drawing/2014/main" id="{9984ED45-3BF7-1324-A825-EA082B1A59BA}"/>
                </a:ext>
              </a:extLst>
            </p:cNvPr>
            <p:cNvGrpSpPr>
              <a:grpSpLocks/>
            </p:cNvGrpSpPr>
            <p:nvPr/>
          </p:nvGrpSpPr>
          <p:grpSpPr bwMode="auto">
            <a:xfrm>
              <a:off x="-3" y="-3"/>
              <a:ext cx="3467" cy="1718"/>
              <a:chOff x="-3" y="-3"/>
              <a:chExt cx="3467" cy="1718"/>
            </a:xfrm>
          </p:grpSpPr>
          <p:grpSp>
            <p:nvGrpSpPr>
              <p:cNvPr id="20487" name="Group 71">
                <a:extLst>
                  <a:ext uri="{FF2B5EF4-FFF2-40B4-BE49-F238E27FC236}">
                    <a16:creationId xmlns:a16="http://schemas.microsoft.com/office/drawing/2014/main" id="{4EC66AA7-95F1-B14B-6BC9-E7F738BB9023}"/>
                  </a:ext>
                </a:extLst>
              </p:cNvPr>
              <p:cNvGrpSpPr>
                <a:grpSpLocks/>
              </p:cNvGrpSpPr>
              <p:nvPr/>
            </p:nvGrpSpPr>
            <p:grpSpPr bwMode="auto">
              <a:xfrm>
                <a:off x="0" y="0"/>
                <a:ext cx="3461" cy="1712"/>
                <a:chOff x="0" y="0"/>
                <a:chExt cx="3461" cy="1712"/>
              </a:xfrm>
            </p:grpSpPr>
            <p:grpSp>
              <p:nvGrpSpPr>
                <p:cNvPr id="20489" name="Group 69">
                  <a:extLst>
                    <a:ext uri="{FF2B5EF4-FFF2-40B4-BE49-F238E27FC236}">
                      <a16:creationId xmlns:a16="http://schemas.microsoft.com/office/drawing/2014/main" id="{006BF0D7-B062-1544-9B07-891E36568BA3}"/>
                    </a:ext>
                  </a:extLst>
                </p:cNvPr>
                <p:cNvGrpSpPr>
                  <a:grpSpLocks/>
                </p:cNvGrpSpPr>
                <p:nvPr/>
              </p:nvGrpSpPr>
              <p:grpSpPr bwMode="auto">
                <a:xfrm>
                  <a:off x="0" y="0"/>
                  <a:ext cx="3461" cy="1712"/>
                  <a:chOff x="-3" y="-3"/>
                  <a:chExt cx="3461" cy="1712"/>
                </a:xfrm>
              </p:grpSpPr>
              <p:sp>
                <p:nvSpPr>
                  <p:cNvPr id="20491" name="Rectangle 11">
                    <a:extLst>
                      <a:ext uri="{FF2B5EF4-FFF2-40B4-BE49-F238E27FC236}">
                        <a16:creationId xmlns:a16="http://schemas.microsoft.com/office/drawing/2014/main" id="{A7549F18-2C78-5746-09F4-4CBFED1B8FDB}"/>
                      </a:ext>
                    </a:extLst>
                  </p:cNvPr>
                  <p:cNvSpPr>
                    <a:spLocks noChangeArrowheads="1"/>
                  </p:cNvSpPr>
                  <p:nvPr/>
                </p:nvSpPr>
                <p:spPr bwMode="auto">
                  <a:xfrm>
                    <a:off x="0" y="0"/>
                    <a:ext cx="0" cy="291"/>
                  </a:xfrm>
                  <a:prstGeom prst="rect">
                    <a:avLst/>
                  </a:prstGeom>
                  <a:solidFill>
                    <a:srgbClr val="F1F1F1"/>
                  </a:solidFill>
                  <a:ln>
                    <a:noFill/>
                  </a:ln>
                  <a:extLs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2400">
                        <a:solidFill>
                          <a:schemeClr val="tx1"/>
                        </a:solidFill>
                        <a:latin typeface="Times New Roman" panose="02020603050405020304" pitchFamily="18" charset="0"/>
                      </a:defRPr>
                    </a:lvl1pPr>
                    <a:lvl2pPr marL="742950" indent="-285750" eaLnBrk="0" hangingPunct="0">
                      <a:defRPr sz="2400">
                        <a:solidFill>
                          <a:schemeClr val="tx1"/>
                        </a:solidFill>
                        <a:latin typeface="Times New Roman" panose="02020603050405020304" pitchFamily="18" charset="0"/>
                      </a:defRPr>
                    </a:lvl2pPr>
                    <a:lvl3pPr marL="1143000" indent="-228600" eaLnBrk="0" hangingPunct="0">
                      <a:defRPr sz="2400">
                        <a:solidFill>
                          <a:schemeClr val="tx1"/>
                        </a:solidFill>
                        <a:latin typeface="Times New Roman" panose="02020603050405020304" pitchFamily="18" charset="0"/>
                      </a:defRPr>
                    </a:lvl3pPr>
                    <a:lvl4pPr marL="1600200" indent="-228600" eaLnBrk="0" hangingPunct="0">
                      <a:defRPr sz="2400">
                        <a:solidFill>
                          <a:schemeClr val="tx1"/>
                        </a:solidFill>
                        <a:latin typeface="Times New Roman" panose="02020603050405020304" pitchFamily="18" charset="0"/>
                      </a:defRPr>
                    </a:lvl4pPr>
                    <a:lvl5pPr marL="2057400" indent="-228600" eaLnBrk="0" hangingPunct="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a:p>
                </p:txBody>
              </p:sp>
              <p:grpSp>
                <p:nvGrpSpPr>
                  <p:cNvPr id="20492" name="Group 68">
                    <a:extLst>
                      <a:ext uri="{FF2B5EF4-FFF2-40B4-BE49-F238E27FC236}">
                        <a16:creationId xmlns:a16="http://schemas.microsoft.com/office/drawing/2014/main" id="{5D88932B-31C9-7775-B1E0-F89496E4736A}"/>
                      </a:ext>
                    </a:extLst>
                  </p:cNvPr>
                  <p:cNvGrpSpPr>
                    <a:grpSpLocks/>
                  </p:cNvGrpSpPr>
                  <p:nvPr/>
                </p:nvGrpSpPr>
                <p:grpSpPr bwMode="auto">
                  <a:xfrm>
                    <a:off x="-3" y="-3"/>
                    <a:ext cx="3461" cy="1712"/>
                    <a:chOff x="-3" y="-3"/>
                    <a:chExt cx="3461" cy="1712"/>
                  </a:xfrm>
                </p:grpSpPr>
                <p:grpSp>
                  <p:nvGrpSpPr>
                    <p:cNvPr id="20493" name="Group 66">
                      <a:extLst>
                        <a:ext uri="{FF2B5EF4-FFF2-40B4-BE49-F238E27FC236}">
                          <a16:creationId xmlns:a16="http://schemas.microsoft.com/office/drawing/2014/main" id="{089A05E4-8AA2-6E49-4574-F6556E20EE70}"/>
                        </a:ext>
                      </a:extLst>
                    </p:cNvPr>
                    <p:cNvGrpSpPr>
                      <a:grpSpLocks/>
                    </p:cNvGrpSpPr>
                    <p:nvPr/>
                  </p:nvGrpSpPr>
                  <p:grpSpPr bwMode="auto">
                    <a:xfrm>
                      <a:off x="0" y="0"/>
                      <a:ext cx="3455" cy="1706"/>
                      <a:chOff x="0" y="0"/>
                      <a:chExt cx="3455" cy="1706"/>
                    </a:xfrm>
                  </p:grpSpPr>
                  <p:grpSp>
                    <p:nvGrpSpPr>
                      <p:cNvPr id="20495" name="Group 31">
                        <a:extLst>
                          <a:ext uri="{FF2B5EF4-FFF2-40B4-BE49-F238E27FC236}">
                            <a16:creationId xmlns:a16="http://schemas.microsoft.com/office/drawing/2014/main" id="{542B9A0E-88E6-7880-CC74-F13B5ECA26D6}"/>
                          </a:ext>
                        </a:extLst>
                      </p:cNvPr>
                      <p:cNvGrpSpPr>
                        <a:grpSpLocks/>
                      </p:cNvGrpSpPr>
                      <p:nvPr/>
                    </p:nvGrpSpPr>
                    <p:grpSpPr bwMode="auto">
                      <a:xfrm>
                        <a:off x="0" y="0"/>
                        <a:ext cx="1020" cy="164"/>
                        <a:chOff x="0" y="0"/>
                        <a:chExt cx="1020" cy="164"/>
                      </a:xfrm>
                    </p:grpSpPr>
                    <p:sp>
                      <p:nvSpPr>
                        <p:cNvPr id="20547" name="Rectangle 12">
                          <a:extLst>
                            <a:ext uri="{FF2B5EF4-FFF2-40B4-BE49-F238E27FC236}">
                              <a16:creationId xmlns:a16="http://schemas.microsoft.com/office/drawing/2014/main" id="{2F0D310F-6AAA-8194-BAD4-6073D014CBF0}"/>
                            </a:ext>
                          </a:extLst>
                        </p:cNvPr>
                        <p:cNvSpPr>
                          <a:spLocks noChangeArrowheads="1"/>
                        </p:cNvSpPr>
                        <p:nvPr/>
                      </p:nvSpPr>
                      <p:spPr bwMode="auto">
                        <a:xfrm>
                          <a:off x="0" y="0"/>
                          <a:ext cx="1020" cy="164"/>
                        </a:xfrm>
                        <a:prstGeom prst="rect">
                          <a:avLst/>
                        </a:prstGeom>
                        <a:solidFill>
                          <a:srgbClr val="F1F1F1"/>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Times New Roman" panose="02020603050405020304" pitchFamily="18" charset="0"/>
                            </a:defRPr>
                          </a:lvl1pPr>
                          <a:lvl2pPr marL="742950" indent="-285750" eaLnBrk="0" hangingPunct="0">
                            <a:defRPr sz="2400">
                              <a:solidFill>
                                <a:schemeClr val="tx1"/>
                              </a:solidFill>
                              <a:latin typeface="Times New Roman" panose="02020603050405020304" pitchFamily="18" charset="0"/>
                            </a:defRPr>
                          </a:lvl2pPr>
                          <a:lvl3pPr marL="1143000" indent="-228600" eaLnBrk="0" hangingPunct="0">
                            <a:defRPr sz="2400">
                              <a:solidFill>
                                <a:schemeClr val="tx1"/>
                              </a:solidFill>
                              <a:latin typeface="Times New Roman" panose="02020603050405020304" pitchFamily="18" charset="0"/>
                            </a:defRPr>
                          </a:lvl3pPr>
                          <a:lvl4pPr marL="1600200" indent="-228600" eaLnBrk="0" hangingPunct="0">
                            <a:defRPr sz="2400">
                              <a:solidFill>
                                <a:schemeClr val="tx1"/>
                              </a:solidFill>
                              <a:latin typeface="Times New Roman" panose="02020603050405020304" pitchFamily="18" charset="0"/>
                            </a:defRPr>
                          </a:lvl4pPr>
                          <a:lvl5pPr marL="2057400" indent="-228600" eaLnBrk="0" hangingPunct="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r>
                            <a:rPr lang="en-US" altLang="en-US" sz="1100" b="1">
                              <a:solidFill>
                                <a:srgbClr val="000000"/>
                              </a:solidFill>
                              <a:latin typeface="Verdana" panose="020B0604030504040204" pitchFamily="34" charset="0"/>
                            </a:rPr>
                            <a:t>Operator</a:t>
                          </a:r>
                          <a:endParaRPr lang="en-US" altLang="en-US"/>
                        </a:p>
                      </p:txBody>
                    </p:sp>
                    <p:sp>
                      <p:nvSpPr>
                        <p:cNvPr id="20548" name="Rectangle 30">
                          <a:extLst>
                            <a:ext uri="{FF2B5EF4-FFF2-40B4-BE49-F238E27FC236}">
                              <a16:creationId xmlns:a16="http://schemas.microsoft.com/office/drawing/2014/main" id="{333C7F31-154C-08C7-2D7A-BE8BE73ABD8B}"/>
                            </a:ext>
                          </a:extLst>
                        </p:cNvPr>
                        <p:cNvSpPr>
                          <a:spLocks noChangeArrowheads="1"/>
                        </p:cNvSpPr>
                        <p:nvPr/>
                      </p:nvSpPr>
                      <p:spPr bwMode="auto">
                        <a:xfrm>
                          <a:off x="0" y="0"/>
                          <a:ext cx="1020" cy="164"/>
                        </a:xfrm>
                        <a:prstGeom prst="rect">
                          <a:avLst/>
                        </a:prstGeom>
                        <a:noFill/>
                        <a:ln w="7">
                          <a:solidFill>
                            <a:srgbClr val="A0A0A0"/>
                          </a:solidFill>
                          <a:miter lim="800000"/>
                          <a:headEnd/>
                          <a:tailEnd/>
                        </a:ln>
                        <a:extLst>
                          <a:ext uri="{909E8E84-426E-40DD-AFC4-6F175D3DCCD1}">
                            <a14:hiddenFill xmlns:a14="http://schemas.microsoft.com/office/drawing/2010/main">
                              <a:solidFill>
                                <a:srgbClr val="FFFFFF"/>
                              </a:solidFill>
                            </a14:hiddenFill>
                          </a:ext>
                        </a:extLst>
                      </p:spPr>
                      <p:txBody>
                        <a:bodyPr/>
                        <a:lstStyle>
                          <a:lvl1pPr eaLnBrk="0" hangingPunct="0">
                            <a:defRPr sz="2400">
                              <a:solidFill>
                                <a:schemeClr val="tx1"/>
                              </a:solidFill>
                              <a:latin typeface="Times New Roman" panose="02020603050405020304" pitchFamily="18" charset="0"/>
                            </a:defRPr>
                          </a:lvl1pPr>
                          <a:lvl2pPr marL="742950" indent="-285750" eaLnBrk="0" hangingPunct="0">
                            <a:defRPr sz="2400">
                              <a:solidFill>
                                <a:schemeClr val="tx1"/>
                              </a:solidFill>
                              <a:latin typeface="Times New Roman" panose="02020603050405020304" pitchFamily="18" charset="0"/>
                            </a:defRPr>
                          </a:lvl2pPr>
                          <a:lvl3pPr marL="1143000" indent="-228600" eaLnBrk="0" hangingPunct="0">
                            <a:defRPr sz="2400">
                              <a:solidFill>
                                <a:schemeClr val="tx1"/>
                              </a:solidFill>
                              <a:latin typeface="Times New Roman" panose="02020603050405020304" pitchFamily="18" charset="0"/>
                            </a:defRPr>
                          </a:lvl3pPr>
                          <a:lvl4pPr marL="1600200" indent="-228600" eaLnBrk="0" hangingPunct="0">
                            <a:defRPr sz="2400">
                              <a:solidFill>
                                <a:schemeClr val="tx1"/>
                              </a:solidFill>
                              <a:latin typeface="Times New Roman" panose="02020603050405020304" pitchFamily="18" charset="0"/>
                            </a:defRPr>
                          </a:lvl4pPr>
                          <a:lvl5pPr marL="2057400" indent="-228600" eaLnBrk="0" hangingPunct="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a:p>
                      </p:txBody>
                    </p:sp>
                  </p:grpSp>
                  <p:grpSp>
                    <p:nvGrpSpPr>
                      <p:cNvPr id="20496" name="Group 33">
                        <a:extLst>
                          <a:ext uri="{FF2B5EF4-FFF2-40B4-BE49-F238E27FC236}">
                            <a16:creationId xmlns:a16="http://schemas.microsoft.com/office/drawing/2014/main" id="{E088A2D4-AE47-0C60-9254-0ACBABBDCB26}"/>
                          </a:ext>
                        </a:extLst>
                      </p:cNvPr>
                      <p:cNvGrpSpPr>
                        <a:grpSpLocks/>
                      </p:cNvGrpSpPr>
                      <p:nvPr/>
                    </p:nvGrpSpPr>
                    <p:grpSpPr bwMode="auto">
                      <a:xfrm>
                        <a:off x="1020" y="0"/>
                        <a:ext cx="2435" cy="164"/>
                        <a:chOff x="1020" y="0"/>
                        <a:chExt cx="2435" cy="164"/>
                      </a:xfrm>
                    </p:grpSpPr>
                    <p:sp>
                      <p:nvSpPr>
                        <p:cNvPr id="20545" name="Rectangle 13">
                          <a:extLst>
                            <a:ext uri="{FF2B5EF4-FFF2-40B4-BE49-F238E27FC236}">
                              <a16:creationId xmlns:a16="http://schemas.microsoft.com/office/drawing/2014/main" id="{E46A6DFE-423D-CAB2-0864-1964A9DD27AB}"/>
                            </a:ext>
                          </a:extLst>
                        </p:cNvPr>
                        <p:cNvSpPr>
                          <a:spLocks noChangeArrowheads="1"/>
                        </p:cNvSpPr>
                        <p:nvPr/>
                      </p:nvSpPr>
                      <p:spPr bwMode="auto">
                        <a:xfrm>
                          <a:off x="1020" y="0"/>
                          <a:ext cx="2435" cy="164"/>
                        </a:xfrm>
                        <a:prstGeom prst="rect">
                          <a:avLst/>
                        </a:prstGeom>
                        <a:solidFill>
                          <a:srgbClr val="F1F1F1"/>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Times New Roman" panose="02020603050405020304" pitchFamily="18" charset="0"/>
                            </a:defRPr>
                          </a:lvl1pPr>
                          <a:lvl2pPr marL="742950" indent="-285750" eaLnBrk="0" hangingPunct="0">
                            <a:defRPr sz="2400">
                              <a:solidFill>
                                <a:schemeClr val="tx1"/>
                              </a:solidFill>
                              <a:latin typeface="Times New Roman" panose="02020603050405020304" pitchFamily="18" charset="0"/>
                            </a:defRPr>
                          </a:lvl2pPr>
                          <a:lvl3pPr marL="1143000" indent="-228600" eaLnBrk="0" hangingPunct="0">
                            <a:defRPr sz="2400">
                              <a:solidFill>
                                <a:schemeClr val="tx1"/>
                              </a:solidFill>
                              <a:latin typeface="Times New Roman" panose="02020603050405020304" pitchFamily="18" charset="0"/>
                            </a:defRPr>
                          </a:lvl3pPr>
                          <a:lvl4pPr marL="1600200" indent="-228600" eaLnBrk="0" hangingPunct="0">
                            <a:defRPr sz="2400">
                              <a:solidFill>
                                <a:schemeClr val="tx1"/>
                              </a:solidFill>
                              <a:latin typeface="Times New Roman" panose="02020603050405020304" pitchFamily="18" charset="0"/>
                            </a:defRPr>
                          </a:lvl4pPr>
                          <a:lvl5pPr marL="2057400" indent="-228600" eaLnBrk="0" hangingPunct="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r>
                            <a:rPr lang="en-US" altLang="en-US" sz="1100" b="1">
                              <a:solidFill>
                                <a:srgbClr val="000000"/>
                              </a:solidFill>
                              <a:latin typeface="Verdana" panose="020B0604030504040204" pitchFamily="34" charset="0"/>
                            </a:rPr>
                            <a:t>Description</a:t>
                          </a:r>
                          <a:endParaRPr lang="en-US" altLang="en-US"/>
                        </a:p>
                      </p:txBody>
                    </p:sp>
                    <p:sp>
                      <p:nvSpPr>
                        <p:cNvPr id="20546" name="Rectangle 32">
                          <a:extLst>
                            <a:ext uri="{FF2B5EF4-FFF2-40B4-BE49-F238E27FC236}">
                              <a16:creationId xmlns:a16="http://schemas.microsoft.com/office/drawing/2014/main" id="{495BF4FD-8D2E-2AFC-D146-E7F5CDEAAEB6}"/>
                            </a:ext>
                          </a:extLst>
                        </p:cNvPr>
                        <p:cNvSpPr>
                          <a:spLocks noChangeArrowheads="1"/>
                        </p:cNvSpPr>
                        <p:nvPr/>
                      </p:nvSpPr>
                      <p:spPr bwMode="auto">
                        <a:xfrm>
                          <a:off x="1020" y="0"/>
                          <a:ext cx="2435" cy="164"/>
                        </a:xfrm>
                        <a:prstGeom prst="rect">
                          <a:avLst/>
                        </a:prstGeom>
                        <a:noFill/>
                        <a:ln w="7">
                          <a:solidFill>
                            <a:srgbClr val="A0A0A0"/>
                          </a:solidFill>
                          <a:miter lim="800000"/>
                          <a:headEnd/>
                          <a:tailEnd/>
                        </a:ln>
                        <a:extLst>
                          <a:ext uri="{909E8E84-426E-40DD-AFC4-6F175D3DCCD1}">
                            <a14:hiddenFill xmlns:a14="http://schemas.microsoft.com/office/drawing/2010/main">
                              <a:solidFill>
                                <a:srgbClr val="FFFFFF"/>
                              </a:solidFill>
                            </a14:hiddenFill>
                          </a:ext>
                        </a:extLst>
                      </p:spPr>
                      <p:txBody>
                        <a:bodyPr/>
                        <a:lstStyle>
                          <a:lvl1pPr eaLnBrk="0" hangingPunct="0">
                            <a:defRPr sz="2400">
                              <a:solidFill>
                                <a:schemeClr val="tx1"/>
                              </a:solidFill>
                              <a:latin typeface="Times New Roman" panose="02020603050405020304" pitchFamily="18" charset="0"/>
                            </a:defRPr>
                          </a:lvl1pPr>
                          <a:lvl2pPr marL="742950" indent="-285750" eaLnBrk="0" hangingPunct="0">
                            <a:defRPr sz="2400">
                              <a:solidFill>
                                <a:schemeClr val="tx1"/>
                              </a:solidFill>
                              <a:latin typeface="Times New Roman" panose="02020603050405020304" pitchFamily="18" charset="0"/>
                            </a:defRPr>
                          </a:lvl2pPr>
                          <a:lvl3pPr marL="1143000" indent="-228600" eaLnBrk="0" hangingPunct="0">
                            <a:defRPr sz="2400">
                              <a:solidFill>
                                <a:schemeClr val="tx1"/>
                              </a:solidFill>
                              <a:latin typeface="Times New Roman" panose="02020603050405020304" pitchFamily="18" charset="0"/>
                            </a:defRPr>
                          </a:lvl3pPr>
                          <a:lvl4pPr marL="1600200" indent="-228600" eaLnBrk="0" hangingPunct="0">
                            <a:defRPr sz="2400">
                              <a:solidFill>
                                <a:schemeClr val="tx1"/>
                              </a:solidFill>
                              <a:latin typeface="Times New Roman" panose="02020603050405020304" pitchFamily="18" charset="0"/>
                            </a:defRPr>
                          </a:lvl4pPr>
                          <a:lvl5pPr marL="2057400" indent="-228600" eaLnBrk="0" hangingPunct="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a:p>
                      </p:txBody>
                    </p:sp>
                  </p:grpSp>
                  <p:grpSp>
                    <p:nvGrpSpPr>
                      <p:cNvPr id="20497" name="Group 35">
                        <a:extLst>
                          <a:ext uri="{FF2B5EF4-FFF2-40B4-BE49-F238E27FC236}">
                            <a16:creationId xmlns:a16="http://schemas.microsoft.com/office/drawing/2014/main" id="{F153A4EE-38BE-DAB7-3B21-4FF9CECD34E9}"/>
                          </a:ext>
                        </a:extLst>
                      </p:cNvPr>
                      <p:cNvGrpSpPr>
                        <a:grpSpLocks/>
                      </p:cNvGrpSpPr>
                      <p:nvPr/>
                    </p:nvGrpSpPr>
                    <p:grpSpPr bwMode="auto">
                      <a:xfrm>
                        <a:off x="0" y="164"/>
                        <a:ext cx="1020" cy="164"/>
                        <a:chOff x="0" y="164"/>
                        <a:chExt cx="1020" cy="164"/>
                      </a:xfrm>
                    </p:grpSpPr>
                    <p:sp>
                      <p:nvSpPr>
                        <p:cNvPr id="20543" name="Rectangle 14">
                          <a:extLst>
                            <a:ext uri="{FF2B5EF4-FFF2-40B4-BE49-F238E27FC236}">
                              <a16:creationId xmlns:a16="http://schemas.microsoft.com/office/drawing/2014/main" id="{F88EACC2-E0AA-FA3C-048C-F9F433F7837F}"/>
                            </a:ext>
                          </a:extLst>
                        </p:cNvPr>
                        <p:cNvSpPr>
                          <a:spLocks noChangeArrowheads="1"/>
                        </p:cNvSpPr>
                        <p:nvPr/>
                      </p:nvSpPr>
                      <p:spPr bwMode="auto">
                        <a:xfrm>
                          <a:off x="0" y="164"/>
                          <a:ext cx="1020" cy="164"/>
                        </a:xfrm>
                        <a:prstGeom prst="rect">
                          <a:avLst/>
                        </a:prstGeom>
                        <a:solidFill>
                          <a:srgbClr val="F1F1F1"/>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Times New Roman" panose="02020603050405020304" pitchFamily="18" charset="0"/>
                            </a:defRPr>
                          </a:lvl1pPr>
                          <a:lvl2pPr marL="742950" indent="-285750" eaLnBrk="0" hangingPunct="0">
                            <a:defRPr sz="2400">
                              <a:solidFill>
                                <a:schemeClr val="tx1"/>
                              </a:solidFill>
                              <a:latin typeface="Times New Roman" panose="02020603050405020304" pitchFamily="18" charset="0"/>
                            </a:defRPr>
                          </a:lvl2pPr>
                          <a:lvl3pPr marL="1143000" indent="-228600" eaLnBrk="0" hangingPunct="0">
                            <a:defRPr sz="2400">
                              <a:solidFill>
                                <a:schemeClr val="tx1"/>
                              </a:solidFill>
                              <a:latin typeface="Times New Roman" panose="02020603050405020304" pitchFamily="18" charset="0"/>
                            </a:defRPr>
                          </a:lvl3pPr>
                          <a:lvl4pPr marL="1600200" indent="-228600" eaLnBrk="0" hangingPunct="0">
                            <a:defRPr sz="2400">
                              <a:solidFill>
                                <a:schemeClr val="tx1"/>
                              </a:solidFill>
                              <a:latin typeface="Times New Roman" panose="02020603050405020304" pitchFamily="18" charset="0"/>
                            </a:defRPr>
                          </a:lvl4pPr>
                          <a:lvl5pPr marL="2057400" indent="-228600" eaLnBrk="0" hangingPunct="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r>
                            <a:rPr lang="en-US" altLang="en-US" sz="1100">
                              <a:solidFill>
                                <a:srgbClr val="000000"/>
                              </a:solidFill>
                              <a:latin typeface="Verdana" panose="020B0604030504040204" pitchFamily="34" charset="0"/>
                            </a:rPr>
                            <a:t>=</a:t>
                          </a:r>
                          <a:endParaRPr lang="en-US" altLang="en-US"/>
                        </a:p>
                      </p:txBody>
                    </p:sp>
                    <p:sp>
                      <p:nvSpPr>
                        <p:cNvPr id="20544" name="Rectangle 34">
                          <a:extLst>
                            <a:ext uri="{FF2B5EF4-FFF2-40B4-BE49-F238E27FC236}">
                              <a16:creationId xmlns:a16="http://schemas.microsoft.com/office/drawing/2014/main" id="{395D7EF9-95BF-48B0-9AA1-258BC0B5196F}"/>
                            </a:ext>
                          </a:extLst>
                        </p:cNvPr>
                        <p:cNvSpPr>
                          <a:spLocks noChangeArrowheads="1"/>
                        </p:cNvSpPr>
                        <p:nvPr/>
                      </p:nvSpPr>
                      <p:spPr bwMode="auto">
                        <a:xfrm>
                          <a:off x="0" y="164"/>
                          <a:ext cx="1020" cy="164"/>
                        </a:xfrm>
                        <a:prstGeom prst="rect">
                          <a:avLst/>
                        </a:prstGeom>
                        <a:noFill/>
                        <a:ln w="7">
                          <a:solidFill>
                            <a:srgbClr val="A0A0A0"/>
                          </a:solidFill>
                          <a:miter lim="800000"/>
                          <a:headEnd/>
                          <a:tailEnd/>
                        </a:ln>
                        <a:extLst>
                          <a:ext uri="{909E8E84-426E-40DD-AFC4-6F175D3DCCD1}">
                            <a14:hiddenFill xmlns:a14="http://schemas.microsoft.com/office/drawing/2010/main">
                              <a:solidFill>
                                <a:srgbClr val="FFFFFF"/>
                              </a:solidFill>
                            </a14:hiddenFill>
                          </a:ext>
                        </a:extLst>
                      </p:spPr>
                      <p:txBody>
                        <a:bodyPr/>
                        <a:lstStyle>
                          <a:lvl1pPr eaLnBrk="0" hangingPunct="0">
                            <a:defRPr sz="2400">
                              <a:solidFill>
                                <a:schemeClr val="tx1"/>
                              </a:solidFill>
                              <a:latin typeface="Times New Roman" panose="02020603050405020304" pitchFamily="18" charset="0"/>
                            </a:defRPr>
                          </a:lvl1pPr>
                          <a:lvl2pPr marL="742950" indent="-285750" eaLnBrk="0" hangingPunct="0">
                            <a:defRPr sz="2400">
                              <a:solidFill>
                                <a:schemeClr val="tx1"/>
                              </a:solidFill>
                              <a:latin typeface="Times New Roman" panose="02020603050405020304" pitchFamily="18" charset="0"/>
                            </a:defRPr>
                          </a:lvl2pPr>
                          <a:lvl3pPr marL="1143000" indent="-228600" eaLnBrk="0" hangingPunct="0">
                            <a:defRPr sz="2400">
                              <a:solidFill>
                                <a:schemeClr val="tx1"/>
                              </a:solidFill>
                              <a:latin typeface="Times New Roman" panose="02020603050405020304" pitchFamily="18" charset="0"/>
                            </a:defRPr>
                          </a:lvl3pPr>
                          <a:lvl4pPr marL="1600200" indent="-228600" eaLnBrk="0" hangingPunct="0">
                            <a:defRPr sz="2400">
                              <a:solidFill>
                                <a:schemeClr val="tx1"/>
                              </a:solidFill>
                              <a:latin typeface="Times New Roman" panose="02020603050405020304" pitchFamily="18" charset="0"/>
                            </a:defRPr>
                          </a:lvl4pPr>
                          <a:lvl5pPr marL="2057400" indent="-228600" eaLnBrk="0" hangingPunct="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a:p>
                      </p:txBody>
                    </p:sp>
                  </p:grpSp>
                  <p:grpSp>
                    <p:nvGrpSpPr>
                      <p:cNvPr id="20498" name="Group 37">
                        <a:extLst>
                          <a:ext uri="{FF2B5EF4-FFF2-40B4-BE49-F238E27FC236}">
                            <a16:creationId xmlns:a16="http://schemas.microsoft.com/office/drawing/2014/main" id="{E9AEEAE3-0379-D60C-3CA4-C44CF3499710}"/>
                          </a:ext>
                        </a:extLst>
                      </p:cNvPr>
                      <p:cNvGrpSpPr>
                        <a:grpSpLocks/>
                      </p:cNvGrpSpPr>
                      <p:nvPr/>
                    </p:nvGrpSpPr>
                    <p:grpSpPr bwMode="auto">
                      <a:xfrm>
                        <a:off x="1020" y="164"/>
                        <a:ext cx="2435" cy="164"/>
                        <a:chOff x="1020" y="164"/>
                        <a:chExt cx="2435" cy="164"/>
                      </a:xfrm>
                    </p:grpSpPr>
                    <p:sp>
                      <p:nvSpPr>
                        <p:cNvPr id="20541" name="Rectangle 15">
                          <a:extLst>
                            <a:ext uri="{FF2B5EF4-FFF2-40B4-BE49-F238E27FC236}">
                              <a16:creationId xmlns:a16="http://schemas.microsoft.com/office/drawing/2014/main" id="{F2DF69CB-3E7C-16B1-8A6B-8E875C6061B1}"/>
                            </a:ext>
                          </a:extLst>
                        </p:cNvPr>
                        <p:cNvSpPr>
                          <a:spLocks noChangeArrowheads="1"/>
                        </p:cNvSpPr>
                        <p:nvPr/>
                      </p:nvSpPr>
                      <p:spPr bwMode="auto">
                        <a:xfrm>
                          <a:off x="1020" y="164"/>
                          <a:ext cx="2435" cy="164"/>
                        </a:xfrm>
                        <a:prstGeom prst="rect">
                          <a:avLst/>
                        </a:prstGeom>
                        <a:solidFill>
                          <a:srgbClr val="F1F1F1"/>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Times New Roman" panose="02020603050405020304" pitchFamily="18" charset="0"/>
                            </a:defRPr>
                          </a:lvl1pPr>
                          <a:lvl2pPr marL="742950" indent="-285750" eaLnBrk="0" hangingPunct="0">
                            <a:defRPr sz="2400">
                              <a:solidFill>
                                <a:schemeClr val="tx1"/>
                              </a:solidFill>
                              <a:latin typeface="Times New Roman" panose="02020603050405020304" pitchFamily="18" charset="0"/>
                            </a:defRPr>
                          </a:lvl2pPr>
                          <a:lvl3pPr marL="1143000" indent="-228600" eaLnBrk="0" hangingPunct="0">
                            <a:defRPr sz="2400">
                              <a:solidFill>
                                <a:schemeClr val="tx1"/>
                              </a:solidFill>
                              <a:latin typeface="Times New Roman" panose="02020603050405020304" pitchFamily="18" charset="0"/>
                            </a:defRPr>
                          </a:lvl3pPr>
                          <a:lvl4pPr marL="1600200" indent="-228600" eaLnBrk="0" hangingPunct="0">
                            <a:defRPr sz="2400">
                              <a:solidFill>
                                <a:schemeClr val="tx1"/>
                              </a:solidFill>
                              <a:latin typeface="Times New Roman" panose="02020603050405020304" pitchFamily="18" charset="0"/>
                            </a:defRPr>
                          </a:lvl4pPr>
                          <a:lvl5pPr marL="2057400" indent="-228600" eaLnBrk="0" hangingPunct="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r>
                            <a:rPr lang="en-US" altLang="en-US" sz="1100">
                              <a:solidFill>
                                <a:srgbClr val="000000"/>
                              </a:solidFill>
                              <a:latin typeface="Verdana" panose="020B0604030504040204" pitchFamily="34" charset="0"/>
                            </a:rPr>
                            <a:t>Equal</a:t>
                          </a:r>
                          <a:endParaRPr lang="en-US" altLang="en-US"/>
                        </a:p>
                      </p:txBody>
                    </p:sp>
                    <p:sp>
                      <p:nvSpPr>
                        <p:cNvPr id="20542" name="Rectangle 36">
                          <a:extLst>
                            <a:ext uri="{FF2B5EF4-FFF2-40B4-BE49-F238E27FC236}">
                              <a16:creationId xmlns:a16="http://schemas.microsoft.com/office/drawing/2014/main" id="{F834BA8C-2877-0E8F-FC3B-00BAD905144E}"/>
                            </a:ext>
                          </a:extLst>
                        </p:cNvPr>
                        <p:cNvSpPr>
                          <a:spLocks noChangeArrowheads="1"/>
                        </p:cNvSpPr>
                        <p:nvPr/>
                      </p:nvSpPr>
                      <p:spPr bwMode="auto">
                        <a:xfrm>
                          <a:off x="1020" y="164"/>
                          <a:ext cx="2435" cy="164"/>
                        </a:xfrm>
                        <a:prstGeom prst="rect">
                          <a:avLst/>
                        </a:prstGeom>
                        <a:noFill/>
                        <a:ln w="7">
                          <a:solidFill>
                            <a:srgbClr val="A0A0A0"/>
                          </a:solidFill>
                          <a:miter lim="800000"/>
                          <a:headEnd/>
                          <a:tailEnd/>
                        </a:ln>
                        <a:extLst>
                          <a:ext uri="{909E8E84-426E-40DD-AFC4-6F175D3DCCD1}">
                            <a14:hiddenFill xmlns:a14="http://schemas.microsoft.com/office/drawing/2010/main">
                              <a:solidFill>
                                <a:srgbClr val="FFFFFF"/>
                              </a:solidFill>
                            </a14:hiddenFill>
                          </a:ext>
                        </a:extLst>
                      </p:spPr>
                      <p:txBody>
                        <a:bodyPr/>
                        <a:lstStyle>
                          <a:lvl1pPr eaLnBrk="0" hangingPunct="0">
                            <a:defRPr sz="2400">
                              <a:solidFill>
                                <a:schemeClr val="tx1"/>
                              </a:solidFill>
                              <a:latin typeface="Times New Roman" panose="02020603050405020304" pitchFamily="18" charset="0"/>
                            </a:defRPr>
                          </a:lvl1pPr>
                          <a:lvl2pPr marL="742950" indent="-285750" eaLnBrk="0" hangingPunct="0">
                            <a:defRPr sz="2400">
                              <a:solidFill>
                                <a:schemeClr val="tx1"/>
                              </a:solidFill>
                              <a:latin typeface="Times New Roman" panose="02020603050405020304" pitchFamily="18" charset="0"/>
                            </a:defRPr>
                          </a:lvl2pPr>
                          <a:lvl3pPr marL="1143000" indent="-228600" eaLnBrk="0" hangingPunct="0">
                            <a:defRPr sz="2400">
                              <a:solidFill>
                                <a:schemeClr val="tx1"/>
                              </a:solidFill>
                              <a:latin typeface="Times New Roman" panose="02020603050405020304" pitchFamily="18" charset="0"/>
                            </a:defRPr>
                          </a:lvl3pPr>
                          <a:lvl4pPr marL="1600200" indent="-228600" eaLnBrk="0" hangingPunct="0">
                            <a:defRPr sz="2400">
                              <a:solidFill>
                                <a:schemeClr val="tx1"/>
                              </a:solidFill>
                              <a:latin typeface="Times New Roman" panose="02020603050405020304" pitchFamily="18" charset="0"/>
                            </a:defRPr>
                          </a:lvl4pPr>
                          <a:lvl5pPr marL="2057400" indent="-228600" eaLnBrk="0" hangingPunct="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a:p>
                      </p:txBody>
                    </p:sp>
                  </p:grpSp>
                  <p:grpSp>
                    <p:nvGrpSpPr>
                      <p:cNvPr id="20499" name="Group 39">
                        <a:extLst>
                          <a:ext uri="{FF2B5EF4-FFF2-40B4-BE49-F238E27FC236}">
                            <a16:creationId xmlns:a16="http://schemas.microsoft.com/office/drawing/2014/main" id="{1458F2A6-C4C0-B2FC-DA59-279BDCA214A1}"/>
                          </a:ext>
                        </a:extLst>
                      </p:cNvPr>
                      <p:cNvGrpSpPr>
                        <a:grpSpLocks/>
                      </p:cNvGrpSpPr>
                      <p:nvPr/>
                    </p:nvGrpSpPr>
                    <p:grpSpPr bwMode="auto">
                      <a:xfrm>
                        <a:off x="0" y="328"/>
                        <a:ext cx="1020" cy="164"/>
                        <a:chOff x="0" y="328"/>
                        <a:chExt cx="1020" cy="164"/>
                      </a:xfrm>
                    </p:grpSpPr>
                    <p:sp>
                      <p:nvSpPr>
                        <p:cNvPr id="20539" name="Rectangle 16">
                          <a:extLst>
                            <a:ext uri="{FF2B5EF4-FFF2-40B4-BE49-F238E27FC236}">
                              <a16:creationId xmlns:a16="http://schemas.microsoft.com/office/drawing/2014/main" id="{6C14ABD5-F54C-080F-2729-9E8C0855460F}"/>
                            </a:ext>
                          </a:extLst>
                        </p:cNvPr>
                        <p:cNvSpPr>
                          <a:spLocks noChangeArrowheads="1"/>
                        </p:cNvSpPr>
                        <p:nvPr/>
                      </p:nvSpPr>
                      <p:spPr bwMode="auto">
                        <a:xfrm>
                          <a:off x="0" y="328"/>
                          <a:ext cx="1020" cy="164"/>
                        </a:xfrm>
                        <a:prstGeom prst="rect">
                          <a:avLst/>
                        </a:prstGeom>
                        <a:solidFill>
                          <a:srgbClr val="F1F1F1"/>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Times New Roman" panose="02020603050405020304" pitchFamily="18" charset="0"/>
                            </a:defRPr>
                          </a:lvl1pPr>
                          <a:lvl2pPr marL="742950" indent="-285750" eaLnBrk="0" hangingPunct="0">
                            <a:defRPr sz="2400">
                              <a:solidFill>
                                <a:schemeClr val="tx1"/>
                              </a:solidFill>
                              <a:latin typeface="Times New Roman" panose="02020603050405020304" pitchFamily="18" charset="0"/>
                            </a:defRPr>
                          </a:lvl2pPr>
                          <a:lvl3pPr marL="1143000" indent="-228600" eaLnBrk="0" hangingPunct="0">
                            <a:defRPr sz="2400">
                              <a:solidFill>
                                <a:schemeClr val="tx1"/>
                              </a:solidFill>
                              <a:latin typeface="Times New Roman" panose="02020603050405020304" pitchFamily="18" charset="0"/>
                            </a:defRPr>
                          </a:lvl3pPr>
                          <a:lvl4pPr marL="1600200" indent="-228600" eaLnBrk="0" hangingPunct="0">
                            <a:defRPr sz="2400">
                              <a:solidFill>
                                <a:schemeClr val="tx1"/>
                              </a:solidFill>
                              <a:latin typeface="Times New Roman" panose="02020603050405020304" pitchFamily="18" charset="0"/>
                            </a:defRPr>
                          </a:lvl4pPr>
                          <a:lvl5pPr marL="2057400" indent="-228600" eaLnBrk="0" hangingPunct="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r>
                            <a:rPr lang="en-US" altLang="en-US" sz="1100">
                              <a:solidFill>
                                <a:srgbClr val="000000"/>
                              </a:solidFill>
                              <a:latin typeface="Verdana" panose="020B0604030504040204" pitchFamily="34" charset="0"/>
                            </a:rPr>
                            <a:t>&lt;&gt;</a:t>
                          </a:r>
                          <a:endParaRPr lang="en-US" altLang="en-US"/>
                        </a:p>
                      </p:txBody>
                    </p:sp>
                    <p:sp>
                      <p:nvSpPr>
                        <p:cNvPr id="20540" name="Rectangle 38">
                          <a:extLst>
                            <a:ext uri="{FF2B5EF4-FFF2-40B4-BE49-F238E27FC236}">
                              <a16:creationId xmlns:a16="http://schemas.microsoft.com/office/drawing/2014/main" id="{BEB20CFA-4534-0354-7D0A-3D3124C46AAE}"/>
                            </a:ext>
                          </a:extLst>
                        </p:cNvPr>
                        <p:cNvSpPr>
                          <a:spLocks noChangeArrowheads="1"/>
                        </p:cNvSpPr>
                        <p:nvPr/>
                      </p:nvSpPr>
                      <p:spPr bwMode="auto">
                        <a:xfrm>
                          <a:off x="0" y="328"/>
                          <a:ext cx="1020" cy="164"/>
                        </a:xfrm>
                        <a:prstGeom prst="rect">
                          <a:avLst/>
                        </a:prstGeom>
                        <a:noFill/>
                        <a:ln w="7">
                          <a:solidFill>
                            <a:srgbClr val="A0A0A0"/>
                          </a:solidFill>
                          <a:miter lim="800000"/>
                          <a:headEnd/>
                          <a:tailEnd/>
                        </a:ln>
                        <a:extLst>
                          <a:ext uri="{909E8E84-426E-40DD-AFC4-6F175D3DCCD1}">
                            <a14:hiddenFill xmlns:a14="http://schemas.microsoft.com/office/drawing/2010/main">
                              <a:solidFill>
                                <a:srgbClr val="FFFFFF"/>
                              </a:solidFill>
                            </a14:hiddenFill>
                          </a:ext>
                        </a:extLst>
                      </p:spPr>
                      <p:txBody>
                        <a:bodyPr/>
                        <a:lstStyle>
                          <a:lvl1pPr eaLnBrk="0" hangingPunct="0">
                            <a:defRPr sz="2400">
                              <a:solidFill>
                                <a:schemeClr val="tx1"/>
                              </a:solidFill>
                              <a:latin typeface="Times New Roman" panose="02020603050405020304" pitchFamily="18" charset="0"/>
                            </a:defRPr>
                          </a:lvl1pPr>
                          <a:lvl2pPr marL="742950" indent="-285750" eaLnBrk="0" hangingPunct="0">
                            <a:defRPr sz="2400">
                              <a:solidFill>
                                <a:schemeClr val="tx1"/>
                              </a:solidFill>
                              <a:latin typeface="Times New Roman" panose="02020603050405020304" pitchFamily="18" charset="0"/>
                            </a:defRPr>
                          </a:lvl2pPr>
                          <a:lvl3pPr marL="1143000" indent="-228600" eaLnBrk="0" hangingPunct="0">
                            <a:defRPr sz="2400">
                              <a:solidFill>
                                <a:schemeClr val="tx1"/>
                              </a:solidFill>
                              <a:latin typeface="Times New Roman" panose="02020603050405020304" pitchFamily="18" charset="0"/>
                            </a:defRPr>
                          </a:lvl3pPr>
                          <a:lvl4pPr marL="1600200" indent="-228600" eaLnBrk="0" hangingPunct="0">
                            <a:defRPr sz="2400">
                              <a:solidFill>
                                <a:schemeClr val="tx1"/>
                              </a:solidFill>
                              <a:latin typeface="Times New Roman" panose="02020603050405020304" pitchFamily="18" charset="0"/>
                            </a:defRPr>
                          </a:lvl4pPr>
                          <a:lvl5pPr marL="2057400" indent="-228600" eaLnBrk="0" hangingPunct="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a:p>
                      </p:txBody>
                    </p:sp>
                  </p:grpSp>
                  <p:grpSp>
                    <p:nvGrpSpPr>
                      <p:cNvPr id="20500" name="Group 41">
                        <a:extLst>
                          <a:ext uri="{FF2B5EF4-FFF2-40B4-BE49-F238E27FC236}">
                            <a16:creationId xmlns:a16="http://schemas.microsoft.com/office/drawing/2014/main" id="{FD7B40EE-C580-B67F-DFD8-266B291D06DF}"/>
                          </a:ext>
                        </a:extLst>
                      </p:cNvPr>
                      <p:cNvGrpSpPr>
                        <a:grpSpLocks/>
                      </p:cNvGrpSpPr>
                      <p:nvPr/>
                    </p:nvGrpSpPr>
                    <p:grpSpPr bwMode="auto">
                      <a:xfrm>
                        <a:off x="1020" y="328"/>
                        <a:ext cx="2435" cy="164"/>
                        <a:chOff x="1020" y="328"/>
                        <a:chExt cx="2435" cy="164"/>
                      </a:xfrm>
                    </p:grpSpPr>
                    <p:sp>
                      <p:nvSpPr>
                        <p:cNvPr id="20537" name="Rectangle 17">
                          <a:extLst>
                            <a:ext uri="{FF2B5EF4-FFF2-40B4-BE49-F238E27FC236}">
                              <a16:creationId xmlns:a16="http://schemas.microsoft.com/office/drawing/2014/main" id="{093E4FC7-3634-EC84-29DE-6FAA899467FD}"/>
                            </a:ext>
                          </a:extLst>
                        </p:cNvPr>
                        <p:cNvSpPr>
                          <a:spLocks noChangeArrowheads="1"/>
                        </p:cNvSpPr>
                        <p:nvPr/>
                      </p:nvSpPr>
                      <p:spPr bwMode="auto">
                        <a:xfrm>
                          <a:off x="1020" y="328"/>
                          <a:ext cx="2435" cy="164"/>
                        </a:xfrm>
                        <a:prstGeom prst="rect">
                          <a:avLst/>
                        </a:prstGeom>
                        <a:solidFill>
                          <a:srgbClr val="F1F1F1"/>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Times New Roman" panose="02020603050405020304" pitchFamily="18" charset="0"/>
                            </a:defRPr>
                          </a:lvl1pPr>
                          <a:lvl2pPr marL="742950" indent="-285750" eaLnBrk="0" hangingPunct="0">
                            <a:defRPr sz="2400">
                              <a:solidFill>
                                <a:schemeClr val="tx1"/>
                              </a:solidFill>
                              <a:latin typeface="Times New Roman" panose="02020603050405020304" pitchFamily="18" charset="0"/>
                            </a:defRPr>
                          </a:lvl2pPr>
                          <a:lvl3pPr marL="1143000" indent="-228600" eaLnBrk="0" hangingPunct="0">
                            <a:defRPr sz="2400">
                              <a:solidFill>
                                <a:schemeClr val="tx1"/>
                              </a:solidFill>
                              <a:latin typeface="Times New Roman" panose="02020603050405020304" pitchFamily="18" charset="0"/>
                            </a:defRPr>
                          </a:lvl3pPr>
                          <a:lvl4pPr marL="1600200" indent="-228600" eaLnBrk="0" hangingPunct="0">
                            <a:defRPr sz="2400">
                              <a:solidFill>
                                <a:schemeClr val="tx1"/>
                              </a:solidFill>
                              <a:latin typeface="Times New Roman" panose="02020603050405020304" pitchFamily="18" charset="0"/>
                            </a:defRPr>
                          </a:lvl4pPr>
                          <a:lvl5pPr marL="2057400" indent="-228600" eaLnBrk="0" hangingPunct="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r>
                            <a:rPr lang="en-US" altLang="en-US" sz="1100">
                              <a:solidFill>
                                <a:srgbClr val="000000"/>
                              </a:solidFill>
                              <a:latin typeface="Verdana" panose="020B0604030504040204" pitchFamily="34" charset="0"/>
                            </a:rPr>
                            <a:t>Not equal</a:t>
                          </a:r>
                          <a:endParaRPr lang="en-US" altLang="en-US"/>
                        </a:p>
                      </p:txBody>
                    </p:sp>
                    <p:sp>
                      <p:nvSpPr>
                        <p:cNvPr id="20538" name="Rectangle 40">
                          <a:extLst>
                            <a:ext uri="{FF2B5EF4-FFF2-40B4-BE49-F238E27FC236}">
                              <a16:creationId xmlns:a16="http://schemas.microsoft.com/office/drawing/2014/main" id="{9D93C908-1F4F-0D01-FACB-C590FC99740D}"/>
                            </a:ext>
                          </a:extLst>
                        </p:cNvPr>
                        <p:cNvSpPr>
                          <a:spLocks noChangeArrowheads="1"/>
                        </p:cNvSpPr>
                        <p:nvPr/>
                      </p:nvSpPr>
                      <p:spPr bwMode="auto">
                        <a:xfrm>
                          <a:off x="1020" y="328"/>
                          <a:ext cx="2435" cy="164"/>
                        </a:xfrm>
                        <a:prstGeom prst="rect">
                          <a:avLst/>
                        </a:prstGeom>
                        <a:noFill/>
                        <a:ln w="7">
                          <a:solidFill>
                            <a:srgbClr val="A0A0A0"/>
                          </a:solidFill>
                          <a:miter lim="800000"/>
                          <a:headEnd/>
                          <a:tailEnd/>
                        </a:ln>
                        <a:extLst>
                          <a:ext uri="{909E8E84-426E-40DD-AFC4-6F175D3DCCD1}">
                            <a14:hiddenFill xmlns:a14="http://schemas.microsoft.com/office/drawing/2010/main">
                              <a:solidFill>
                                <a:srgbClr val="FFFFFF"/>
                              </a:solidFill>
                            </a14:hiddenFill>
                          </a:ext>
                        </a:extLst>
                      </p:spPr>
                      <p:txBody>
                        <a:bodyPr/>
                        <a:lstStyle>
                          <a:lvl1pPr eaLnBrk="0" hangingPunct="0">
                            <a:defRPr sz="2400">
                              <a:solidFill>
                                <a:schemeClr val="tx1"/>
                              </a:solidFill>
                              <a:latin typeface="Times New Roman" panose="02020603050405020304" pitchFamily="18" charset="0"/>
                            </a:defRPr>
                          </a:lvl1pPr>
                          <a:lvl2pPr marL="742950" indent="-285750" eaLnBrk="0" hangingPunct="0">
                            <a:defRPr sz="2400">
                              <a:solidFill>
                                <a:schemeClr val="tx1"/>
                              </a:solidFill>
                              <a:latin typeface="Times New Roman" panose="02020603050405020304" pitchFamily="18" charset="0"/>
                            </a:defRPr>
                          </a:lvl2pPr>
                          <a:lvl3pPr marL="1143000" indent="-228600" eaLnBrk="0" hangingPunct="0">
                            <a:defRPr sz="2400">
                              <a:solidFill>
                                <a:schemeClr val="tx1"/>
                              </a:solidFill>
                              <a:latin typeface="Times New Roman" panose="02020603050405020304" pitchFamily="18" charset="0"/>
                            </a:defRPr>
                          </a:lvl3pPr>
                          <a:lvl4pPr marL="1600200" indent="-228600" eaLnBrk="0" hangingPunct="0">
                            <a:defRPr sz="2400">
                              <a:solidFill>
                                <a:schemeClr val="tx1"/>
                              </a:solidFill>
                              <a:latin typeface="Times New Roman" panose="02020603050405020304" pitchFamily="18" charset="0"/>
                            </a:defRPr>
                          </a:lvl4pPr>
                          <a:lvl5pPr marL="2057400" indent="-228600" eaLnBrk="0" hangingPunct="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a:p>
                      </p:txBody>
                    </p:sp>
                  </p:grpSp>
                  <p:grpSp>
                    <p:nvGrpSpPr>
                      <p:cNvPr id="20501" name="Group 43">
                        <a:extLst>
                          <a:ext uri="{FF2B5EF4-FFF2-40B4-BE49-F238E27FC236}">
                            <a16:creationId xmlns:a16="http://schemas.microsoft.com/office/drawing/2014/main" id="{555A6101-2763-BFE2-DF21-EA7256AA6AE4}"/>
                          </a:ext>
                        </a:extLst>
                      </p:cNvPr>
                      <p:cNvGrpSpPr>
                        <a:grpSpLocks/>
                      </p:cNvGrpSpPr>
                      <p:nvPr/>
                    </p:nvGrpSpPr>
                    <p:grpSpPr bwMode="auto">
                      <a:xfrm>
                        <a:off x="0" y="492"/>
                        <a:ext cx="1020" cy="164"/>
                        <a:chOff x="0" y="492"/>
                        <a:chExt cx="1020" cy="164"/>
                      </a:xfrm>
                    </p:grpSpPr>
                    <p:sp>
                      <p:nvSpPr>
                        <p:cNvPr id="20535" name="Rectangle 18">
                          <a:extLst>
                            <a:ext uri="{FF2B5EF4-FFF2-40B4-BE49-F238E27FC236}">
                              <a16:creationId xmlns:a16="http://schemas.microsoft.com/office/drawing/2014/main" id="{4C14AECE-3303-7840-AFE8-3170E72890B8}"/>
                            </a:ext>
                          </a:extLst>
                        </p:cNvPr>
                        <p:cNvSpPr>
                          <a:spLocks noChangeArrowheads="1"/>
                        </p:cNvSpPr>
                        <p:nvPr/>
                      </p:nvSpPr>
                      <p:spPr bwMode="auto">
                        <a:xfrm>
                          <a:off x="0" y="492"/>
                          <a:ext cx="1020" cy="164"/>
                        </a:xfrm>
                        <a:prstGeom prst="rect">
                          <a:avLst/>
                        </a:prstGeom>
                        <a:solidFill>
                          <a:srgbClr val="F1F1F1"/>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Times New Roman" panose="02020603050405020304" pitchFamily="18" charset="0"/>
                            </a:defRPr>
                          </a:lvl1pPr>
                          <a:lvl2pPr marL="742950" indent="-285750" eaLnBrk="0" hangingPunct="0">
                            <a:defRPr sz="2400">
                              <a:solidFill>
                                <a:schemeClr val="tx1"/>
                              </a:solidFill>
                              <a:latin typeface="Times New Roman" panose="02020603050405020304" pitchFamily="18" charset="0"/>
                            </a:defRPr>
                          </a:lvl2pPr>
                          <a:lvl3pPr marL="1143000" indent="-228600" eaLnBrk="0" hangingPunct="0">
                            <a:defRPr sz="2400">
                              <a:solidFill>
                                <a:schemeClr val="tx1"/>
                              </a:solidFill>
                              <a:latin typeface="Times New Roman" panose="02020603050405020304" pitchFamily="18" charset="0"/>
                            </a:defRPr>
                          </a:lvl3pPr>
                          <a:lvl4pPr marL="1600200" indent="-228600" eaLnBrk="0" hangingPunct="0">
                            <a:defRPr sz="2400">
                              <a:solidFill>
                                <a:schemeClr val="tx1"/>
                              </a:solidFill>
                              <a:latin typeface="Times New Roman" panose="02020603050405020304" pitchFamily="18" charset="0"/>
                            </a:defRPr>
                          </a:lvl4pPr>
                          <a:lvl5pPr marL="2057400" indent="-228600" eaLnBrk="0" hangingPunct="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r>
                            <a:rPr lang="en-US" altLang="en-US" sz="1100">
                              <a:solidFill>
                                <a:srgbClr val="000000"/>
                              </a:solidFill>
                              <a:latin typeface="Verdana" panose="020B0604030504040204" pitchFamily="34" charset="0"/>
                            </a:rPr>
                            <a:t>&gt;</a:t>
                          </a:r>
                          <a:endParaRPr lang="en-US" altLang="en-US"/>
                        </a:p>
                      </p:txBody>
                    </p:sp>
                    <p:sp>
                      <p:nvSpPr>
                        <p:cNvPr id="20536" name="Rectangle 42">
                          <a:extLst>
                            <a:ext uri="{FF2B5EF4-FFF2-40B4-BE49-F238E27FC236}">
                              <a16:creationId xmlns:a16="http://schemas.microsoft.com/office/drawing/2014/main" id="{BA26D066-6F67-B471-5B9A-97DBDF2918BB}"/>
                            </a:ext>
                          </a:extLst>
                        </p:cNvPr>
                        <p:cNvSpPr>
                          <a:spLocks noChangeArrowheads="1"/>
                        </p:cNvSpPr>
                        <p:nvPr/>
                      </p:nvSpPr>
                      <p:spPr bwMode="auto">
                        <a:xfrm>
                          <a:off x="0" y="492"/>
                          <a:ext cx="1020" cy="164"/>
                        </a:xfrm>
                        <a:prstGeom prst="rect">
                          <a:avLst/>
                        </a:prstGeom>
                        <a:noFill/>
                        <a:ln w="7">
                          <a:solidFill>
                            <a:srgbClr val="A0A0A0"/>
                          </a:solidFill>
                          <a:miter lim="800000"/>
                          <a:headEnd/>
                          <a:tailEnd/>
                        </a:ln>
                        <a:extLst>
                          <a:ext uri="{909E8E84-426E-40DD-AFC4-6F175D3DCCD1}">
                            <a14:hiddenFill xmlns:a14="http://schemas.microsoft.com/office/drawing/2010/main">
                              <a:solidFill>
                                <a:srgbClr val="FFFFFF"/>
                              </a:solidFill>
                            </a14:hiddenFill>
                          </a:ext>
                        </a:extLst>
                      </p:spPr>
                      <p:txBody>
                        <a:bodyPr/>
                        <a:lstStyle>
                          <a:lvl1pPr eaLnBrk="0" hangingPunct="0">
                            <a:defRPr sz="2400">
                              <a:solidFill>
                                <a:schemeClr val="tx1"/>
                              </a:solidFill>
                              <a:latin typeface="Times New Roman" panose="02020603050405020304" pitchFamily="18" charset="0"/>
                            </a:defRPr>
                          </a:lvl1pPr>
                          <a:lvl2pPr marL="742950" indent="-285750" eaLnBrk="0" hangingPunct="0">
                            <a:defRPr sz="2400">
                              <a:solidFill>
                                <a:schemeClr val="tx1"/>
                              </a:solidFill>
                              <a:latin typeface="Times New Roman" panose="02020603050405020304" pitchFamily="18" charset="0"/>
                            </a:defRPr>
                          </a:lvl2pPr>
                          <a:lvl3pPr marL="1143000" indent="-228600" eaLnBrk="0" hangingPunct="0">
                            <a:defRPr sz="2400">
                              <a:solidFill>
                                <a:schemeClr val="tx1"/>
                              </a:solidFill>
                              <a:latin typeface="Times New Roman" panose="02020603050405020304" pitchFamily="18" charset="0"/>
                            </a:defRPr>
                          </a:lvl3pPr>
                          <a:lvl4pPr marL="1600200" indent="-228600" eaLnBrk="0" hangingPunct="0">
                            <a:defRPr sz="2400">
                              <a:solidFill>
                                <a:schemeClr val="tx1"/>
                              </a:solidFill>
                              <a:latin typeface="Times New Roman" panose="02020603050405020304" pitchFamily="18" charset="0"/>
                            </a:defRPr>
                          </a:lvl4pPr>
                          <a:lvl5pPr marL="2057400" indent="-228600" eaLnBrk="0" hangingPunct="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a:p>
                      </p:txBody>
                    </p:sp>
                  </p:grpSp>
                  <p:grpSp>
                    <p:nvGrpSpPr>
                      <p:cNvPr id="20502" name="Group 45">
                        <a:extLst>
                          <a:ext uri="{FF2B5EF4-FFF2-40B4-BE49-F238E27FC236}">
                            <a16:creationId xmlns:a16="http://schemas.microsoft.com/office/drawing/2014/main" id="{F031B90F-1469-51CC-0B7B-CDC132429201}"/>
                          </a:ext>
                        </a:extLst>
                      </p:cNvPr>
                      <p:cNvGrpSpPr>
                        <a:grpSpLocks/>
                      </p:cNvGrpSpPr>
                      <p:nvPr/>
                    </p:nvGrpSpPr>
                    <p:grpSpPr bwMode="auto">
                      <a:xfrm>
                        <a:off x="1020" y="492"/>
                        <a:ext cx="2435" cy="164"/>
                        <a:chOff x="1020" y="492"/>
                        <a:chExt cx="2435" cy="164"/>
                      </a:xfrm>
                    </p:grpSpPr>
                    <p:sp>
                      <p:nvSpPr>
                        <p:cNvPr id="20533" name="Rectangle 19">
                          <a:extLst>
                            <a:ext uri="{FF2B5EF4-FFF2-40B4-BE49-F238E27FC236}">
                              <a16:creationId xmlns:a16="http://schemas.microsoft.com/office/drawing/2014/main" id="{AED0A787-90E7-B41C-9F55-AA07AE38E671}"/>
                            </a:ext>
                          </a:extLst>
                        </p:cNvPr>
                        <p:cNvSpPr>
                          <a:spLocks noChangeArrowheads="1"/>
                        </p:cNvSpPr>
                        <p:nvPr/>
                      </p:nvSpPr>
                      <p:spPr bwMode="auto">
                        <a:xfrm>
                          <a:off x="1020" y="492"/>
                          <a:ext cx="2435" cy="164"/>
                        </a:xfrm>
                        <a:prstGeom prst="rect">
                          <a:avLst/>
                        </a:prstGeom>
                        <a:solidFill>
                          <a:srgbClr val="F1F1F1"/>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Times New Roman" panose="02020603050405020304" pitchFamily="18" charset="0"/>
                            </a:defRPr>
                          </a:lvl1pPr>
                          <a:lvl2pPr marL="742950" indent="-285750" eaLnBrk="0" hangingPunct="0">
                            <a:defRPr sz="2400">
                              <a:solidFill>
                                <a:schemeClr val="tx1"/>
                              </a:solidFill>
                              <a:latin typeface="Times New Roman" panose="02020603050405020304" pitchFamily="18" charset="0"/>
                            </a:defRPr>
                          </a:lvl2pPr>
                          <a:lvl3pPr marL="1143000" indent="-228600" eaLnBrk="0" hangingPunct="0">
                            <a:defRPr sz="2400">
                              <a:solidFill>
                                <a:schemeClr val="tx1"/>
                              </a:solidFill>
                              <a:latin typeface="Times New Roman" panose="02020603050405020304" pitchFamily="18" charset="0"/>
                            </a:defRPr>
                          </a:lvl3pPr>
                          <a:lvl4pPr marL="1600200" indent="-228600" eaLnBrk="0" hangingPunct="0">
                            <a:defRPr sz="2400">
                              <a:solidFill>
                                <a:schemeClr val="tx1"/>
                              </a:solidFill>
                              <a:latin typeface="Times New Roman" panose="02020603050405020304" pitchFamily="18" charset="0"/>
                            </a:defRPr>
                          </a:lvl4pPr>
                          <a:lvl5pPr marL="2057400" indent="-228600" eaLnBrk="0" hangingPunct="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r>
                            <a:rPr lang="en-US" altLang="en-US" sz="1100">
                              <a:solidFill>
                                <a:srgbClr val="000000"/>
                              </a:solidFill>
                              <a:latin typeface="Verdana" panose="020B0604030504040204" pitchFamily="34" charset="0"/>
                            </a:rPr>
                            <a:t>Greater than</a:t>
                          </a:r>
                          <a:endParaRPr lang="en-US" altLang="en-US"/>
                        </a:p>
                      </p:txBody>
                    </p:sp>
                    <p:sp>
                      <p:nvSpPr>
                        <p:cNvPr id="20534" name="Rectangle 44">
                          <a:extLst>
                            <a:ext uri="{FF2B5EF4-FFF2-40B4-BE49-F238E27FC236}">
                              <a16:creationId xmlns:a16="http://schemas.microsoft.com/office/drawing/2014/main" id="{494E6B86-4DE7-E26F-509A-BE9ED84A4A0D}"/>
                            </a:ext>
                          </a:extLst>
                        </p:cNvPr>
                        <p:cNvSpPr>
                          <a:spLocks noChangeArrowheads="1"/>
                        </p:cNvSpPr>
                        <p:nvPr/>
                      </p:nvSpPr>
                      <p:spPr bwMode="auto">
                        <a:xfrm>
                          <a:off x="1020" y="492"/>
                          <a:ext cx="2435" cy="164"/>
                        </a:xfrm>
                        <a:prstGeom prst="rect">
                          <a:avLst/>
                        </a:prstGeom>
                        <a:noFill/>
                        <a:ln w="7">
                          <a:solidFill>
                            <a:srgbClr val="A0A0A0"/>
                          </a:solidFill>
                          <a:miter lim="800000"/>
                          <a:headEnd/>
                          <a:tailEnd/>
                        </a:ln>
                        <a:extLst>
                          <a:ext uri="{909E8E84-426E-40DD-AFC4-6F175D3DCCD1}">
                            <a14:hiddenFill xmlns:a14="http://schemas.microsoft.com/office/drawing/2010/main">
                              <a:solidFill>
                                <a:srgbClr val="FFFFFF"/>
                              </a:solidFill>
                            </a14:hiddenFill>
                          </a:ext>
                        </a:extLst>
                      </p:spPr>
                      <p:txBody>
                        <a:bodyPr/>
                        <a:lstStyle>
                          <a:lvl1pPr eaLnBrk="0" hangingPunct="0">
                            <a:defRPr sz="2400">
                              <a:solidFill>
                                <a:schemeClr val="tx1"/>
                              </a:solidFill>
                              <a:latin typeface="Times New Roman" panose="02020603050405020304" pitchFamily="18" charset="0"/>
                            </a:defRPr>
                          </a:lvl1pPr>
                          <a:lvl2pPr marL="742950" indent="-285750" eaLnBrk="0" hangingPunct="0">
                            <a:defRPr sz="2400">
                              <a:solidFill>
                                <a:schemeClr val="tx1"/>
                              </a:solidFill>
                              <a:latin typeface="Times New Roman" panose="02020603050405020304" pitchFamily="18" charset="0"/>
                            </a:defRPr>
                          </a:lvl2pPr>
                          <a:lvl3pPr marL="1143000" indent="-228600" eaLnBrk="0" hangingPunct="0">
                            <a:defRPr sz="2400">
                              <a:solidFill>
                                <a:schemeClr val="tx1"/>
                              </a:solidFill>
                              <a:latin typeface="Times New Roman" panose="02020603050405020304" pitchFamily="18" charset="0"/>
                            </a:defRPr>
                          </a:lvl3pPr>
                          <a:lvl4pPr marL="1600200" indent="-228600" eaLnBrk="0" hangingPunct="0">
                            <a:defRPr sz="2400">
                              <a:solidFill>
                                <a:schemeClr val="tx1"/>
                              </a:solidFill>
                              <a:latin typeface="Times New Roman" panose="02020603050405020304" pitchFamily="18" charset="0"/>
                            </a:defRPr>
                          </a:lvl4pPr>
                          <a:lvl5pPr marL="2057400" indent="-228600" eaLnBrk="0" hangingPunct="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a:p>
                      </p:txBody>
                    </p:sp>
                  </p:grpSp>
                  <p:grpSp>
                    <p:nvGrpSpPr>
                      <p:cNvPr id="20503" name="Group 47">
                        <a:extLst>
                          <a:ext uri="{FF2B5EF4-FFF2-40B4-BE49-F238E27FC236}">
                            <a16:creationId xmlns:a16="http://schemas.microsoft.com/office/drawing/2014/main" id="{82A039CF-C2DE-5977-AD3D-30D80B58BDF4}"/>
                          </a:ext>
                        </a:extLst>
                      </p:cNvPr>
                      <p:cNvGrpSpPr>
                        <a:grpSpLocks/>
                      </p:cNvGrpSpPr>
                      <p:nvPr/>
                    </p:nvGrpSpPr>
                    <p:grpSpPr bwMode="auto">
                      <a:xfrm>
                        <a:off x="0" y="656"/>
                        <a:ext cx="1020" cy="164"/>
                        <a:chOff x="0" y="656"/>
                        <a:chExt cx="1020" cy="164"/>
                      </a:xfrm>
                    </p:grpSpPr>
                    <p:sp>
                      <p:nvSpPr>
                        <p:cNvPr id="20531" name="Rectangle 20">
                          <a:extLst>
                            <a:ext uri="{FF2B5EF4-FFF2-40B4-BE49-F238E27FC236}">
                              <a16:creationId xmlns:a16="http://schemas.microsoft.com/office/drawing/2014/main" id="{785EA50B-DE4E-BE52-A51C-F467346A63C4}"/>
                            </a:ext>
                          </a:extLst>
                        </p:cNvPr>
                        <p:cNvSpPr>
                          <a:spLocks noChangeArrowheads="1"/>
                        </p:cNvSpPr>
                        <p:nvPr/>
                      </p:nvSpPr>
                      <p:spPr bwMode="auto">
                        <a:xfrm>
                          <a:off x="0" y="656"/>
                          <a:ext cx="1020" cy="164"/>
                        </a:xfrm>
                        <a:prstGeom prst="rect">
                          <a:avLst/>
                        </a:prstGeom>
                        <a:solidFill>
                          <a:srgbClr val="F1F1F1"/>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Times New Roman" panose="02020603050405020304" pitchFamily="18" charset="0"/>
                            </a:defRPr>
                          </a:lvl1pPr>
                          <a:lvl2pPr marL="742950" indent="-285750" eaLnBrk="0" hangingPunct="0">
                            <a:defRPr sz="2400">
                              <a:solidFill>
                                <a:schemeClr val="tx1"/>
                              </a:solidFill>
                              <a:latin typeface="Times New Roman" panose="02020603050405020304" pitchFamily="18" charset="0"/>
                            </a:defRPr>
                          </a:lvl2pPr>
                          <a:lvl3pPr marL="1143000" indent="-228600" eaLnBrk="0" hangingPunct="0">
                            <a:defRPr sz="2400">
                              <a:solidFill>
                                <a:schemeClr val="tx1"/>
                              </a:solidFill>
                              <a:latin typeface="Times New Roman" panose="02020603050405020304" pitchFamily="18" charset="0"/>
                            </a:defRPr>
                          </a:lvl3pPr>
                          <a:lvl4pPr marL="1600200" indent="-228600" eaLnBrk="0" hangingPunct="0">
                            <a:defRPr sz="2400">
                              <a:solidFill>
                                <a:schemeClr val="tx1"/>
                              </a:solidFill>
                              <a:latin typeface="Times New Roman" panose="02020603050405020304" pitchFamily="18" charset="0"/>
                            </a:defRPr>
                          </a:lvl4pPr>
                          <a:lvl5pPr marL="2057400" indent="-228600" eaLnBrk="0" hangingPunct="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r>
                            <a:rPr lang="en-US" altLang="en-US" sz="1100">
                              <a:solidFill>
                                <a:srgbClr val="000000"/>
                              </a:solidFill>
                              <a:latin typeface="Verdana" panose="020B0604030504040204" pitchFamily="34" charset="0"/>
                            </a:rPr>
                            <a:t>&lt;</a:t>
                          </a:r>
                          <a:endParaRPr lang="en-US" altLang="en-US"/>
                        </a:p>
                      </p:txBody>
                    </p:sp>
                    <p:sp>
                      <p:nvSpPr>
                        <p:cNvPr id="20532" name="Rectangle 46">
                          <a:extLst>
                            <a:ext uri="{FF2B5EF4-FFF2-40B4-BE49-F238E27FC236}">
                              <a16:creationId xmlns:a16="http://schemas.microsoft.com/office/drawing/2014/main" id="{E55551B9-EECC-2A30-DE7F-43C327959986}"/>
                            </a:ext>
                          </a:extLst>
                        </p:cNvPr>
                        <p:cNvSpPr>
                          <a:spLocks noChangeArrowheads="1"/>
                        </p:cNvSpPr>
                        <p:nvPr/>
                      </p:nvSpPr>
                      <p:spPr bwMode="auto">
                        <a:xfrm>
                          <a:off x="0" y="656"/>
                          <a:ext cx="1020" cy="164"/>
                        </a:xfrm>
                        <a:prstGeom prst="rect">
                          <a:avLst/>
                        </a:prstGeom>
                        <a:noFill/>
                        <a:ln w="7">
                          <a:solidFill>
                            <a:srgbClr val="A0A0A0"/>
                          </a:solidFill>
                          <a:miter lim="800000"/>
                          <a:headEnd/>
                          <a:tailEnd/>
                        </a:ln>
                        <a:extLst>
                          <a:ext uri="{909E8E84-426E-40DD-AFC4-6F175D3DCCD1}">
                            <a14:hiddenFill xmlns:a14="http://schemas.microsoft.com/office/drawing/2010/main">
                              <a:solidFill>
                                <a:srgbClr val="FFFFFF"/>
                              </a:solidFill>
                            </a14:hiddenFill>
                          </a:ext>
                        </a:extLst>
                      </p:spPr>
                      <p:txBody>
                        <a:bodyPr/>
                        <a:lstStyle>
                          <a:lvl1pPr eaLnBrk="0" hangingPunct="0">
                            <a:defRPr sz="2400">
                              <a:solidFill>
                                <a:schemeClr val="tx1"/>
                              </a:solidFill>
                              <a:latin typeface="Times New Roman" panose="02020603050405020304" pitchFamily="18" charset="0"/>
                            </a:defRPr>
                          </a:lvl1pPr>
                          <a:lvl2pPr marL="742950" indent="-285750" eaLnBrk="0" hangingPunct="0">
                            <a:defRPr sz="2400">
                              <a:solidFill>
                                <a:schemeClr val="tx1"/>
                              </a:solidFill>
                              <a:latin typeface="Times New Roman" panose="02020603050405020304" pitchFamily="18" charset="0"/>
                            </a:defRPr>
                          </a:lvl2pPr>
                          <a:lvl3pPr marL="1143000" indent="-228600" eaLnBrk="0" hangingPunct="0">
                            <a:defRPr sz="2400">
                              <a:solidFill>
                                <a:schemeClr val="tx1"/>
                              </a:solidFill>
                              <a:latin typeface="Times New Roman" panose="02020603050405020304" pitchFamily="18" charset="0"/>
                            </a:defRPr>
                          </a:lvl3pPr>
                          <a:lvl4pPr marL="1600200" indent="-228600" eaLnBrk="0" hangingPunct="0">
                            <a:defRPr sz="2400">
                              <a:solidFill>
                                <a:schemeClr val="tx1"/>
                              </a:solidFill>
                              <a:latin typeface="Times New Roman" panose="02020603050405020304" pitchFamily="18" charset="0"/>
                            </a:defRPr>
                          </a:lvl4pPr>
                          <a:lvl5pPr marL="2057400" indent="-228600" eaLnBrk="0" hangingPunct="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a:p>
                      </p:txBody>
                    </p:sp>
                  </p:grpSp>
                  <p:grpSp>
                    <p:nvGrpSpPr>
                      <p:cNvPr id="20504" name="Group 49">
                        <a:extLst>
                          <a:ext uri="{FF2B5EF4-FFF2-40B4-BE49-F238E27FC236}">
                            <a16:creationId xmlns:a16="http://schemas.microsoft.com/office/drawing/2014/main" id="{B1F2F083-8E25-8372-8A77-10E6E4FE9691}"/>
                          </a:ext>
                        </a:extLst>
                      </p:cNvPr>
                      <p:cNvGrpSpPr>
                        <a:grpSpLocks/>
                      </p:cNvGrpSpPr>
                      <p:nvPr/>
                    </p:nvGrpSpPr>
                    <p:grpSpPr bwMode="auto">
                      <a:xfrm>
                        <a:off x="1020" y="656"/>
                        <a:ext cx="2435" cy="164"/>
                        <a:chOff x="1020" y="656"/>
                        <a:chExt cx="2435" cy="164"/>
                      </a:xfrm>
                    </p:grpSpPr>
                    <p:sp>
                      <p:nvSpPr>
                        <p:cNvPr id="20529" name="Rectangle 21">
                          <a:extLst>
                            <a:ext uri="{FF2B5EF4-FFF2-40B4-BE49-F238E27FC236}">
                              <a16:creationId xmlns:a16="http://schemas.microsoft.com/office/drawing/2014/main" id="{18332481-D190-9053-747A-2A05EAC615AB}"/>
                            </a:ext>
                          </a:extLst>
                        </p:cNvPr>
                        <p:cNvSpPr>
                          <a:spLocks noChangeArrowheads="1"/>
                        </p:cNvSpPr>
                        <p:nvPr/>
                      </p:nvSpPr>
                      <p:spPr bwMode="auto">
                        <a:xfrm>
                          <a:off x="1020" y="656"/>
                          <a:ext cx="2435" cy="164"/>
                        </a:xfrm>
                        <a:prstGeom prst="rect">
                          <a:avLst/>
                        </a:prstGeom>
                        <a:solidFill>
                          <a:srgbClr val="F1F1F1"/>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Times New Roman" panose="02020603050405020304" pitchFamily="18" charset="0"/>
                            </a:defRPr>
                          </a:lvl1pPr>
                          <a:lvl2pPr marL="742950" indent="-285750" eaLnBrk="0" hangingPunct="0">
                            <a:defRPr sz="2400">
                              <a:solidFill>
                                <a:schemeClr val="tx1"/>
                              </a:solidFill>
                              <a:latin typeface="Times New Roman" panose="02020603050405020304" pitchFamily="18" charset="0"/>
                            </a:defRPr>
                          </a:lvl2pPr>
                          <a:lvl3pPr marL="1143000" indent="-228600" eaLnBrk="0" hangingPunct="0">
                            <a:defRPr sz="2400">
                              <a:solidFill>
                                <a:schemeClr val="tx1"/>
                              </a:solidFill>
                              <a:latin typeface="Times New Roman" panose="02020603050405020304" pitchFamily="18" charset="0"/>
                            </a:defRPr>
                          </a:lvl3pPr>
                          <a:lvl4pPr marL="1600200" indent="-228600" eaLnBrk="0" hangingPunct="0">
                            <a:defRPr sz="2400">
                              <a:solidFill>
                                <a:schemeClr val="tx1"/>
                              </a:solidFill>
                              <a:latin typeface="Times New Roman" panose="02020603050405020304" pitchFamily="18" charset="0"/>
                            </a:defRPr>
                          </a:lvl4pPr>
                          <a:lvl5pPr marL="2057400" indent="-228600" eaLnBrk="0" hangingPunct="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r>
                            <a:rPr lang="en-US" altLang="en-US" sz="1100">
                              <a:solidFill>
                                <a:srgbClr val="000000"/>
                              </a:solidFill>
                              <a:latin typeface="Verdana" panose="020B0604030504040204" pitchFamily="34" charset="0"/>
                            </a:rPr>
                            <a:t>Less than</a:t>
                          </a:r>
                          <a:endParaRPr lang="en-US" altLang="en-US"/>
                        </a:p>
                      </p:txBody>
                    </p:sp>
                    <p:sp>
                      <p:nvSpPr>
                        <p:cNvPr id="20530" name="Rectangle 48">
                          <a:extLst>
                            <a:ext uri="{FF2B5EF4-FFF2-40B4-BE49-F238E27FC236}">
                              <a16:creationId xmlns:a16="http://schemas.microsoft.com/office/drawing/2014/main" id="{A120D00E-B8F8-C748-A96D-09E7C1B46F64}"/>
                            </a:ext>
                          </a:extLst>
                        </p:cNvPr>
                        <p:cNvSpPr>
                          <a:spLocks noChangeArrowheads="1"/>
                        </p:cNvSpPr>
                        <p:nvPr/>
                      </p:nvSpPr>
                      <p:spPr bwMode="auto">
                        <a:xfrm>
                          <a:off x="1020" y="656"/>
                          <a:ext cx="2435" cy="164"/>
                        </a:xfrm>
                        <a:prstGeom prst="rect">
                          <a:avLst/>
                        </a:prstGeom>
                        <a:noFill/>
                        <a:ln w="7">
                          <a:solidFill>
                            <a:srgbClr val="A0A0A0"/>
                          </a:solidFill>
                          <a:miter lim="800000"/>
                          <a:headEnd/>
                          <a:tailEnd/>
                        </a:ln>
                        <a:extLst>
                          <a:ext uri="{909E8E84-426E-40DD-AFC4-6F175D3DCCD1}">
                            <a14:hiddenFill xmlns:a14="http://schemas.microsoft.com/office/drawing/2010/main">
                              <a:solidFill>
                                <a:srgbClr val="FFFFFF"/>
                              </a:solidFill>
                            </a14:hiddenFill>
                          </a:ext>
                        </a:extLst>
                      </p:spPr>
                      <p:txBody>
                        <a:bodyPr/>
                        <a:lstStyle>
                          <a:lvl1pPr eaLnBrk="0" hangingPunct="0">
                            <a:defRPr sz="2400">
                              <a:solidFill>
                                <a:schemeClr val="tx1"/>
                              </a:solidFill>
                              <a:latin typeface="Times New Roman" panose="02020603050405020304" pitchFamily="18" charset="0"/>
                            </a:defRPr>
                          </a:lvl1pPr>
                          <a:lvl2pPr marL="742950" indent="-285750" eaLnBrk="0" hangingPunct="0">
                            <a:defRPr sz="2400">
                              <a:solidFill>
                                <a:schemeClr val="tx1"/>
                              </a:solidFill>
                              <a:latin typeface="Times New Roman" panose="02020603050405020304" pitchFamily="18" charset="0"/>
                            </a:defRPr>
                          </a:lvl2pPr>
                          <a:lvl3pPr marL="1143000" indent="-228600" eaLnBrk="0" hangingPunct="0">
                            <a:defRPr sz="2400">
                              <a:solidFill>
                                <a:schemeClr val="tx1"/>
                              </a:solidFill>
                              <a:latin typeface="Times New Roman" panose="02020603050405020304" pitchFamily="18" charset="0"/>
                            </a:defRPr>
                          </a:lvl3pPr>
                          <a:lvl4pPr marL="1600200" indent="-228600" eaLnBrk="0" hangingPunct="0">
                            <a:defRPr sz="2400">
                              <a:solidFill>
                                <a:schemeClr val="tx1"/>
                              </a:solidFill>
                              <a:latin typeface="Times New Roman" panose="02020603050405020304" pitchFamily="18" charset="0"/>
                            </a:defRPr>
                          </a:lvl4pPr>
                          <a:lvl5pPr marL="2057400" indent="-228600" eaLnBrk="0" hangingPunct="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a:p>
                      </p:txBody>
                    </p:sp>
                  </p:grpSp>
                  <p:grpSp>
                    <p:nvGrpSpPr>
                      <p:cNvPr id="20505" name="Group 51">
                        <a:extLst>
                          <a:ext uri="{FF2B5EF4-FFF2-40B4-BE49-F238E27FC236}">
                            <a16:creationId xmlns:a16="http://schemas.microsoft.com/office/drawing/2014/main" id="{D0EC2004-714C-6A9F-3E3F-F215833B32F1}"/>
                          </a:ext>
                        </a:extLst>
                      </p:cNvPr>
                      <p:cNvGrpSpPr>
                        <a:grpSpLocks/>
                      </p:cNvGrpSpPr>
                      <p:nvPr/>
                    </p:nvGrpSpPr>
                    <p:grpSpPr bwMode="auto">
                      <a:xfrm>
                        <a:off x="0" y="820"/>
                        <a:ext cx="1020" cy="164"/>
                        <a:chOff x="0" y="820"/>
                        <a:chExt cx="1020" cy="164"/>
                      </a:xfrm>
                    </p:grpSpPr>
                    <p:sp>
                      <p:nvSpPr>
                        <p:cNvPr id="20527" name="Rectangle 22">
                          <a:extLst>
                            <a:ext uri="{FF2B5EF4-FFF2-40B4-BE49-F238E27FC236}">
                              <a16:creationId xmlns:a16="http://schemas.microsoft.com/office/drawing/2014/main" id="{2B37D4BC-9E9C-A846-425C-14198D3E9864}"/>
                            </a:ext>
                          </a:extLst>
                        </p:cNvPr>
                        <p:cNvSpPr>
                          <a:spLocks noChangeArrowheads="1"/>
                        </p:cNvSpPr>
                        <p:nvPr/>
                      </p:nvSpPr>
                      <p:spPr bwMode="auto">
                        <a:xfrm>
                          <a:off x="0" y="820"/>
                          <a:ext cx="1020" cy="164"/>
                        </a:xfrm>
                        <a:prstGeom prst="rect">
                          <a:avLst/>
                        </a:prstGeom>
                        <a:solidFill>
                          <a:srgbClr val="F1F1F1"/>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Times New Roman" panose="02020603050405020304" pitchFamily="18" charset="0"/>
                            </a:defRPr>
                          </a:lvl1pPr>
                          <a:lvl2pPr marL="742950" indent="-285750" eaLnBrk="0" hangingPunct="0">
                            <a:defRPr sz="2400">
                              <a:solidFill>
                                <a:schemeClr val="tx1"/>
                              </a:solidFill>
                              <a:latin typeface="Times New Roman" panose="02020603050405020304" pitchFamily="18" charset="0"/>
                            </a:defRPr>
                          </a:lvl2pPr>
                          <a:lvl3pPr marL="1143000" indent="-228600" eaLnBrk="0" hangingPunct="0">
                            <a:defRPr sz="2400">
                              <a:solidFill>
                                <a:schemeClr val="tx1"/>
                              </a:solidFill>
                              <a:latin typeface="Times New Roman" panose="02020603050405020304" pitchFamily="18" charset="0"/>
                            </a:defRPr>
                          </a:lvl3pPr>
                          <a:lvl4pPr marL="1600200" indent="-228600" eaLnBrk="0" hangingPunct="0">
                            <a:defRPr sz="2400">
                              <a:solidFill>
                                <a:schemeClr val="tx1"/>
                              </a:solidFill>
                              <a:latin typeface="Times New Roman" panose="02020603050405020304" pitchFamily="18" charset="0"/>
                            </a:defRPr>
                          </a:lvl4pPr>
                          <a:lvl5pPr marL="2057400" indent="-228600" eaLnBrk="0" hangingPunct="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r>
                            <a:rPr lang="en-US" altLang="en-US" sz="1100">
                              <a:solidFill>
                                <a:srgbClr val="000000"/>
                              </a:solidFill>
                              <a:latin typeface="Verdana" panose="020B0604030504040204" pitchFamily="34" charset="0"/>
                            </a:rPr>
                            <a:t>&gt;=</a:t>
                          </a:r>
                          <a:endParaRPr lang="en-US" altLang="en-US"/>
                        </a:p>
                      </p:txBody>
                    </p:sp>
                    <p:sp>
                      <p:nvSpPr>
                        <p:cNvPr id="20528" name="Rectangle 50">
                          <a:extLst>
                            <a:ext uri="{FF2B5EF4-FFF2-40B4-BE49-F238E27FC236}">
                              <a16:creationId xmlns:a16="http://schemas.microsoft.com/office/drawing/2014/main" id="{410A7B43-160B-E64F-94F7-2F67584C0996}"/>
                            </a:ext>
                          </a:extLst>
                        </p:cNvPr>
                        <p:cNvSpPr>
                          <a:spLocks noChangeArrowheads="1"/>
                        </p:cNvSpPr>
                        <p:nvPr/>
                      </p:nvSpPr>
                      <p:spPr bwMode="auto">
                        <a:xfrm>
                          <a:off x="0" y="820"/>
                          <a:ext cx="1020" cy="164"/>
                        </a:xfrm>
                        <a:prstGeom prst="rect">
                          <a:avLst/>
                        </a:prstGeom>
                        <a:noFill/>
                        <a:ln w="7">
                          <a:solidFill>
                            <a:srgbClr val="A0A0A0"/>
                          </a:solidFill>
                          <a:miter lim="800000"/>
                          <a:headEnd/>
                          <a:tailEnd/>
                        </a:ln>
                        <a:extLst>
                          <a:ext uri="{909E8E84-426E-40DD-AFC4-6F175D3DCCD1}">
                            <a14:hiddenFill xmlns:a14="http://schemas.microsoft.com/office/drawing/2010/main">
                              <a:solidFill>
                                <a:srgbClr val="FFFFFF"/>
                              </a:solidFill>
                            </a14:hiddenFill>
                          </a:ext>
                        </a:extLst>
                      </p:spPr>
                      <p:txBody>
                        <a:bodyPr/>
                        <a:lstStyle>
                          <a:lvl1pPr eaLnBrk="0" hangingPunct="0">
                            <a:defRPr sz="2400">
                              <a:solidFill>
                                <a:schemeClr val="tx1"/>
                              </a:solidFill>
                              <a:latin typeface="Times New Roman" panose="02020603050405020304" pitchFamily="18" charset="0"/>
                            </a:defRPr>
                          </a:lvl1pPr>
                          <a:lvl2pPr marL="742950" indent="-285750" eaLnBrk="0" hangingPunct="0">
                            <a:defRPr sz="2400">
                              <a:solidFill>
                                <a:schemeClr val="tx1"/>
                              </a:solidFill>
                              <a:latin typeface="Times New Roman" panose="02020603050405020304" pitchFamily="18" charset="0"/>
                            </a:defRPr>
                          </a:lvl2pPr>
                          <a:lvl3pPr marL="1143000" indent="-228600" eaLnBrk="0" hangingPunct="0">
                            <a:defRPr sz="2400">
                              <a:solidFill>
                                <a:schemeClr val="tx1"/>
                              </a:solidFill>
                              <a:latin typeface="Times New Roman" panose="02020603050405020304" pitchFamily="18" charset="0"/>
                            </a:defRPr>
                          </a:lvl3pPr>
                          <a:lvl4pPr marL="1600200" indent="-228600" eaLnBrk="0" hangingPunct="0">
                            <a:defRPr sz="2400">
                              <a:solidFill>
                                <a:schemeClr val="tx1"/>
                              </a:solidFill>
                              <a:latin typeface="Times New Roman" panose="02020603050405020304" pitchFamily="18" charset="0"/>
                            </a:defRPr>
                          </a:lvl4pPr>
                          <a:lvl5pPr marL="2057400" indent="-228600" eaLnBrk="0" hangingPunct="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a:p>
                      </p:txBody>
                    </p:sp>
                  </p:grpSp>
                  <p:grpSp>
                    <p:nvGrpSpPr>
                      <p:cNvPr id="20506" name="Group 53">
                        <a:extLst>
                          <a:ext uri="{FF2B5EF4-FFF2-40B4-BE49-F238E27FC236}">
                            <a16:creationId xmlns:a16="http://schemas.microsoft.com/office/drawing/2014/main" id="{6D839F43-66B1-3841-F397-D194697BA1BD}"/>
                          </a:ext>
                        </a:extLst>
                      </p:cNvPr>
                      <p:cNvGrpSpPr>
                        <a:grpSpLocks/>
                      </p:cNvGrpSpPr>
                      <p:nvPr/>
                    </p:nvGrpSpPr>
                    <p:grpSpPr bwMode="auto">
                      <a:xfrm>
                        <a:off x="1020" y="820"/>
                        <a:ext cx="2435" cy="164"/>
                        <a:chOff x="1020" y="820"/>
                        <a:chExt cx="2435" cy="164"/>
                      </a:xfrm>
                    </p:grpSpPr>
                    <p:sp>
                      <p:nvSpPr>
                        <p:cNvPr id="20525" name="Rectangle 23">
                          <a:extLst>
                            <a:ext uri="{FF2B5EF4-FFF2-40B4-BE49-F238E27FC236}">
                              <a16:creationId xmlns:a16="http://schemas.microsoft.com/office/drawing/2014/main" id="{672E3662-CA41-B943-D842-DE85F0864E3F}"/>
                            </a:ext>
                          </a:extLst>
                        </p:cNvPr>
                        <p:cNvSpPr>
                          <a:spLocks noChangeArrowheads="1"/>
                        </p:cNvSpPr>
                        <p:nvPr/>
                      </p:nvSpPr>
                      <p:spPr bwMode="auto">
                        <a:xfrm>
                          <a:off x="1020" y="820"/>
                          <a:ext cx="2435" cy="164"/>
                        </a:xfrm>
                        <a:prstGeom prst="rect">
                          <a:avLst/>
                        </a:prstGeom>
                        <a:solidFill>
                          <a:srgbClr val="F1F1F1"/>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Times New Roman" panose="02020603050405020304" pitchFamily="18" charset="0"/>
                            </a:defRPr>
                          </a:lvl1pPr>
                          <a:lvl2pPr marL="742950" indent="-285750" eaLnBrk="0" hangingPunct="0">
                            <a:defRPr sz="2400">
                              <a:solidFill>
                                <a:schemeClr val="tx1"/>
                              </a:solidFill>
                              <a:latin typeface="Times New Roman" panose="02020603050405020304" pitchFamily="18" charset="0"/>
                            </a:defRPr>
                          </a:lvl2pPr>
                          <a:lvl3pPr marL="1143000" indent="-228600" eaLnBrk="0" hangingPunct="0">
                            <a:defRPr sz="2400">
                              <a:solidFill>
                                <a:schemeClr val="tx1"/>
                              </a:solidFill>
                              <a:latin typeface="Times New Roman" panose="02020603050405020304" pitchFamily="18" charset="0"/>
                            </a:defRPr>
                          </a:lvl3pPr>
                          <a:lvl4pPr marL="1600200" indent="-228600" eaLnBrk="0" hangingPunct="0">
                            <a:defRPr sz="2400">
                              <a:solidFill>
                                <a:schemeClr val="tx1"/>
                              </a:solidFill>
                              <a:latin typeface="Times New Roman" panose="02020603050405020304" pitchFamily="18" charset="0"/>
                            </a:defRPr>
                          </a:lvl4pPr>
                          <a:lvl5pPr marL="2057400" indent="-228600" eaLnBrk="0" hangingPunct="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r>
                            <a:rPr lang="en-US" altLang="en-US" sz="1100">
                              <a:solidFill>
                                <a:srgbClr val="000000"/>
                              </a:solidFill>
                              <a:latin typeface="Verdana" panose="020B0604030504040204" pitchFamily="34" charset="0"/>
                            </a:rPr>
                            <a:t>Greater than or equal</a:t>
                          </a:r>
                          <a:endParaRPr lang="en-US" altLang="en-US"/>
                        </a:p>
                      </p:txBody>
                    </p:sp>
                    <p:sp>
                      <p:nvSpPr>
                        <p:cNvPr id="20526" name="Rectangle 52">
                          <a:extLst>
                            <a:ext uri="{FF2B5EF4-FFF2-40B4-BE49-F238E27FC236}">
                              <a16:creationId xmlns:a16="http://schemas.microsoft.com/office/drawing/2014/main" id="{A96063D3-3A2D-6152-D775-EEE5EA5E8A1F}"/>
                            </a:ext>
                          </a:extLst>
                        </p:cNvPr>
                        <p:cNvSpPr>
                          <a:spLocks noChangeArrowheads="1"/>
                        </p:cNvSpPr>
                        <p:nvPr/>
                      </p:nvSpPr>
                      <p:spPr bwMode="auto">
                        <a:xfrm>
                          <a:off x="1020" y="820"/>
                          <a:ext cx="2435" cy="164"/>
                        </a:xfrm>
                        <a:prstGeom prst="rect">
                          <a:avLst/>
                        </a:prstGeom>
                        <a:noFill/>
                        <a:ln w="7">
                          <a:solidFill>
                            <a:srgbClr val="A0A0A0"/>
                          </a:solidFill>
                          <a:miter lim="800000"/>
                          <a:headEnd/>
                          <a:tailEnd/>
                        </a:ln>
                        <a:extLst>
                          <a:ext uri="{909E8E84-426E-40DD-AFC4-6F175D3DCCD1}">
                            <a14:hiddenFill xmlns:a14="http://schemas.microsoft.com/office/drawing/2010/main">
                              <a:solidFill>
                                <a:srgbClr val="FFFFFF"/>
                              </a:solidFill>
                            </a14:hiddenFill>
                          </a:ext>
                        </a:extLst>
                      </p:spPr>
                      <p:txBody>
                        <a:bodyPr/>
                        <a:lstStyle>
                          <a:lvl1pPr eaLnBrk="0" hangingPunct="0">
                            <a:defRPr sz="2400">
                              <a:solidFill>
                                <a:schemeClr val="tx1"/>
                              </a:solidFill>
                              <a:latin typeface="Times New Roman" panose="02020603050405020304" pitchFamily="18" charset="0"/>
                            </a:defRPr>
                          </a:lvl1pPr>
                          <a:lvl2pPr marL="742950" indent="-285750" eaLnBrk="0" hangingPunct="0">
                            <a:defRPr sz="2400">
                              <a:solidFill>
                                <a:schemeClr val="tx1"/>
                              </a:solidFill>
                              <a:latin typeface="Times New Roman" panose="02020603050405020304" pitchFamily="18" charset="0"/>
                            </a:defRPr>
                          </a:lvl2pPr>
                          <a:lvl3pPr marL="1143000" indent="-228600" eaLnBrk="0" hangingPunct="0">
                            <a:defRPr sz="2400">
                              <a:solidFill>
                                <a:schemeClr val="tx1"/>
                              </a:solidFill>
                              <a:latin typeface="Times New Roman" panose="02020603050405020304" pitchFamily="18" charset="0"/>
                            </a:defRPr>
                          </a:lvl3pPr>
                          <a:lvl4pPr marL="1600200" indent="-228600" eaLnBrk="0" hangingPunct="0">
                            <a:defRPr sz="2400">
                              <a:solidFill>
                                <a:schemeClr val="tx1"/>
                              </a:solidFill>
                              <a:latin typeface="Times New Roman" panose="02020603050405020304" pitchFamily="18" charset="0"/>
                            </a:defRPr>
                          </a:lvl4pPr>
                          <a:lvl5pPr marL="2057400" indent="-228600" eaLnBrk="0" hangingPunct="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a:p>
                      </p:txBody>
                    </p:sp>
                  </p:grpSp>
                  <p:grpSp>
                    <p:nvGrpSpPr>
                      <p:cNvPr id="20507" name="Group 55">
                        <a:extLst>
                          <a:ext uri="{FF2B5EF4-FFF2-40B4-BE49-F238E27FC236}">
                            <a16:creationId xmlns:a16="http://schemas.microsoft.com/office/drawing/2014/main" id="{54757EE8-8DAA-7113-167A-CAF15BF0BDF3}"/>
                          </a:ext>
                        </a:extLst>
                      </p:cNvPr>
                      <p:cNvGrpSpPr>
                        <a:grpSpLocks/>
                      </p:cNvGrpSpPr>
                      <p:nvPr/>
                    </p:nvGrpSpPr>
                    <p:grpSpPr bwMode="auto">
                      <a:xfrm>
                        <a:off x="0" y="984"/>
                        <a:ext cx="1020" cy="164"/>
                        <a:chOff x="0" y="984"/>
                        <a:chExt cx="1020" cy="164"/>
                      </a:xfrm>
                    </p:grpSpPr>
                    <p:sp>
                      <p:nvSpPr>
                        <p:cNvPr id="20523" name="Rectangle 24">
                          <a:extLst>
                            <a:ext uri="{FF2B5EF4-FFF2-40B4-BE49-F238E27FC236}">
                              <a16:creationId xmlns:a16="http://schemas.microsoft.com/office/drawing/2014/main" id="{50217B10-04BA-32E8-AE96-06FFA4BDFC3E}"/>
                            </a:ext>
                          </a:extLst>
                        </p:cNvPr>
                        <p:cNvSpPr>
                          <a:spLocks noChangeArrowheads="1"/>
                        </p:cNvSpPr>
                        <p:nvPr/>
                      </p:nvSpPr>
                      <p:spPr bwMode="auto">
                        <a:xfrm>
                          <a:off x="0" y="984"/>
                          <a:ext cx="1020" cy="164"/>
                        </a:xfrm>
                        <a:prstGeom prst="rect">
                          <a:avLst/>
                        </a:prstGeom>
                        <a:solidFill>
                          <a:srgbClr val="F1F1F1"/>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Times New Roman" panose="02020603050405020304" pitchFamily="18" charset="0"/>
                            </a:defRPr>
                          </a:lvl1pPr>
                          <a:lvl2pPr marL="742950" indent="-285750" eaLnBrk="0" hangingPunct="0">
                            <a:defRPr sz="2400">
                              <a:solidFill>
                                <a:schemeClr val="tx1"/>
                              </a:solidFill>
                              <a:latin typeface="Times New Roman" panose="02020603050405020304" pitchFamily="18" charset="0"/>
                            </a:defRPr>
                          </a:lvl2pPr>
                          <a:lvl3pPr marL="1143000" indent="-228600" eaLnBrk="0" hangingPunct="0">
                            <a:defRPr sz="2400">
                              <a:solidFill>
                                <a:schemeClr val="tx1"/>
                              </a:solidFill>
                              <a:latin typeface="Times New Roman" panose="02020603050405020304" pitchFamily="18" charset="0"/>
                            </a:defRPr>
                          </a:lvl3pPr>
                          <a:lvl4pPr marL="1600200" indent="-228600" eaLnBrk="0" hangingPunct="0">
                            <a:defRPr sz="2400">
                              <a:solidFill>
                                <a:schemeClr val="tx1"/>
                              </a:solidFill>
                              <a:latin typeface="Times New Roman" panose="02020603050405020304" pitchFamily="18" charset="0"/>
                            </a:defRPr>
                          </a:lvl4pPr>
                          <a:lvl5pPr marL="2057400" indent="-228600" eaLnBrk="0" hangingPunct="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r>
                            <a:rPr lang="en-US" altLang="en-US" sz="1100">
                              <a:solidFill>
                                <a:srgbClr val="000000"/>
                              </a:solidFill>
                              <a:latin typeface="Verdana" panose="020B0604030504040204" pitchFamily="34" charset="0"/>
                            </a:rPr>
                            <a:t>&lt;=</a:t>
                          </a:r>
                          <a:endParaRPr lang="en-US" altLang="en-US"/>
                        </a:p>
                      </p:txBody>
                    </p:sp>
                    <p:sp>
                      <p:nvSpPr>
                        <p:cNvPr id="20524" name="Rectangle 54">
                          <a:extLst>
                            <a:ext uri="{FF2B5EF4-FFF2-40B4-BE49-F238E27FC236}">
                              <a16:creationId xmlns:a16="http://schemas.microsoft.com/office/drawing/2014/main" id="{7282AD70-C370-9C50-BFAE-0A470D8D347B}"/>
                            </a:ext>
                          </a:extLst>
                        </p:cNvPr>
                        <p:cNvSpPr>
                          <a:spLocks noChangeArrowheads="1"/>
                        </p:cNvSpPr>
                        <p:nvPr/>
                      </p:nvSpPr>
                      <p:spPr bwMode="auto">
                        <a:xfrm>
                          <a:off x="0" y="984"/>
                          <a:ext cx="1020" cy="164"/>
                        </a:xfrm>
                        <a:prstGeom prst="rect">
                          <a:avLst/>
                        </a:prstGeom>
                        <a:noFill/>
                        <a:ln w="7">
                          <a:solidFill>
                            <a:srgbClr val="A0A0A0"/>
                          </a:solidFill>
                          <a:miter lim="800000"/>
                          <a:headEnd/>
                          <a:tailEnd/>
                        </a:ln>
                        <a:extLst>
                          <a:ext uri="{909E8E84-426E-40DD-AFC4-6F175D3DCCD1}">
                            <a14:hiddenFill xmlns:a14="http://schemas.microsoft.com/office/drawing/2010/main">
                              <a:solidFill>
                                <a:srgbClr val="FFFFFF"/>
                              </a:solidFill>
                            </a14:hiddenFill>
                          </a:ext>
                        </a:extLst>
                      </p:spPr>
                      <p:txBody>
                        <a:bodyPr/>
                        <a:lstStyle>
                          <a:lvl1pPr eaLnBrk="0" hangingPunct="0">
                            <a:defRPr sz="2400">
                              <a:solidFill>
                                <a:schemeClr val="tx1"/>
                              </a:solidFill>
                              <a:latin typeface="Times New Roman" panose="02020603050405020304" pitchFamily="18" charset="0"/>
                            </a:defRPr>
                          </a:lvl1pPr>
                          <a:lvl2pPr marL="742950" indent="-285750" eaLnBrk="0" hangingPunct="0">
                            <a:defRPr sz="2400">
                              <a:solidFill>
                                <a:schemeClr val="tx1"/>
                              </a:solidFill>
                              <a:latin typeface="Times New Roman" panose="02020603050405020304" pitchFamily="18" charset="0"/>
                            </a:defRPr>
                          </a:lvl2pPr>
                          <a:lvl3pPr marL="1143000" indent="-228600" eaLnBrk="0" hangingPunct="0">
                            <a:defRPr sz="2400">
                              <a:solidFill>
                                <a:schemeClr val="tx1"/>
                              </a:solidFill>
                              <a:latin typeface="Times New Roman" panose="02020603050405020304" pitchFamily="18" charset="0"/>
                            </a:defRPr>
                          </a:lvl3pPr>
                          <a:lvl4pPr marL="1600200" indent="-228600" eaLnBrk="0" hangingPunct="0">
                            <a:defRPr sz="2400">
                              <a:solidFill>
                                <a:schemeClr val="tx1"/>
                              </a:solidFill>
                              <a:latin typeface="Times New Roman" panose="02020603050405020304" pitchFamily="18" charset="0"/>
                            </a:defRPr>
                          </a:lvl4pPr>
                          <a:lvl5pPr marL="2057400" indent="-228600" eaLnBrk="0" hangingPunct="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a:p>
                      </p:txBody>
                    </p:sp>
                  </p:grpSp>
                  <p:grpSp>
                    <p:nvGrpSpPr>
                      <p:cNvPr id="20508" name="Group 57">
                        <a:extLst>
                          <a:ext uri="{FF2B5EF4-FFF2-40B4-BE49-F238E27FC236}">
                            <a16:creationId xmlns:a16="http://schemas.microsoft.com/office/drawing/2014/main" id="{CBAFFE39-E8EB-96B1-C369-E1CC2C31910A}"/>
                          </a:ext>
                        </a:extLst>
                      </p:cNvPr>
                      <p:cNvGrpSpPr>
                        <a:grpSpLocks/>
                      </p:cNvGrpSpPr>
                      <p:nvPr/>
                    </p:nvGrpSpPr>
                    <p:grpSpPr bwMode="auto">
                      <a:xfrm>
                        <a:off x="1020" y="984"/>
                        <a:ext cx="2435" cy="164"/>
                        <a:chOff x="1020" y="984"/>
                        <a:chExt cx="2435" cy="164"/>
                      </a:xfrm>
                    </p:grpSpPr>
                    <p:sp>
                      <p:nvSpPr>
                        <p:cNvPr id="20521" name="Rectangle 25">
                          <a:extLst>
                            <a:ext uri="{FF2B5EF4-FFF2-40B4-BE49-F238E27FC236}">
                              <a16:creationId xmlns:a16="http://schemas.microsoft.com/office/drawing/2014/main" id="{57413BAD-F488-7356-648B-0987BC3E9EC9}"/>
                            </a:ext>
                          </a:extLst>
                        </p:cNvPr>
                        <p:cNvSpPr>
                          <a:spLocks noChangeArrowheads="1"/>
                        </p:cNvSpPr>
                        <p:nvPr/>
                      </p:nvSpPr>
                      <p:spPr bwMode="auto">
                        <a:xfrm>
                          <a:off x="1020" y="984"/>
                          <a:ext cx="2435" cy="164"/>
                        </a:xfrm>
                        <a:prstGeom prst="rect">
                          <a:avLst/>
                        </a:prstGeom>
                        <a:solidFill>
                          <a:srgbClr val="F1F1F1"/>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Times New Roman" panose="02020603050405020304" pitchFamily="18" charset="0"/>
                            </a:defRPr>
                          </a:lvl1pPr>
                          <a:lvl2pPr marL="742950" indent="-285750" eaLnBrk="0" hangingPunct="0">
                            <a:defRPr sz="2400">
                              <a:solidFill>
                                <a:schemeClr val="tx1"/>
                              </a:solidFill>
                              <a:latin typeface="Times New Roman" panose="02020603050405020304" pitchFamily="18" charset="0"/>
                            </a:defRPr>
                          </a:lvl2pPr>
                          <a:lvl3pPr marL="1143000" indent="-228600" eaLnBrk="0" hangingPunct="0">
                            <a:defRPr sz="2400">
                              <a:solidFill>
                                <a:schemeClr val="tx1"/>
                              </a:solidFill>
                              <a:latin typeface="Times New Roman" panose="02020603050405020304" pitchFamily="18" charset="0"/>
                            </a:defRPr>
                          </a:lvl3pPr>
                          <a:lvl4pPr marL="1600200" indent="-228600" eaLnBrk="0" hangingPunct="0">
                            <a:defRPr sz="2400">
                              <a:solidFill>
                                <a:schemeClr val="tx1"/>
                              </a:solidFill>
                              <a:latin typeface="Times New Roman" panose="02020603050405020304" pitchFamily="18" charset="0"/>
                            </a:defRPr>
                          </a:lvl4pPr>
                          <a:lvl5pPr marL="2057400" indent="-228600" eaLnBrk="0" hangingPunct="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r>
                            <a:rPr lang="en-US" altLang="en-US" sz="1100">
                              <a:solidFill>
                                <a:srgbClr val="000000"/>
                              </a:solidFill>
                              <a:latin typeface="Verdana" panose="020B0604030504040204" pitchFamily="34" charset="0"/>
                            </a:rPr>
                            <a:t>Less than or equal</a:t>
                          </a:r>
                          <a:endParaRPr lang="en-US" altLang="en-US"/>
                        </a:p>
                      </p:txBody>
                    </p:sp>
                    <p:sp>
                      <p:nvSpPr>
                        <p:cNvPr id="20522" name="Rectangle 56">
                          <a:extLst>
                            <a:ext uri="{FF2B5EF4-FFF2-40B4-BE49-F238E27FC236}">
                              <a16:creationId xmlns:a16="http://schemas.microsoft.com/office/drawing/2014/main" id="{9F4CDCB0-C8F6-D57D-1177-2A4CC8B2DF59}"/>
                            </a:ext>
                          </a:extLst>
                        </p:cNvPr>
                        <p:cNvSpPr>
                          <a:spLocks noChangeArrowheads="1"/>
                        </p:cNvSpPr>
                        <p:nvPr/>
                      </p:nvSpPr>
                      <p:spPr bwMode="auto">
                        <a:xfrm>
                          <a:off x="1020" y="984"/>
                          <a:ext cx="2435" cy="164"/>
                        </a:xfrm>
                        <a:prstGeom prst="rect">
                          <a:avLst/>
                        </a:prstGeom>
                        <a:noFill/>
                        <a:ln w="7">
                          <a:solidFill>
                            <a:srgbClr val="A0A0A0"/>
                          </a:solidFill>
                          <a:miter lim="800000"/>
                          <a:headEnd/>
                          <a:tailEnd/>
                        </a:ln>
                        <a:extLst>
                          <a:ext uri="{909E8E84-426E-40DD-AFC4-6F175D3DCCD1}">
                            <a14:hiddenFill xmlns:a14="http://schemas.microsoft.com/office/drawing/2010/main">
                              <a:solidFill>
                                <a:srgbClr val="FFFFFF"/>
                              </a:solidFill>
                            </a14:hiddenFill>
                          </a:ext>
                        </a:extLst>
                      </p:spPr>
                      <p:txBody>
                        <a:bodyPr/>
                        <a:lstStyle>
                          <a:lvl1pPr eaLnBrk="0" hangingPunct="0">
                            <a:defRPr sz="2400">
                              <a:solidFill>
                                <a:schemeClr val="tx1"/>
                              </a:solidFill>
                              <a:latin typeface="Times New Roman" panose="02020603050405020304" pitchFamily="18" charset="0"/>
                            </a:defRPr>
                          </a:lvl1pPr>
                          <a:lvl2pPr marL="742950" indent="-285750" eaLnBrk="0" hangingPunct="0">
                            <a:defRPr sz="2400">
                              <a:solidFill>
                                <a:schemeClr val="tx1"/>
                              </a:solidFill>
                              <a:latin typeface="Times New Roman" panose="02020603050405020304" pitchFamily="18" charset="0"/>
                            </a:defRPr>
                          </a:lvl2pPr>
                          <a:lvl3pPr marL="1143000" indent="-228600" eaLnBrk="0" hangingPunct="0">
                            <a:defRPr sz="2400">
                              <a:solidFill>
                                <a:schemeClr val="tx1"/>
                              </a:solidFill>
                              <a:latin typeface="Times New Roman" panose="02020603050405020304" pitchFamily="18" charset="0"/>
                            </a:defRPr>
                          </a:lvl3pPr>
                          <a:lvl4pPr marL="1600200" indent="-228600" eaLnBrk="0" hangingPunct="0">
                            <a:defRPr sz="2400">
                              <a:solidFill>
                                <a:schemeClr val="tx1"/>
                              </a:solidFill>
                              <a:latin typeface="Times New Roman" panose="02020603050405020304" pitchFamily="18" charset="0"/>
                            </a:defRPr>
                          </a:lvl4pPr>
                          <a:lvl5pPr marL="2057400" indent="-228600" eaLnBrk="0" hangingPunct="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a:p>
                      </p:txBody>
                    </p:sp>
                  </p:grpSp>
                  <p:grpSp>
                    <p:nvGrpSpPr>
                      <p:cNvPr id="20509" name="Group 59">
                        <a:extLst>
                          <a:ext uri="{FF2B5EF4-FFF2-40B4-BE49-F238E27FC236}">
                            <a16:creationId xmlns:a16="http://schemas.microsoft.com/office/drawing/2014/main" id="{1B65626C-20CC-B34F-57F3-799B6D8CCB4C}"/>
                          </a:ext>
                        </a:extLst>
                      </p:cNvPr>
                      <p:cNvGrpSpPr>
                        <a:grpSpLocks/>
                      </p:cNvGrpSpPr>
                      <p:nvPr/>
                    </p:nvGrpSpPr>
                    <p:grpSpPr bwMode="auto">
                      <a:xfrm>
                        <a:off x="0" y="1148"/>
                        <a:ext cx="1020" cy="164"/>
                        <a:chOff x="0" y="1148"/>
                        <a:chExt cx="1020" cy="164"/>
                      </a:xfrm>
                    </p:grpSpPr>
                    <p:sp>
                      <p:nvSpPr>
                        <p:cNvPr id="20519" name="Rectangle 26">
                          <a:extLst>
                            <a:ext uri="{FF2B5EF4-FFF2-40B4-BE49-F238E27FC236}">
                              <a16:creationId xmlns:a16="http://schemas.microsoft.com/office/drawing/2014/main" id="{CE3D1B5A-5DC4-6DC5-6CA0-A65AA68E44F5}"/>
                            </a:ext>
                          </a:extLst>
                        </p:cNvPr>
                        <p:cNvSpPr>
                          <a:spLocks noChangeArrowheads="1"/>
                        </p:cNvSpPr>
                        <p:nvPr/>
                      </p:nvSpPr>
                      <p:spPr bwMode="auto">
                        <a:xfrm>
                          <a:off x="0" y="1148"/>
                          <a:ext cx="1020" cy="164"/>
                        </a:xfrm>
                        <a:prstGeom prst="rect">
                          <a:avLst/>
                        </a:prstGeom>
                        <a:solidFill>
                          <a:srgbClr val="F1F1F1"/>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Times New Roman" panose="02020603050405020304" pitchFamily="18" charset="0"/>
                            </a:defRPr>
                          </a:lvl1pPr>
                          <a:lvl2pPr marL="742950" indent="-285750" eaLnBrk="0" hangingPunct="0">
                            <a:defRPr sz="2400">
                              <a:solidFill>
                                <a:schemeClr val="tx1"/>
                              </a:solidFill>
                              <a:latin typeface="Times New Roman" panose="02020603050405020304" pitchFamily="18" charset="0"/>
                            </a:defRPr>
                          </a:lvl2pPr>
                          <a:lvl3pPr marL="1143000" indent="-228600" eaLnBrk="0" hangingPunct="0">
                            <a:defRPr sz="2400">
                              <a:solidFill>
                                <a:schemeClr val="tx1"/>
                              </a:solidFill>
                              <a:latin typeface="Times New Roman" panose="02020603050405020304" pitchFamily="18" charset="0"/>
                            </a:defRPr>
                          </a:lvl3pPr>
                          <a:lvl4pPr marL="1600200" indent="-228600" eaLnBrk="0" hangingPunct="0">
                            <a:defRPr sz="2400">
                              <a:solidFill>
                                <a:schemeClr val="tx1"/>
                              </a:solidFill>
                              <a:latin typeface="Times New Roman" panose="02020603050405020304" pitchFamily="18" charset="0"/>
                            </a:defRPr>
                          </a:lvl4pPr>
                          <a:lvl5pPr marL="2057400" indent="-228600" eaLnBrk="0" hangingPunct="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r>
                            <a:rPr lang="en-US" altLang="en-US" sz="1100">
                              <a:solidFill>
                                <a:srgbClr val="000000"/>
                              </a:solidFill>
                              <a:latin typeface="Verdana" panose="020B0604030504040204" pitchFamily="34" charset="0"/>
                            </a:rPr>
                            <a:t>BETWEEN</a:t>
                          </a:r>
                          <a:endParaRPr lang="en-US" altLang="en-US"/>
                        </a:p>
                      </p:txBody>
                    </p:sp>
                    <p:sp>
                      <p:nvSpPr>
                        <p:cNvPr id="20520" name="Rectangle 58">
                          <a:extLst>
                            <a:ext uri="{FF2B5EF4-FFF2-40B4-BE49-F238E27FC236}">
                              <a16:creationId xmlns:a16="http://schemas.microsoft.com/office/drawing/2014/main" id="{888FD2BD-E02F-7747-55FE-D7F4D60ACC85}"/>
                            </a:ext>
                          </a:extLst>
                        </p:cNvPr>
                        <p:cNvSpPr>
                          <a:spLocks noChangeArrowheads="1"/>
                        </p:cNvSpPr>
                        <p:nvPr/>
                      </p:nvSpPr>
                      <p:spPr bwMode="auto">
                        <a:xfrm>
                          <a:off x="0" y="1148"/>
                          <a:ext cx="1020" cy="164"/>
                        </a:xfrm>
                        <a:prstGeom prst="rect">
                          <a:avLst/>
                        </a:prstGeom>
                        <a:noFill/>
                        <a:ln w="7">
                          <a:solidFill>
                            <a:srgbClr val="A0A0A0"/>
                          </a:solidFill>
                          <a:miter lim="800000"/>
                          <a:headEnd/>
                          <a:tailEnd/>
                        </a:ln>
                        <a:extLst>
                          <a:ext uri="{909E8E84-426E-40DD-AFC4-6F175D3DCCD1}">
                            <a14:hiddenFill xmlns:a14="http://schemas.microsoft.com/office/drawing/2010/main">
                              <a:solidFill>
                                <a:srgbClr val="FFFFFF"/>
                              </a:solidFill>
                            </a14:hiddenFill>
                          </a:ext>
                        </a:extLst>
                      </p:spPr>
                      <p:txBody>
                        <a:bodyPr/>
                        <a:lstStyle>
                          <a:lvl1pPr eaLnBrk="0" hangingPunct="0">
                            <a:defRPr sz="2400">
                              <a:solidFill>
                                <a:schemeClr val="tx1"/>
                              </a:solidFill>
                              <a:latin typeface="Times New Roman" panose="02020603050405020304" pitchFamily="18" charset="0"/>
                            </a:defRPr>
                          </a:lvl1pPr>
                          <a:lvl2pPr marL="742950" indent="-285750" eaLnBrk="0" hangingPunct="0">
                            <a:defRPr sz="2400">
                              <a:solidFill>
                                <a:schemeClr val="tx1"/>
                              </a:solidFill>
                              <a:latin typeface="Times New Roman" panose="02020603050405020304" pitchFamily="18" charset="0"/>
                            </a:defRPr>
                          </a:lvl2pPr>
                          <a:lvl3pPr marL="1143000" indent="-228600" eaLnBrk="0" hangingPunct="0">
                            <a:defRPr sz="2400">
                              <a:solidFill>
                                <a:schemeClr val="tx1"/>
                              </a:solidFill>
                              <a:latin typeface="Times New Roman" panose="02020603050405020304" pitchFamily="18" charset="0"/>
                            </a:defRPr>
                          </a:lvl3pPr>
                          <a:lvl4pPr marL="1600200" indent="-228600" eaLnBrk="0" hangingPunct="0">
                            <a:defRPr sz="2400">
                              <a:solidFill>
                                <a:schemeClr val="tx1"/>
                              </a:solidFill>
                              <a:latin typeface="Times New Roman" panose="02020603050405020304" pitchFamily="18" charset="0"/>
                            </a:defRPr>
                          </a:lvl4pPr>
                          <a:lvl5pPr marL="2057400" indent="-228600" eaLnBrk="0" hangingPunct="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a:p>
                      </p:txBody>
                    </p:sp>
                  </p:grpSp>
                  <p:grpSp>
                    <p:nvGrpSpPr>
                      <p:cNvPr id="20510" name="Group 61">
                        <a:extLst>
                          <a:ext uri="{FF2B5EF4-FFF2-40B4-BE49-F238E27FC236}">
                            <a16:creationId xmlns:a16="http://schemas.microsoft.com/office/drawing/2014/main" id="{BAFDC44A-3713-DD32-6BE1-38BBB9A42707}"/>
                          </a:ext>
                        </a:extLst>
                      </p:cNvPr>
                      <p:cNvGrpSpPr>
                        <a:grpSpLocks/>
                      </p:cNvGrpSpPr>
                      <p:nvPr/>
                    </p:nvGrpSpPr>
                    <p:grpSpPr bwMode="auto">
                      <a:xfrm>
                        <a:off x="1020" y="1148"/>
                        <a:ext cx="2435" cy="164"/>
                        <a:chOff x="1020" y="1148"/>
                        <a:chExt cx="2435" cy="164"/>
                      </a:xfrm>
                    </p:grpSpPr>
                    <p:sp>
                      <p:nvSpPr>
                        <p:cNvPr id="20517" name="Rectangle 27">
                          <a:extLst>
                            <a:ext uri="{FF2B5EF4-FFF2-40B4-BE49-F238E27FC236}">
                              <a16:creationId xmlns:a16="http://schemas.microsoft.com/office/drawing/2014/main" id="{F6376644-4462-BDF2-EEC4-8AD87C937D07}"/>
                            </a:ext>
                          </a:extLst>
                        </p:cNvPr>
                        <p:cNvSpPr>
                          <a:spLocks noChangeArrowheads="1"/>
                        </p:cNvSpPr>
                        <p:nvPr/>
                      </p:nvSpPr>
                      <p:spPr bwMode="auto">
                        <a:xfrm>
                          <a:off x="1020" y="1148"/>
                          <a:ext cx="2435" cy="164"/>
                        </a:xfrm>
                        <a:prstGeom prst="rect">
                          <a:avLst/>
                        </a:prstGeom>
                        <a:solidFill>
                          <a:srgbClr val="F1F1F1"/>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Times New Roman" panose="02020603050405020304" pitchFamily="18" charset="0"/>
                            </a:defRPr>
                          </a:lvl1pPr>
                          <a:lvl2pPr marL="742950" indent="-285750" eaLnBrk="0" hangingPunct="0">
                            <a:defRPr sz="2400">
                              <a:solidFill>
                                <a:schemeClr val="tx1"/>
                              </a:solidFill>
                              <a:latin typeface="Times New Roman" panose="02020603050405020304" pitchFamily="18" charset="0"/>
                            </a:defRPr>
                          </a:lvl2pPr>
                          <a:lvl3pPr marL="1143000" indent="-228600" eaLnBrk="0" hangingPunct="0">
                            <a:defRPr sz="2400">
                              <a:solidFill>
                                <a:schemeClr val="tx1"/>
                              </a:solidFill>
                              <a:latin typeface="Times New Roman" panose="02020603050405020304" pitchFamily="18" charset="0"/>
                            </a:defRPr>
                          </a:lvl3pPr>
                          <a:lvl4pPr marL="1600200" indent="-228600" eaLnBrk="0" hangingPunct="0">
                            <a:defRPr sz="2400">
                              <a:solidFill>
                                <a:schemeClr val="tx1"/>
                              </a:solidFill>
                              <a:latin typeface="Times New Roman" panose="02020603050405020304" pitchFamily="18" charset="0"/>
                            </a:defRPr>
                          </a:lvl4pPr>
                          <a:lvl5pPr marL="2057400" indent="-228600" eaLnBrk="0" hangingPunct="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r>
                            <a:rPr lang="en-US" altLang="en-US" sz="1100">
                              <a:solidFill>
                                <a:srgbClr val="000000"/>
                              </a:solidFill>
                              <a:latin typeface="Verdana" panose="020B0604030504040204" pitchFamily="34" charset="0"/>
                            </a:rPr>
                            <a:t>Between an inclusive range</a:t>
                          </a:r>
                          <a:endParaRPr lang="en-US" altLang="en-US"/>
                        </a:p>
                      </p:txBody>
                    </p:sp>
                    <p:sp>
                      <p:nvSpPr>
                        <p:cNvPr id="20518" name="Rectangle 60">
                          <a:extLst>
                            <a:ext uri="{FF2B5EF4-FFF2-40B4-BE49-F238E27FC236}">
                              <a16:creationId xmlns:a16="http://schemas.microsoft.com/office/drawing/2014/main" id="{74A3E052-14CE-44DB-3EBF-0ACA1835AD2A}"/>
                            </a:ext>
                          </a:extLst>
                        </p:cNvPr>
                        <p:cNvSpPr>
                          <a:spLocks noChangeArrowheads="1"/>
                        </p:cNvSpPr>
                        <p:nvPr/>
                      </p:nvSpPr>
                      <p:spPr bwMode="auto">
                        <a:xfrm>
                          <a:off x="1020" y="1148"/>
                          <a:ext cx="2435" cy="164"/>
                        </a:xfrm>
                        <a:prstGeom prst="rect">
                          <a:avLst/>
                        </a:prstGeom>
                        <a:noFill/>
                        <a:ln w="7">
                          <a:solidFill>
                            <a:srgbClr val="A0A0A0"/>
                          </a:solidFill>
                          <a:miter lim="800000"/>
                          <a:headEnd/>
                          <a:tailEnd/>
                        </a:ln>
                        <a:extLst>
                          <a:ext uri="{909E8E84-426E-40DD-AFC4-6F175D3DCCD1}">
                            <a14:hiddenFill xmlns:a14="http://schemas.microsoft.com/office/drawing/2010/main">
                              <a:solidFill>
                                <a:srgbClr val="FFFFFF"/>
                              </a:solidFill>
                            </a14:hiddenFill>
                          </a:ext>
                        </a:extLst>
                      </p:spPr>
                      <p:txBody>
                        <a:bodyPr/>
                        <a:lstStyle>
                          <a:lvl1pPr eaLnBrk="0" hangingPunct="0">
                            <a:defRPr sz="2400">
                              <a:solidFill>
                                <a:schemeClr val="tx1"/>
                              </a:solidFill>
                              <a:latin typeface="Times New Roman" panose="02020603050405020304" pitchFamily="18" charset="0"/>
                            </a:defRPr>
                          </a:lvl1pPr>
                          <a:lvl2pPr marL="742950" indent="-285750" eaLnBrk="0" hangingPunct="0">
                            <a:defRPr sz="2400">
                              <a:solidFill>
                                <a:schemeClr val="tx1"/>
                              </a:solidFill>
                              <a:latin typeface="Times New Roman" panose="02020603050405020304" pitchFamily="18" charset="0"/>
                            </a:defRPr>
                          </a:lvl2pPr>
                          <a:lvl3pPr marL="1143000" indent="-228600" eaLnBrk="0" hangingPunct="0">
                            <a:defRPr sz="2400">
                              <a:solidFill>
                                <a:schemeClr val="tx1"/>
                              </a:solidFill>
                              <a:latin typeface="Times New Roman" panose="02020603050405020304" pitchFamily="18" charset="0"/>
                            </a:defRPr>
                          </a:lvl3pPr>
                          <a:lvl4pPr marL="1600200" indent="-228600" eaLnBrk="0" hangingPunct="0">
                            <a:defRPr sz="2400">
                              <a:solidFill>
                                <a:schemeClr val="tx1"/>
                              </a:solidFill>
                              <a:latin typeface="Times New Roman" panose="02020603050405020304" pitchFamily="18" charset="0"/>
                            </a:defRPr>
                          </a:lvl4pPr>
                          <a:lvl5pPr marL="2057400" indent="-228600" eaLnBrk="0" hangingPunct="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a:p>
                      </p:txBody>
                    </p:sp>
                  </p:grpSp>
                  <p:grpSp>
                    <p:nvGrpSpPr>
                      <p:cNvPr id="20511" name="Group 63">
                        <a:extLst>
                          <a:ext uri="{FF2B5EF4-FFF2-40B4-BE49-F238E27FC236}">
                            <a16:creationId xmlns:a16="http://schemas.microsoft.com/office/drawing/2014/main" id="{7F688D91-DEF1-9D0E-BCA8-69DD57934DC1}"/>
                          </a:ext>
                        </a:extLst>
                      </p:cNvPr>
                      <p:cNvGrpSpPr>
                        <a:grpSpLocks/>
                      </p:cNvGrpSpPr>
                      <p:nvPr/>
                    </p:nvGrpSpPr>
                    <p:grpSpPr bwMode="auto">
                      <a:xfrm>
                        <a:off x="0" y="1312"/>
                        <a:ext cx="1020" cy="394"/>
                        <a:chOff x="0" y="1312"/>
                        <a:chExt cx="1020" cy="394"/>
                      </a:xfrm>
                    </p:grpSpPr>
                    <p:sp>
                      <p:nvSpPr>
                        <p:cNvPr id="20515" name="Rectangle 28">
                          <a:extLst>
                            <a:ext uri="{FF2B5EF4-FFF2-40B4-BE49-F238E27FC236}">
                              <a16:creationId xmlns:a16="http://schemas.microsoft.com/office/drawing/2014/main" id="{175DF1F8-0D1D-AF7C-235F-BE56D249744F}"/>
                            </a:ext>
                          </a:extLst>
                        </p:cNvPr>
                        <p:cNvSpPr>
                          <a:spLocks noChangeArrowheads="1"/>
                        </p:cNvSpPr>
                        <p:nvPr/>
                      </p:nvSpPr>
                      <p:spPr bwMode="auto">
                        <a:xfrm>
                          <a:off x="0" y="1312"/>
                          <a:ext cx="1020" cy="394"/>
                        </a:xfrm>
                        <a:prstGeom prst="rect">
                          <a:avLst/>
                        </a:prstGeom>
                        <a:solidFill>
                          <a:srgbClr val="F1F1F1"/>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Times New Roman" panose="02020603050405020304" pitchFamily="18" charset="0"/>
                            </a:defRPr>
                          </a:lvl1pPr>
                          <a:lvl2pPr marL="742950" indent="-285750" eaLnBrk="0" hangingPunct="0">
                            <a:defRPr sz="2400">
                              <a:solidFill>
                                <a:schemeClr val="tx1"/>
                              </a:solidFill>
                              <a:latin typeface="Times New Roman" panose="02020603050405020304" pitchFamily="18" charset="0"/>
                            </a:defRPr>
                          </a:lvl2pPr>
                          <a:lvl3pPr marL="1143000" indent="-228600" eaLnBrk="0" hangingPunct="0">
                            <a:defRPr sz="2400">
                              <a:solidFill>
                                <a:schemeClr val="tx1"/>
                              </a:solidFill>
                              <a:latin typeface="Times New Roman" panose="02020603050405020304" pitchFamily="18" charset="0"/>
                            </a:defRPr>
                          </a:lvl3pPr>
                          <a:lvl4pPr marL="1600200" indent="-228600" eaLnBrk="0" hangingPunct="0">
                            <a:defRPr sz="2400">
                              <a:solidFill>
                                <a:schemeClr val="tx1"/>
                              </a:solidFill>
                              <a:latin typeface="Times New Roman" panose="02020603050405020304" pitchFamily="18" charset="0"/>
                            </a:defRPr>
                          </a:lvl4pPr>
                          <a:lvl5pPr marL="2057400" indent="-228600" eaLnBrk="0" hangingPunct="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r>
                            <a:rPr lang="en-US" altLang="en-US" sz="1100">
                              <a:solidFill>
                                <a:srgbClr val="000000"/>
                              </a:solidFill>
                              <a:latin typeface="Verdana" panose="020B0604030504040204" pitchFamily="34" charset="0"/>
                            </a:rPr>
                            <a:t>LIKE</a:t>
                          </a:r>
                          <a:endParaRPr lang="en-US" altLang="en-US"/>
                        </a:p>
                      </p:txBody>
                    </p:sp>
                    <p:sp>
                      <p:nvSpPr>
                        <p:cNvPr id="20516" name="Rectangle 62">
                          <a:extLst>
                            <a:ext uri="{FF2B5EF4-FFF2-40B4-BE49-F238E27FC236}">
                              <a16:creationId xmlns:a16="http://schemas.microsoft.com/office/drawing/2014/main" id="{5487FC9C-3FE9-A5BD-C415-8C6E94C36C87}"/>
                            </a:ext>
                          </a:extLst>
                        </p:cNvPr>
                        <p:cNvSpPr>
                          <a:spLocks noChangeArrowheads="1"/>
                        </p:cNvSpPr>
                        <p:nvPr/>
                      </p:nvSpPr>
                      <p:spPr bwMode="auto">
                        <a:xfrm>
                          <a:off x="0" y="1312"/>
                          <a:ext cx="1020" cy="394"/>
                        </a:xfrm>
                        <a:prstGeom prst="rect">
                          <a:avLst/>
                        </a:prstGeom>
                        <a:noFill/>
                        <a:ln w="7">
                          <a:solidFill>
                            <a:srgbClr val="A0A0A0"/>
                          </a:solidFill>
                          <a:miter lim="800000"/>
                          <a:headEnd/>
                          <a:tailEnd/>
                        </a:ln>
                        <a:extLst>
                          <a:ext uri="{909E8E84-426E-40DD-AFC4-6F175D3DCCD1}">
                            <a14:hiddenFill xmlns:a14="http://schemas.microsoft.com/office/drawing/2010/main">
                              <a:solidFill>
                                <a:srgbClr val="FFFFFF"/>
                              </a:solidFill>
                            </a14:hiddenFill>
                          </a:ext>
                        </a:extLst>
                      </p:spPr>
                      <p:txBody>
                        <a:bodyPr/>
                        <a:lstStyle>
                          <a:lvl1pPr eaLnBrk="0" hangingPunct="0">
                            <a:defRPr sz="2400">
                              <a:solidFill>
                                <a:schemeClr val="tx1"/>
                              </a:solidFill>
                              <a:latin typeface="Times New Roman" panose="02020603050405020304" pitchFamily="18" charset="0"/>
                            </a:defRPr>
                          </a:lvl1pPr>
                          <a:lvl2pPr marL="742950" indent="-285750" eaLnBrk="0" hangingPunct="0">
                            <a:defRPr sz="2400">
                              <a:solidFill>
                                <a:schemeClr val="tx1"/>
                              </a:solidFill>
                              <a:latin typeface="Times New Roman" panose="02020603050405020304" pitchFamily="18" charset="0"/>
                            </a:defRPr>
                          </a:lvl2pPr>
                          <a:lvl3pPr marL="1143000" indent="-228600" eaLnBrk="0" hangingPunct="0">
                            <a:defRPr sz="2400">
                              <a:solidFill>
                                <a:schemeClr val="tx1"/>
                              </a:solidFill>
                              <a:latin typeface="Times New Roman" panose="02020603050405020304" pitchFamily="18" charset="0"/>
                            </a:defRPr>
                          </a:lvl3pPr>
                          <a:lvl4pPr marL="1600200" indent="-228600" eaLnBrk="0" hangingPunct="0">
                            <a:defRPr sz="2400">
                              <a:solidFill>
                                <a:schemeClr val="tx1"/>
                              </a:solidFill>
                              <a:latin typeface="Times New Roman" panose="02020603050405020304" pitchFamily="18" charset="0"/>
                            </a:defRPr>
                          </a:lvl4pPr>
                          <a:lvl5pPr marL="2057400" indent="-228600" eaLnBrk="0" hangingPunct="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a:p>
                      </p:txBody>
                    </p:sp>
                  </p:grpSp>
                  <p:grpSp>
                    <p:nvGrpSpPr>
                      <p:cNvPr id="20512" name="Group 65">
                        <a:extLst>
                          <a:ext uri="{FF2B5EF4-FFF2-40B4-BE49-F238E27FC236}">
                            <a16:creationId xmlns:a16="http://schemas.microsoft.com/office/drawing/2014/main" id="{6DFB377D-A7BD-124C-1E94-C16894EFD975}"/>
                          </a:ext>
                        </a:extLst>
                      </p:cNvPr>
                      <p:cNvGrpSpPr>
                        <a:grpSpLocks/>
                      </p:cNvGrpSpPr>
                      <p:nvPr/>
                    </p:nvGrpSpPr>
                    <p:grpSpPr bwMode="auto">
                      <a:xfrm>
                        <a:off x="1020" y="1312"/>
                        <a:ext cx="2435" cy="394"/>
                        <a:chOff x="1020" y="1312"/>
                        <a:chExt cx="2435" cy="394"/>
                      </a:xfrm>
                    </p:grpSpPr>
                    <p:sp>
                      <p:nvSpPr>
                        <p:cNvPr id="20513" name="Rectangle 29">
                          <a:extLst>
                            <a:ext uri="{FF2B5EF4-FFF2-40B4-BE49-F238E27FC236}">
                              <a16:creationId xmlns:a16="http://schemas.microsoft.com/office/drawing/2014/main" id="{926ACB88-0518-6A42-B33F-A01F28AF36D4}"/>
                            </a:ext>
                          </a:extLst>
                        </p:cNvPr>
                        <p:cNvSpPr>
                          <a:spLocks noChangeArrowheads="1"/>
                        </p:cNvSpPr>
                        <p:nvPr/>
                      </p:nvSpPr>
                      <p:spPr bwMode="auto">
                        <a:xfrm>
                          <a:off x="1020" y="1312"/>
                          <a:ext cx="2435" cy="394"/>
                        </a:xfrm>
                        <a:prstGeom prst="rect">
                          <a:avLst/>
                        </a:prstGeom>
                        <a:solidFill>
                          <a:srgbClr val="F1F1F1"/>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Times New Roman" panose="02020603050405020304" pitchFamily="18" charset="0"/>
                            </a:defRPr>
                          </a:lvl1pPr>
                          <a:lvl2pPr marL="742950" indent="-285750" eaLnBrk="0" hangingPunct="0">
                            <a:defRPr sz="2400">
                              <a:solidFill>
                                <a:schemeClr val="tx1"/>
                              </a:solidFill>
                              <a:latin typeface="Times New Roman" panose="02020603050405020304" pitchFamily="18" charset="0"/>
                            </a:defRPr>
                          </a:lvl2pPr>
                          <a:lvl3pPr marL="1143000" indent="-228600" eaLnBrk="0" hangingPunct="0">
                            <a:defRPr sz="2400">
                              <a:solidFill>
                                <a:schemeClr val="tx1"/>
                              </a:solidFill>
                              <a:latin typeface="Times New Roman" panose="02020603050405020304" pitchFamily="18" charset="0"/>
                            </a:defRPr>
                          </a:lvl3pPr>
                          <a:lvl4pPr marL="1600200" indent="-228600" eaLnBrk="0" hangingPunct="0">
                            <a:defRPr sz="2400">
                              <a:solidFill>
                                <a:schemeClr val="tx1"/>
                              </a:solidFill>
                              <a:latin typeface="Times New Roman" panose="02020603050405020304" pitchFamily="18" charset="0"/>
                            </a:defRPr>
                          </a:lvl4pPr>
                          <a:lvl5pPr marL="2057400" indent="-228600" eaLnBrk="0" hangingPunct="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r>
                            <a:rPr lang="en-US" altLang="en-US" sz="1100">
                              <a:solidFill>
                                <a:srgbClr val="000000"/>
                              </a:solidFill>
                              <a:latin typeface="Verdana" panose="020B0604030504040204" pitchFamily="34" charset="0"/>
                            </a:rPr>
                            <a:t>Search for a pattern</a:t>
                          </a:r>
                          <a:endParaRPr lang="en-US" altLang="en-US"/>
                        </a:p>
                      </p:txBody>
                    </p:sp>
                    <p:sp>
                      <p:nvSpPr>
                        <p:cNvPr id="20514" name="Rectangle 64">
                          <a:extLst>
                            <a:ext uri="{FF2B5EF4-FFF2-40B4-BE49-F238E27FC236}">
                              <a16:creationId xmlns:a16="http://schemas.microsoft.com/office/drawing/2014/main" id="{80ED6CFE-3E63-B786-14D3-58766D8242EC}"/>
                            </a:ext>
                          </a:extLst>
                        </p:cNvPr>
                        <p:cNvSpPr>
                          <a:spLocks noChangeArrowheads="1"/>
                        </p:cNvSpPr>
                        <p:nvPr/>
                      </p:nvSpPr>
                      <p:spPr bwMode="auto">
                        <a:xfrm>
                          <a:off x="1020" y="1312"/>
                          <a:ext cx="2435" cy="394"/>
                        </a:xfrm>
                        <a:prstGeom prst="rect">
                          <a:avLst/>
                        </a:prstGeom>
                        <a:noFill/>
                        <a:ln w="7">
                          <a:solidFill>
                            <a:srgbClr val="A0A0A0"/>
                          </a:solidFill>
                          <a:miter lim="800000"/>
                          <a:headEnd/>
                          <a:tailEnd/>
                        </a:ln>
                        <a:extLst>
                          <a:ext uri="{909E8E84-426E-40DD-AFC4-6F175D3DCCD1}">
                            <a14:hiddenFill xmlns:a14="http://schemas.microsoft.com/office/drawing/2010/main">
                              <a:solidFill>
                                <a:srgbClr val="FFFFFF"/>
                              </a:solidFill>
                            </a14:hiddenFill>
                          </a:ext>
                        </a:extLst>
                      </p:spPr>
                      <p:txBody>
                        <a:bodyPr/>
                        <a:lstStyle>
                          <a:lvl1pPr eaLnBrk="0" hangingPunct="0">
                            <a:defRPr sz="2400">
                              <a:solidFill>
                                <a:schemeClr val="tx1"/>
                              </a:solidFill>
                              <a:latin typeface="Times New Roman" panose="02020603050405020304" pitchFamily="18" charset="0"/>
                            </a:defRPr>
                          </a:lvl1pPr>
                          <a:lvl2pPr marL="742950" indent="-285750" eaLnBrk="0" hangingPunct="0">
                            <a:defRPr sz="2400">
                              <a:solidFill>
                                <a:schemeClr val="tx1"/>
                              </a:solidFill>
                              <a:latin typeface="Times New Roman" panose="02020603050405020304" pitchFamily="18" charset="0"/>
                            </a:defRPr>
                          </a:lvl2pPr>
                          <a:lvl3pPr marL="1143000" indent="-228600" eaLnBrk="0" hangingPunct="0">
                            <a:defRPr sz="2400">
                              <a:solidFill>
                                <a:schemeClr val="tx1"/>
                              </a:solidFill>
                              <a:latin typeface="Times New Roman" panose="02020603050405020304" pitchFamily="18" charset="0"/>
                            </a:defRPr>
                          </a:lvl3pPr>
                          <a:lvl4pPr marL="1600200" indent="-228600" eaLnBrk="0" hangingPunct="0">
                            <a:defRPr sz="2400">
                              <a:solidFill>
                                <a:schemeClr val="tx1"/>
                              </a:solidFill>
                              <a:latin typeface="Times New Roman" panose="02020603050405020304" pitchFamily="18" charset="0"/>
                            </a:defRPr>
                          </a:lvl4pPr>
                          <a:lvl5pPr marL="2057400" indent="-228600" eaLnBrk="0" hangingPunct="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a:p>
                      </p:txBody>
                    </p:sp>
                  </p:grpSp>
                </p:grpSp>
                <p:sp>
                  <p:nvSpPr>
                    <p:cNvPr id="20494" name="Rectangle 67">
                      <a:extLst>
                        <a:ext uri="{FF2B5EF4-FFF2-40B4-BE49-F238E27FC236}">
                          <a16:creationId xmlns:a16="http://schemas.microsoft.com/office/drawing/2014/main" id="{2367E9CD-91F1-2203-64E2-85C718F1BBEF}"/>
                        </a:ext>
                      </a:extLst>
                    </p:cNvPr>
                    <p:cNvSpPr>
                      <a:spLocks noChangeArrowheads="1"/>
                    </p:cNvSpPr>
                    <p:nvPr/>
                  </p:nvSpPr>
                  <p:spPr bwMode="auto">
                    <a:xfrm>
                      <a:off x="-3" y="-3"/>
                      <a:ext cx="3461" cy="1712"/>
                    </a:xfrm>
                    <a:prstGeom prst="rect">
                      <a:avLst/>
                    </a:prstGeom>
                    <a:noFill/>
                    <a:ln w="9525">
                      <a:solidFill>
                        <a:srgbClr val="A0A0A0"/>
                      </a:solidFill>
                      <a:miter lim="800000"/>
                      <a:headEnd/>
                      <a:tailEnd/>
                    </a:ln>
                    <a:extLst>
                      <a:ext uri="{909E8E84-426E-40DD-AFC4-6F175D3DCCD1}">
                        <a14:hiddenFill xmlns:a14="http://schemas.microsoft.com/office/drawing/2010/main">
                          <a:solidFill>
                            <a:srgbClr val="FFFFFF"/>
                          </a:solidFill>
                        </a14:hiddenFill>
                      </a:ext>
                    </a:extLst>
                  </p:spPr>
                  <p:txBody>
                    <a:bodyPr/>
                    <a:lstStyle>
                      <a:lvl1pPr eaLnBrk="0" hangingPunct="0">
                        <a:defRPr sz="2400">
                          <a:solidFill>
                            <a:schemeClr val="tx1"/>
                          </a:solidFill>
                          <a:latin typeface="Times New Roman" panose="02020603050405020304" pitchFamily="18" charset="0"/>
                        </a:defRPr>
                      </a:lvl1pPr>
                      <a:lvl2pPr marL="742950" indent="-285750" eaLnBrk="0" hangingPunct="0">
                        <a:defRPr sz="2400">
                          <a:solidFill>
                            <a:schemeClr val="tx1"/>
                          </a:solidFill>
                          <a:latin typeface="Times New Roman" panose="02020603050405020304" pitchFamily="18" charset="0"/>
                        </a:defRPr>
                      </a:lvl2pPr>
                      <a:lvl3pPr marL="1143000" indent="-228600" eaLnBrk="0" hangingPunct="0">
                        <a:defRPr sz="2400">
                          <a:solidFill>
                            <a:schemeClr val="tx1"/>
                          </a:solidFill>
                          <a:latin typeface="Times New Roman" panose="02020603050405020304" pitchFamily="18" charset="0"/>
                        </a:defRPr>
                      </a:lvl3pPr>
                      <a:lvl4pPr marL="1600200" indent="-228600" eaLnBrk="0" hangingPunct="0">
                        <a:defRPr sz="2400">
                          <a:solidFill>
                            <a:schemeClr val="tx1"/>
                          </a:solidFill>
                          <a:latin typeface="Times New Roman" panose="02020603050405020304" pitchFamily="18" charset="0"/>
                        </a:defRPr>
                      </a:lvl4pPr>
                      <a:lvl5pPr marL="2057400" indent="-228600" eaLnBrk="0" hangingPunct="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a:p>
                  </p:txBody>
                </p:sp>
              </p:grpSp>
            </p:grpSp>
            <p:sp>
              <p:nvSpPr>
                <p:cNvPr id="20490" name="Rectangle 70">
                  <a:extLst>
                    <a:ext uri="{FF2B5EF4-FFF2-40B4-BE49-F238E27FC236}">
                      <a16:creationId xmlns:a16="http://schemas.microsoft.com/office/drawing/2014/main" id="{68108C06-BD05-5FF1-B6B2-2888BEA6D702}"/>
                    </a:ext>
                  </a:extLst>
                </p:cNvPr>
                <p:cNvSpPr>
                  <a:spLocks noChangeArrowheads="1"/>
                </p:cNvSpPr>
                <p:nvPr/>
              </p:nvSpPr>
              <p:spPr bwMode="auto">
                <a:xfrm>
                  <a:off x="0" y="0"/>
                  <a:ext cx="3461" cy="1712"/>
                </a:xfrm>
                <a:prstGeom prst="rect">
                  <a:avLst/>
                </a:prstGeom>
                <a:noFill/>
                <a:ln w="7">
                  <a:solidFill>
                    <a:srgbClr val="A0A0A0"/>
                  </a:solidFill>
                  <a:miter lim="800000"/>
                  <a:headEnd/>
                  <a:tailEnd/>
                </a:ln>
                <a:extLst>
                  <a:ext uri="{909E8E84-426E-40DD-AFC4-6F175D3DCCD1}">
                    <a14:hiddenFill xmlns:a14="http://schemas.microsoft.com/office/drawing/2010/main">
                      <a:solidFill>
                        <a:srgbClr val="FFFFFF"/>
                      </a:solidFill>
                    </a14:hiddenFill>
                  </a:ext>
                </a:extLst>
              </p:spPr>
              <p:txBody>
                <a:bodyPr/>
                <a:lstStyle>
                  <a:lvl1pPr eaLnBrk="0" hangingPunct="0">
                    <a:defRPr sz="2400">
                      <a:solidFill>
                        <a:schemeClr val="tx1"/>
                      </a:solidFill>
                      <a:latin typeface="Times New Roman" panose="02020603050405020304" pitchFamily="18" charset="0"/>
                    </a:defRPr>
                  </a:lvl1pPr>
                  <a:lvl2pPr marL="742950" indent="-285750" eaLnBrk="0" hangingPunct="0">
                    <a:defRPr sz="2400">
                      <a:solidFill>
                        <a:schemeClr val="tx1"/>
                      </a:solidFill>
                      <a:latin typeface="Times New Roman" panose="02020603050405020304" pitchFamily="18" charset="0"/>
                    </a:defRPr>
                  </a:lvl2pPr>
                  <a:lvl3pPr marL="1143000" indent="-228600" eaLnBrk="0" hangingPunct="0">
                    <a:defRPr sz="2400">
                      <a:solidFill>
                        <a:schemeClr val="tx1"/>
                      </a:solidFill>
                      <a:latin typeface="Times New Roman" panose="02020603050405020304" pitchFamily="18" charset="0"/>
                    </a:defRPr>
                  </a:lvl3pPr>
                  <a:lvl4pPr marL="1600200" indent="-228600" eaLnBrk="0" hangingPunct="0">
                    <a:defRPr sz="2400">
                      <a:solidFill>
                        <a:schemeClr val="tx1"/>
                      </a:solidFill>
                      <a:latin typeface="Times New Roman" panose="02020603050405020304" pitchFamily="18" charset="0"/>
                    </a:defRPr>
                  </a:lvl4pPr>
                  <a:lvl5pPr marL="2057400" indent="-228600" eaLnBrk="0" hangingPunct="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a:p>
              </p:txBody>
            </p:sp>
          </p:grpSp>
          <p:sp>
            <p:nvSpPr>
              <p:cNvPr id="20488" name="Rectangle 72">
                <a:extLst>
                  <a:ext uri="{FF2B5EF4-FFF2-40B4-BE49-F238E27FC236}">
                    <a16:creationId xmlns:a16="http://schemas.microsoft.com/office/drawing/2014/main" id="{BC971B1A-A9F4-13BE-0C33-90AA29EFA25D}"/>
                  </a:ext>
                </a:extLst>
              </p:cNvPr>
              <p:cNvSpPr>
                <a:spLocks noChangeArrowheads="1"/>
              </p:cNvSpPr>
              <p:nvPr/>
            </p:nvSpPr>
            <p:spPr bwMode="auto">
              <a:xfrm>
                <a:off x="-3" y="-3"/>
                <a:ext cx="3467" cy="1718"/>
              </a:xfrm>
              <a:prstGeom prst="rect">
                <a:avLst/>
              </a:prstGeom>
              <a:noFill/>
              <a:ln w="9525">
                <a:solidFill>
                  <a:srgbClr val="A0A0A0"/>
                </a:solidFill>
                <a:miter lim="800000"/>
                <a:headEnd/>
                <a:tailEnd/>
              </a:ln>
              <a:extLst>
                <a:ext uri="{909E8E84-426E-40DD-AFC4-6F175D3DCCD1}">
                  <a14:hiddenFill xmlns:a14="http://schemas.microsoft.com/office/drawing/2010/main">
                    <a:solidFill>
                      <a:srgbClr val="FFFFFF"/>
                    </a:solidFill>
                  </a14:hiddenFill>
                </a:ext>
              </a:extLst>
            </p:spPr>
            <p:txBody>
              <a:bodyPr/>
              <a:lstStyle>
                <a:lvl1pPr eaLnBrk="0" hangingPunct="0">
                  <a:defRPr sz="2400">
                    <a:solidFill>
                      <a:schemeClr val="tx1"/>
                    </a:solidFill>
                    <a:latin typeface="Times New Roman" panose="02020603050405020304" pitchFamily="18" charset="0"/>
                  </a:defRPr>
                </a:lvl1pPr>
                <a:lvl2pPr marL="742950" indent="-285750" eaLnBrk="0" hangingPunct="0">
                  <a:defRPr sz="2400">
                    <a:solidFill>
                      <a:schemeClr val="tx1"/>
                    </a:solidFill>
                    <a:latin typeface="Times New Roman" panose="02020603050405020304" pitchFamily="18" charset="0"/>
                  </a:defRPr>
                </a:lvl2pPr>
                <a:lvl3pPr marL="1143000" indent="-228600" eaLnBrk="0" hangingPunct="0">
                  <a:defRPr sz="2400">
                    <a:solidFill>
                      <a:schemeClr val="tx1"/>
                    </a:solidFill>
                    <a:latin typeface="Times New Roman" panose="02020603050405020304" pitchFamily="18" charset="0"/>
                  </a:defRPr>
                </a:lvl3pPr>
                <a:lvl4pPr marL="1600200" indent="-228600" eaLnBrk="0" hangingPunct="0">
                  <a:defRPr sz="2400">
                    <a:solidFill>
                      <a:schemeClr val="tx1"/>
                    </a:solidFill>
                    <a:latin typeface="Times New Roman" panose="02020603050405020304" pitchFamily="18" charset="0"/>
                  </a:defRPr>
                </a:lvl4pPr>
                <a:lvl5pPr marL="2057400" indent="-228600" eaLnBrk="0" hangingPunct="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a:p>
            </p:txBody>
          </p:sp>
        </p:grpSp>
      </p:grpSp>
      <p:sp>
        <p:nvSpPr>
          <p:cNvPr id="20484" name="Rectangle 75">
            <a:extLst>
              <a:ext uri="{FF2B5EF4-FFF2-40B4-BE49-F238E27FC236}">
                <a16:creationId xmlns:a16="http://schemas.microsoft.com/office/drawing/2014/main" id="{CF25C311-3F94-26CB-4F0B-18B58862BC4C}"/>
              </a:ext>
            </a:extLst>
          </p:cNvPr>
          <p:cNvSpPr>
            <a:spLocks noChangeArrowheads="1"/>
          </p:cNvSpPr>
          <p:nvPr/>
        </p:nvSpPr>
        <p:spPr bwMode="auto">
          <a:xfrm>
            <a:off x="2057400" y="5486401"/>
            <a:ext cx="8229600" cy="3667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2400">
                <a:solidFill>
                  <a:schemeClr val="tx1"/>
                </a:solidFill>
                <a:latin typeface="Times New Roman" panose="02020603050405020304" pitchFamily="18" charset="0"/>
              </a:defRPr>
            </a:lvl1pPr>
            <a:lvl2pPr marL="742950" indent="-285750" eaLnBrk="0" hangingPunct="0">
              <a:defRPr sz="2400">
                <a:solidFill>
                  <a:schemeClr val="tx1"/>
                </a:solidFill>
                <a:latin typeface="Times New Roman" panose="02020603050405020304" pitchFamily="18" charset="0"/>
              </a:defRPr>
            </a:lvl2pPr>
            <a:lvl3pPr marL="1143000" indent="-228600" eaLnBrk="0" hangingPunct="0">
              <a:defRPr sz="2400">
                <a:solidFill>
                  <a:schemeClr val="tx1"/>
                </a:solidFill>
                <a:latin typeface="Times New Roman" panose="02020603050405020304" pitchFamily="18" charset="0"/>
              </a:defRPr>
            </a:lvl3pPr>
            <a:lvl4pPr marL="1600200" indent="-228600" eaLnBrk="0" hangingPunct="0">
              <a:defRPr sz="2400">
                <a:solidFill>
                  <a:schemeClr val="tx1"/>
                </a:solidFill>
                <a:latin typeface="Times New Roman" panose="02020603050405020304" pitchFamily="18" charset="0"/>
              </a:defRPr>
            </a:lvl4pPr>
            <a:lvl5pPr marL="2057400" indent="-228600" eaLnBrk="0" hangingPunct="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spcBef>
                <a:spcPct val="50000"/>
              </a:spcBef>
            </a:pPr>
            <a:r>
              <a:rPr lang="en-US" altLang="en-US" sz="1800" b="1" i="1"/>
              <a:t>Note</a:t>
            </a:r>
            <a:r>
              <a:rPr lang="en-US" altLang="en-US" sz="1800"/>
              <a:t>: In some versions of SQL the &lt;&gt; operator may be written as !=</a:t>
            </a:r>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Rectangle 2">
            <a:extLst>
              <a:ext uri="{FF2B5EF4-FFF2-40B4-BE49-F238E27FC236}">
                <a16:creationId xmlns:a16="http://schemas.microsoft.com/office/drawing/2014/main" id="{DD09377A-63B6-65D5-38A4-5EFBB85E4888}"/>
              </a:ext>
            </a:extLst>
          </p:cNvPr>
          <p:cNvSpPr>
            <a:spLocks noGrp="1" noChangeArrowheads="1"/>
          </p:cNvSpPr>
          <p:nvPr>
            <p:ph type="title"/>
          </p:nvPr>
        </p:nvSpPr>
        <p:spPr>
          <a:xfrm>
            <a:off x="1981200" y="762001"/>
            <a:ext cx="8229600" cy="677108"/>
          </a:xfrm>
        </p:spPr>
        <p:txBody>
          <a:bodyPr/>
          <a:lstStyle/>
          <a:p>
            <a:pPr eaLnBrk="1" hangingPunct="1"/>
            <a:r>
              <a:rPr lang="en-US" altLang="en-US"/>
              <a:t>Using the WHERE Clause</a:t>
            </a:r>
          </a:p>
        </p:txBody>
      </p:sp>
      <p:sp>
        <p:nvSpPr>
          <p:cNvPr id="21507" name="Rectangle 3">
            <a:extLst>
              <a:ext uri="{FF2B5EF4-FFF2-40B4-BE49-F238E27FC236}">
                <a16:creationId xmlns:a16="http://schemas.microsoft.com/office/drawing/2014/main" id="{28CEC282-A70A-58D7-9BB3-A124314FD9EC}"/>
              </a:ext>
            </a:extLst>
          </p:cNvPr>
          <p:cNvSpPr>
            <a:spLocks noChangeArrowheads="1"/>
          </p:cNvSpPr>
          <p:nvPr/>
        </p:nvSpPr>
        <p:spPr bwMode="auto">
          <a:xfrm>
            <a:off x="2133600" y="1831976"/>
            <a:ext cx="8153400" cy="16602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2400">
                <a:solidFill>
                  <a:schemeClr val="tx1"/>
                </a:solidFill>
                <a:latin typeface="Times New Roman" panose="02020603050405020304" pitchFamily="18" charset="0"/>
              </a:defRPr>
            </a:lvl1pPr>
            <a:lvl2pPr marL="742950" indent="-285750" eaLnBrk="0" hangingPunct="0">
              <a:defRPr sz="2400">
                <a:solidFill>
                  <a:schemeClr val="tx1"/>
                </a:solidFill>
                <a:latin typeface="Times New Roman" panose="02020603050405020304" pitchFamily="18" charset="0"/>
              </a:defRPr>
            </a:lvl2pPr>
            <a:lvl3pPr marL="1143000" indent="-228600" eaLnBrk="0" hangingPunct="0">
              <a:defRPr sz="2400">
                <a:solidFill>
                  <a:schemeClr val="tx1"/>
                </a:solidFill>
                <a:latin typeface="Times New Roman" panose="02020603050405020304" pitchFamily="18" charset="0"/>
              </a:defRPr>
            </a:lvl3pPr>
            <a:lvl4pPr marL="1600200" indent="-228600" eaLnBrk="0" hangingPunct="0">
              <a:defRPr sz="2400">
                <a:solidFill>
                  <a:schemeClr val="tx1"/>
                </a:solidFill>
                <a:latin typeface="Times New Roman" panose="02020603050405020304" pitchFamily="18" charset="0"/>
              </a:defRPr>
            </a:lvl4pPr>
            <a:lvl5pPr marL="2057400" indent="-228600" eaLnBrk="0" hangingPunct="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spcBef>
                <a:spcPct val="50000"/>
              </a:spcBef>
            </a:pPr>
            <a:r>
              <a:rPr lang="en-US" altLang="en-US"/>
              <a:t>To select only the persons living in the city "Sandnes", we add a WHERE clause to the SELECT statement: </a:t>
            </a:r>
          </a:p>
          <a:p>
            <a:pPr algn="ctr" eaLnBrk="1" hangingPunct="1">
              <a:lnSpc>
                <a:spcPct val="60000"/>
              </a:lnSpc>
              <a:spcBef>
                <a:spcPct val="50000"/>
              </a:spcBef>
            </a:pPr>
            <a:r>
              <a:rPr lang="en-US" altLang="en-US">
                <a:solidFill>
                  <a:srgbClr val="FF0000"/>
                </a:solidFill>
              </a:rPr>
              <a:t>SELECT * FROM Persons</a:t>
            </a:r>
          </a:p>
          <a:p>
            <a:pPr algn="ctr" eaLnBrk="1" hangingPunct="1">
              <a:lnSpc>
                <a:spcPct val="60000"/>
              </a:lnSpc>
              <a:spcBef>
                <a:spcPct val="50000"/>
              </a:spcBef>
            </a:pPr>
            <a:r>
              <a:rPr lang="en-US" altLang="en-US">
                <a:solidFill>
                  <a:srgbClr val="FF0000"/>
                </a:solidFill>
              </a:rPr>
              <a:t>WHERE City='Sandnes' </a:t>
            </a:r>
          </a:p>
        </p:txBody>
      </p:sp>
      <p:grpSp>
        <p:nvGrpSpPr>
          <p:cNvPr id="21508" name="Group 102">
            <a:extLst>
              <a:ext uri="{FF2B5EF4-FFF2-40B4-BE49-F238E27FC236}">
                <a16:creationId xmlns:a16="http://schemas.microsoft.com/office/drawing/2014/main" id="{90096CE2-C2AC-F712-25EB-969B056F0D58}"/>
              </a:ext>
            </a:extLst>
          </p:cNvPr>
          <p:cNvGrpSpPr>
            <a:grpSpLocks/>
          </p:cNvGrpSpPr>
          <p:nvPr/>
        </p:nvGrpSpPr>
        <p:grpSpPr bwMode="auto">
          <a:xfrm>
            <a:off x="3276600" y="3581400"/>
            <a:ext cx="5562600" cy="1219200"/>
            <a:chOff x="-3" y="-3"/>
            <a:chExt cx="5770" cy="832"/>
          </a:xfrm>
        </p:grpSpPr>
        <p:sp>
          <p:nvSpPr>
            <p:cNvPr id="21580" name="Rectangle 17">
              <a:extLst>
                <a:ext uri="{FF2B5EF4-FFF2-40B4-BE49-F238E27FC236}">
                  <a16:creationId xmlns:a16="http://schemas.microsoft.com/office/drawing/2014/main" id="{7ADA0C30-7534-24B0-AAEA-E5F08470DDC3}"/>
                </a:ext>
              </a:extLst>
            </p:cNvPr>
            <p:cNvSpPr>
              <a:spLocks noChangeArrowheads="1"/>
            </p:cNvSpPr>
            <p:nvPr/>
          </p:nvSpPr>
          <p:spPr bwMode="auto">
            <a:xfrm>
              <a:off x="0" y="0"/>
              <a:ext cx="2756" cy="31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2400">
                  <a:solidFill>
                    <a:schemeClr val="tx1"/>
                  </a:solidFill>
                  <a:latin typeface="Times New Roman" panose="02020603050405020304" pitchFamily="18" charset="0"/>
                </a:defRPr>
              </a:lvl1pPr>
              <a:lvl2pPr marL="742950" indent="-285750" eaLnBrk="0" hangingPunct="0">
                <a:defRPr sz="2400">
                  <a:solidFill>
                    <a:schemeClr val="tx1"/>
                  </a:solidFill>
                  <a:latin typeface="Times New Roman" panose="02020603050405020304" pitchFamily="18" charset="0"/>
                </a:defRPr>
              </a:lvl2pPr>
              <a:lvl3pPr marL="1143000" indent="-228600" eaLnBrk="0" hangingPunct="0">
                <a:defRPr sz="2400">
                  <a:solidFill>
                    <a:schemeClr val="tx1"/>
                  </a:solidFill>
                  <a:latin typeface="Times New Roman" panose="02020603050405020304" pitchFamily="18" charset="0"/>
                </a:defRPr>
              </a:lvl3pPr>
              <a:lvl4pPr marL="1600200" indent="-228600" eaLnBrk="0" hangingPunct="0">
                <a:defRPr sz="2400">
                  <a:solidFill>
                    <a:schemeClr val="tx1"/>
                  </a:solidFill>
                  <a:latin typeface="Times New Roman" panose="02020603050405020304" pitchFamily="18" charset="0"/>
                </a:defRPr>
              </a:lvl4pPr>
              <a:lvl5pPr marL="2057400" indent="-228600" eaLnBrk="0" hangingPunct="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a:p>
          </p:txBody>
        </p:sp>
        <p:grpSp>
          <p:nvGrpSpPr>
            <p:cNvPr id="21581" name="Group 101">
              <a:extLst>
                <a:ext uri="{FF2B5EF4-FFF2-40B4-BE49-F238E27FC236}">
                  <a16:creationId xmlns:a16="http://schemas.microsoft.com/office/drawing/2014/main" id="{BD6CDBA2-9E4F-B449-01DE-F748746118DA}"/>
                </a:ext>
              </a:extLst>
            </p:cNvPr>
            <p:cNvGrpSpPr>
              <a:grpSpLocks/>
            </p:cNvGrpSpPr>
            <p:nvPr/>
          </p:nvGrpSpPr>
          <p:grpSpPr bwMode="auto">
            <a:xfrm>
              <a:off x="-3" y="-3"/>
              <a:ext cx="5770" cy="832"/>
              <a:chOff x="-3" y="-3"/>
              <a:chExt cx="5770" cy="832"/>
            </a:xfrm>
          </p:grpSpPr>
          <p:grpSp>
            <p:nvGrpSpPr>
              <p:cNvPr id="21582" name="Group 99">
                <a:extLst>
                  <a:ext uri="{FF2B5EF4-FFF2-40B4-BE49-F238E27FC236}">
                    <a16:creationId xmlns:a16="http://schemas.microsoft.com/office/drawing/2014/main" id="{69DA86DE-BFE3-38A4-F932-25D225F877B4}"/>
                  </a:ext>
                </a:extLst>
              </p:cNvPr>
              <p:cNvGrpSpPr>
                <a:grpSpLocks/>
              </p:cNvGrpSpPr>
              <p:nvPr/>
            </p:nvGrpSpPr>
            <p:grpSpPr bwMode="auto">
              <a:xfrm>
                <a:off x="0" y="0"/>
                <a:ext cx="5764" cy="826"/>
                <a:chOff x="0" y="0"/>
                <a:chExt cx="5764" cy="826"/>
              </a:xfrm>
            </p:grpSpPr>
            <p:grpSp>
              <p:nvGrpSpPr>
                <p:cNvPr id="21584" name="Group 97">
                  <a:extLst>
                    <a:ext uri="{FF2B5EF4-FFF2-40B4-BE49-F238E27FC236}">
                      <a16:creationId xmlns:a16="http://schemas.microsoft.com/office/drawing/2014/main" id="{7B8AD3A7-A42D-5EC7-2D95-BB415523BC92}"/>
                    </a:ext>
                  </a:extLst>
                </p:cNvPr>
                <p:cNvGrpSpPr>
                  <a:grpSpLocks/>
                </p:cNvGrpSpPr>
                <p:nvPr/>
              </p:nvGrpSpPr>
              <p:grpSpPr bwMode="auto">
                <a:xfrm>
                  <a:off x="0" y="0"/>
                  <a:ext cx="5764" cy="826"/>
                  <a:chOff x="-3" y="-3"/>
                  <a:chExt cx="5764" cy="826"/>
                </a:xfrm>
              </p:grpSpPr>
              <p:sp>
                <p:nvSpPr>
                  <p:cNvPr id="21586" name="Rectangle 18">
                    <a:extLst>
                      <a:ext uri="{FF2B5EF4-FFF2-40B4-BE49-F238E27FC236}">
                        <a16:creationId xmlns:a16="http://schemas.microsoft.com/office/drawing/2014/main" id="{5DC0C9D5-4E15-050A-653C-4E5039B7B9F4}"/>
                      </a:ext>
                    </a:extLst>
                  </p:cNvPr>
                  <p:cNvSpPr>
                    <a:spLocks noChangeArrowheads="1"/>
                  </p:cNvSpPr>
                  <p:nvPr/>
                </p:nvSpPr>
                <p:spPr bwMode="auto">
                  <a:xfrm>
                    <a:off x="0" y="0"/>
                    <a:ext cx="0" cy="315"/>
                  </a:xfrm>
                  <a:prstGeom prst="rect">
                    <a:avLst/>
                  </a:prstGeom>
                  <a:solidFill>
                    <a:srgbClr val="F1F1F1"/>
                  </a:solidFill>
                  <a:ln>
                    <a:noFill/>
                  </a:ln>
                  <a:extLs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2400">
                        <a:solidFill>
                          <a:schemeClr val="tx1"/>
                        </a:solidFill>
                        <a:latin typeface="Times New Roman" panose="02020603050405020304" pitchFamily="18" charset="0"/>
                      </a:defRPr>
                    </a:lvl1pPr>
                    <a:lvl2pPr marL="742950" indent="-285750" eaLnBrk="0" hangingPunct="0">
                      <a:defRPr sz="2400">
                        <a:solidFill>
                          <a:schemeClr val="tx1"/>
                        </a:solidFill>
                        <a:latin typeface="Times New Roman" panose="02020603050405020304" pitchFamily="18" charset="0"/>
                      </a:defRPr>
                    </a:lvl2pPr>
                    <a:lvl3pPr marL="1143000" indent="-228600" eaLnBrk="0" hangingPunct="0">
                      <a:defRPr sz="2400">
                        <a:solidFill>
                          <a:schemeClr val="tx1"/>
                        </a:solidFill>
                        <a:latin typeface="Times New Roman" panose="02020603050405020304" pitchFamily="18" charset="0"/>
                      </a:defRPr>
                    </a:lvl3pPr>
                    <a:lvl4pPr marL="1600200" indent="-228600" eaLnBrk="0" hangingPunct="0">
                      <a:defRPr sz="2400">
                        <a:solidFill>
                          <a:schemeClr val="tx1"/>
                        </a:solidFill>
                        <a:latin typeface="Times New Roman" panose="02020603050405020304" pitchFamily="18" charset="0"/>
                      </a:defRPr>
                    </a:lvl4pPr>
                    <a:lvl5pPr marL="2057400" indent="-228600" eaLnBrk="0" hangingPunct="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a:p>
                </p:txBody>
              </p:sp>
              <p:grpSp>
                <p:nvGrpSpPr>
                  <p:cNvPr id="21587" name="Group 96">
                    <a:extLst>
                      <a:ext uri="{FF2B5EF4-FFF2-40B4-BE49-F238E27FC236}">
                        <a16:creationId xmlns:a16="http://schemas.microsoft.com/office/drawing/2014/main" id="{722AA906-E1BB-151F-4A8C-AE9DA399DBD1}"/>
                      </a:ext>
                    </a:extLst>
                  </p:cNvPr>
                  <p:cNvGrpSpPr>
                    <a:grpSpLocks/>
                  </p:cNvGrpSpPr>
                  <p:nvPr/>
                </p:nvGrpSpPr>
                <p:grpSpPr bwMode="auto">
                  <a:xfrm>
                    <a:off x="-3" y="-3"/>
                    <a:ext cx="5764" cy="826"/>
                    <a:chOff x="-3" y="-3"/>
                    <a:chExt cx="5764" cy="826"/>
                  </a:xfrm>
                </p:grpSpPr>
                <p:grpSp>
                  <p:nvGrpSpPr>
                    <p:cNvPr id="21588" name="Group 94">
                      <a:extLst>
                        <a:ext uri="{FF2B5EF4-FFF2-40B4-BE49-F238E27FC236}">
                          <a16:creationId xmlns:a16="http://schemas.microsoft.com/office/drawing/2014/main" id="{E00CD678-E4A0-EA4D-19B3-AEA5EDE38B55}"/>
                        </a:ext>
                      </a:extLst>
                    </p:cNvPr>
                    <p:cNvGrpSpPr>
                      <a:grpSpLocks/>
                    </p:cNvGrpSpPr>
                    <p:nvPr/>
                  </p:nvGrpSpPr>
                  <p:grpSpPr bwMode="auto">
                    <a:xfrm>
                      <a:off x="0" y="0"/>
                      <a:ext cx="5758" cy="820"/>
                      <a:chOff x="0" y="0"/>
                      <a:chExt cx="5758" cy="820"/>
                    </a:xfrm>
                  </p:grpSpPr>
                  <p:grpSp>
                    <p:nvGrpSpPr>
                      <p:cNvPr id="21590" name="Group 45">
                        <a:extLst>
                          <a:ext uri="{FF2B5EF4-FFF2-40B4-BE49-F238E27FC236}">
                            <a16:creationId xmlns:a16="http://schemas.microsoft.com/office/drawing/2014/main" id="{6A1AC5C8-8FE2-FE7C-C632-D1272DB02653}"/>
                          </a:ext>
                        </a:extLst>
                      </p:cNvPr>
                      <p:cNvGrpSpPr>
                        <a:grpSpLocks/>
                      </p:cNvGrpSpPr>
                      <p:nvPr/>
                    </p:nvGrpSpPr>
                    <p:grpSpPr bwMode="auto">
                      <a:xfrm>
                        <a:off x="0" y="0"/>
                        <a:ext cx="1233" cy="164"/>
                        <a:chOff x="0" y="0"/>
                        <a:chExt cx="1233" cy="164"/>
                      </a:xfrm>
                    </p:grpSpPr>
                    <p:sp>
                      <p:nvSpPr>
                        <p:cNvPr id="21663" name="Rectangle 19">
                          <a:extLst>
                            <a:ext uri="{FF2B5EF4-FFF2-40B4-BE49-F238E27FC236}">
                              <a16:creationId xmlns:a16="http://schemas.microsoft.com/office/drawing/2014/main" id="{3A8E69AF-513B-97B2-6BB2-4A2B892FD8C3}"/>
                            </a:ext>
                          </a:extLst>
                        </p:cNvPr>
                        <p:cNvSpPr>
                          <a:spLocks noChangeArrowheads="1"/>
                        </p:cNvSpPr>
                        <p:nvPr/>
                      </p:nvSpPr>
                      <p:spPr bwMode="auto">
                        <a:xfrm>
                          <a:off x="0" y="0"/>
                          <a:ext cx="1233" cy="164"/>
                        </a:xfrm>
                        <a:prstGeom prst="rect">
                          <a:avLst/>
                        </a:prstGeom>
                        <a:solidFill>
                          <a:srgbClr val="F1F1F1"/>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Times New Roman" panose="02020603050405020304" pitchFamily="18" charset="0"/>
                            </a:defRPr>
                          </a:lvl1pPr>
                          <a:lvl2pPr marL="742950" indent="-285750" eaLnBrk="0" hangingPunct="0">
                            <a:defRPr sz="2400">
                              <a:solidFill>
                                <a:schemeClr val="tx1"/>
                              </a:solidFill>
                              <a:latin typeface="Times New Roman" panose="02020603050405020304" pitchFamily="18" charset="0"/>
                            </a:defRPr>
                          </a:lvl2pPr>
                          <a:lvl3pPr marL="1143000" indent="-228600" eaLnBrk="0" hangingPunct="0">
                            <a:defRPr sz="2400">
                              <a:solidFill>
                                <a:schemeClr val="tx1"/>
                              </a:solidFill>
                              <a:latin typeface="Times New Roman" panose="02020603050405020304" pitchFamily="18" charset="0"/>
                            </a:defRPr>
                          </a:lvl3pPr>
                          <a:lvl4pPr marL="1600200" indent="-228600" eaLnBrk="0" hangingPunct="0">
                            <a:defRPr sz="2400">
                              <a:solidFill>
                                <a:schemeClr val="tx1"/>
                              </a:solidFill>
                              <a:latin typeface="Times New Roman" panose="02020603050405020304" pitchFamily="18" charset="0"/>
                            </a:defRPr>
                          </a:lvl4pPr>
                          <a:lvl5pPr marL="2057400" indent="-228600" eaLnBrk="0" hangingPunct="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r>
                            <a:rPr lang="en-US" altLang="en-US" sz="1100" b="1">
                              <a:solidFill>
                                <a:srgbClr val="000000"/>
                              </a:solidFill>
                              <a:latin typeface="Verdana" panose="020B0604030504040204" pitchFamily="34" charset="0"/>
                            </a:rPr>
                            <a:t>LastName</a:t>
                          </a:r>
                          <a:endParaRPr lang="en-US" altLang="en-US"/>
                        </a:p>
                      </p:txBody>
                    </p:sp>
                    <p:sp>
                      <p:nvSpPr>
                        <p:cNvPr id="21664" name="Rectangle 44">
                          <a:extLst>
                            <a:ext uri="{FF2B5EF4-FFF2-40B4-BE49-F238E27FC236}">
                              <a16:creationId xmlns:a16="http://schemas.microsoft.com/office/drawing/2014/main" id="{9319CD96-4D41-179A-D38B-F38CE13D79B0}"/>
                            </a:ext>
                          </a:extLst>
                        </p:cNvPr>
                        <p:cNvSpPr>
                          <a:spLocks noChangeArrowheads="1"/>
                        </p:cNvSpPr>
                        <p:nvPr/>
                      </p:nvSpPr>
                      <p:spPr bwMode="auto">
                        <a:xfrm>
                          <a:off x="0" y="0"/>
                          <a:ext cx="1233" cy="164"/>
                        </a:xfrm>
                        <a:prstGeom prst="rect">
                          <a:avLst/>
                        </a:prstGeom>
                        <a:noFill/>
                        <a:ln w="7">
                          <a:solidFill>
                            <a:srgbClr val="A0A0A0"/>
                          </a:solidFill>
                          <a:miter lim="800000"/>
                          <a:headEnd/>
                          <a:tailEnd/>
                        </a:ln>
                        <a:extLst>
                          <a:ext uri="{909E8E84-426E-40DD-AFC4-6F175D3DCCD1}">
                            <a14:hiddenFill xmlns:a14="http://schemas.microsoft.com/office/drawing/2010/main">
                              <a:solidFill>
                                <a:srgbClr val="FFFFFF"/>
                              </a:solidFill>
                            </a14:hiddenFill>
                          </a:ext>
                        </a:extLst>
                      </p:spPr>
                      <p:txBody>
                        <a:bodyPr/>
                        <a:lstStyle>
                          <a:lvl1pPr eaLnBrk="0" hangingPunct="0">
                            <a:defRPr sz="2400">
                              <a:solidFill>
                                <a:schemeClr val="tx1"/>
                              </a:solidFill>
                              <a:latin typeface="Times New Roman" panose="02020603050405020304" pitchFamily="18" charset="0"/>
                            </a:defRPr>
                          </a:lvl1pPr>
                          <a:lvl2pPr marL="742950" indent="-285750" eaLnBrk="0" hangingPunct="0">
                            <a:defRPr sz="2400">
                              <a:solidFill>
                                <a:schemeClr val="tx1"/>
                              </a:solidFill>
                              <a:latin typeface="Times New Roman" panose="02020603050405020304" pitchFamily="18" charset="0"/>
                            </a:defRPr>
                          </a:lvl2pPr>
                          <a:lvl3pPr marL="1143000" indent="-228600" eaLnBrk="0" hangingPunct="0">
                            <a:defRPr sz="2400">
                              <a:solidFill>
                                <a:schemeClr val="tx1"/>
                              </a:solidFill>
                              <a:latin typeface="Times New Roman" panose="02020603050405020304" pitchFamily="18" charset="0"/>
                            </a:defRPr>
                          </a:lvl3pPr>
                          <a:lvl4pPr marL="1600200" indent="-228600" eaLnBrk="0" hangingPunct="0">
                            <a:defRPr sz="2400">
                              <a:solidFill>
                                <a:schemeClr val="tx1"/>
                              </a:solidFill>
                              <a:latin typeface="Times New Roman" panose="02020603050405020304" pitchFamily="18" charset="0"/>
                            </a:defRPr>
                          </a:lvl4pPr>
                          <a:lvl5pPr marL="2057400" indent="-228600" eaLnBrk="0" hangingPunct="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a:p>
                      </p:txBody>
                    </p:sp>
                  </p:grpSp>
                  <p:grpSp>
                    <p:nvGrpSpPr>
                      <p:cNvPr id="21591" name="Group 47">
                        <a:extLst>
                          <a:ext uri="{FF2B5EF4-FFF2-40B4-BE49-F238E27FC236}">
                            <a16:creationId xmlns:a16="http://schemas.microsoft.com/office/drawing/2014/main" id="{61241BA1-4604-3BD5-D929-7DD0244C095A}"/>
                          </a:ext>
                        </a:extLst>
                      </p:cNvPr>
                      <p:cNvGrpSpPr>
                        <a:grpSpLocks/>
                      </p:cNvGrpSpPr>
                      <p:nvPr/>
                    </p:nvGrpSpPr>
                    <p:grpSpPr bwMode="auto">
                      <a:xfrm>
                        <a:off x="1233" y="0"/>
                        <a:ext cx="1266" cy="164"/>
                        <a:chOff x="1233" y="0"/>
                        <a:chExt cx="1266" cy="164"/>
                      </a:xfrm>
                    </p:grpSpPr>
                    <p:sp>
                      <p:nvSpPr>
                        <p:cNvPr id="21661" name="Rectangle 20">
                          <a:extLst>
                            <a:ext uri="{FF2B5EF4-FFF2-40B4-BE49-F238E27FC236}">
                              <a16:creationId xmlns:a16="http://schemas.microsoft.com/office/drawing/2014/main" id="{4CCD198F-4512-6B55-206E-C588820F46BD}"/>
                            </a:ext>
                          </a:extLst>
                        </p:cNvPr>
                        <p:cNvSpPr>
                          <a:spLocks noChangeArrowheads="1"/>
                        </p:cNvSpPr>
                        <p:nvPr/>
                      </p:nvSpPr>
                      <p:spPr bwMode="auto">
                        <a:xfrm>
                          <a:off x="1233" y="0"/>
                          <a:ext cx="1266" cy="164"/>
                        </a:xfrm>
                        <a:prstGeom prst="rect">
                          <a:avLst/>
                        </a:prstGeom>
                        <a:solidFill>
                          <a:srgbClr val="F1F1F1"/>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Times New Roman" panose="02020603050405020304" pitchFamily="18" charset="0"/>
                            </a:defRPr>
                          </a:lvl1pPr>
                          <a:lvl2pPr marL="742950" indent="-285750" eaLnBrk="0" hangingPunct="0">
                            <a:defRPr sz="2400">
                              <a:solidFill>
                                <a:schemeClr val="tx1"/>
                              </a:solidFill>
                              <a:latin typeface="Times New Roman" panose="02020603050405020304" pitchFamily="18" charset="0"/>
                            </a:defRPr>
                          </a:lvl2pPr>
                          <a:lvl3pPr marL="1143000" indent="-228600" eaLnBrk="0" hangingPunct="0">
                            <a:defRPr sz="2400">
                              <a:solidFill>
                                <a:schemeClr val="tx1"/>
                              </a:solidFill>
                              <a:latin typeface="Times New Roman" panose="02020603050405020304" pitchFamily="18" charset="0"/>
                            </a:defRPr>
                          </a:lvl3pPr>
                          <a:lvl4pPr marL="1600200" indent="-228600" eaLnBrk="0" hangingPunct="0">
                            <a:defRPr sz="2400">
                              <a:solidFill>
                                <a:schemeClr val="tx1"/>
                              </a:solidFill>
                              <a:latin typeface="Times New Roman" panose="02020603050405020304" pitchFamily="18" charset="0"/>
                            </a:defRPr>
                          </a:lvl4pPr>
                          <a:lvl5pPr marL="2057400" indent="-228600" eaLnBrk="0" hangingPunct="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r>
                            <a:rPr lang="en-US" altLang="en-US" sz="1100" b="1">
                              <a:solidFill>
                                <a:srgbClr val="000000"/>
                              </a:solidFill>
                              <a:latin typeface="Verdana" panose="020B0604030504040204" pitchFamily="34" charset="0"/>
                            </a:rPr>
                            <a:t>FirstName</a:t>
                          </a:r>
                          <a:endParaRPr lang="en-US" altLang="en-US"/>
                        </a:p>
                      </p:txBody>
                    </p:sp>
                    <p:sp>
                      <p:nvSpPr>
                        <p:cNvPr id="21662" name="Rectangle 46">
                          <a:extLst>
                            <a:ext uri="{FF2B5EF4-FFF2-40B4-BE49-F238E27FC236}">
                              <a16:creationId xmlns:a16="http://schemas.microsoft.com/office/drawing/2014/main" id="{1CD6F005-BC2C-BDDA-50B2-60B933EBA511}"/>
                            </a:ext>
                          </a:extLst>
                        </p:cNvPr>
                        <p:cNvSpPr>
                          <a:spLocks noChangeArrowheads="1"/>
                        </p:cNvSpPr>
                        <p:nvPr/>
                      </p:nvSpPr>
                      <p:spPr bwMode="auto">
                        <a:xfrm>
                          <a:off x="1233" y="0"/>
                          <a:ext cx="1266" cy="164"/>
                        </a:xfrm>
                        <a:prstGeom prst="rect">
                          <a:avLst/>
                        </a:prstGeom>
                        <a:noFill/>
                        <a:ln w="7">
                          <a:solidFill>
                            <a:srgbClr val="A0A0A0"/>
                          </a:solidFill>
                          <a:miter lim="800000"/>
                          <a:headEnd/>
                          <a:tailEnd/>
                        </a:ln>
                        <a:extLst>
                          <a:ext uri="{909E8E84-426E-40DD-AFC4-6F175D3DCCD1}">
                            <a14:hiddenFill xmlns:a14="http://schemas.microsoft.com/office/drawing/2010/main">
                              <a:solidFill>
                                <a:srgbClr val="FFFFFF"/>
                              </a:solidFill>
                            </a14:hiddenFill>
                          </a:ext>
                        </a:extLst>
                      </p:spPr>
                      <p:txBody>
                        <a:bodyPr/>
                        <a:lstStyle>
                          <a:lvl1pPr eaLnBrk="0" hangingPunct="0">
                            <a:defRPr sz="2400">
                              <a:solidFill>
                                <a:schemeClr val="tx1"/>
                              </a:solidFill>
                              <a:latin typeface="Times New Roman" panose="02020603050405020304" pitchFamily="18" charset="0"/>
                            </a:defRPr>
                          </a:lvl1pPr>
                          <a:lvl2pPr marL="742950" indent="-285750" eaLnBrk="0" hangingPunct="0">
                            <a:defRPr sz="2400">
                              <a:solidFill>
                                <a:schemeClr val="tx1"/>
                              </a:solidFill>
                              <a:latin typeface="Times New Roman" panose="02020603050405020304" pitchFamily="18" charset="0"/>
                            </a:defRPr>
                          </a:lvl2pPr>
                          <a:lvl3pPr marL="1143000" indent="-228600" eaLnBrk="0" hangingPunct="0">
                            <a:defRPr sz="2400">
                              <a:solidFill>
                                <a:schemeClr val="tx1"/>
                              </a:solidFill>
                              <a:latin typeface="Times New Roman" panose="02020603050405020304" pitchFamily="18" charset="0"/>
                            </a:defRPr>
                          </a:lvl3pPr>
                          <a:lvl4pPr marL="1600200" indent="-228600" eaLnBrk="0" hangingPunct="0">
                            <a:defRPr sz="2400">
                              <a:solidFill>
                                <a:schemeClr val="tx1"/>
                              </a:solidFill>
                              <a:latin typeface="Times New Roman" panose="02020603050405020304" pitchFamily="18" charset="0"/>
                            </a:defRPr>
                          </a:lvl4pPr>
                          <a:lvl5pPr marL="2057400" indent="-228600" eaLnBrk="0" hangingPunct="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a:p>
                      </p:txBody>
                    </p:sp>
                  </p:grpSp>
                  <p:grpSp>
                    <p:nvGrpSpPr>
                      <p:cNvPr id="21592" name="Group 49">
                        <a:extLst>
                          <a:ext uri="{FF2B5EF4-FFF2-40B4-BE49-F238E27FC236}">
                            <a16:creationId xmlns:a16="http://schemas.microsoft.com/office/drawing/2014/main" id="{B78B57A5-8E84-6BDB-C7F3-A9EF172B3692}"/>
                          </a:ext>
                        </a:extLst>
                      </p:cNvPr>
                      <p:cNvGrpSpPr>
                        <a:grpSpLocks/>
                      </p:cNvGrpSpPr>
                      <p:nvPr/>
                    </p:nvGrpSpPr>
                    <p:grpSpPr bwMode="auto">
                      <a:xfrm>
                        <a:off x="2499" y="0"/>
                        <a:ext cx="1410" cy="164"/>
                        <a:chOff x="2499" y="0"/>
                        <a:chExt cx="1410" cy="164"/>
                      </a:xfrm>
                    </p:grpSpPr>
                    <p:sp>
                      <p:nvSpPr>
                        <p:cNvPr id="21659" name="Rectangle 21">
                          <a:extLst>
                            <a:ext uri="{FF2B5EF4-FFF2-40B4-BE49-F238E27FC236}">
                              <a16:creationId xmlns:a16="http://schemas.microsoft.com/office/drawing/2014/main" id="{C7E1E6C2-7DFC-3E1A-0420-68B644A831D5}"/>
                            </a:ext>
                          </a:extLst>
                        </p:cNvPr>
                        <p:cNvSpPr>
                          <a:spLocks noChangeArrowheads="1"/>
                        </p:cNvSpPr>
                        <p:nvPr/>
                      </p:nvSpPr>
                      <p:spPr bwMode="auto">
                        <a:xfrm>
                          <a:off x="2499" y="0"/>
                          <a:ext cx="1410" cy="164"/>
                        </a:xfrm>
                        <a:prstGeom prst="rect">
                          <a:avLst/>
                        </a:prstGeom>
                        <a:solidFill>
                          <a:srgbClr val="F1F1F1"/>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Times New Roman" panose="02020603050405020304" pitchFamily="18" charset="0"/>
                            </a:defRPr>
                          </a:lvl1pPr>
                          <a:lvl2pPr marL="742950" indent="-285750" eaLnBrk="0" hangingPunct="0">
                            <a:defRPr sz="2400">
                              <a:solidFill>
                                <a:schemeClr val="tx1"/>
                              </a:solidFill>
                              <a:latin typeface="Times New Roman" panose="02020603050405020304" pitchFamily="18" charset="0"/>
                            </a:defRPr>
                          </a:lvl2pPr>
                          <a:lvl3pPr marL="1143000" indent="-228600" eaLnBrk="0" hangingPunct="0">
                            <a:defRPr sz="2400">
                              <a:solidFill>
                                <a:schemeClr val="tx1"/>
                              </a:solidFill>
                              <a:latin typeface="Times New Roman" panose="02020603050405020304" pitchFamily="18" charset="0"/>
                            </a:defRPr>
                          </a:lvl3pPr>
                          <a:lvl4pPr marL="1600200" indent="-228600" eaLnBrk="0" hangingPunct="0">
                            <a:defRPr sz="2400">
                              <a:solidFill>
                                <a:schemeClr val="tx1"/>
                              </a:solidFill>
                              <a:latin typeface="Times New Roman" panose="02020603050405020304" pitchFamily="18" charset="0"/>
                            </a:defRPr>
                          </a:lvl4pPr>
                          <a:lvl5pPr marL="2057400" indent="-228600" eaLnBrk="0" hangingPunct="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r>
                            <a:rPr lang="en-US" altLang="en-US" sz="1100" b="1">
                              <a:solidFill>
                                <a:srgbClr val="000000"/>
                              </a:solidFill>
                              <a:latin typeface="Verdana" panose="020B0604030504040204" pitchFamily="34" charset="0"/>
                            </a:rPr>
                            <a:t>Address</a:t>
                          </a:r>
                          <a:endParaRPr lang="en-US" altLang="en-US"/>
                        </a:p>
                      </p:txBody>
                    </p:sp>
                    <p:sp>
                      <p:nvSpPr>
                        <p:cNvPr id="21660" name="Rectangle 48">
                          <a:extLst>
                            <a:ext uri="{FF2B5EF4-FFF2-40B4-BE49-F238E27FC236}">
                              <a16:creationId xmlns:a16="http://schemas.microsoft.com/office/drawing/2014/main" id="{C3C9B69E-52B4-9177-2381-FD2194AB4A40}"/>
                            </a:ext>
                          </a:extLst>
                        </p:cNvPr>
                        <p:cNvSpPr>
                          <a:spLocks noChangeArrowheads="1"/>
                        </p:cNvSpPr>
                        <p:nvPr/>
                      </p:nvSpPr>
                      <p:spPr bwMode="auto">
                        <a:xfrm>
                          <a:off x="2499" y="0"/>
                          <a:ext cx="1410" cy="164"/>
                        </a:xfrm>
                        <a:prstGeom prst="rect">
                          <a:avLst/>
                        </a:prstGeom>
                        <a:noFill/>
                        <a:ln w="7">
                          <a:solidFill>
                            <a:srgbClr val="A0A0A0"/>
                          </a:solidFill>
                          <a:miter lim="800000"/>
                          <a:headEnd/>
                          <a:tailEnd/>
                        </a:ln>
                        <a:extLst>
                          <a:ext uri="{909E8E84-426E-40DD-AFC4-6F175D3DCCD1}">
                            <a14:hiddenFill xmlns:a14="http://schemas.microsoft.com/office/drawing/2010/main">
                              <a:solidFill>
                                <a:srgbClr val="FFFFFF"/>
                              </a:solidFill>
                            </a14:hiddenFill>
                          </a:ext>
                        </a:extLst>
                      </p:spPr>
                      <p:txBody>
                        <a:bodyPr/>
                        <a:lstStyle>
                          <a:lvl1pPr eaLnBrk="0" hangingPunct="0">
                            <a:defRPr sz="2400">
                              <a:solidFill>
                                <a:schemeClr val="tx1"/>
                              </a:solidFill>
                              <a:latin typeface="Times New Roman" panose="02020603050405020304" pitchFamily="18" charset="0"/>
                            </a:defRPr>
                          </a:lvl1pPr>
                          <a:lvl2pPr marL="742950" indent="-285750" eaLnBrk="0" hangingPunct="0">
                            <a:defRPr sz="2400">
                              <a:solidFill>
                                <a:schemeClr val="tx1"/>
                              </a:solidFill>
                              <a:latin typeface="Times New Roman" panose="02020603050405020304" pitchFamily="18" charset="0"/>
                            </a:defRPr>
                          </a:lvl2pPr>
                          <a:lvl3pPr marL="1143000" indent="-228600" eaLnBrk="0" hangingPunct="0">
                            <a:defRPr sz="2400">
                              <a:solidFill>
                                <a:schemeClr val="tx1"/>
                              </a:solidFill>
                              <a:latin typeface="Times New Roman" panose="02020603050405020304" pitchFamily="18" charset="0"/>
                            </a:defRPr>
                          </a:lvl3pPr>
                          <a:lvl4pPr marL="1600200" indent="-228600" eaLnBrk="0" hangingPunct="0">
                            <a:defRPr sz="2400">
                              <a:solidFill>
                                <a:schemeClr val="tx1"/>
                              </a:solidFill>
                              <a:latin typeface="Times New Roman" panose="02020603050405020304" pitchFamily="18" charset="0"/>
                            </a:defRPr>
                          </a:lvl4pPr>
                          <a:lvl5pPr marL="2057400" indent="-228600" eaLnBrk="0" hangingPunct="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a:p>
                      </p:txBody>
                    </p:sp>
                  </p:grpSp>
                  <p:grpSp>
                    <p:nvGrpSpPr>
                      <p:cNvPr id="21593" name="Group 51">
                        <a:extLst>
                          <a:ext uri="{FF2B5EF4-FFF2-40B4-BE49-F238E27FC236}">
                            <a16:creationId xmlns:a16="http://schemas.microsoft.com/office/drawing/2014/main" id="{BC1875D5-8080-DC22-C401-7A001B4A2CFC}"/>
                          </a:ext>
                        </a:extLst>
                      </p:cNvPr>
                      <p:cNvGrpSpPr>
                        <a:grpSpLocks/>
                      </p:cNvGrpSpPr>
                      <p:nvPr/>
                    </p:nvGrpSpPr>
                    <p:grpSpPr bwMode="auto">
                      <a:xfrm>
                        <a:off x="3909" y="0"/>
                        <a:ext cx="1156" cy="164"/>
                        <a:chOff x="3909" y="0"/>
                        <a:chExt cx="1156" cy="164"/>
                      </a:xfrm>
                    </p:grpSpPr>
                    <p:sp>
                      <p:nvSpPr>
                        <p:cNvPr id="21657" name="Rectangle 22">
                          <a:extLst>
                            <a:ext uri="{FF2B5EF4-FFF2-40B4-BE49-F238E27FC236}">
                              <a16:creationId xmlns:a16="http://schemas.microsoft.com/office/drawing/2014/main" id="{30A4989D-6988-256A-87AB-45D2AC1A7713}"/>
                            </a:ext>
                          </a:extLst>
                        </p:cNvPr>
                        <p:cNvSpPr>
                          <a:spLocks noChangeArrowheads="1"/>
                        </p:cNvSpPr>
                        <p:nvPr/>
                      </p:nvSpPr>
                      <p:spPr bwMode="auto">
                        <a:xfrm>
                          <a:off x="3909" y="0"/>
                          <a:ext cx="1156" cy="164"/>
                        </a:xfrm>
                        <a:prstGeom prst="rect">
                          <a:avLst/>
                        </a:prstGeom>
                        <a:solidFill>
                          <a:srgbClr val="F1F1F1"/>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Times New Roman" panose="02020603050405020304" pitchFamily="18" charset="0"/>
                            </a:defRPr>
                          </a:lvl1pPr>
                          <a:lvl2pPr marL="742950" indent="-285750" eaLnBrk="0" hangingPunct="0">
                            <a:defRPr sz="2400">
                              <a:solidFill>
                                <a:schemeClr val="tx1"/>
                              </a:solidFill>
                              <a:latin typeface="Times New Roman" panose="02020603050405020304" pitchFamily="18" charset="0"/>
                            </a:defRPr>
                          </a:lvl2pPr>
                          <a:lvl3pPr marL="1143000" indent="-228600" eaLnBrk="0" hangingPunct="0">
                            <a:defRPr sz="2400">
                              <a:solidFill>
                                <a:schemeClr val="tx1"/>
                              </a:solidFill>
                              <a:latin typeface="Times New Roman" panose="02020603050405020304" pitchFamily="18" charset="0"/>
                            </a:defRPr>
                          </a:lvl3pPr>
                          <a:lvl4pPr marL="1600200" indent="-228600" eaLnBrk="0" hangingPunct="0">
                            <a:defRPr sz="2400">
                              <a:solidFill>
                                <a:schemeClr val="tx1"/>
                              </a:solidFill>
                              <a:latin typeface="Times New Roman" panose="02020603050405020304" pitchFamily="18" charset="0"/>
                            </a:defRPr>
                          </a:lvl4pPr>
                          <a:lvl5pPr marL="2057400" indent="-228600" eaLnBrk="0" hangingPunct="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r>
                            <a:rPr lang="en-US" altLang="en-US" sz="1100" b="1">
                              <a:solidFill>
                                <a:srgbClr val="000000"/>
                              </a:solidFill>
                              <a:latin typeface="Verdana" panose="020B0604030504040204" pitchFamily="34" charset="0"/>
                            </a:rPr>
                            <a:t>City</a:t>
                          </a:r>
                          <a:endParaRPr lang="en-US" altLang="en-US"/>
                        </a:p>
                      </p:txBody>
                    </p:sp>
                    <p:sp>
                      <p:nvSpPr>
                        <p:cNvPr id="21658" name="Rectangle 50">
                          <a:extLst>
                            <a:ext uri="{FF2B5EF4-FFF2-40B4-BE49-F238E27FC236}">
                              <a16:creationId xmlns:a16="http://schemas.microsoft.com/office/drawing/2014/main" id="{284EADB6-7111-0B1E-F1B8-2DC4D007357B}"/>
                            </a:ext>
                          </a:extLst>
                        </p:cNvPr>
                        <p:cNvSpPr>
                          <a:spLocks noChangeArrowheads="1"/>
                        </p:cNvSpPr>
                        <p:nvPr/>
                      </p:nvSpPr>
                      <p:spPr bwMode="auto">
                        <a:xfrm>
                          <a:off x="3909" y="0"/>
                          <a:ext cx="1156" cy="164"/>
                        </a:xfrm>
                        <a:prstGeom prst="rect">
                          <a:avLst/>
                        </a:prstGeom>
                        <a:noFill/>
                        <a:ln w="7">
                          <a:solidFill>
                            <a:srgbClr val="A0A0A0"/>
                          </a:solidFill>
                          <a:miter lim="800000"/>
                          <a:headEnd/>
                          <a:tailEnd/>
                        </a:ln>
                        <a:extLst>
                          <a:ext uri="{909E8E84-426E-40DD-AFC4-6F175D3DCCD1}">
                            <a14:hiddenFill xmlns:a14="http://schemas.microsoft.com/office/drawing/2010/main">
                              <a:solidFill>
                                <a:srgbClr val="FFFFFF"/>
                              </a:solidFill>
                            </a14:hiddenFill>
                          </a:ext>
                        </a:extLst>
                      </p:spPr>
                      <p:txBody>
                        <a:bodyPr/>
                        <a:lstStyle>
                          <a:lvl1pPr eaLnBrk="0" hangingPunct="0">
                            <a:defRPr sz="2400">
                              <a:solidFill>
                                <a:schemeClr val="tx1"/>
                              </a:solidFill>
                              <a:latin typeface="Times New Roman" panose="02020603050405020304" pitchFamily="18" charset="0"/>
                            </a:defRPr>
                          </a:lvl1pPr>
                          <a:lvl2pPr marL="742950" indent="-285750" eaLnBrk="0" hangingPunct="0">
                            <a:defRPr sz="2400">
                              <a:solidFill>
                                <a:schemeClr val="tx1"/>
                              </a:solidFill>
                              <a:latin typeface="Times New Roman" panose="02020603050405020304" pitchFamily="18" charset="0"/>
                            </a:defRPr>
                          </a:lvl2pPr>
                          <a:lvl3pPr marL="1143000" indent="-228600" eaLnBrk="0" hangingPunct="0">
                            <a:defRPr sz="2400">
                              <a:solidFill>
                                <a:schemeClr val="tx1"/>
                              </a:solidFill>
                              <a:latin typeface="Times New Roman" panose="02020603050405020304" pitchFamily="18" charset="0"/>
                            </a:defRPr>
                          </a:lvl3pPr>
                          <a:lvl4pPr marL="1600200" indent="-228600" eaLnBrk="0" hangingPunct="0">
                            <a:defRPr sz="2400">
                              <a:solidFill>
                                <a:schemeClr val="tx1"/>
                              </a:solidFill>
                              <a:latin typeface="Times New Roman" panose="02020603050405020304" pitchFamily="18" charset="0"/>
                            </a:defRPr>
                          </a:lvl4pPr>
                          <a:lvl5pPr marL="2057400" indent="-228600" eaLnBrk="0" hangingPunct="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a:p>
                      </p:txBody>
                    </p:sp>
                  </p:grpSp>
                  <p:grpSp>
                    <p:nvGrpSpPr>
                      <p:cNvPr id="21594" name="Group 53">
                        <a:extLst>
                          <a:ext uri="{FF2B5EF4-FFF2-40B4-BE49-F238E27FC236}">
                            <a16:creationId xmlns:a16="http://schemas.microsoft.com/office/drawing/2014/main" id="{1B0C4DAB-46D2-A81A-B983-8B5BE7ADA53B}"/>
                          </a:ext>
                        </a:extLst>
                      </p:cNvPr>
                      <p:cNvGrpSpPr>
                        <a:grpSpLocks/>
                      </p:cNvGrpSpPr>
                      <p:nvPr/>
                    </p:nvGrpSpPr>
                    <p:grpSpPr bwMode="auto">
                      <a:xfrm>
                        <a:off x="5065" y="0"/>
                        <a:ext cx="693" cy="164"/>
                        <a:chOff x="5065" y="0"/>
                        <a:chExt cx="693" cy="164"/>
                      </a:xfrm>
                    </p:grpSpPr>
                    <p:sp>
                      <p:nvSpPr>
                        <p:cNvPr id="21655" name="Rectangle 23">
                          <a:extLst>
                            <a:ext uri="{FF2B5EF4-FFF2-40B4-BE49-F238E27FC236}">
                              <a16:creationId xmlns:a16="http://schemas.microsoft.com/office/drawing/2014/main" id="{A45EA7E5-8D36-C163-1E93-C13E85E97AB5}"/>
                            </a:ext>
                          </a:extLst>
                        </p:cNvPr>
                        <p:cNvSpPr>
                          <a:spLocks noChangeArrowheads="1"/>
                        </p:cNvSpPr>
                        <p:nvPr/>
                      </p:nvSpPr>
                      <p:spPr bwMode="auto">
                        <a:xfrm>
                          <a:off x="5065" y="0"/>
                          <a:ext cx="693" cy="164"/>
                        </a:xfrm>
                        <a:prstGeom prst="rect">
                          <a:avLst/>
                        </a:prstGeom>
                        <a:solidFill>
                          <a:srgbClr val="F1F1F1"/>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Times New Roman" panose="02020603050405020304" pitchFamily="18" charset="0"/>
                            </a:defRPr>
                          </a:lvl1pPr>
                          <a:lvl2pPr marL="742950" indent="-285750" eaLnBrk="0" hangingPunct="0">
                            <a:defRPr sz="2400">
                              <a:solidFill>
                                <a:schemeClr val="tx1"/>
                              </a:solidFill>
                              <a:latin typeface="Times New Roman" panose="02020603050405020304" pitchFamily="18" charset="0"/>
                            </a:defRPr>
                          </a:lvl2pPr>
                          <a:lvl3pPr marL="1143000" indent="-228600" eaLnBrk="0" hangingPunct="0">
                            <a:defRPr sz="2400">
                              <a:solidFill>
                                <a:schemeClr val="tx1"/>
                              </a:solidFill>
                              <a:latin typeface="Times New Roman" panose="02020603050405020304" pitchFamily="18" charset="0"/>
                            </a:defRPr>
                          </a:lvl3pPr>
                          <a:lvl4pPr marL="1600200" indent="-228600" eaLnBrk="0" hangingPunct="0">
                            <a:defRPr sz="2400">
                              <a:solidFill>
                                <a:schemeClr val="tx1"/>
                              </a:solidFill>
                              <a:latin typeface="Times New Roman" panose="02020603050405020304" pitchFamily="18" charset="0"/>
                            </a:defRPr>
                          </a:lvl4pPr>
                          <a:lvl5pPr marL="2057400" indent="-228600" eaLnBrk="0" hangingPunct="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r>
                            <a:rPr lang="en-US" altLang="en-US" sz="1100" b="1">
                              <a:solidFill>
                                <a:srgbClr val="000000"/>
                              </a:solidFill>
                              <a:latin typeface="Verdana" panose="020B0604030504040204" pitchFamily="34" charset="0"/>
                            </a:rPr>
                            <a:t>Year</a:t>
                          </a:r>
                          <a:endParaRPr lang="en-US" altLang="en-US"/>
                        </a:p>
                      </p:txBody>
                    </p:sp>
                    <p:sp>
                      <p:nvSpPr>
                        <p:cNvPr id="21656" name="Rectangle 52">
                          <a:extLst>
                            <a:ext uri="{FF2B5EF4-FFF2-40B4-BE49-F238E27FC236}">
                              <a16:creationId xmlns:a16="http://schemas.microsoft.com/office/drawing/2014/main" id="{89033802-D2B1-3025-C465-6B5F609DF969}"/>
                            </a:ext>
                          </a:extLst>
                        </p:cNvPr>
                        <p:cNvSpPr>
                          <a:spLocks noChangeArrowheads="1"/>
                        </p:cNvSpPr>
                        <p:nvPr/>
                      </p:nvSpPr>
                      <p:spPr bwMode="auto">
                        <a:xfrm>
                          <a:off x="5065" y="0"/>
                          <a:ext cx="693" cy="164"/>
                        </a:xfrm>
                        <a:prstGeom prst="rect">
                          <a:avLst/>
                        </a:prstGeom>
                        <a:noFill/>
                        <a:ln w="7">
                          <a:solidFill>
                            <a:srgbClr val="A0A0A0"/>
                          </a:solidFill>
                          <a:miter lim="800000"/>
                          <a:headEnd/>
                          <a:tailEnd/>
                        </a:ln>
                        <a:extLst>
                          <a:ext uri="{909E8E84-426E-40DD-AFC4-6F175D3DCCD1}">
                            <a14:hiddenFill xmlns:a14="http://schemas.microsoft.com/office/drawing/2010/main">
                              <a:solidFill>
                                <a:srgbClr val="FFFFFF"/>
                              </a:solidFill>
                            </a14:hiddenFill>
                          </a:ext>
                        </a:extLst>
                      </p:spPr>
                      <p:txBody>
                        <a:bodyPr/>
                        <a:lstStyle>
                          <a:lvl1pPr eaLnBrk="0" hangingPunct="0">
                            <a:defRPr sz="2400">
                              <a:solidFill>
                                <a:schemeClr val="tx1"/>
                              </a:solidFill>
                              <a:latin typeface="Times New Roman" panose="02020603050405020304" pitchFamily="18" charset="0"/>
                            </a:defRPr>
                          </a:lvl1pPr>
                          <a:lvl2pPr marL="742950" indent="-285750" eaLnBrk="0" hangingPunct="0">
                            <a:defRPr sz="2400">
                              <a:solidFill>
                                <a:schemeClr val="tx1"/>
                              </a:solidFill>
                              <a:latin typeface="Times New Roman" panose="02020603050405020304" pitchFamily="18" charset="0"/>
                            </a:defRPr>
                          </a:lvl2pPr>
                          <a:lvl3pPr marL="1143000" indent="-228600" eaLnBrk="0" hangingPunct="0">
                            <a:defRPr sz="2400">
                              <a:solidFill>
                                <a:schemeClr val="tx1"/>
                              </a:solidFill>
                              <a:latin typeface="Times New Roman" panose="02020603050405020304" pitchFamily="18" charset="0"/>
                            </a:defRPr>
                          </a:lvl3pPr>
                          <a:lvl4pPr marL="1600200" indent="-228600" eaLnBrk="0" hangingPunct="0">
                            <a:defRPr sz="2400">
                              <a:solidFill>
                                <a:schemeClr val="tx1"/>
                              </a:solidFill>
                              <a:latin typeface="Times New Roman" panose="02020603050405020304" pitchFamily="18" charset="0"/>
                            </a:defRPr>
                          </a:lvl4pPr>
                          <a:lvl5pPr marL="2057400" indent="-228600" eaLnBrk="0" hangingPunct="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a:p>
                      </p:txBody>
                    </p:sp>
                  </p:grpSp>
                  <p:grpSp>
                    <p:nvGrpSpPr>
                      <p:cNvPr id="21595" name="Group 55">
                        <a:extLst>
                          <a:ext uri="{FF2B5EF4-FFF2-40B4-BE49-F238E27FC236}">
                            <a16:creationId xmlns:a16="http://schemas.microsoft.com/office/drawing/2014/main" id="{781ED905-2E66-19AD-C55F-504579550BA1}"/>
                          </a:ext>
                        </a:extLst>
                      </p:cNvPr>
                      <p:cNvGrpSpPr>
                        <a:grpSpLocks/>
                      </p:cNvGrpSpPr>
                      <p:nvPr/>
                    </p:nvGrpSpPr>
                    <p:grpSpPr bwMode="auto">
                      <a:xfrm>
                        <a:off x="0" y="164"/>
                        <a:ext cx="1233" cy="164"/>
                        <a:chOff x="0" y="164"/>
                        <a:chExt cx="1233" cy="164"/>
                      </a:xfrm>
                    </p:grpSpPr>
                    <p:sp>
                      <p:nvSpPr>
                        <p:cNvPr id="21653" name="Rectangle 24">
                          <a:extLst>
                            <a:ext uri="{FF2B5EF4-FFF2-40B4-BE49-F238E27FC236}">
                              <a16:creationId xmlns:a16="http://schemas.microsoft.com/office/drawing/2014/main" id="{0092C08E-2445-6133-721C-3FA7F7CF686D}"/>
                            </a:ext>
                          </a:extLst>
                        </p:cNvPr>
                        <p:cNvSpPr>
                          <a:spLocks noChangeArrowheads="1"/>
                        </p:cNvSpPr>
                        <p:nvPr/>
                      </p:nvSpPr>
                      <p:spPr bwMode="auto">
                        <a:xfrm>
                          <a:off x="0" y="164"/>
                          <a:ext cx="1233" cy="164"/>
                        </a:xfrm>
                        <a:prstGeom prst="rect">
                          <a:avLst/>
                        </a:prstGeom>
                        <a:solidFill>
                          <a:srgbClr val="F1F1F1"/>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Times New Roman" panose="02020603050405020304" pitchFamily="18" charset="0"/>
                            </a:defRPr>
                          </a:lvl1pPr>
                          <a:lvl2pPr marL="742950" indent="-285750" eaLnBrk="0" hangingPunct="0">
                            <a:defRPr sz="2400">
                              <a:solidFill>
                                <a:schemeClr val="tx1"/>
                              </a:solidFill>
                              <a:latin typeface="Times New Roman" panose="02020603050405020304" pitchFamily="18" charset="0"/>
                            </a:defRPr>
                          </a:lvl2pPr>
                          <a:lvl3pPr marL="1143000" indent="-228600" eaLnBrk="0" hangingPunct="0">
                            <a:defRPr sz="2400">
                              <a:solidFill>
                                <a:schemeClr val="tx1"/>
                              </a:solidFill>
                              <a:latin typeface="Times New Roman" panose="02020603050405020304" pitchFamily="18" charset="0"/>
                            </a:defRPr>
                          </a:lvl3pPr>
                          <a:lvl4pPr marL="1600200" indent="-228600" eaLnBrk="0" hangingPunct="0">
                            <a:defRPr sz="2400">
                              <a:solidFill>
                                <a:schemeClr val="tx1"/>
                              </a:solidFill>
                              <a:latin typeface="Times New Roman" panose="02020603050405020304" pitchFamily="18" charset="0"/>
                            </a:defRPr>
                          </a:lvl4pPr>
                          <a:lvl5pPr marL="2057400" indent="-228600" eaLnBrk="0" hangingPunct="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r>
                            <a:rPr lang="en-US" altLang="en-US" sz="1100">
                              <a:solidFill>
                                <a:srgbClr val="000000"/>
                              </a:solidFill>
                              <a:latin typeface="Verdana" panose="020B0604030504040204" pitchFamily="34" charset="0"/>
                            </a:rPr>
                            <a:t>Hansen</a:t>
                          </a:r>
                          <a:endParaRPr lang="en-US" altLang="en-US"/>
                        </a:p>
                      </p:txBody>
                    </p:sp>
                    <p:sp>
                      <p:nvSpPr>
                        <p:cNvPr id="21654" name="Rectangle 54">
                          <a:extLst>
                            <a:ext uri="{FF2B5EF4-FFF2-40B4-BE49-F238E27FC236}">
                              <a16:creationId xmlns:a16="http://schemas.microsoft.com/office/drawing/2014/main" id="{37337761-0868-FFB3-08D0-5C1AF2CC6F4A}"/>
                            </a:ext>
                          </a:extLst>
                        </p:cNvPr>
                        <p:cNvSpPr>
                          <a:spLocks noChangeArrowheads="1"/>
                        </p:cNvSpPr>
                        <p:nvPr/>
                      </p:nvSpPr>
                      <p:spPr bwMode="auto">
                        <a:xfrm>
                          <a:off x="0" y="164"/>
                          <a:ext cx="1233" cy="164"/>
                        </a:xfrm>
                        <a:prstGeom prst="rect">
                          <a:avLst/>
                        </a:prstGeom>
                        <a:noFill/>
                        <a:ln w="7">
                          <a:solidFill>
                            <a:srgbClr val="A0A0A0"/>
                          </a:solidFill>
                          <a:miter lim="800000"/>
                          <a:headEnd/>
                          <a:tailEnd/>
                        </a:ln>
                        <a:extLst>
                          <a:ext uri="{909E8E84-426E-40DD-AFC4-6F175D3DCCD1}">
                            <a14:hiddenFill xmlns:a14="http://schemas.microsoft.com/office/drawing/2010/main">
                              <a:solidFill>
                                <a:srgbClr val="FFFFFF"/>
                              </a:solidFill>
                            </a14:hiddenFill>
                          </a:ext>
                        </a:extLst>
                      </p:spPr>
                      <p:txBody>
                        <a:bodyPr/>
                        <a:lstStyle>
                          <a:lvl1pPr eaLnBrk="0" hangingPunct="0">
                            <a:defRPr sz="2400">
                              <a:solidFill>
                                <a:schemeClr val="tx1"/>
                              </a:solidFill>
                              <a:latin typeface="Times New Roman" panose="02020603050405020304" pitchFamily="18" charset="0"/>
                            </a:defRPr>
                          </a:lvl1pPr>
                          <a:lvl2pPr marL="742950" indent="-285750" eaLnBrk="0" hangingPunct="0">
                            <a:defRPr sz="2400">
                              <a:solidFill>
                                <a:schemeClr val="tx1"/>
                              </a:solidFill>
                              <a:latin typeface="Times New Roman" panose="02020603050405020304" pitchFamily="18" charset="0"/>
                            </a:defRPr>
                          </a:lvl2pPr>
                          <a:lvl3pPr marL="1143000" indent="-228600" eaLnBrk="0" hangingPunct="0">
                            <a:defRPr sz="2400">
                              <a:solidFill>
                                <a:schemeClr val="tx1"/>
                              </a:solidFill>
                              <a:latin typeface="Times New Roman" panose="02020603050405020304" pitchFamily="18" charset="0"/>
                            </a:defRPr>
                          </a:lvl3pPr>
                          <a:lvl4pPr marL="1600200" indent="-228600" eaLnBrk="0" hangingPunct="0">
                            <a:defRPr sz="2400">
                              <a:solidFill>
                                <a:schemeClr val="tx1"/>
                              </a:solidFill>
                              <a:latin typeface="Times New Roman" panose="02020603050405020304" pitchFamily="18" charset="0"/>
                            </a:defRPr>
                          </a:lvl4pPr>
                          <a:lvl5pPr marL="2057400" indent="-228600" eaLnBrk="0" hangingPunct="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a:p>
                      </p:txBody>
                    </p:sp>
                  </p:grpSp>
                  <p:grpSp>
                    <p:nvGrpSpPr>
                      <p:cNvPr id="21596" name="Group 57">
                        <a:extLst>
                          <a:ext uri="{FF2B5EF4-FFF2-40B4-BE49-F238E27FC236}">
                            <a16:creationId xmlns:a16="http://schemas.microsoft.com/office/drawing/2014/main" id="{1ED4DC83-652F-A41F-A183-50D21F13DA63}"/>
                          </a:ext>
                        </a:extLst>
                      </p:cNvPr>
                      <p:cNvGrpSpPr>
                        <a:grpSpLocks/>
                      </p:cNvGrpSpPr>
                      <p:nvPr/>
                    </p:nvGrpSpPr>
                    <p:grpSpPr bwMode="auto">
                      <a:xfrm>
                        <a:off x="1233" y="164"/>
                        <a:ext cx="1266" cy="164"/>
                        <a:chOff x="1233" y="164"/>
                        <a:chExt cx="1266" cy="164"/>
                      </a:xfrm>
                    </p:grpSpPr>
                    <p:sp>
                      <p:nvSpPr>
                        <p:cNvPr id="21651" name="Rectangle 25">
                          <a:extLst>
                            <a:ext uri="{FF2B5EF4-FFF2-40B4-BE49-F238E27FC236}">
                              <a16:creationId xmlns:a16="http://schemas.microsoft.com/office/drawing/2014/main" id="{BD17E030-BC16-5023-48B8-9DD7F99E786E}"/>
                            </a:ext>
                          </a:extLst>
                        </p:cNvPr>
                        <p:cNvSpPr>
                          <a:spLocks noChangeArrowheads="1"/>
                        </p:cNvSpPr>
                        <p:nvPr/>
                      </p:nvSpPr>
                      <p:spPr bwMode="auto">
                        <a:xfrm>
                          <a:off x="1233" y="164"/>
                          <a:ext cx="1266" cy="164"/>
                        </a:xfrm>
                        <a:prstGeom prst="rect">
                          <a:avLst/>
                        </a:prstGeom>
                        <a:solidFill>
                          <a:srgbClr val="F1F1F1"/>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Times New Roman" panose="02020603050405020304" pitchFamily="18" charset="0"/>
                            </a:defRPr>
                          </a:lvl1pPr>
                          <a:lvl2pPr marL="742950" indent="-285750" eaLnBrk="0" hangingPunct="0">
                            <a:defRPr sz="2400">
                              <a:solidFill>
                                <a:schemeClr val="tx1"/>
                              </a:solidFill>
                              <a:latin typeface="Times New Roman" panose="02020603050405020304" pitchFamily="18" charset="0"/>
                            </a:defRPr>
                          </a:lvl2pPr>
                          <a:lvl3pPr marL="1143000" indent="-228600" eaLnBrk="0" hangingPunct="0">
                            <a:defRPr sz="2400">
                              <a:solidFill>
                                <a:schemeClr val="tx1"/>
                              </a:solidFill>
                              <a:latin typeface="Times New Roman" panose="02020603050405020304" pitchFamily="18" charset="0"/>
                            </a:defRPr>
                          </a:lvl3pPr>
                          <a:lvl4pPr marL="1600200" indent="-228600" eaLnBrk="0" hangingPunct="0">
                            <a:defRPr sz="2400">
                              <a:solidFill>
                                <a:schemeClr val="tx1"/>
                              </a:solidFill>
                              <a:latin typeface="Times New Roman" panose="02020603050405020304" pitchFamily="18" charset="0"/>
                            </a:defRPr>
                          </a:lvl4pPr>
                          <a:lvl5pPr marL="2057400" indent="-228600" eaLnBrk="0" hangingPunct="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r>
                            <a:rPr lang="en-US" altLang="en-US" sz="1100">
                              <a:solidFill>
                                <a:srgbClr val="000000"/>
                              </a:solidFill>
                              <a:latin typeface="Verdana" panose="020B0604030504040204" pitchFamily="34" charset="0"/>
                            </a:rPr>
                            <a:t>Ola</a:t>
                          </a:r>
                          <a:endParaRPr lang="en-US" altLang="en-US"/>
                        </a:p>
                      </p:txBody>
                    </p:sp>
                    <p:sp>
                      <p:nvSpPr>
                        <p:cNvPr id="21652" name="Rectangle 56">
                          <a:extLst>
                            <a:ext uri="{FF2B5EF4-FFF2-40B4-BE49-F238E27FC236}">
                              <a16:creationId xmlns:a16="http://schemas.microsoft.com/office/drawing/2014/main" id="{0E07519C-D393-F0D4-435D-34AAF643382C}"/>
                            </a:ext>
                          </a:extLst>
                        </p:cNvPr>
                        <p:cNvSpPr>
                          <a:spLocks noChangeArrowheads="1"/>
                        </p:cNvSpPr>
                        <p:nvPr/>
                      </p:nvSpPr>
                      <p:spPr bwMode="auto">
                        <a:xfrm>
                          <a:off x="1233" y="164"/>
                          <a:ext cx="1266" cy="164"/>
                        </a:xfrm>
                        <a:prstGeom prst="rect">
                          <a:avLst/>
                        </a:prstGeom>
                        <a:noFill/>
                        <a:ln w="7">
                          <a:solidFill>
                            <a:srgbClr val="A0A0A0"/>
                          </a:solidFill>
                          <a:miter lim="800000"/>
                          <a:headEnd/>
                          <a:tailEnd/>
                        </a:ln>
                        <a:extLst>
                          <a:ext uri="{909E8E84-426E-40DD-AFC4-6F175D3DCCD1}">
                            <a14:hiddenFill xmlns:a14="http://schemas.microsoft.com/office/drawing/2010/main">
                              <a:solidFill>
                                <a:srgbClr val="FFFFFF"/>
                              </a:solidFill>
                            </a14:hiddenFill>
                          </a:ext>
                        </a:extLst>
                      </p:spPr>
                      <p:txBody>
                        <a:bodyPr/>
                        <a:lstStyle>
                          <a:lvl1pPr eaLnBrk="0" hangingPunct="0">
                            <a:defRPr sz="2400">
                              <a:solidFill>
                                <a:schemeClr val="tx1"/>
                              </a:solidFill>
                              <a:latin typeface="Times New Roman" panose="02020603050405020304" pitchFamily="18" charset="0"/>
                            </a:defRPr>
                          </a:lvl1pPr>
                          <a:lvl2pPr marL="742950" indent="-285750" eaLnBrk="0" hangingPunct="0">
                            <a:defRPr sz="2400">
                              <a:solidFill>
                                <a:schemeClr val="tx1"/>
                              </a:solidFill>
                              <a:latin typeface="Times New Roman" panose="02020603050405020304" pitchFamily="18" charset="0"/>
                            </a:defRPr>
                          </a:lvl2pPr>
                          <a:lvl3pPr marL="1143000" indent="-228600" eaLnBrk="0" hangingPunct="0">
                            <a:defRPr sz="2400">
                              <a:solidFill>
                                <a:schemeClr val="tx1"/>
                              </a:solidFill>
                              <a:latin typeface="Times New Roman" panose="02020603050405020304" pitchFamily="18" charset="0"/>
                            </a:defRPr>
                          </a:lvl3pPr>
                          <a:lvl4pPr marL="1600200" indent="-228600" eaLnBrk="0" hangingPunct="0">
                            <a:defRPr sz="2400">
                              <a:solidFill>
                                <a:schemeClr val="tx1"/>
                              </a:solidFill>
                              <a:latin typeface="Times New Roman" panose="02020603050405020304" pitchFamily="18" charset="0"/>
                            </a:defRPr>
                          </a:lvl4pPr>
                          <a:lvl5pPr marL="2057400" indent="-228600" eaLnBrk="0" hangingPunct="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a:p>
                      </p:txBody>
                    </p:sp>
                  </p:grpSp>
                  <p:grpSp>
                    <p:nvGrpSpPr>
                      <p:cNvPr id="21597" name="Group 59">
                        <a:extLst>
                          <a:ext uri="{FF2B5EF4-FFF2-40B4-BE49-F238E27FC236}">
                            <a16:creationId xmlns:a16="http://schemas.microsoft.com/office/drawing/2014/main" id="{16829CB3-1A12-9A99-5DDC-9E46864F4645}"/>
                          </a:ext>
                        </a:extLst>
                      </p:cNvPr>
                      <p:cNvGrpSpPr>
                        <a:grpSpLocks/>
                      </p:cNvGrpSpPr>
                      <p:nvPr/>
                    </p:nvGrpSpPr>
                    <p:grpSpPr bwMode="auto">
                      <a:xfrm>
                        <a:off x="2499" y="164"/>
                        <a:ext cx="1410" cy="164"/>
                        <a:chOff x="2499" y="164"/>
                        <a:chExt cx="1410" cy="164"/>
                      </a:xfrm>
                    </p:grpSpPr>
                    <p:sp>
                      <p:nvSpPr>
                        <p:cNvPr id="21649" name="Rectangle 26">
                          <a:extLst>
                            <a:ext uri="{FF2B5EF4-FFF2-40B4-BE49-F238E27FC236}">
                              <a16:creationId xmlns:a16="http://schemas.microsoft.com/office/drawing/2014/main" id="{EA2ECAEF-15E4-EFBC-8D31-428980A45A86}"/>
                            </a:ext>
                          </a:extLst>
                        </p:cNvPr>
                        <p:cNvSpPr>
                          <a:spLocks noChangeArrowheads="1"/>
                        </p:cNvSpPr>
                        <p:nvPr/>
                      </p:nvSpPr>
                      <p:spPr bwMode="auto">
                        <a:xfrm>
                          <a:off x="2499" y="164"/>
                          <a:ext cx="1410" cy="164"/>
                        </a:xfrm>
                        <a:prstGeom prst="rect">
                          <a:avLst/>
                        </a:prstGeom>
                        <a:solidFill>
                          <a:srgbClr val="F1F1F1"/>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Times New Roman" panose="02020603050405020304" pitchFamily="18" charset="0"/>
                            </a:defRPr>
                          </a:lvl1pPr>
                          <a:lvl2pPr marL="742950" indent="-285750" eaLnBrk="0" hangingPunct="0">
                            <a:defRPr sz="2400">
                              <a:solidFill>
                                <a:schemeClr val="tx1"/>
                              </a:solidFill>
                              <a:latin typeface="Times New Roman" panose="02020603050405020304" pitchFamily="18" charset="0"/>
                            </a:defRPr>
                          </a:lvl2pPr>
                          <a:lvl3pPr marL="1143000" indent="-228600" eaLnBrk="0" hangingPunct="0">
                            <a:defRPr sz="2400">
                              <a:solidFill>
                                <a:schemeClr val="tx1"/>
                              </a:solidFill>
                              <a:latin typeface="Times New Roman" panose="02020603050405020304" pitchFamily="18" charset="0"/>
                            </a:defRPr>
                          </a:lvl3pPr>
                          <a:lvl4pPr marL="1600200" indent="-228600" eaLnBrk="0" hangingPunct="0">
                            <a:defRPr sz="2400">
                              <a:solidFill>
                                <a:schemeClr val="tx1"/>
                              </a:solidFill>
                              <a:latin typeface="Times New Roman" panose="02020603050405020304" pitchFamily="18" charset="0"/>
                            </a:defRPr>
                          </a:lvl4pPr>
                          <a:lvl5pPr marL="2057400" indent="-228600" eaLnBrk="0" hangingPunct="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r>
                            <a:rPr lang="en-US" altLang="en-US" sz="1100">
                              <a:solidFill>
                                <a:srgbClr val="000000"/>
                              </a:solidFill>
                              <a:latin typeface="Verdana" panose="020B0604030504040204" pitchFamily="34" charset="0"/>
                            </a:rPr>
                            <a:t>Timoteivn 10</a:t>
                          </a:r>
                          <a:endParaRPr lang="en-US" altLang="en-US"/>
                        </a:p>
                      </p:txBody>
                    </p:sp>
                    <p:sp>
                      <p:nvSpPr>
                        <p:cNvPr id="21650" name="Rectangle 58">
                          <a:extLst>
                            <a:ext uri="{FF2B5EF4-FFF2-40B4-BE49-F238E27FC236}">
                              <a16:creationId xmlns:a16="http://schemas.microsoft.com/office/drawing/2014/main" id="{90270EA1-9B15-C636-8D24-CFA760BE0F0A}"/>
                            </a:ext>
                          </a:extLst>
                        </p:cNvPr>
                        <p:cNvSpPr>
                          <a:spLocks noChangeArrowheads="1"/>
                        </p:cNvSpPr>
                        <p:nvPr/>
                      </p:nvSpPr>
                      <p:spPr bwMode="auto">
                        <a:xfrm>
                          <a:off x="2499" y="164"/>
                          <a:ext cx="1410" cy="164"/>
                        </a:xfrm>
                        <a:prstGeom prst="rect">
                          <a:avLst/>
                        </a:prstGeom>
                        <a:noFill/>
                        <a:ln w="7">
                          <a:solidFill>
                            <a:srgbClr val="A0A0A0"/>
                          </a:solidFill>
                          <a:miter lim="800000"/>
                          <a:headEnd/>
                          <a:tailEnd/>
                        </a:ln>
                        <a:extLst>
                          <a:ext uri="{909E8E84-426E-40DD-AFC4-6F175D3DCCD1}">
                            <a14:hiddenFill xmlns:a14="http://schemas.microsoft.com/office/drawing/2010/main">
                              <a:solidFill>
                                <a:srgbClr val="FFFFFF"/>
                              </a:solidFill>
                            </a14:hiddenFill>
                          </a:ext>
                        </a:extLst>
                      </p:spPr>
                      <p:txBody>
                        <a:bodyPr/>
                        <a:lstStyle>
                          <a:lvl1pPr eaLnBrk="0" hangingPunct="0">
                            <a:defRPr sz="2400">
                              <a:solidFill>
                                <a:schemeClr val="tx1"/>
                              </a:solidFill>
                              <a:latin typeface="Times New Roman" panose="02020603050405020304" pitchFamily="18" charset="0"/>
                            </a:defRPr>
                          </a:lvl1pPr>
                          <a:lvl2pPr marL="742950" indent="-285750" eaLnBrk="0" hangingPunct="0">
                            <a:defRPr sz="2400">
                              <a:solidFill>
                                <a:schemeClr val="tx1"/>
                              </a:solidFill>
                              <a:latin typeface="Times New Roman" panose="02020603050405020304" pitchFamily="18" charset="0"/>
                            </a:defRPr>
                          </a:lvl2pPr>
                          <a:lvl3pPr marL="1143000" indent="-228600" eaLnBrk="0" hangingPunct="0">
                            <a:defRPr sz="2400">
                              <a:solidFill>
                                <a:schemeClr val="tx1"/>
                              </a:solidFill>
                              <a:latin typeface="Times New Roman" panose="02020603050405020304" pitchFamily="18" charset="0"/>
                            </a:defRPr>
                          </a:lvl3pPr>
                          <a:lvl4pPr marL="1600200" indent="-228600" eaLnBrk="0" hangingPunct="0">
                            <a:defRPr sz="2400">
                              <a:solidFill>
                                <a:schemeClr val="tx1"/>
                              </a:solidFill>
                              <a:latin typeface="Times New Roman" panose="02020603050405020304" pitchFamily="18" charset="0"/>
                            </a:defRPr>
                          </a:lvl4pPr>
                          <a:lvl5pPr marL="2057400" indent="-228600" eaLnBrk="0" hangingPunct="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a:p>
                      </p:txBody>
                    </p:sp>
                  </p:grpSp>
                  <p:grpSp>
                    <p:nvGrpSpPr>
                      <p:cNvPr id="21598" name="Group 61">
                        <a:extLst>
                          <a:ext uri="{FF2B5EF4-FFF2-40B4-BE49-F238E27FC236}">
                            <a16:creationId xmlns:a16="http://schemas.microsoft.com/office/drawing/2014/main" id="{3EFC658A-A5EC-A289-1ED2-EC6B28A34791}"/>
                          </a:ext>
                        </a:extLst>
                      </p:cNvPr>
                      <p:cNvGrpSpPr>
                        <a:grpSpLocks/>
                      </p:cNvGrpSpPr>
                      <p:nvPr/>
                    </p:nvGrpSpPr>
                    <p:grpSpPr bwMode="auto">
                      <a:xfrm>
                        <a:off x="3909" y="164"/>
                        <a:ext cx="1156" cy="164"/>
                        <a:chOff x="3909" y="164"/>
                        <a:chExt cx="1156" cy="164"/>
                      </a:xfrm>
                    </p:grpSpPr>
                    <p:sp>
                      <p:nvSpPr>
                        <p:cNvPr id="21647" name="Rectangle 27">
                          <a:extLst>
                            <a:ext uri="{FF2B5EF4-FFF2-40B4-BE49-F238E27FC236}">
                              <a16:creationId xmlns:a16="http://schemas.microsoft.com/office/drawing/2014/main" id="{DA645F17-9C02-9A5F-B836-8C5820A0C848}"/>
                            </a:ext>
                          </a:extLst>
                        </p:cNvPr>
                        <p:cNvSpPr>
                          <a:spLocks noChangeArrowheads="1"/>
                        </p:cNvSpPr>
                        <p:nvPr/>
                      </p:nvSpPr>
                      <p:spPr bwMode="auto">
                        <a:xfrm>
                          <a:off x="3909" y="164"/>
                          <a:ext cx="1156" cy="164"/>
                        </a:xfrm>
                        <a:prstGeom prst="rect">
                          <a:avLst/>
                        </a:prstGeom>
                        <a:solidFill>
                          <a:srgbClr val="F1F1F1"/>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Times New Roman" panose="02020603050405020304" pitchFamily="18" charset="0"/>
                            </a:defRPr>
                          </a:lvl1pPr>
                          <a:lvl2pPr marL="742950" indent="-285750" eaLnBrk="0" hangingPunct="0">
                            <a:defRPr sz="2400">
                              <a:solidFill>
                                <a:schemeClr val="tx1"/>
                              </a:solidFill>
                              <a:latin typeface="Times New Roman" panose="02020603050405020304" pitchFamily="18" charset="0"/>
                            </a:defRPr>
                          </a:lvl2pPr>
                          <a:lvl3pPr marL="1143000" indent="-228600" eaLnBrk="0" hangingPunct="0">
                            <a:defRPr sz="2400">
                              <a:solidFill>
                                <a:schemeClr val="tx1"/>
                              </a:solidFill>
                              <a:latin typeface="Times New Roman" panose="02020603050405020304" pitchFamily="18" charset="0"/>
                            </a:defRPr>
                          </a:lvl3pPr>
                          <a:lvl4pPr marL="1600200" indent="-228600" eaLnBrk="0" hangingPunct="0">
                            <a:defRPr sz="2400">
                              <a:solidFill>
                                <a:schemeClr val="tx1"/>
                              </a:solidFill>
                              <a:latin typeface="Times New Roman" panose="02020603050405020304" pitchFamily="18" charset="0"/>
                            </a:defRPr>
                          </a:lvl4pPr>
                          <a:lvl5pPr marL="2057400" indent="-228600" eaLnBrk="0" hangingPunct="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r>
                            <a:rPr lang="en-US" altLang="en-US" sz="1100">
                              <a:solidFill>
                                <a:srgbClr val="000000"/>
                              </a:solidFill>
                              <a:latin typeface="Verdana" panose="020B0604030504040204" pitchFamily="34" charset="0"/>
                            </a:rPr>
                            <a:t>Sandnes</a:t>
                          </a:r>
                          <a:endParaRPr lang="en-US" altLang="en-US"/>
                        </a:p>
                      </p:txBody>
                    </p:sp>
                    <p:sp>
                      <p:nvSpPr>
                        <p:cNvPr id="21648" name="Rectangle 60">
                          <a:extLst>
                            <a:ext uri="{FF2B5EF4-FFF2-40B4-BE49-F238E27FC236}">
                              <a16:creationId xmlns:a16="http://schemas.microsoft.com/office/drawing/2014/main" id="{89121213-DEDC-A584-C374-21ED373204A2}"/>
                            </a:ext>
                          </a:extLst>
                        </p:cNvPr>
                        <p:cNvSpPr>
                          <a:spLocks noChangeArrowheads="1"/>
                        </p:cNvSpPr>
                        <p:nvPr/>
                      </p:nvSpPr>
                      <p:spPr bwMode="auto">
                        <a:xfrm>
                          <a:off x="3909" y="164"/>
                          <a:ext cx="1156" cy="164"/>
                        </a:xfrm>
                        <a:prstGeom prst="rect">
                          <a:avLst/>
                        </a:prstGeom>
                        <a:noFill/>
                        <a:ln w="7">
                          <a:solidFill>
                            <a:srgbClr val="A0A0A0"/>
                          </a:solidFill>
                          <a:miter lim="800000"/>
                          <a:headEnd/>
                          <a:tailEnd/>
                        </a:ln>
                        <a:extLst>
                          <a:ext uri="{909E8E84-426E-40DD-AFC4-6F175D3DCCD1}">
                            <a14:hiddenFill xmlns:a14="http://schemas.microsoft.com/office/drawing/2010/main">
                              <a:solidFill>
                                <a:srgbClr val="FFFFFF"/>
                              </a:solidFill>
                            </a14:hiddenFill>
                          </a:ext>
                        </a:extLst>
                      </p:spPr>
                      <p:txBody>
                        <a:bodyPr/>
                        <a:lstStyle>
                          <a:lvl1pPr eaLnBrk="0" hangingPunct="0">
                            <a:defRPr sz="2400">
                              <a:solidFill>
                                <a:schemeClr val="tx1"/>
                              </a:solidFill>
                              <a:latin typeface="Times New Roman" panose="02020603050405020304" pitchFamily="18" charset="0"/>
                            </a:defRPr>
                          </a:lvl1pPr>
                          <a:lvl2pPr marL="742950" indent="-285750" eaLnBrk="0" hangingPunct="0">
                            <a:defRPr sz="2400">
                              <a:solidFill>
                                <a:schemeClr val="tx1"/>
                              </a:solidFill>
                              <a:latin typeface="Times New Roman" panose="02020603050405020304" pitchFamily="18" charset="0"/>
                            </a:defRPr>
                          </a:lvl2pPr>
                          <a:lvl3pPr marL="1143000" indent="-228600" eaLnBrk="0" hangingPunct="0">
                            <a:defRPr sz="2400">
                              <a:solidFill>
                                <a:schemeClr val="tx1"/>
                              </a:solidFill>
                              <a:latin typeface="Times New Roman" panose="02020603050405020304" pitchFamily="18" charset="0"/>
                            </a:defRPr>
                          </a:lvl3pPr>
                          <a:lvl4pPr marL="1600200" indent="-228600" eaLnBrk="0" hangingPunct="0">
                            <a:defRPr sz="2400">
                              <a:solidFill>
                                <a:schemeClr val="tx1"/>
                              </a:solidFill>
                              <a:latin typeface="Times New Roman" panose="02020603050405020304" pitchFamily="18" charset="0"/>
                            </a:defRPr>
                          </a:lvl4pPr>
                          <a:lvl5pPr marL="2057400" indent="-228600" eaLnBrk="0" hangingPunct="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a:p>
                      </p:txBody>
                    </p:sp>
                  </p:grpSp>
                  <p:grpSp>
                    <p:nvGrpSpPr>
                      <p:cNvPr id="21599" name="Group 63">
                        <a:extLst>
                          <a:ext uri="{FF2B5EF4-FFF2-40B4-BE49-F238E27FC236}">
                            <a16:creationId xmlns:a16="http://schemas.microsoft.com/office/drawing/2014/main" id="{84F758D9-A85B-BE36-5454-5A5901900634}"/>
                          </a:ext>
                        </a:extLst>
                      </p:cNvPr>
                      <p:cNvGrpSpPr>
                        <a:grpSpLocks/>
                      </p:cNvGrpSpPr>
                      <p:nvPr/>
                    </p:nvGrpSpPr>
                    <p:grpSpPr bwMode="auto">
                      <a:xfrm>
                        <a:off x="5065" y="164"/>
                        <a:ext cx="693" cy="164"/>
                        <a:chOff x="5065" y="164"/>
                        <a:chExt cx="693" cy="164"/>
                      </a:xfrm>
                    </p:grpSpPr>
                    <p:sp>
                      <p:nvSpPr>
                        <p:cNvPr id="21645" name="Rectangle 28">
                          <a:extLst>
                            <a:ext uri="{FF2B5EF4-FFF2-40B4-BE49-F238E27FC236}">
                              <a16:creationId xmlns:a16="http://schemas.microsoft.com/office/drawing/2014/main" id="{B7080B81-F70A-AA3F-0A96-7A8E4DBC558D}"/>
                            </a:ext>
                          </a:extLst>
                        </p:cNvPr>
                        <p:cNvSpPr>
                          <a:spLocks noChangeArrowheads="1"/>
                        </p:cNvSpPr>
                        <p:nvPr/>
                      </p:nvSpPr>
                      <p:spPr bwMode="auto">
                        <a:xfrm>
                          <a:off x="5065" y="164"/>
                          <a:ext cx="693" cy="164"/>
                        </a:xfrm>
                        <a:prstGeom prst="rect">
                          <a:avLst/>
                        </a:prstGeom>
                        <a:solidFill>
                          <a:srgbClr val="F1F1F1"/>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Times New Roman" panose="02020603050405020304" pitchFamily="18" charset="0"/>
                            </a:defRPr>
                          </a:lvl1pPr>
                          <a:lvl2pPr marL="742950" indent="-285750" eaLnBrk="0" hangingPunct="0">
                            <a:defRPr sz="2400">
                              <a:solidFill>
                                <a:schemeClr val="tx1"/>
                              </a:solidFill>
                              <a:latin typeface="Times New Roman" panose="02020603050405020304" pitchFamily="18" charset="0"/>
                            </a:defRPr>
                          </a:lvl2pPr>
                          <a:lvl3pPr marL="1143000" indent="-228600" eaLnBrk="0" hangingPunct="0">
                            <a:defRPr sz="2400">
                              <a:solidFill>
                                <a:schemeClr val="tx1"/>
                              </a:solidFill>
                              <a:latin typeface="Times New Roman" panose="02020603050405020304" pitchFamily="18" charset="0"/>
                            </a:defRPr>
                          </a:lvl3pPr>
                          <a:lvl4pPr marL="1600200" indent="-228600" eaLnBrk="0" hangingPunct="0">
                            <a:defRPr sz="2400">
                              <a:solidFill>
                                <a:schemeClr val="tx1"/>
                              </a:solidFill>
                              <a:latin typeface="Times New Roman" panose="02020603050405020304" pitchFamily="18" charset="0"/>
                            </a:defRPr>
                          </a:lvl4pPr>
                          <a:lvl5pPr marL="2057400" indent="-228600" eaLnBrk="0" hangingPunct="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r>
                            <a:rPr lang="en-US" altLang="en-US" sz="1100">
                              <a:solidFill>
                                <a:srgbClr val="000000"/>
                              </a:solidFill>
                              <a:latin typeface="Verdana" panose="020B0604030504040204" pitchFamily="34" charset="0"/>
                            </a:rPr>
                            <a:t>1951</a:t>
                          </a:r>
                          <a:endParaRPr lang="en-US" altLang="en-US"/>
                        </a:p>
                      </p:txBody>
                    </p:sp>
                    <p:sp>
                      <p:nvSpPr>
                        <p:cNvPr id="21646" name="Rectangle 62">
                          <a:extLst>
                            <a:ext uri="{FF2B5EF4-FFF2-40B4-BE49-F238E27FC236}">
                              <a16:creationId xmlns:a16="http://schemas.microsoft.com/office/drawing/2014/main" id="{58A214A3-660D-FC7F-E9E6-BBDDA22D0998}"/>
                            </a:ext>
                          </a:extLst>
                        </p:cNvPr>
                        <p:cNvSpPr>
                          <a:spLocks noChangeArrowheads="1"/>
                        </p:cNvSpPr>
                        <p:nvPr/>
                      </p:nvSpPr>
                      <p:spPr bwMode="auto">
                        <a:xfrm>
                          <a:off x="5065" y="164"/>
                          <a:ext cx="693" cy="164"/>
                        </a:xfrm>
                        <a:prstGeom prst="rect">
                          <a:avLst/>
                        </a:prstGeom>
                        <a:noFill/>
                        <a:ln w="7">
                          <a:solidFill>
                            <a:srgbClr val="A0A0A0"/>
                          </a:solidFill>
                          <a:miter lim="800000"/>
                          <a:headEnd/>
                          <a:tailEnd/>
                        </a:ln>
                        <a:extLst>
                          <a:ext uri="{909E8E84-426E-40DD-AFC4-6F175D3DCCD1}">
                            <a14:hiddenFill xmlns:a14="http://schemas.microsoft.com/office/drawing/2010/main">
                              <a:solidFill>
                                <a:srgbClr val="FFFFFF"/>
                              </a:solidFill>
                            </a14:hiddenFill>
                          </a:ext>
                        </a:extLst>
                      </p:spPr>
                      <p:txBody>
                        <a:bodyPr/>
                        <a:lstStyle>
                          <a:lvl1pPr eaLnBrk="0" hangingPunct="0">
                            <a:defRPr sz="2400">
                              <a:solidFill>
                                <a:schemeClr val="tx1"/>
                              </a:solidFill>
                              <a:latin typeface="Times New Roman" panose="02020603050405020304" pitchFamily="18" charset="0"/>
                            </a:defRPr>
                          </a:lvl1pPr>
                          <a:lvl2pPr marL="742950" indent="-285750" eaLnBrk="0" hangingPunct="0">
                            <a:defRPr sz="2400">
                              <a:solidFill>
                                <a:schemeClr val="tx1"/>
                              </a:solidFill>
                              <a:latin typeface="Times New Roman" panose="02020603050405020304" pitchFamily="18" charset="0"/>
                            </a:defRPr>
                          </a:lvl2pPr>
                          <a:lvl3pPr marL="1143000" indent="-228600" eaLnBrk="0" hangingPunct="0">
                            <a:defRPr sz="2400">
                              <a:solidFill>
                                <a:schemeClr val="tx1"/>
                              </a:solidFill>
                              <a:latin typeface="Times New Roman" panose="02020603050405020304" pitchFamily="18" charset="0"/>
                            </a:defRPr>
                          </a:lvl3pPr>
                          <a:lvl4pPr marL="1600200" indent="-228600" eaLnBrk="0" hangingPunct="0">
                            <a:defRPr sz="2400">
                              <a:solidFill>
                                <a:schemeClr val="tx1"/>
                              </a:solidFill>
                              <a:latin typeface="Times New Roman" panose="02020603050405020304" pitchFamily="18" charset="0"/>
                            </a:defRPr>
                          </a:lvl4pPr>
                          <a:lvl5pPr marL="2057400" indent="-228600" eaLnBrk="0" hangingPunct="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a:p>
                      </p:txBody>
                    </p:sp>
                  </p:grpSp>
                  <p:grpSp>
                    <p:nvGrpSpPr>
                      <p:cNvPr id="21600" name="Group 65">
                        <a:extLst>
                          <a:ext uri="{FF2B5EF4-FFF2-40B4-BE49-F238E27FC236}">
                            <a16:creationId xmlns:a16="http://schemas.microsoft.com/office/drawing/2014/main" id="{4CED2EE7-43A6-0663-9F7C-C77BB7CE9056}"/>
                          </a:ext>
                        </a:extLst>
                      </p:cNvPr>
                      <p:cNvGrpSpPr>
                        <a:grpSpLocks/>
                      </p:cNvGrpSpPr>
                      <p:nvPr/>
                    </p:nvGrpSpPr>
                    <p:grpSpPr bwMode="auto">
                      <a:xfrm>
                        <a:off x="0" y="328"/>
                        <a:ext cx="1233" cy="164"/>
                        <a:chOff x="0" y="328"/>
                        <a:chExt cx="1233" cy="164"/>
                      </a:xfrm>
                    </p:grpSpPr>
                    <p:sp>
                      <p:nvSpPr>
                        <p:cNvPr id="21643" name="Rectangle 29">
                          <a:extLst>
                            <a:ext uri="{FF2B5EF4-FFF2-40B4-BE49-F238E27FC236}">
                              <a16:creationId xmlns:a16="http://schemas.microsoft.com/office/drawing/2014/main" id="{A67F67E4-C964-A3A0-4BAA-D1C85CF6925C}"/>
                            </a:ext>
                          </a:extLst>
                        </p:cNvPr>
                        <p:cNvSpPr>
                          <a:spLocks noChangeArrowheads="1"/>
                        </p:cNvSpPr>
                        <p:nvPr/>
                      </p:nvSpPr>
                      <p:spPr bwMode="auto">
                        <a:xfrm>
                          <a:off x="0" y="328"/>
                          <a:ext cx="1233" cy="164"/>
                        </a:xfrm>
                        <a:prstGeom prst="rect">
                          <a:avLst/>
                        </a:prstGeom>
                        <a:solidFill>
                          <a:srgbClr val="F1F1F1"/>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Times New Roman" panose="02020603050405020304" pitchFamily="18" charset="0"/>
                            </a:defRPr>
                          </a:lvl1pPr>
                          <a:lvl2pPr marL="742950" indent="-285750" eaLnBrk="0" hangingPunct="0">
                            <a:defRPr sz="2400">
                              <a:solidFill>
                                <a:schemeClr val="tx1"/>
                              </a:solidFill>
                              <a:latin typeface="Times New Roman" panose="02020603050405020304" pitchFamily="18" charset="0"/>
                            </a:defRPr>
                          </a:lvl2pPr>
                          <a:lvl3pPr marL="1143000" indent="-228600" eaLnBrk="0" hangingPunct="0">
                            <a:defRPr sz="2400">
                              <a:solidFill>
                                <a:schemeClr val="tx1"/>
                              </a:solidFill>
                              <a:latin typeface="Times New Roman" panose="02020603050405020304" pitchFamily="18" charset="0"/>
                            </a:defRPr>
                          </a:lvl3pPr>
                          <a:lvl4pPr marL="1600200" indent="-228600" eaLnBrk="0" hangingPunct="0">
                            <a:defRPr sz="2400">
                              <a:solidFill>
                                <a:schemeClr val="tx1"/>
                              </a:solidFill>
                              <a:latin typeface="Times New Roman" panose="02020603050405020304" pitchFamily="18" charset="0"/>
                            </a:defRPr>
                          </a:lvl4pPr>
                          <a:lvl5pPr marL="2057400" indent="-228600" eaLnBrk="0" hangingPunct="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r>
                            <a:rPr lang="en-US" altLang="en-US" sz="1100">
                              <a:solidFill>
                                <a:srgbClr val="000000"/>
                              </a:solidFill>
                              <a:latin typeface="Verdana" panose="020B0604030504040204" pitchFamily="34" charset="0"/>
                            </a:rPr>
                            <a:t>Svendson</a:t>
                          </a:r>
                          <a:endParaRPr lang="en-US" altLang="en-US"/>
                        </a:p>
                      </p:txBody>
                    </p:sp>
                    <p:sp>
                      <p:nvSpPr>
                        <p:cNvPr id="21644" name="Rectangle 64">
                          <a:extLst>
                            <a:ext uri="{FF2B5EF4-FFF2-40B4-BE49-F238E27FC236}">
                              <a16:creationId xmlns:a16="http://schemas.microsoft.com/office/drawing/2014/main" id="{568A1782-310D-FEB1-719A-9FEAAC2CADAC}"/>
                            </a:ext>
                          </a:extLst>
                        </p:cNvPr>
                        <p:cNvSpPr>
                          <a:spLocks noChangeArrowheads="1"/>
                        </p:cNvSpPr>
                        <p:nvPr/>
                      </p:nvSpPr>
                      <p:spPr bwMode="auto">
                        <a:xfrm>
                          <a:off x="0" y="328"/>
                          <a:ext cx="1233" cy="164"/>
                        </a:xfrm>
                        <a:prstGeom prst="rect">
                          <a:avLst/>
                        </a:prstGeom>
                        <a:noFill/>
                        <a:ln w="7">
                          <a:solidFill>
                            <a:srgbClr val="A0A0A0"/>
                          </a:solidFill>
                          <a:miter lim="800000"/>
                          <a:headEnd/>
                          <a:tailEnd/>
                        </a:ln>
                        <a:extLst>
                          <a:ext uri="{909E8E84-426E-40DD-AFC4-6F175D3DCCD1}">
                            <a14:hiddenFill xmlns:a14="http://schemas.microsoft.com/office/drawing/2010/main">
                              <a:solidFill>
                                <a:srgbClr val="FFFFFF"/>
                              </a:solidFill>
                            </a14:hiddenFill>
                          </a:ext>
                        </a:extLst>
                      </p:spPr>
                      <p:txBody>
                        <a:bodyPr/>
                        <a:lstStyle>
                          <a:lvl1pPr eaLnBrk="0" hangingPunct="0">
                            <a:defRPr sz="2400">
                              <a:solidFill>
                                <a:schemeClr val="tx1"/>
                              </a:solidFill>
                              <a:latin typeface="Times New Roman" panose="02020603050405020304" pitchFamily="18" charset="0"/>
                            </a:defRPr>
                          </a:lvl1pPr>
                          <a:lvl2pPr marL="742950" indent="-285750" eaLnBrk="0" hangingPunct="0">
                            <a:defRPr sz="2400">
                              <a:solidFill>
                                <a:schemeClr val="tx1"/>
                              </a:solidFill>
                              <a:latin typeface="Times New Roman" panose="02020603050405020304" pitchFamily="18" charset="0"/>
                            </a:defRPr>
                          </a:lvl2pPr>
                          <a:lvl3pPr marL="1143000" indent="-228600" eaLnBrk="0" hangingPunct="0">
                            <a:defRPr sz="2400">
                              <a:solidFill>
                                <a:schemeClr val="tx1"/>
                              </a:solidFill>
                              <a:latin typeface="Times New Roman" panose="02020603050405020304" pitchFamily="18" charset="0"/>
                            </a:defRPr>
                          </a:lvl3pPr>
                          <a:lvl4pPr marL="1600200" indent="-228600" eaLnBrk="0" hangingPunct="0">
                            <a:defRPr sz="2400">
                              <a:solidFill>
                                <a:schemeClr val="tx1"/>
                              </a:solidFill>
                              <a:latin typeface="Times New Roman" panose="02020603050405020304" pitchFamily="18" charset="0"/>
                            </a:defRPr>
                          </a:lvl4pPr>
                          <a:lvl5pPr marL="2057400" indent="-228600" eaLnBrk="0" hangingPunct="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a:p>
                      </p:txBody>
                    </p:sp>
                  </p:grpSp>
                  <p:grpSp>
                    <p:nvGrpSpPr>
                      <p:cNvPr id="21601" name="Group 67">
                        <a:extLst>
                          <a:ext uri="{FF2B5EF4-FFF2-40B4-BE49-F238E27FC236}">
                            <a16:creationId xmlns:a16="http://schemas.microsoft.com/office/drawing/2014/main" id="{AC422985-8397-E0E0-A327-4B607E92B712}"/>
                          </a:ext>
                        </a:extLst>
                      </p:cNvPr>
                      <p:cNvGrpSpPr>
                        <a:grpSpLocks/>
                      </p:cNvGrpSpPr>
                      <p:nvPr/>
                    </p:nvGrpSpPr>
                    <p:grpSpPr bwMode="auto">
                      <a:xfrm>
                        <a:off x="1233" y="328"/>
                        <a:ext cx="1266" cy="164"/>
                        <a:chOff x="1233" y="328"/>
                        <a:chExt cx="1266" cy="164"/>
                      </a:xfrm>
                    </p:grpSpPr>
                    <p:sp>
                      <p:nvSpPr>
                        <p:cNvPr id="21641" name="Rectangle 30">
                          <a:extLst>
                            <a:ext uri="{FF2B5EF4-FFF2-40B4-BE49-F238E27FC236}">
                              <a16:creationId xmlns:a16="http://schemas.microsoft.com/office/drawing/2014/main" id="{1E80C809-95A9-25F5-C271-C0AF9A37DA03}"/>
                            </a:ext>
                          </a:extLst>
                        </p:cNvPr>
                        <p:cNvSpPr>
                          <a:spLocks noChangeArrowheads="1"/>
                        </p:cNvSpPr>
                        <p:nvPr/>
                      </p:nvSpPr>
                      <p:spPr bwMode="auto">
                        <a:xfrm>
                          <a:off x="1233" y="328"/>
                          <a:ext cx="1266" cy="164"/>
                        </a:xfrm>
                        <a:prstGeom prst="rect">
                          <a:avLst/>
                        </a:prstGeom>
                        <a:solidFill>
                          <a:srgbClr val="F1F1F1"/>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Times New Roman" panose="02020603050405020304" pitchFamily="18" charset="0"/>
                            </a:defRPr>
                          </a:lvl1pPr>
                          <a:lvl2pPr marL="742950" indent="-285750" eaLnBrk="0" hangingPunct="0">
                            <a:defRPr sz="2400">
                              <a:solidFill>
                                <a:schemeClr val="tx1"/>
                              </a:solidFill>
                              <a:latin typeface="Times New Roman" panose="02020603050405020304" pitchFamily="18" charset="0"/>
                            </a:defRPr>
                          </a:lvl2pPr>
                          <a:lvl3pPr marL="1143000" indent="-228600" eaLnBrk="0" hangingPunct="0">
                            <a:defRPr sz="2400">
                              <a:solidFill>
                                <a:schemeClr val="tx1"/>
                              </a:solidFill>
                              <a:latin typeface="Times New Roman" panose="02020603050405020304" pitchFamily="18" charset="0"/>
                            </a:defRPr>
                          </a:lvl3pPr>
                          <a:lvl4pPr marL="1600200" indent="-228600" eaLnBrk="0" hangingPunct="0">
                            <a:defRPr sz="2400">
                              <a:solidFill>
                                <a:schemeClr val="tx1"/>
                              </a:solidFill>
                              <a:latin typeface="Times New Roman" panose="02020603050405020304" pitchFamily="18" charset="0"/>
                            </a:defRPr>
                          </a:lvl4pPr>
                          <a:lvl5pPr marL="2057400" indent="-228600" eaLnBrk="0" hangingPunct="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r>
                            <a:rPr lang="en-US" altLang="en-US" sz="1100">
                              <a:solidFill>
                                <a:srgbClr val="000000"/>
                              </a:solidFill>
                              <a:latin typeface="Verdana" panose="020B0604030504040204" pitchFamily="34" charset="0"/>
                            </a:rPr>
                            <a:t>Tove</a:t>
                          </a:r>
                          <a:endParaRPr lang="en-US" altLang="en-US"/>
                        </a:p>
                      </p:txBody>
                    </p:sp>
                    <p:sp>
                      <p:nvSpPr>
                        <p:cNvPr id="21642" name="Rectangle 66">
                          <a:extLst>
                            <a:ext uri="{FF2B5EF4-FFF2-40B4-BE49-F238E27FC236}">
                              <a16:creationId xmlns:a16="http://schemas.microsoft.com/office/drawing/2014/main" id="{F469CDE1-7380-6EB2-2309-591BBA0C78E9}"/>
                            </a:ext>
                          </a:extLst>
                        </p:cNvPr>
                        <p:cNvSpPr>
                          <a:spLocks noChangeArrowheads="1"/>
                        </p:cNvSpPr>
                        <p:nvPr/>
                      </p:nvSpPr>
                      <p:spPr bwMode="auto">
                        <a:xfrm>
                          <a:off x="1233" y="328"/>
                          <a:ext cx="1266" cy="164"/>
                        </a:xfrm>
                        <a:prstGeom prst="rect">
                          <a:avLst/>
                        </a:prstGeom>
                        <a:noFill/>
                        <a:ln w="7">
                          <a:solidFill>
                            <a:srgbClr val="A0A0A0"/>
                          </a:solidFill>
                          <a:miter lim="800000"/>
                          <a:headEnd/>
                          <a:tailEnd/>
                        </a:ln>
                        <a:extLst>
                          <a:ext uri="{909E8E84-426E-40DD-AFC4-6F175D3DCCD1}">
                            <a14:hiddenFill xmlns:a14="http://schemas.microsoft.com/office/drawing/2010/main">
                              <a:solidFill>
                                <a:srgbClr val="FFFFFF"/>
                              </a:solidFill>
                            </a14:hiddenFill>
                          </a:ext>
                        </a:extLst>
                      </p:spPr>
                      <p:txBody>
                        <a:bodyPr/>
                        <a:lstStyle>
                          <a:lvl1pPr eaLnBrk="0" hangingPunct="0">
                            <a:defRPr sz="2400">
                              <a:solidFill>
                                <a:schemeClr val="tx1"/>
                              </a:solidFill>
                              <a:latin typeface="Times New Roman" panose="02020603050405020304" pitchFamily="18" charset="0"/>
                            </a:defRPr>
                          </a:lvl1pPr>
                          <a:lvl2pPr marL="742950" indent="-285750" eaLnBrk="0" hangingPunct="0">
                            <a:defRPr sz="2400">
                              <a:solidFill>
                                <a:schemeClr val="tx1"/>
                              </a:solidFill>
                              <a:latin typeface="Times New Roman" panose="02020603050405020304" pitchFamily="18" charset="0"/>
                            </a:defRPr>
                          </a:lvl2pPr>
                          <a:lvl3pPr marL="1143000" indent="-228600" eaLnBrk="0" hangingPunct="0">
                            <a:defRPr sz="2400">
                              <a:solidFill>
                                <a:schemeClr val="tx1"/>
                              </a:solidFill>
                              <a:latin typeface="Times New Roman" panose="02020603050405020304" pitchFamily="18" charset="0"/>
                            </a:defRPr>
                          </a:lvl3pPr>
                          <a:lvl4pPr marL="1600200" indent="-228600" eaLnBrk="0" hangingPunct="0">
                            <a:defRPr sz="2400">
                              <a:solidFill>
                                <a:schemeClr val="tx1"/>
                              </a:solidFill>
                              <a:latin typeface="Times New Roman" panose="02020603050405020304" pitchFamily="18" charset="0"/>
                            </a:defRPr>
                          </a:lvl4pPr>
                          <a:lvl5pPr marL="2057400" indent="-228600" eaLnBrk="0" hangingPunct="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a:p>
                      </p:txBody>
                    </p:sp>
                  </p:grpSp>
                  <p:grpSp>
                    <p:nvGrpSpPr>
                      <p:cNvPr id="21602" name="Group 69">
                        <a:extLst>
                          <a:ext uri="{FF2B5EF4-FFF2-40B4-BE49-F238E27FC236}">
                            <a16:creationId xmlns:a16="http://schemas.microsoft.com/office/drawing/2014/main" id="{183598B3-1700-5C25-FA50-8427C87DDD3A}"/>
                          </a:ext>
                        </a:extLst>
                      </p:cNvPr>
                      <p:cNvGrpSpPr>
                        <a:grpSpLocks/>
                      </p:cNvGrpSpPr>
                      <p:nvPr/>
                    </p:nvGrpSpPr>
                    <p:grpSpPr bwMode="auto">
                      <a:xfrm>
                        <a:off x="2499" y="328"/>
                        <a:ext cx="1410" cy="164"/>
                        <a:chOff x="2499" y="328"/>
                        <a:chExt cx="1410" cy="164"/>
                      </a:xfrm>
                    </p:grpSpPr>
                    <p:sp>
                      <p:nvSpPr>
                        <p:cNvPr id="21639" name="Rectangle 31">
                          <a:extLst>
                            <a:ext uri="{FF2B5EF4-FFF2-40B4-BE49-F238E27FC236}">
                              <a16:creationId xmlns:a16="http://schemas.microsoft.com/office/drawing/2014/main" id="{E76E5A49-49C6-14CA-7059-581981B5F4D9}"/>
                            </a:ext>
                          </a:extLst>
                        </p:cNvPr>
                        <p:cNvSpPr>
                          <a:spLocks noChangeArrowheads="1"/>
                        </p:cNvSpPr>
                        <p:nvPr/>
                      </p:nvSpPr>
                      <p:spPr bwMode="auto">
                        <a:xfrm>
                          <a:off x="2499" y="328"/>
                          <a:ext cx="1410" cy="164"/>
                        </a:xfrm>
                        <a:prstGeom prst="rect">
                          <a:avLst/>
                        </a:prstGeom>
                        <a:solidFill>
                          <a:srgbClr val="F1F1F1"/>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Times New Roman" panose="02020603050405020304" pitchFamily="18" charset="0"/>
                            </a:defRPr>
                          </a:lvl1pPr>
                          <a:lvl2pPr marL="742950" indent="-285750" eaLnBrk="0" hangingPunct="0">
                            <a:defRPr sz="2400">
                              <a:solidFill>
                                <a:schemeClr val="tx1"/>
                              </a:solidFill>
                              <a:latin typeface="Times New Roman" panose="02020603050405020304" pitchFamily="18" charset="0"/>
                            </a:defRPr>
                          </a:lvl2pPr>
                          <a:lvl3pPr marL="1143000" indent="-228600" eaLnBrk="0" hangingPunct="0">
                            <a:defRPr sz="2400">
                              <a:solidFill>
                                <a:schemeClr val="tx1"/>
                              </a:solidFill>
                              <a:latin typeface="Times New Roman" panose="02020603050405020304" pitchFamily="18" charset="0"/>
                            </a:defRPr>
                          </a:lvl3pPr>
                          <a:lvl4pPr marL="1600200" indent="-228600" eaLnBrk="0" hangingPunct="0">
                            <a:defRPr sz="2400">
                              <a:solidFill>
                                <a:schemeClr val="tx1"/>
                              </a:solidFill>
                              <a:latin typeface="Times New Roman" panose="02020603050405020304" pitchFamily="18" charset="0"/>
                            </a:defRPr>
                          </a:lvl4pPr>
                          <a:lvl5pPr marL="2057400" indent="-228600" eaLnBrk="0" hangingPunct="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r>
                            <a:rPr lang="en-US" altLang="en-US" sz="1100">
                              <a:solidFill>
                                <a:srgbClr val="000000"/>
                              </a:solidFill>
                              <a:latin typeface="Verdana" panose="020B0604030504040204" pitchFamily="34" charset="0"/>
                            </a:rPr>
                            <a:t>Borgvn 23</a:t>
                          </a:r>
                          <a:endParaRPr lang="en-US" altLang="en-US"/>
                        </a:p>
                      </p:txBody>
                    </p:sp>
                    <p:sp>
                      <p:nvSpPr>
                        <p:cNvPr id="21640" name="Rectangle 68">
                          <a:extLst>
                            <a:ext uri="{FF2B5EF4-FFF2-40B4-BE49-F238E27FC236}">
                              <a16:creationId xmlns:a16="http://schemas.microsoft.com/office/drawing/2014/main" id="{E7D9EA98-4CC3-3416-C6DE-E7DBEA101820}"/>
                            </a:ext>
                          </a:extLst>
                        </p:cNvPr>
                        <p:cNvSpPr>
                          <a:spLocks noChangeArrowheads="1"/>
                        </p:cNvSpPr>
                        <p:nvPr/>
                      </p:nvSpPr>
                      <p:spPr bwMode="auto">
                        <a:xfrm>
                          <a:off x="2499" y="328"/>
                          <a:ext cx="1410" cy="164"/>
                        </a:xfrm>
                        <a:prstGeom prst="rect">
                          <a:avLst/>
                        </a:prstGeom>
                        <a:noFill/>
                        <a:ln w="7">
                          <a:solidFill>
                            <a:srgbClr val="A0A0A0"/>
                          </a:solidFill>
                          <a:miter lim="800000"/>
                          <a:headEnd/>
                          <a:tailEnd/>
                        </a:ln>
                        <a:extLst>
                          <a:ext uri="{909E8E84-426E-40DD-AFC4-6F175D3DCCD1}">
                            <a14:hiddenFill xmlns:a14="http://schemas.microsoft.com/office/drawing/2010/main">
                              <a:solidFill>
                                <a:srgbClr val="FFFFFF"/>
                              </a:solidFill>
                            </a14:hiddenFill>
                          </a:ext>
                        </a:extLst>
                      </p:spPr>
                      <p:txBody>
                        <a:bodyPr/>
                        <a:lstStyle>
                          <a:lvl1pPr eaLnBrk="0" hangingPunct="0">
                            <a:defRPr sz="2400">
                              <a:solidFill>
                                <a:schemeClr val="tx1"/>
                              </a:solidFill>
                              <a:latin typeface="Times New Roman" panose="02020603050405020304" pitchFamily="18" charset="0"/>
                            </a:defRPr>
                          </a:lvl1pPr>
                          <a:lvl2pPr marL="742950" indent="-285750" eaLnBrk="0" hangingPunct="0">
                            <a:defRPr sz="2400">
                              <a:solidFill>
                                <a:schemeClr val="tx1"/>
                              </a:solidFill>
                              <a:latin typeface="Times New Roman" panose="02020603050405020304" pitchFamily="18" charset="0"/>
                            </a:defRPr>
                          </a:lvl2pPr>
                          <a:lvl3pPr marL="1143000" indent="-228600" eaLnBrk="0" hangingPunct="0">
                            <a:defRPr sz="2400">
                              <a:solidFill>
                                <a:schemeClr val="tx1"/>
                              </a:solidFill>
                              <a:latin typeface="Times New Roman" panose="02020603050405020304" pitchFamily="18" charset="0"/>
                            </a:defRPr>
                          </a:lvl3pPr>
                          <a:lvl4pPr marL="1600200" indent="-228600" eaLnBrk="0" hangingPunct="0">
                            <a:defRPr sz="2400">
                              <a:solidFill>
                                <a:schemeClr val="tx1"/>
                              </a:solidFill>
                              <a:latin typeface="Times New Roman" panose="02020603050405020304" pitchFamily="18" charset="0"/>
                            </a:defRPr>
                          </a:lvl4pPr>
                          <a:lvl5pPr marL="2057400" indent="-228600" eaLnBrk="0" hangingPunct="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a:p>
                      </p:txBody>
                    </p:sp>
                  </p:grpSp>
                  <p:grpSp>
                    <p:nvGrpSpPr>
                      <p:cNvPr id="21603" name="Group 71">
                        <a:extLst>
                          <a:ext uri="{FF2B5EF4-FFF2-40B4-BE49-F238E27FC236}">
                            <a16:creationId xmlns:a16="http://schemas.microsoft.com/office/drawing/2014/main" id="{0EB9DFAE-9FEB-551C-60D9-3B82A17E41EE}"/>
                          </a:ext>
                        </a:extLst>
                      </p:cNvPr>
                      <p:cNvGrpSpPr>
                        <a:grpSpLocks/>
                      </p:cNvGrpSpPr>
                      <p:nvPr/>
                    </p:nvGrpSpPr>
                    <p:grpSpPr bwMode="auto">
                      <a:xfrm>
                        <a:off x="3909" y="328"/>
                        <a:ext cx="1156" cy="164"/>
                        <a:chOff x="3909" y="328"/>
                        <a:chExt cx="1156" cy="164"/>
                      </a:xfrm>
                    </p:grpSpPr>
                    <p:sp>
                      <p:nvSpPr>
                        <p:cNvPr id="21637" name="Rectangle 32">
                          <a:extLst>
                            <a:ext uri="{FF2B5EF4-FFF2-40B4-BE49-F238E27FC236}">
                              <a16:creationId xmlns:a16="http://schemas.microsoft.com/office/drawing/2014/main" id="{A23A7D10-41C9-2235-5233-DBA8407CFC02}"/>
                            </a:ext>
                          </a:extLst>
                        </p:cNvPr>
                        <p:cNvSpPr>
                          <a:spLocks noChangeArrowheads="1"/>
                        </p:cNvSpPr>
                        <p:nvPr/>
                      </p:nvSpPr>
                      <p:spPr bwMode="auto">
                        <a:xfrm>
                          <a:off x="3909" y="328"/>
                          <a:ext cx="1156" cy="164"/>
                        </a:xfrm>
                        <a:prstGeom prst="rect">
                          <a:avLst/>
                        </a:prstGeom>
                        <a:solidFill>
                          <a:srgbClr val="F1F1F1"/>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Times New Roman" panose="02020603050405020304" pitchFamily="18" charset="0"/>
                            </a:defRPr>
                          </a:lvl1pPr>
                          <a:lvl2pPr marL="742950" indent="-285750" eaLnBrk="0" hangingPunct="0">
                            <a:defRPr sz="2400">
                              <a:solidFill>
                                <a:schemeClr val="tx1"/>
                              </a:solidFill>
                              <a:latin typeface="Times New Roman" panose="02020603050405020304" pitchFamily="18" charset="0"/>
                            </a:defRPr>
                          </a:lvl2pPr>
                          <a:lvl3pPr marL="1143000" indent="-228600" eaLnBrk="0" hangingPunct="0">
                            <a:defRPr sz="2400">
                              <a:solidFill>
                                <a:schemeClr val="tx1"/>
                              </a:solidFill>
                              <a:latin typeface="Times New Roman" panose="02020603050405020304" pitchFamily="18" charset="0"/>
                            </a:defRPr>
                          </a:lvl3pPr>
                          <a:lvl4pPr marL="1600200" indent="-228600" eaLnBrk="0" hangingPunct="0">
                            <a:defRPr sz="2400">
                              <a:solidFill>
                                <a:schemeClr val="tx1"/>
                              </a:solidFill>
                              <a:latin typeface="Times New Roman" panose="02020603050405020304" pitchFamily="18" charset="0"/>
                            </a:defRPr>
                          </a:lvl4pPr>
                          <a:lvl5pPr marL="2057400" indent="-228600" eaLnBrk="0" hangingPunct="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r>
                            <a:rPr lang="en-US" altLang="en-US" sz="1100">
                              <a:solidFill>
                                <a:srgbClr val="000000"/>
                              </a:solidFill>
                              <a:latin typeface="Verdana" panose="020B0604030504040204" pitchFamily="34" charset="0"/>
                            </a:rPr>
                            <a:t>Sandnes</a:t>
                          </a:r>
                          <a:endParaRPr lang="en-US" altLang="en-US"/>
                        </a:p>
                      </p:txBody>
                    </p:sp>
                    <p:sp>
                      <p:nvSpPr>
                        <p:cNvPr id="21638" name="Rectangle 70">
                          <a:extLst>
                            <a:ext uri="{FF2B5EF4-FFF2-40B4-BE49-F238E27FC236}">
                              <a16:creationId xmlns:a16="http://schemas.microsoft.com/office/drawing/2014/main" id="{97B7E83F-9B1A-0DD1-CA9E-44BB211014CD}"/>
                            </a:ext>
                          </a:extLst>
                        </p:cNvPr>
                        <p:cNvSpPr>
                          <a:spLocks noChangeArrowheads="1"/>
                        </p:cNvSpPr>
                        <p:nvPr/>
                      </p:nvSpPr>
                      <p:spPr bwMode="auto">
                        <a:xfrm>
                          <a:off x="3909" y="328"/>
                          <a:ext cx="1156" cy="164"/>
                        </a:xfrm>
                        <a:prstGeom prst="rect">
                          <a:avLst/>
                        </a:prstGeom>
                        <a:noFill/>
                        <a:ln w="7">
                          <a:solidFill>
                            <a:srgbClr val="A0A0A0"/>
                          </a:solidFill>
                          <a:miter lim="800000"/>
                          <a:headEnd/>
                          <a:tailEnd/>
                        </a:ln>
                        <a:extLst>
                          <a:ext uri="{909E8E84-426E-40DD-AFC4-6F175D3DCCD1}">
                            <a14:hiddenFill xmlns:a14="http://schemas.microsoft.com/office/drawing/2010/main">
                              <a:solidFill>
                                <a:srgbClr val="FFFFFF"/>
                              </a:solidFill>
                            </a14:hiddenFill>
                          </a:ext>
                        </a:extLst>
                      </p:spPr>
                      <p:txBody>
                        <a:bodyPr/>
                        <a:lstStyle>
                          <a:lvl1pPr eaLnBrk="0" hangingPunct="0">
                            <a:defRPr sz="2400">
                              <a:solidFill>
                                <a:schemeClr val="tx1"/>
                              </a:solidFill>
                              <a:latin typeface="Times New Roman" panose="02020603050405020304" pitchFamily="18" charset="0"/>
                            </a:defRPr>
                          </a:lvl1pPr>
                          <a:lvl2pPr marL="742950" indent="-285750" eaLnBrk="0" hangingPunct="0">
                            <a:defRPr sz="2400">
                              <a:solidFill>
                                <a:schemeClr val="tx1"/>
                              </a:solidFill>
                              <a:latin typeface="Times New Roman" panose="02020603050405020304" pitchFamily="18" charset="0"/>
                            </a:defRPr>
                          </a:lvl2pPr>
                          <a:lvl3pPr marL="1143000" indent="-228600" eaLnBrk="0" hangingPunct="0">
                            <a:defRPr sz="2400">
                              <a:solidFill>
                                <a:schemeClr val="tx1"/>
                              </a:solidFill>
                              <a:latin typeface="Times New Roman" panose="02020603050405020304" pitchFamily="18" charset="0"/>
                            </a:defRPr>
                          </a:lvl3pPr>
                          <a:lvl4pPr marL="1600200" indent="-228600" eaLnBrk="0" hangingPunct="0">
                            <a:defRPr sz="2400">
                              <a:solidFill>
                                <a:schemeClr val="tx1"/>
                              </a:solidFill>
                              <a:latin typeface="Times New Roman" panose="02020603050405020304" pitchFamily="18" charset="0"/>
                            </a:defRPr>
                          </a:lvl4pPr>
                          <a:lvl5pPr marL="2057400" indent="-228600" eaLnBrk="0" hangingPunct="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a:p>
                      </p:txBody>
                    </p:sp>
                  </p:grpSp>
                  <p:grpSp>
                    <p:nvGrpSpPr>
                      <p:cNvPr id="21604" name="Group 73">
                        <a:extLst>
                          <a:ext uri="{FF2B5EF4-FFF2-40B4-BE49-F238E27FC236}">
                            <a16:creationId xmlns:a16="http://schemas.microsoft.com/office/drawing/2014/main" id="{6FE8567D-A40E-F8B2-43F9-1E651842F233}"/>
                          </a:ext>
                        </a:extLst>
                      </p:cNvPr>
                      <p:cNvGrpSpPr>
                        <a:grpSpLocks/>
                      </p:cNvGrpSpPr>
                      <p:nvPr/>
                    </p:nvGrpSpPr>
                    <p:grpSpPr bwMode="auto">
                      <a:xfrm>
                        <a:off x="5065" y="328"/>
                        <a:ext cx="693" cy="164"/>
                        <a:chOff x="5065" y="328"/>
                        <a:chExt cx="693" cy="164"/>
                      </a:xfrm>
                    </p:grpSpPr>
                    <p:sp>
                      <p:nvSpPr>
                        <p:cNvPr id="21635" name="Rectangle 33">
                          <a:extLst>
                            <a:ext uri="{FF2B5EF4-FFF2-40B4-BE49-F238E27FC236}">
                              <a16:creationId xmlns:a16="http://schemas.microsoft.com/office/drawing/2014/main" id="{AB977BD5-4F3B-9826-59F1-CE87D1F5A520}"/>
                            </a:ext>
                          </a:extLst>
                        </p:cNvPr>
                        <p:cNvSpPr>
                          <a:spLocks noChangeArrowheads="1"/>
                        </p:cNvSpPr>
                        <p:nvPr/>
                      </p:nvSpPr>
                      <p:spPr bwMode="auto">
                        <a:xfrm>
                          <a:off x="5065" y="328"/>
                          <a:ext cx="693" cy="164"/>
                        </a:xfrm>
                        <a:prstGeom prst="rect">
                          <a:avLst/>
                        </a:prstGeom>
                        <a:solidFill>
                          <a:srgbClr val="F1F1F1"/>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Times New Roman" panose="02020603050405020304" pitchFamily="18" charset="0"/>
                            </a:defRPr>
                          </a:lvl1pPr>
                          <a:lvl2pPr marL="742950" indent="-285750" eaLnBrk="0" hangingPunct="0">
                            <a:defRPr sz="2400">
                              <a:solidFill>
                                <a:schemeClr val="tx1"/>
                              </a:solidFill>
                              <a:latin typeface="Times New Roman" panose="02020603050405020304" pitchFamily="18" charset="0"/>
                            </a:defRPr>
                          </a:lvl2pPr>
                          <a:lvl3pPr marL="1143000" indent="-228600" eaLnBrk="0" hangingPunct="0">
                            <a:defRPr sz="2400">
                              <a:solidFill>
                                <a:schemeClr val="tx1"/>
                              </a:solidFill>
                              <a:latin typeface="Times New Roman" panose="02020603050405020304" pitchFamily="18" charset="0"/>
                            </a:defRPr>
                          </a:lvl3pPr>
                          <a:lvl4pPr marL="1600200" indent="-228600" eaLnBrk="0" hangingPunct="0">
                            <a:defRPr sz="2400">
                              <a:solidFill>
                                <a:schemeClr val="tx1"/>
                              </a:solidFill>
                              <a:latin typeface="Times New Roman" panose="02020603050405020304" pitchFamily="18" charset="0"/>
                            </a:defRPr>
                          </a:lvl4pPr>
                          <a:lvl5pPr marL="2057400" indent="-228600" eaLnBrk="0" hangingPunct="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r>
                            <a:rPr lang="en-US" altLang="en-US" sz="1100">
                              <a:solidFill>
                                <a:srgbClr val="000000"/>
                              </a:solidFill>
                              <a:latin typeface="Verdana" panose="020B0604030504040204" pitchFamily="34" charset="0"/>
                            </a:rPr>
                            <a:t>1978</a:t>
                          </a:r>
                          <a:endParaRPr lang="en-US" altLang="en-US"/>
                        </a:p>
                      </p:txBody>
                    </p:sp>
                    <p:sp>
                      <p:nvSpPr>
                        <p:cNvPr id="21636" name="Rectangle 72">
                          <a:extLst>
                            <a:ext uri="{FF2B5EF4-FFF2-40B4-BE49-F238E27FC236}">
                              <a16:creationId xmlns:a16="http://schemas.microsoft.com/office/drawing/2014/main" id="{66DA4B22-D130-AEBA-05F8-B0270C1E165D}"/>
                            </a:ext>
                          </a:extLst>
                        </p:cNvPr>
                        <p:cNvSpPr>
                          <a:spLocks noChangeArrowheads="1"/>
                        </p:cNvSpPr>
                        <p:nvPr/>
                      </p:nvSpPr>
                      <p:spPr bwMode="auto">
                        <a:xfrm>
                          <a:off x="5065" y="328"/>
                          <a:ext cx="693" cy="164"/>
                        </a:xfrm>
                        <a:prstGeom prst="rect">
                          <a:avLst/>
                        </a:prstGeom>
                        <a:noFill/>
                        <a:ln w="7">
                          <a:solidFill>
                            <a:srgbClr val="A0A0A0"/>
                          </a:solidFill>
                          <a:miter lim="800000"/>
                          <a:headEnd/>
                          <a:tailEnd/>
                        </a:ln>
                        <a:extLst>
                          <a:ext uri="{909E8E84-426E-40DD-AFC4-6F175D3DCCD1}">
                            <a14:hiddenFill xmlns:a14="http://schemas.microsoft.com/office/drawing/2010/main">
                              <a:solidFill>
                                <a:srgbClr val="FFFFFF"/>
                              </a:solidFill>
                            </a14:hiddenFill>
                          </a:ext>
                        </a:extLst>
                      </p:spPr>
                      <p:txBody>
                        <a:bodyPr/>
                        <a:lstStyle>
                          <a:lvl1pPr eaLnBrk="0" hangingPunct="0">
                            <a:defRPr sz="2400">
                              <a:solidFill>
                                <a:schemeClr val="tx1"/>
                              </a:solidFill>
                              <a:latin typeface="Times New Roman" panose="02020603050405020304" pitchFamily="18" charset="0"/>
                            </a:defRPr>
                          </a:lvl1pPr>
                          <a:lvl2pPr marL="742950" indent="-285750" eaLnBrk="0" hangingPunct="0">
                            <a:defRPr sz="2400">
                              <a:solidFill>
                                <a:schemeClr val="tx1"/>
                              </a:solidFill>
                              <a:latin typeface="Times New Roman" panose="02020603050405020304" pitchFamily="18" charset="0"/>
                            </a:defRPr>
                          </a:lvl2pPr>
                          <a:lvl3pPr marL="1143000" indent="-228600" eaLnBrk="0" hangingPunct="0">
                            <a:defRPr sz="2400">
                              <a:solidFill>
                                <a:schemeClr val="tx1"/>
                              </a:solidFill>
                              <a:latin typeface="Times New Roman" panose="02020603050405020304" pitchFamily="18" charset="0"/>
                            </a:defRPr>
                          </a:lvl3pPr>
                          <a:lvl4pPr marL="1600200" indent="-228600" eaLnBrk="0" hangingPunct="0">
                            <a:defRPr sz="2400">
                              <a:solidFill>
                                <a:schemeClr val="tx1"/>
                              </a:solidFill>
                              <a:latin typeface="Times New Roman" panose="02020603050405020304" pitchFamily="18" charset="0"/>
                            </a:defRPr>
                          </a:lvl4pPr>
                          <a:lvl5pPr marL="2057400" indent="-228600" eaLnBrk="0" hangingPunct="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a:p>
                      </p:txBody>
                    </p:sp>
                  </p:grpSp>
                  <p:grpSp>
                    <p:nvGrpSpPr>
                      <p:cNvPr id="21605" name="Group 75">
                        <a:extLst>
                          <a:ext uri="{FF2B5EF4-FFF2-40B4-BE49-F238E27FC236}">
                            <a16:creationId xmlns:a16="http://schemas.microsoft.com/office/drawing/2014/main" id="{E606F1DF-405C-3A50-8F7C-22B1730C2B31}"/>
                          </a:ext>
                        </a:extLst>
                      </p:cNvPr>
                      <p:cNvGrpSpPr>
                        <a:grpSpLocks/>
                      </p:cNvGrpSpPr>
                      <p:nvPr/>
                    </p:nvGrpSpPr>
                    <p:grpSpPr bwMode="auto">
                      <a:xfrm>
                        <a:off x="0" y="492"/>
                        <a:ext cx="1233" cy="164"/>
                        <a:chOff x="0" y="492"/>
                        <a:chExt cx="1233" cy="164"/>
                      </a:xfrm>
                    </p:grpSpPr>
                    <p:sp>
                      <p:nvSpPr>
                        <p:cNvPr id="21633" name="Rectangle 34">
                          <a:extLst>
                            <a:ext uri="{FF2B5EF4-FFF2-40B4-BE49-F238E27FC236}">
                              <a16:creationId xmlns:a16="http://schemas.microsoft.com/office/drawing/2014/main" id="{AAC62D59-A699-EAA1-E29B-AAB35B92A2B0}"/>
                            </a:ext>
                          </a:extLst>
                        </p:cNvPr>
                        <p:cNvSpPr>
                          <a:spLocks noChangeArrowheads="1"/>
                        </p:cNvSpPr>
                        <p:nvPr/>
                      </p:nvSpPr>
                      <p:spPr bwMode="auto">
                        <a:xfrm>
                          <a:off x="0" y="492"/>
                          <a:ext cx="1233" cy="164"/>
                        </a:xfrm>
                        <a:prstGeom prst="rect">
                          <a:avLst/>
                        </a:prstGeom>
                        <a:solidFill>
                          <a:srgbClr val="F1F1F1"/>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Times New Roman" panose="02020603050405020304" pitchFamily="18" charset="0"/>
                            </a:defRPr>
                          </a:lvl1pPr>
                          <a:lvl2pPr marL="742950" indent="-285750" eaLnBrk="0" hangingPunct="0">
                            <a:defRPr sz="2400">
                              <a:solidFill>
                                <a:schemeClr val="tx1"/>
                              </a:solidFill>
                              <a:latin typeface="Times New Roman" panose="02020603050405020304" pitchFamily="18" charset="0"/>
                            </a:defRPr>
                          </a:lvl2pPr>
                          <a:lvl3pPr marL="1143000" indent="-228600" eaLnBrk="0" hangingPunct="0">
                            <a:defRPr sz="2400">
                              <a:solidFill>
                                <a:schemeClr val="tx1"/>
                              </a:solidFill>
                              <a:latin typeface="Times New Roman" panose="02020603050405020304" pitchFamily="18" charset="0"/>
                            </a:defRPr>
                          </a:lvl3pPr>
                          <a:lvl4pPr marL="1600200" indent="-228600" eaLnBrk="0" hangingPunct="0">
                            <a:defRPr sz="2400">
                              <a:solidFill>
                                <a:schemeClr val="tx1"/>
                              </a:solidFill>
                              <a:latin typeface="Times New Roman" panose="02020603050405020304" pitchFamily="18" charset="0"/>
                            </a:defRPr>
                          </a:lvl4pPr>
                          <a:lvl5pPr marL="2057400" indent="-228600" eaLnBrk="0" hangingPunct="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r>
                            <a:rPr lang="en-US" altLang="en-US" sz="1100">
                              <a:solidFill>
                                <a:srgbClr val="000000"/>
                              </a:solidFill>
                              <a:latin typeface="Verdana" panose="020B0604030504040204" pitchFamily="34" charset="0"/>
                            </a:rPr>
                            <a:t>Svendson</a:t>
                          </a:r>
                          <a:endParaRPr lang="en-US" altLang="en-US"/>
                        </a:p>
                      </p:txBody>
                    </p:sp>
                    <p:sp>
                      <p:nvSpPr>
                        <p:cNvPr id="21634" name="Rectangle 74">
                          <a:extLst>
                            <a:ext uri="{FF2B5EF4-FFF2-40B4-BE49-F238E27FC236}">
                              <a16:creationId xmlns:a16="http://schemas.microsoft.com/office/drawing/2014/main" id="{8398D1FC-4D7B-3F1D-2E91-831FF50D5BB9}"/>
                            </a:ext>
                          </a:extLst>
                        </p:cNvPr>
                        <p:cNvSpPr>
                          <a:spLocks noChangeArrowheads="1"/>
                        </p:cNvSpPr>
                        <p:nvPr/>
                      </p:nvSpPr>
                      <p:spPr bwMode="auto">
                        <a:xfrm>
                          <a:off x="0" y="492"/>
                          <a:ext cx="1233" cy="164"/>
                        </a:xfrm>
                        <a:prstGeom prst="rect">
                          <a:avLst/>
                        </a:prstGeom>
                        <a:noFill/>
                        <a:ln w="7">
                          <a:solidFill>
                            <a:srgbClr val="A0A0A0"/>
                          </a:solidFill>
                          <a:miter lim="800000"/>
                          <a:headEnd/>
                          <a:tailEnd/>
                        </a:ln>
                        <a:extLst>
                          <a:ext uri="{909E8E84-426E-40DD-AFC4-6F175D3DCCD1}">
                            <a14:hiddenFill xmlns:a14="http://schemas.microsoft.com/office/drawing/2010/main">
                              <a:solidFill>
                                <a:srgbClr val="FFFFFF"/>
                              </a:solidFill>
                            </a14:hiddenFill>
                          </a:ext>
                        </a:extLst>
                      </p:spPr>
                      <p:txBody>
                        <a:bodyPr/>
                        <a:lstStyle>
                          <a:lvl1pPr eaLnBrk="0" hangingPunct="0">
                            <a:defRPr sz="2400">
                              <a:solidFill>
                                <a:schemeClr val="tx1"/>
                              </a:solidFill>
                              <a:latin typeface="Times New Roman" panose="02020603050405020304" pitchFamily="18" charset="0"/>
                            </a:defRPr>
                          </a:lvl1pPr>
                          <a:lvl2pPr marL="742950" indent="-285750" eaLnBrk="0" hangingPunct="0">
                            <a:defRPr sz="2400">
                              <a:solidFill>
                                <a:schemeClr val="tx1"/>
                              </a:solidFill>
                              <a:latin typeface="Times New Roman" panose="02020603050405020304" pitchFamily="18" charset="0"/>
                            </a:defRPr>
                          </a:lvl2pPr>
                          <a:lvl3pPr marL="1143000" indent="-228600" eaLnBrk="0" hangingPunct="0">
                            <a:defRPr sz="2400">
                              <a:solidFill>
                                <a:schemeClr val="tx1"/>
                              </a:solidFill>
                              <a:latin typeface="Times New Roman" panose="02020603050405020304" pitchFamily="18" charset="0"/>
                            </a:defRPr>
                          </a:lvl3pPr>
                          <a:lvl4pPr marL="1600200" indent="-228600" eaLnBrk="0" hangingPunct="0">
                            <a:defRPr sz="2400">
                              <a:solidFill>
                                <a:schemeClr val="tx1"/>
                              </a:solidFill>
                              <a:latin typeface="Times New Roman" panose="02020603050405020304" pitchFamily="18" charset="0"/>
                            </a:defRPr>
                          </a:lvl4pPr>
                          <a:lvl5pPr marL="2057400" indent="-228600" eaLnBrk="0" hangingPunct="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a:p>
                      </p:txBody>
                    </p:sp>
                  </p:grpSp>
                  <p:grpSp>
                    <p:nvGrpSpPr>
                      <p:cNvPr id="21606" name="Group 77">
                        <a:extLst>
                          <a:ext uri="{FF2B5EF4-FFF2-40B4-BE49-F238E27FC236}">
                            <a16:creationId xmlns:a16="http://schemas.microsoft.com/office/drawing/2014/main" id="{0D7BAD52-0018-3029-06E3-70D0ECB68E00}"/>
                          </a:ext>
                        </a:extLst>
                      </p:cNvPr>
                      <p:cNvGrpSpPr>
                        <a:grpSpLocks/>
                      </p:cNvGrpSpPr>
                      <p:nvPr/>
                    </p:nvGrpSpPr>
                    <p:grpSpPr bwMode="auto">
                      <a:xfrm>
                        <a:off x="1233" y="492"/>
                        <a:ext cx="1266" cy="164"/>
                        <a:chOff x="1233" y="492"/>
                        <a:chExt cx="1266" cy="164"/>
                      </a:xfrm>
                    </p:grpSpPr>
                    <p:sp>
                      <p:nvSpPr>
                        <p:cNvPr id="21631" name="Rectangle 35">
                          <a:extLst>
                            <a:ext uri="{FF2B5EF4-FFF2-40B4-BE49-F238E27FC236}">
                              <a16:creationId xmlns:a16="http://schemas.microsoft.com/office/drawing/2014/main" id="{5C9DC2AE-7EF5-A44A-DBC5-F8D4A2248164}"/>
                            </a:ext>
                          </a:extLst>
                        </p:cNvPr>
                        <p:cNvSpPr>
                          <a:spLocks noChangeArrowheads="1"/>
                        </p:cNvSpPr>
                        <p:nvPr/>
                      </p:nvSpPr>
                      <p:spPr bwMode="auto">
                        <a:xfrm>
                          <a:off x="1233" y="492"/>
                          <a:ext cx="1266" cy="164"/>
                        </a:xfrm>
                        <a:prstGeom prst="rect">
                          <a:avLst/>
                        </a:prstGeom>
                        <a:solidFill>
                          <a:srgbClr val="F1F1F1"/>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Times New Roman" panose="02020603050405020304" pitchFamily="18" charset="0"/>
                            </a:defRPr>
                          </a:lvl1pPr>
                          <a:lvl2pPr marL="742950" indent="-285750" eaLnBrk="0" hangingPunct="0">
                            <a:defRPr sz="2400">
                              <a:solidFill>
                                <a:schemeClr val="tx1"/>
                              </a:solidFill>
                              <a:latin typeface="Times New Roman" panose="02020603050405020304" pitchFamily="18" charset="0"/>
                            </a:defRPr>
                          </a:lvl2pPr>
                          <a:lvl3pPr marL="1143000" indent="-228600" eaLnBrk="0" hangingPunct="0">
                            <a:defRPr sz="2400">
                              <a:solidFill>
                                <a:schemeClr val="tx1"/>
                              </a:solidFill>
                              <a:latin typeface="Times New Roman" panose="02020603050405020304" pitchFamily="18" charset="0"/>
                            </a:defRPr>
                          </a:lvl3pPr>
                          <a:lvl4pPr marL="1600200" indent="-228600" eaLnBrk="0" hangingPunct="0">
                            <a:defRPr sz="2400">
                              <a:solidFill>
                                <a:schemeClr val="tx1"/>
                              </a:solidFill>
                              <a:latin typeface="Times New Roman" panose="02020603050405020304" pitchFamily="18" charset="0"/>
                            </a:defRPr>
                          </a:lvl4pPr>
                          <a:lvl5pPr marL="2057400" indent="-228600" eaLnBrk="0" hangingPunct="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r>
                            <a:rPr lang="en-US" altLang="en-US" sz="1100">
                              <a:solidFill>
                                <a:srgbClr val="000000"/>
                              </a:solidFill>
                              <a:latin typeface="Verdana" panose="020B0604030504040204" pitchFamily="34" charset="0"/>
                            </a:rPr>
                            <a:t>Stale</a:t>
                          </a:r>
                          <a:endParaRPr lang="en-US" altLang="en-US"/>
                        </a:p>
                      </p:txBody>
                    </p:sp>
                    <p:sp>
                      <p:nvSpPr>
                        <p:cNvPr id="21632" name="Rectangle 76">
                          <a:extLst>
                            <a:ext uri="{FF2B5EF4-FFF2-40B4-BE49-F238E27FC236}">
                              <a16:creationId xmlns:a16="http://schemas.microsoft.com/office/drawing/2014/main" id="{4F7E2707-8045-2096-2F6D-5F905F16B504}"/>
                            </a:ext>
                          </a:extLst>
                        </p:cNvPr>
                        <p:cNvSpPr>
                          <a:spLocks noChangeArrowheads="1"/>
                        </p:cNvSpPr>
                        <p:nvPr/>
                      </p:nvSpPr>
                      <p:spPr bwMode="auto">
                        <a:xfrm>
                          <a:off x="1233" y="492"/>
                          <a:ext cx="1266" cy="164"/>
                        </a:xfrm>
                        <a:prstGeom prst="rect">
                          <a:avLst/>
                        </a:prstGeom>
                        <a:noFill/>
                        <a:ln w="7">
                          <a:solidFill>
                            <a:srgbClr val="A0A0A0"/>
                          </a:solidFill>
                          <a:miter lim="800000"/>
                          <a:headEnd/>
                          <a:tailEnd/>
                        </a:ln>
                        <a:extLst>
                          <a:ext uri="{909E8E84-426E-40DD-AFC4-6F175D3DCCD1}">
                            <a14:hiddenFill xmlns:a14="http://schemas.microsoft.com/office/drawing/2010/main">
                              <a:solidFill>
                                <a:srgbClr val="FFFFFF"/>
                              </a:solidFill>
                            </a14:hiddenFill>
                          </a:ext>
                        </a:extLst>
                      </p:spPr>
                      <p:txBody>
                        <a:bodyPr/>
                        <a:lstStyle>
                          <a:lvl1pPr eaLnBrk="0" hangingPunct="0">
                            <a:defRPr sz="2400">
                              <a:solidFill>
                                <a:schemeClr val="tx1"/>
                              </a:solidFill>
                              <a:latin typeface="Times New Roman" panose="02020603050405020304" pitchFamily="18" charset="0"/>
                            </a:defRPr>
                          </a:lvl1pPr>
                          <a:lvl2pPr marL="742950" indent="-285750" eaLnBrk="0" hangingPunct="0">
                            <a:defRPr sz="2400">
                              <a:solidFill>
                                <a:schemeClr val="tx1"/>
                              </a:solidFill>
                              <a:latin typeface="Times New Roman" panose="02020603050405020304" pitchFamily="18" charset="0"/>
                            </a:defRPr>
                          </a:lvl2pPr>
                          <a:lvl3pPr marL="1143000" indent="-228600" eaLnBrk="0" hangingPunct="0">
                            <a:defRPr sz="2400">
                              <a:solidFill>
                                <a:schemeClr val="tx1"/>
                              </a:solidFill>
                              <a:latin typeface="Times New Roman" panose="02020603050405020304" pitchFamily="18" charset="0"/>
                            </a:defRPr>
                          </a:lvl3pPr>
                          <a:lvl4pPr marL="1600200" indent="-228600" eaLnBrk="0" hangingPunct="0">
                            <a:defRPr sz="2400">
                              <a:solidFill>
                                <a:schemeClr val="tx1"/>
                              </a:solidFill>
                              <a:latin typeface="Times New Roman" panose="02020603050405020304" pitchFamily="18" charset="0"/>
                            </a:defRPr>
                          </a:lvl4pPr>
                          <a:lvl5pPr marL="2057400" indent="-228600" eaLnBrk="0" hangingPunct="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a:p>
                      </p:txBody>
                    </p:sp>
                  </p:grpSp>
                  <p:grpSp>
                    <p:nvGrpSpPr>
                      <p:cNvPr id="21607" name="Group 79">
                        <a:extLst>
                          <a:ext uri="{FF2B5EF4-FFF2-40B4-BE49-F238E27FC236}">
                            <a16:creationId xmlns:a16="http://schemas.microsoft.com/office/drawing/2014/main" id="{88DEBE79-B666-29AD-62B8-6087AC3D393A}"/>
                          </a:ext>
                        </a:extLst>
                      </p:cNvPr>
                      <p:cNvGrpSpPr>
                        <a:grpSpLocks/>
                      </p:cNvGrpSpPr>
                      <p:nvPr/>
                    </p:nvGrpSpPr>
                    <p:grpSpPr bwMode="auto">
                      <a:xfrm>
                        <a:off x="2499" y="492"/>
                        <a:ext cx="1410" cy="164"/>
                        <a:chOff x="2499" y="492"/>
                        <a:chExt cx="1410" cy="164"/>
                      </a:xfrm>
                    </p:grpSpPr>
                    <p:sp>
                      <p:nvSpPr>
                        <p:cNvPr id="21629" name="Rectangle 36">
                          <a:extLst>
                            <a:ext uri="{FF2B5EF4-FFF2-40B4-BE49-F238E27FC236}">
                              <a16:creationId xmlns:a16="http://schemas.microsoft.com/office/drawing/2014/main" id="{97CEDFE3-2332-863A-7573-8426A6595361}"/>
                            </a:ext>
                          </a:extLst>
                        </p:cNvPr>
                        <p:cNvSpPr>
                          <a:spLocks noChangeArrowheads="1"/>
                        </p:cNvSpPr>
                        <p:nvPr/>
                      </p:nvSpPr>
                      <p:spPr bwMode="auto">
                        <a:xfrm>
                          <a:off x="2499" y="492"/>
                          <a:ext cx="1410" cy="164"/>
                        </a:xfrm>
                        <a:prstGeom prst="rect">
                          <a:avLst/>
                        </a:prstGeom>
                        <a:solidFill>
                          <a:srgbClr val="F1F1F1"/>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Times New Roman" panose="02020603050405020304" pitchFamily="18" charset="0"/>
                            </a:defRPr>
                          </a:lvl1pPr>
                          <a:lvl2pPr marL="742950" indent="-285750" eaLnBrk="0" hangingPunct="0">
                            <a:defRPr sz="2400">
                              <a:solidFill>
                                <a:schemeClr val="tx1"/>
                              </a:solidFill>
                              <a:latin typeface="Times New Roman" panose="02020603050405020304" pitchFamily="18" charset="0"/>
                            </a:defRPr>
                          </a:lvl2pPr>
                          <a:lvl3pPr marL="1143000" indent="-228600" eaLnBrk="0" hangingPunct="0">
                            <a:defRPr sz="2400">
                              <a:solidFill>
                                <a:schemeClr val="tx1"/>
                              </a:solidFill>
                              <a:latin typeface="Times New Roman" panose="02020603050405020304" pitchFamily="18" charset="0"/>
                            </a:defRPr>
                          </a:lvl3pPr>
                          <a:lvl4pPr marL="1600200" indent="-228600" eaLnBrk="0" hangingPunct="0">
                            <a:defRPr sz="2400">
                              <a:solidFill>
                                <a:schemeClr val="tx1"/>
                              </a:solidFill>
                              <a:latin typeface="Times New Roman" panose="02020603050405020304" pitchFamily="18" charset="0"/>
                            </a:defRPr>
                          </a:lvl4pPr>
                          <a:lvl5pPr marL="2057400" indent="-228600" eaLnBrk="0" hangingPunct="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r>
                            <a:rPr lang="en-US" altLang="en-US" sz="1100">
                              <a:solidFill>
                                <a:srgbClr val="000000"/>
                              </a:solidFill>
                              <a:latin typeface="Verdana" panose="020B0604030504040204" pitchFamily="34" charset="0"/>
                            </a:rPr>
                            <a:t>Kaivn 18</a:t>
                          </a:r>
                          <a:endParaRPr lang="en-US" altLang="en-US"/>
                        </a:p>
                      </p:txBody>
                    </p:sp>
                    <p:sp>
                      <p:nvSpPr>
                        <p:cNvPr id="21630" name="Rectangle 78">
                          <a:extLst>
                            <a:ext uri="{FF2B5EF4-FFF2-40B4-BE49-F238E27FC236}">
                              <a16:creationId xmlns:a16="http://schemas.microsoft.com/office/drawing/2014/main" id="{1F1147B8-0EAD-0AAF-F0B1-EB9B87010477}"/>
                            </a:ext>
                          </a:extLst>
                        </p:cNvPr>
                        <p:cNvSpPr>
                          <a:spLocks noChangeArrowheads="1"/>
                        </p:cNvSpPr>
                        <p:nvPr/>
                      </p:nvSpPr>
                      <p:spPr bwMode="auto">
                        <a:xfrm>
                          <a:off x="2499" y="492"/>
                          <a:ext cx="1410" cy="164"/>
                        </a:xfrm>
                        <a:prstGeom prst="rect">
                          <a:avLst/>
                        </a:prstGeom>
                        <a:noFill/>
                        <a:ln w="7">
                          <a:solidFill>
                            <a:srgbClr val="A0A0A0"/>
                          </a:solidFill>
                          <a:miter lim="800000"/>
                          <a:headEnd/>
                          <a:tailEnd/>
                        </a:ln>
                        <a:extLst>
                          <a:ext uri="{909E8E84-426E-40DD-AFC4-6F175D3DCCD1}">
                            <a14:hiddenFill xmlns:a14="http://schemas.microsoft.com/office/drawing/2010/main">
                              <a:solidFill>
                                <a:srgbClr val="FFFFFF"/>
                              </a:solidFill>
                            </a14:hiddenFill>
                          </a:ext>
                        </a:extLst>
                      </p:spPr>
                      <p:txBody>
                        <a:bodyPr/>
                        <a:lstStyle>
                          <a:lvl1pPr eaLnBrk="0" hangingPunct="0">
                            <a:defRPr sz="2400">
                              <a:solidFill>
                                <a:schemeClr val="tx1"/>
                              </a:solidFill>
                              <a:latin typeface="Times New Roman" panose="02020603050405020304" pitchFamily="18" charset="0"/>
                            </a:defRPr>
                          </a:lvl1pPr>
                          <a:lvl2pPr marL="742950" indent="-285750" eaLnBrk="0" hangingPunct="0">
                            <a:defRPr sz="2400">
                              <a:solidFill>
                                <a:schemeClr val="tx1"/>
                              </a:solidFill>
                              <a:latin typeface="Times New Roman" panose="02020603050405020304" pitchFamily="18" charset="0"/>
                            </a:defRPr>
                          </a:lvl2pPr>
                          <a:lvl3pPr marL="1143000" indent="-228600" eaLnBrk="0" hangingPunct="0">
                            <a:defRPr sz="2400">
                              <a:solidFill>
                                <a:schemeClr val="tx1"/>
                              </a:solidFill>
                              <a:latin typeface="Times New Roman" panose="02020603050405020304" pitchFamily="18" charset="0"/>
                            </a:defRPr>
                          </a:lvl3pPr>
                          <a:lvl4pPr marL="1600200" indent="-228600" eaLnBrk="0" hangingPunct="0">
                            <a:defRPr sz="2400">
                              <a:solidFill>
                                <a:schemeClr val="tx1"/>
                              </a:solidFill>
                              <a:latin typeface="Times New Roman" panose="02020603050405020304" pitchFamily="18" charset="0"/>
                            </a:defRPr>
                          </a:lvl4pPr>
                          <a:lvl5pPr marL="2057400" indent="-228600" eaLnBrk="0" hangingPunct="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a:p>
                      </p:txBody>
                    </p:sp>
                  </p:grpSp>
                  <p:grpSp>
                    <p:nvGrpSpPr>
                      <p:cNvPr id="21608" name="Group 81">
                        <a:extLst>
                          <a:ext uri="{FF2B5EF4-FFF2-40B4-BE49-F238E27FC236}">
                            <a16:creationId xmlns:a16="http://schemas.microsoft.com/office/drawing/2014/main" id="{0020F937-87CD-D92F-7C55-204C6B365E17}"/>
                          </a:ext>
                        </a:extLst>
                      </p:cNvPr>
                      <p:cNvGrpSpPr>
                        <a:grpSpLocks/>
                      </p:cNvGrpSpPr>
                      <p:nvPr/>
                    </p:nvGrpSpPr>
                    <p:grpSpPr bwMode="auto">
                      <a:xfrm>
                        <a:off x="3909" y="492"/>
                        <a:ext cx="1156" cy="164"/>
                        <a:chOff x="3909" y="492"/>
                        <a:chExt cx="1156" cy="164"/>
                      </a:xfrm>
                    </p:grpSpPr>
                    <p:sp>
                      <p:nvSpPr>
                        <p:cNvPr id="21627" name="Rectangle 37">
                          <a:extLst>
                            <a:ext uri="{FF2B5EF4-FFF2-40B4-BE49-F238E27FC236}">
                              <a16:creationId xmlns:a16="http://schemas.microsoft.com/office/drawing/2014/main" id="{EE9F1788-8AAB-AAB8-F228-DDB82D30B528}"/>
                            </a:ext>
                          </a:extLst>
                        </p:cNvPr>
                        <p:cNvSpPr>
                          <a:spLocks noChangeArrowheads="1"/>
                        </p:cNvSpPr>
                        <p:nvPr/>
                      </p:nvSpPr>
                      <p:spPr bwMode="auto">
                        <a:xfrm>
                          <a:off x="3909" y="492"/>
                          <a:ext cx="1156" cy="164"/>
                        </a:xfrm>
                        <a:prstGeom prst="rect">
                          <a:avLst/>
                        </a:prstGeom>
                        <a:solidFill>
                          <a:srgbClr val="F1F1F1"/>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Times New Roman" panose="02020603050405020304" pitchFamily="18" charset="0"/>
                            </a:defRPr>
                          </a:lvl1pPr>
                          <a:lvl2pPr marL="742950" indent="-285750" eaLnBrk="0" hangingPunct="0">
                            <a:defRPr sz="2400">
                              <a:solidFill>
                                <a:schemeClr val="tx1"/>
                              </a:solidFill>
                              <a:latin typeface="Times New Roman" panose="02020603050405020304" pitchFamily="18" charset="0"/>
                            </a:defRPr>
                          </a:lvl2pPr>
                          <a:lvl3pPr marL="1143000" indent="-228600" eaLnBrk="0" hangingPunct="0">
                            <a:defRPr sz="2400">
                              <a:solidFill>
                                <a:schemeClr val="tx1"/>
                              </a:solidFill>
                              <a:latin typeface="Times New Roman" panose="02020603050405020304" pitchFamily="18" charset="0"/>
                            </a:defRPr>
                          </a:lvl3pPr>
                          <a:lvl4pPr marL="1600200" indent="-228600" eaLnBrk="0" hangingPunct="0">
                            <a:defRPr sz="2400">
                              <a:solidFill>
                                <a:schemeClr val="tx1"/>
                              </a:solidFill>
                              <a:latin typeface="Times New Roman" panose="02020603050405020304" pitchFamily="18" charset="0"/>
                            </a:defRPr>
                          </a:lvl4pPr>
                          <a:lvl5pPr marL="2057400" indent="-228600" eaLnBrk="0" hangingPunct="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r>
                            <a:rPr lang="en-US" altLang="en-US" sz="1100">
                              <a:solidFill>
                                <a:srgbClr val="000000"/>
                              </a:solidFill>
                              <a:latin typeface="Verdana" panose="020B0604030504040204" pitchFamily="34" charset="0"/>
                            </a:rPr>
                            <a:t>Sandnes</a:t>
                          </a:r>
                          <a:endParaRPr lang="en-US" altLang="en-US"/>
                        </a:p>
                      </p:txBody>
                    </p:sp>
                    <p:sp>
                      <p:nvSpPr>
                        <p:cNvPr id="21628" name="Rectangle 80">
                          <a:extLst>
                            <a:ext uri="{FF2B5EF4-FFF2-40B4-BE49-F238E27FC236}">
                              <a16:creationId xmlns:a16="http://schemas.microsoft.com/office/drawing/2014/main" id="{6F05D9A4-89FB-D3A5-1E9D-931202772916}"/>
                            </a:ext>
                          </a:extLst>
                        </p:cNvPr>
                        <p:cNvSpPr>
                          <a:spLocks noChangeArrowheads="1"/>
                        </p:cNvSpPr>
                        <p:nvPr/>
                      </p:nvSpPr>
                      <p:spPr bwMode="auto">
                        <a:xfrm>
                          <a:off x="3909" y="492"/>
                          <a:ext cx="1156" cy="164"/>
                        </a:xfrm>
                        <a:prstGeom prst="rect">
                          <a:avLst/>
                        </a:prstGeom>
                        <a:noFill/>
                        <a:ln w="7">
                          <a:solidFill>
                            <a:srgbClr val="A0A0A0"/>
                          </a:solidFill>
                          <a:miter lim="800000"/>
                          <a:headEnd/>
                          <a:tailEnd/>
                        </a:ln>
                        <a:extLst>
                          <a:ext uri="{909E8E84-426E-40DD-AFC4-6F175D3DCCD1}">
                            <a14:hiddenFill xmlns:a14="http://schemas.microsoft.com/office/drawing/2010/main">
                              <a:solidFill>
                                <a:srgbClr val="FFFFFF"/>
                              </a:solidFill>
                            </a14:hiddenFill>
                          </a:ext>
                        </a:extLst>
                      </p:spPr>
                      <p:txBody>
                        <a:bodyPr/>
                        <a:lstStyle>
                          <a:lvl1pPr eaLnBrk="0" hangingPunct="0">
                            <a:defRPr sz="2400">
                              <a:solidFill>
                                <a:schemeClr val="tx1"/>
                              </a:solidFill>
                              <a:latin typeface="Times New Roman" panose="02020603050405020304" pitchFamily="18" charset="0"/>
                            </a:defRPr>
                          </a:lvl1pPr>
                          <a:lvl2pPr marL="742950" indent="-285750" eaLnBrk="0" hangingPunct="0">
                            <a:defRPr sz="2400">
                              <a:solidFill>
                                <a:schemeClr val="tx1"/>
                              </a:solidFill>
                              <a:latin typeface="Times New Roman" panose="02020603050405020304" pitchFamily="18" charset="0"/>
                            </a:defRPr>
                          </a:lvl2pPr>
                          <a:lvl3pPr marL="1143000" indent="-228600" eaLnBrk="0" hangingPunct="0">
                            <a:defRPr sz="2400">
                              <a:solidFill>
                                <a:schemeClr val="tx1"/>
                              </a:solidFill>
                              <a:latin typeface="Times New Roman" panose="02020603050405020304" pitchFamily="18" charset="0"/>
                            </a:defRPr>
                          </a:lvl3pPr>
                          <a:lvl4pPr marL="1600200" indent="-228600" eaLnBrk="0" hangingPunct="0">
                            <a:defRPr sz="2400">
                              <a:solidFill>
                                <a:schemeClr val="tx1"/>
                              </a:solidFill>
                              <a:latin typeface="Times New Roman" panose="02020603050405020304" pitchFamily="18" charset="0"/>
                            </a:defRPr>
                          </a:lvl4pPr>
                          <a:lvl5pPr marL="2057400" indent="-228600" eaLnBrk="0" hangingPunct="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a:p>
                      </p:txBody>
                    </p:sp>
                  </p:grpSp>
                  <p:grpSp>
                    <p:nvGrpSpPr>
                      <p:cNvPr id="21609" name="Group 83">
                        <a:extLst>
                          <a:ext uri="{FF2B5EF4-FFF2-40B4-BE49-F238E27FC236}">
                            <a16:creationId xmlns:a16="http://schemas.microsoft.com/office/drawing/2014/main" id="{974E82A6-9615-7A43-35AA-6608EE2BA51D}"/>
                          </a:ext>
                        </a:extLst>
                      </p:cNvPr>
                      <p:cNvGrpSpPr>
                        <a:grpSpLocks/>
                      </p:cNvGrpSpPr>
                      <p:nvPr/>
                    </p:nvGrpSpPr>
                    <p:grpSpPr bwMode="auto">
                      <a:xfrm>
                        <a:off x="5065" y="492"/>
                        <a:ext cx="693" cy="164"/>
                        <a:chOff x="5065" y="492"/>
                        <a:chExt cx="693" cy="164"/>
                      </a:xfrm>
                    </p:grpSpPr>
                    <p:sp>
                      <p:nvSpPr>
                        <p:cNvPr id="21625" name="Rectangle 38">
                          <a:extLst>
                            <a:ext uri="{FF2B5EF4-FFF2-40B4-BE49-F238E27FC236}">
                              <a16:creationId xmlns:a16="http://schemas.microsoft.com/office/drawing/2014/main" id="{76A3F936-354A-D9A3-8B65-17375FFE0190}"/>
                            </a:ext>
                          </a:extLst>
                        </p:cNvPr>
                        <p:cNvSpPr>
                          <a:spLocks noChangeArrowheads="1"/>
                        </p:cNvSpPr>
                        <p:nvPr/>
                      </p:nvSpPr>
                      <p:spPr bwMode="auto">
                        <a:xfrm>
                          <a:off x="5065" y="492"/>
                          <a:ext cx="693" cy="164"/>
                        </a:xfrm>
                        <a:prstGeom prst="rect">
                          <a:avLst/>
                        </a:prstGeom>
                        <a:solidFill>
                          <a:srgbClr val="F1F1F1"/>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Times New Roman" panose="02020603050405020304" pitchFamily="18" charset="0"/>
                            </a:defRPr>
                          </a:lvl1pPr>
                          <a:lvl2pPr marL="742950" indent="-285750" eaLnBrk="0" hangingPunct="0">
                            <a:defRPr sz="2400">
                              <a:solidFill>
                                <a:schemeClr val="tx1"/>
                              </a:solidFill>
                              <a:latin typeface="Times New Roman" panose="02020603050405020304" pitchFamily="18" charset="0"/>
                            </a:defRPr>
                          </a:lvl2pPr>
                          <a:lvl3pPr marL="1143000" indent="-228600" eaLnBrk="0" hangingPunct="0">
                            <a:defRPr sz="2400">
                              <a:solidFill>
                                <a:schemeClr val="tx1"/>
                              </a:solidFill>
                              <a:latin typeface="Times New Roman" panose="02020603050405020304" pitchFamily="18" charset="0"/>
                            </a:defRPr>
                          </a:lvl3pPr>
                          <a:lvl4pPr marL="1600200" indent="-228600" eaLnBrk="0" hangingPunct="0">
                            <a:defRPr sz="2400">
                              <a:solidFill>
                                <a:schemeClr val="tx1"/>
                              </a:solidFill>
                              <a:latin typeface="Times New Roman" panose="02020603050405020304" pitchFamily="18" charset="0"/>
                            </a:defRPr>
                          </a:lvl4pPr>
                          <a:lvl5pPr marL="2057400" indent="-228600" eaLnBrk="0" hangingPunct="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r>
                            <a:rPr lang="en-US" altLang="en-US" sz="1100">
                              <a:solidFill>
                                <a:srgbClr val="000000"/>
                              </a:solidFill>
                              <a:latin typeface="Verdana" panose="020B0604030504040204" pitchFamily="34" charset="0"/>
                            </a:rPr>
                            <a:t>1980</a:t>
                          </a:r>
                          <a:endParaRPr lang="en-US" altLang="en-US"/>
                        </a:p>
                      </p:txBody>
                    </p:sp>
                    <p:sp>
                      <p:nvSpPr>
                        <p:cNvPr id="21626" name="Rectangle 82">
                          <a:extLst>
                            <a:ext uri="{FF2B5EF4-FFF2-40B4-BE49-F238E27FC236}">
                              <a16:creationId xmlns:a16="http://schemas.microsoft.com/office/drawing/2014/main" id="{E36C7D1E-F911-656B-7EB8-69A5FBED50DE}"/>
                            </a:ext>
                          </a:extLst>
                        </p:cNvPr>
                        <p:cNvSpPr>
                          <a:spLocks noChangeArrowheads="1"/>
                        </p:cNvSpPr>
                        <p:nvPr/>
                      </p:nvSpPr>
                      <p:spPr bwMode="auto">
                        <a:xfrm>
                          <a:off x="5065" y="492"/>
                          <a:ext cx="693" cy="164"/>
                        </a:xfrm>
                        <a:prstGeom prst="rect">
                          <a:avLst/>
                        </a:prstGeom>
                        <a:noFill/>
                        <a:ln w="7">
                          <a:solidFill>
                            <a:srgbClr val="A0A0A0"/>
                          </a:solidFill>
                          <a:miter lim="800000"/>
                          <a:headEnd/>
                          <a:tailEnd/>
                        </a:ln>
                        <a:extLst>
                          <a:ext uri="{909E8E84-426E-40DD-AFC4-6F175D3DCCD1}">
                            <a14:hiddenFill xmlns:a14="http://schemas.microsoft.com/office/drawing/2010/main">
                              <a:solidFill>
                                <a:srgbClr val="FFFFFF"/>
                              </a:solidFill>
                            </a14:hiddenFill>
                          </a:ext>
                        </a:extLst>
                      </p:spPr>
                      <p:txBody>
                        <a:bodyPr/>
                        <a:lstStyle>
                          <a:lvl1pPr eaLnBrk="0" hangingPunct="0">
                            <a:defRPr sz="2400">
                              <a:solidFill>
                                <a:schemeClr val="tx1"/>
                              </a:solidFill>
                              <a:latin typeface="Times New Roman" panose="02020603050405020304" pitchFamily="18" charset="0"/>
                            </a:defRPr>
                          </a:lvl1pPr>
                          <a:lvl2pPr marL="742950" indent="-285750" eaLnBrk="0" hangingPunct="0">
                            <a:defRPr sz="2400">
                              <a:solidFill>
                                <a:schemeClr val="tx1"/>
                              </a:solidFill>
                              <a:latin typeface="Times New Roman" panose="02020603050405020304" pitchFamily="18" charset="0"/>
                            </a:defRPr>
                          </a:lvl2pPr>
                          <a:lvl3pPr marL="1143000" indent="-228600" eaLnBrk="0" hangingPunct="0">
                            <a:defRPr sz="2400">
                              <a:solidFill>
                                <a:schemeClr val="tx1"/>
                              </a:solidFill>
                              <a:latin typeface="Times New Roman" panose="02020603050405020304" pitchFamily="18" charset="0"/>
                            </a:defRPr>
                          </a:lvl3pPr>
                          <a:lvl4pPr marL="1600200" indent="-228600" eaLnBrk="0" hangingPunct="0">
                            <a:defRPr sz="2400">
                              <a:solidFill>
                                <a:schemeClr val="tx1"/>
                              </a:solidFill>
                              <a:latin typeface="Times New Roman" panose="02020603050405020304" pitchFamily="18" charset="0"/>
                            </a:defRPr>
                          </a:lvl4pPr>
                          <a:lvl5pPr marL="2057400" indent="-228600" eaLnBrk="0" hangingPunct="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a:p>
                      </p:txBody>
                    </p:sp>
                  </p:grpSp>
                  <p:grpSp>
                    <p:nvGrpSpPr>
                      <p:cNvPr id="21610" name="Group 85">
                        <a:extLst>
                          <a:ext uri="{FF2B5EF4-FFF2-40B4-BE49-F238E27FC236}">
                            <a16:creationId xmlns:a16="http://schemas.microsoft.com/office/drawing/2014/main" id="{8CA506F0-7AFB-F710-70E8-DD8909F13896}"/>
                          </a:ext>
                        </a:extLst>
                      </p:cNvPr>
                      <p:cNvGrpSpPr>
                        <a:grpSpLocks/>
                      </p:cNvGrpSpPr>
                      <p:nvPr/>
                    </p:nvGrpSpPr>
                    <p:grpSpPr bwMode="auto">
                      <a:xfrm>
                        <a:off x="0" y="656"/>
                        <a:ext cx="1233" cy="164"/>
                        <a:chOff x="0" y="656"/>
                        <a:chExt cx="1233" cy="164"/>
                      </a:xfrm>
                    </p:grpSpPr>
                    <p:sp>
                      <p:nvSpPr>
                        <p:cNvPr id="21623" name="Rectangle 39">
                          <a:extLst>
                            <a:ext uri="{FF2B5EF4-FFF2-40B4-BE49-F238E27FC236}">
                              <a16:creationId xmlns:a16="http://schemas.microsoft.com/office/drawing/2014/main" id="{2AF07CE2-CED6-ABC3-7293-71E3456A1D04}"/>
                            </a:ext>
                          </a:extLst>
                        </p:cNvPr>
                        <p:cNvSpPr>
                          <a:spLocks noChangeArrowheads="1"/>
                        </p:cNvSpPr>
                        <p:nvPr/>
                      </p:nvSpPr>
                      <p:spPr bwMode="auto">
                        <a:xfrm>
                          <a:off x="0" y="656"/>
                          <a:ext cx="1233" cy="164"/>
                        </a:xfrm>
                        <a:prstGeom prst="rect">
                          <a:avLst/>
                        </a:prstGeom>
                        <a:solidFill>
                          <a:srgbClr val="F1F1F1"/>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Times New Roman" panose="02020603050405020304" pitchFamily="18" charset="0"/>
                            </a:defRPr>
                          </a:lvl1pPr>
                          <a:lvl2pPr marL="742950" indent="-285750" eaLnBrk="0" hangingPunct="0">
                            <a:defRPr sz="2400">
                              <a:solidFill>
                                <a:schemeClr val="tx1"/>
                              </a:solidFill>
                              <a:latin typeface="Times New Roman" panose="02020603050405020304" pitchFamily="18" charset="0"/>
                            </a:defRPr>
                          </a:lvl2pPr>
                          <a:lvl3pPr marL="1143000" indent="-228600" eaLnBrk="0" hangingPunct="0">
                            <a:defRPr sz="2400">
                              <a:solidFill>
                                <a:schemeClr val="tx1"/>
                              </a:solidFill>
                              <a:latin typeface="Times New Roman" panose="02020603050405020304" pitchFamily="18" charset="0"/>
                            </a:defRPr>
                          </a:lvl3pPr>
                          <a:lvl4pPr marL="1600200" indent="-228600" eaLnBrk="0" hangingPunct="0">
                            <a:defRPr sz="2400">
                              <a:solidFill>
                                <a:schemeClr val="tx1"/>
                              </a:solidFill>
                              <a:latin typeface="Times New Roman" panose="02020603050405020304" pitchFamily="18" charset="0"/>
                            </a:defRPr>
                          </a:lvl4pPr>
                          <a:lvl5pPr marL="2057400" indent="-228600" eaLnBrk="0" hangingPunct="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r>
                            <a:rPr lang="en-US" altLang="en-US" sz="1100">
                              <a:solidFill>
                                <a:srgbClr val="000000"/>
                              </a:solidFill>
                              <a:latin typeface="Verdana" panose="020B0604030504040204" pitchFamily="34" charset="0"/>
                            </a:rPr>
                            <a:t>Pettersen</a:t>
                          </a:r>
                          <a:endParaRPr lang="en-US" altLang="en-US"/>
                        </a:p>
                      </p:txBody>
                    </p:sp>
                    <p:sp>
                      <p:nvSpPr>
                        <p:cNvPr id="21624" name="Rectangle 84">
                          <a:extLst>
                            <a:ext uri="{FF2B5EF4-FFF2-40B4-BE49-F238E27FC236}">
                              <a16:creationId xmlns:a16="http://schemas.microsoft.com/office/drawing/2014/main" id="{7352245F-BAEE-CDE2-4D0C-45456CDF89CF}"/>
                            </a:ext>
                          </a:extLst>
                        </p:cNvPr>
                        <p:cNvSpPr>
                          <a:spLocks noChangeArrowheads="1"/>
                        </p:cNvSpPr>
                        <p:nvPr/>
                      </p:nvSpPr>
                      <p:spPr bwMode="auto">
                        <a:xfrm>
                          <a:off x="0" y="656"/>
                          <a:ext cx="1233" cy="164"/>
                        </a:xfrm>
                        <a:prstGeom prst="rect">
                          <a:avLst/>
                        </a:prstGeom>
                        <a:noFill/>
                        <a:ln w="7">
                          <a:solidFill>
                            <a:srgbClr val="A0A0A0"/>
                          </a:solidFill>
                          <a:miter lim="800000"/>
                          <a:headEnd/>
                          <a:tailEnd/>
                        </a:ln>
                        <a:extLst>
                          <a:ext uri="{909E8E84-426E-40DD-AFC4-6F175D3DCCD1}">
                            <a14:hiddenFill xmlns:a14="http://schemas.microsoft.com/office/drawing/2010/main">
                              <a:solidFill>
                                <a:srgbClr val="FFFFFF"/>
                              </a:solidFill>
                            </a14:hiddenFill>
                          </a:ext>
                        </a:extLst>
                      </p:spPr>
                      <p:txBody>
                        <a:bodyPr/>
                        <a:lstStyle>
                          <a:lvl1pPr eaLnBrk="0" hangingPunct="0">
                            <a:defRPr sz="2400">
                              <a:solidFill>
                                <a:schemeClr val="tx1"/>
                              </a:solidFill>
                              <a:latin typeface="Times New Roman" panose="02020603050405020304" pitchFamily="18" charset="0"/>
                            </a:defRPr>
                          </a:lvl1pPr>
                          <a:lvl2pPr marL="742950" indent="-285750" eaLnBrk="0" hangingPunct="0">
                            <a:defRPr sz="2400">
                              <a:solidFill>
                                <a:schemeClr val="tx1"/>
                              </a:solidFill>
                              <a:latin typeface="Times New Roman" panose="02020603050405020304" pitchFamily="18" charset="0"/>
                            </a:defRPr>
                          </a:lvl2pPr>
                          <a:lvl3pPr marL="1143000" indent="-228600" eaLnBrk="0" hangingPunct="0">
                            <a:defRPr sz="2400">
                              <a:solidFill>
                                <a:schemeClr val="tx1"/>
                              </a:solidFill>
                              <a:latin typeface="Times New Roman" panose="02020603050405020304" pitchFamily="18" charset="0"/>
                            </a:defRPr>
                          </a:lvl3pPr>
                          <a:lvl4pPr marL="1600200" indent="-228600" eaLnBrk="0" hangingPunct="0">
                            <a:defRPr sz="2400">
                              <a:solidFill>
                                <a:schemeClr val="tx1"/>
                              </a:solidFill>
                              <a:latin typeface="Times New Roman" panose="02020603050405020304" pitchFamily="18" charset="0"/>
                            </a:defRPr>
                          </a:lvl4pPr>
                          <a:lvl5pPr marL="2057400" indent="-228600" eaLnBrk="0" hangingPunct="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a:p>
                      </p:txBody>
                    </p:sp>
                  </p:grpSp>
                  <p:grpSp>
                    <p:nvGrpSpPr>
                      <p:cNvPr id="21611" name="Group 87">
                        <a:extLst>
                          <a:ext uri="{FF2B5EF4-FFF2-40B4-BE49-F238E27FC236}">
                            <a16:creationId xmlns:a16="http://schemas.microsoft.com/office/drawing/2014/main" id="{905EAEA2-603F-F972-C84E-3E3F3FD6F2D8}"/>
                          </a:ext>
                        </a:extLst>
                      </p:cNvPr>
                      <p:cNvGrpSpPr>
                        <a:grpSpLocks/>
                      </p:cNvGrpSpPr>
                      <p:nvPr/>
                    </p:nvGrpSpPr>
                    <p:grpSpPr bwMode="auto">
                      <a:xfrm>
                        <a:off x="1233" y="656"/>
                        <a:ext cx="1266" cy="164"/>
                        <a:chOff x="1233" y="656"/>
                        <a:chExt cx="1266" cy="164"/>
                      </a:xfrm>
                    </p:grpSpPr>
                    <p:sp>
                      <p:nvSpPr>
                        <p:cNvPr id="21621" name="Rectangle 40">
                          <a:extLst>
                            <a:ext uri="{FF2B5EF4-FFF2-40B4-BE49-F238E27FC236}">
                              <a16:creationId xmlns:a16="http://schemas.microsoft.com/office/drawing/2014/main" id="{11B54E22-640F-CC15-32D7-28898842E406}"/>
                            </a:ext>
                          </a:extLst>
                        </p:cNvPr>
                        <p:cNvSpPr>
                          <a:spLocks noChangeArrowheads="1"/>
                        </p:cNvSpPr>
                        <p:nvPr/>
                      </p:nvSpPr>
                      <p:spPr bwMode="auto">
                        <a:xfrm>
                          <a:off x="1233" y="656"/>
                          <a:ext cx="1266" cy="164"/>
                        </a:xfrm>
                        <a:prstGeom prst="rect">
                          <a:avLst/>
                        </a:prstGeom>
                        <a:solidFill>
                          <a:srgbClr val="F1F1F1"/>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Times New Roman" panose="02020603050405020304" pitchFamily="18" charset="0"/>
                            </a:defRPr>
                          </a:lvl1pPr>
                          <a:lvl2pPr marL="742950" indent="-285750" eaLnBrk="0" hangingPunct="0">
                            <a:defRPr sz="2400">
                              <a:solidFill>
                                <a:schemeClr val="tx1"/>
                              </a:solidFill>
                              <a:latin typeface="Times New Roman" panose="02020603050405020304" pitchFamily="18" charset="0"/>
                            </a:defRPr>
                          </a:lvl2pPr>
                          <a:lvl3pPr marL="1143000" indent="-228600" eaLnBrk="0" hangingPunct="0">
                            <a:defRPr sz="2400">
                              <a:solidFill>
                                <a:schemeClr val="tx1"/>
                              </a:solidFill>
                              <a:latin typeface="Times New Roman" panose="02020603050405020304" pitchFamily="18" charset="0"/>
                            </a:defRPr>
                          </a:lvl3pPr>
                          <a:lvl4pPr marL="1600200" indent="-228600" eaLnBrk="0" hangingPunct="0">
                            <a:defRPr sz="2400">
                              <a:solidFill>
                                <a:schemeClr val="tx1"/>
                              </a:solidFill>
                              <a:latin typeface="Times New Roman" panose="02020603050405020304" pitchFamily="18" charset="0"/>
                            </a:defRPr>
                          </a:lvl4pPr>
                          <a:lvl5pPr marL="2057400" indent="-228600" eaLnBrk="0" hangingPunct="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r>
                            <a:rPr lang="en-US" altLang="en-US" sz="1100">
                              <a:solidFill>
                                <a:srgbClr val="000000"/>
                              </a:solidFill>
                              <a:latin typeface="Verdana" panose="020B0604030504040204" pitchFamily="34" charset="0"/>
                            </a:rPr>
                            <a:t>Kari</a:t>
                          </a:r>
                          <a:endParaRPr lang="en-US" altLang="en-US"/>
                        </a:p>
                      </p:txBody>
                    </p:sp>
                    <p:sp>
                      <p:nvSpPr>
                        <p:cNvPr id="21622" name="Rectangle 86">
                          <a:extLst>
                            <a:ext uri="{FF2B5EF4-FFF2-40B4-BE49-F238E27FC236}">
                              <a16:creationId xmlns:a16="http://schemas.microsoft.com/office/drawing/2014/main" id="{00D39B7E-3BBA-CA87-9DF2-ABE2B51485EE}"/>
                            </a:ext>
                          </a:extLst>
                        </p:cNvPr>
                        <p:cNvSpPr>
                          <a:spLocks noChangeArrowheads="1"/>
                        </p:cNvSpPr>
                        <p:nvPr/>
                      </p:nvSpPr>
                      <p:spPr bwMode="auto">
                        <a:xfrm>
                          <a:off x="1233" y="656"/>
                          <a:ext cx="1266" cy="164"/>
                        </a:xfrm>
                        <a:prstGeom prst="rect">
                          <a:avLst/>
                        </a:prstGeom>
                        <a:noFill/>
                        <a:ln w="7">
                          <a:solidFill>
                            <a:srgbClr val="A0A0A0"/>
                          </a:solidFill>
                          <a:miter lim="800000"/>
                          <a:headEnd/>
                          <a:tailEnd/>
                        </a:ln>
                        <a:extLst>
                          <a:ext uri="{909E8E84-426E-40DD-AFC4-6F175D3DCCD1}">
                            <a14:hiddenFill xmlns:a14="http://schemas.microsoft.com/office/drawing/2010/main">
                              <a:solidFill>
                                <a:srgbClr val="FFFFFF"/>
                              </a:solidFill>
                            </a14:hiddenFill>
                          </a:ext>
                        </a:extLst>
                      </p:spPr>
                      <p:txBody>
                        <a:bodyPr/>
                        <a:lstStyle>
                          <a:lvl1pPr eaLnBrk="0" hangingPunct="0">
                            <a:defRPr sz="2400">
                              <a:solidFill>
                                <a:schemeClr val="tx1"/>
                              </a:solidFill>
                              <a:latin typeface="Times New Roman" panose="02020603050405020304" pitchFamily="18" charset="0"/>
                            </a:defRPr>
                          </a:lvl1pPr>
                          <a:lvl2pPr marL="742950" indent="-285750" eaLnBrk="0" hangingPunct="0">
                            <a:defRPr sz="2400">
                              <a:solidFill>
                                <a:schemeClr val="tx1"/>
                              </a:solidFill>
                              <a:latin typeface="Times New Roman" panose="02020603050405020304" pitchFamily="18" charset="0"/>
                            </a:defRPr>
                          </a:lvl2pPr>
                          <a:lvl3pPr marL="1143000" indent="-228600" eaLnBrk="0" hangingPunct="0">
                            <a:defRPr sz="2400">
                              <a:solidFill>
                                <a:schemeClr val="tx1"/>
                              </a:solidFill>
                              <a:latin typeface="Times New Roman" panose="02020603050405020304" pitchFamily="18" charset="0"/>
                            </a:defRPr>
                          </a:lvl3pPr>
                          <a:lvl4pPr marL="1600200" indent="-228600" eaLnBrk="0" hangingPunct="0">
                            <a:defRPr sz="2400">
                              <a:solidFill>
                                <a:schemeClr val="tx1"/>
                              </a:solidFill>
                              <a:latin typeface="Times New Roman" panose="02020603050405020304" pitchFamily="18" charset="0"/>
                            </a:defRPr>
                          </a:lvl4pPr>
                          <a:lvl5pPr marL="2057400" indent="-228600" eaLnBrk="0" hangingPunct="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a:p>
                      </p:txBody>
                    </p:sp>
                  </p:grpSp>
                  <p:grpSp>
                    <p:nvGrpSpPr>
                      <p:cNvPr id="21612" name="Group 89">
                        <a:extLst>
                          <a:ext uri="{FF2B5EF4-FFF2-40B4-BE49-F238E27FC236}">
                            <a16:creationId xmlns:a16="http://schemas.microsoft.com/office/drawing/2014/main" id="{ECAEDB7C-7485-864F-DE52-94873CB9F112}"/>
                          </a:ext>
                        </a:extLst>
                      </p:cNvPr>
                      <p:cNvGrpSpPr>
                        <a:grpSpLocks/>
                      </p:cNvGrpSpPr>
                      <p:nvPr/>
                    </p:nvGrpSpPr>
                    <p:grpSpPr bwMode="auto">
                      <a:xfrm>
                        <a:off x="2499" y="656"/>
                        <a:ext cx="1410" cy="164"/>
                        <a:chOff x="2499" y="656"/>
                        <a:chExt cx="1410" cy="164"/>
                      </a:xfrm>
                    </p:grpSpPr>
                    <p:sp>
                      <p:nvSpPr>
                        <p:cNvPr id="21619" name="Rectangle 41">
                          <a:extLst>
                            <a:ext uri="{FF2B5EF4-FFF2-40B4-BE49-F238E27FC236}">
                              <a16:creationId xmlns:a16="http://schemas.microsoft.com/office/drawing/2014/main" id="{AB01BEAB-C714-8D01-15E5-236E3F2B4252}"/>
                            </a:ext>
                          </a:extLst>
                        </p:cNvPr>
                        <p:cNvSpPr>
                          <a:spLocks noChangeArrowheads="1"/>
                        </p:cNvSpPr>
                        <p:nvPr/>
                      </p:nvSpPr>
                      <p:spPr bwMode="auto">
                        <a:xfrm>
                          <a:off x="2499" y="656"/>
                          <a:ext cx="1410" cy="164"/>
                        </a:xfrm>
                        <a:prstGeom prst="rect">
                          <a:avLst/>
                        </a:prstGeom>
                        <a:solidFill>
                          <a:srgbClr val="F1F1F1"/>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Times New Roman" panose="02020603050405020304" pitchFamily="18" charset="0"/>
                            </a:defRPr>
                          </a:lvl1pPr>
                          <a:lvl2pPr marL="742950" indent="-285750" eaLnBrk="0" hangingPunct="0">
                            <a:defRPr sz="2400">
                              <a:solidFill>
                                <a:schemeClr val="tx1"/>
                              </a:solidFill>
                              <a:latin typeface="Times New Roman" panose="02020603050405020304" pitchFamily="18" charset="0"/>
                            </a:defRPr>
                          </a:lvl2pPr>
                          <a:lvl3pPr marL="1143000" indent="-228600" eaLnBrk="0" hangingPunct="0">
                            <a:defRPr sz="2400">
                              <a:solidFill>
                                <a:schemeClr val="tx1"/>
                              </a:solidFill>
                              <a:latin typeface="Times New Roman" panose="02020603050405020304" pitchFamily="18" charset="0"/>
                            </a:defRPr>
                          </a:lvl3pPr>
                          <a:lvl4pPr marL="1600200" indent="-228600" eaLnBrk="0" hangingPunct="0">
                            <a:defRPr sz="2400">
                              <a:solidFill>
                                <a:schemeClr val="tx1"/>
                              </a:solidFill>
                              <a:latin typeface="Times New Roman" panose="02020603050405020304" pitchFamily="18" charset="0"/>
                            </a:defRPr>
                          </a:lvl4pPr>
                          <a:lvl5pPr marL="2057400" indent="-228600" eaLnBrk="0" hangingPunct="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r>
                            <a:rPr lang="en-US" altLang="en-US" sz="1100">
                              <a:solidFill>
                                <a:srgbClr val="000000"/>
                              </a:solidFill>
                              <a:latin typeface="Verdana" panose="020B0604030504040204" pitchFamily="34" charset="0"/>
                            </a:rPr>
                            <a:t>Storgt 20</a:t>
                          </a:r>
                          <a:endParaRPr lang="en-US" altLang="en-US"/>
                        </a:p>
                      </p:txBody>
                    </p:sp>
                    <p:sp>
                      <p:nvSpPr>
                        <p:cNvPr id="21620" name="Rectangle 88">
                          <a:extLst>
                            <a:ext uri="{FF2B5EF4-FFF2-40B4-BE49-F238E27FC236}">
                              <a16:creationId xmlns:a16="http://schemas.microsoft.com/office/drawing/2014/main" id="{51848174-F590-F903-A054-6171D7362DA2}"/>
                            </a:ext>
                          </a:extLst>
                        </p:cNvPr>
                        <p:cNvSpPr>
                          <a:spLocks noChangeArrowheads="1"/>
                        </p:cNvSpPr>
                        <p:nvPr/>
                      </p:nvSpPr>
                      <p:spPr bwMode="auto">
                        <a:xfrm>
                          <a:off x="2499" y="656"/>
                          <a:ext cx="1410" cy="164"/>
                        </a:xfrm>
                        <a:prstGeom prst="rect">
                          <a:avLst/>
                        </a:prstGeom>
                        <a:noFill/>
                        <a:ln w="7">
                          <a:solidFill>
                            <a:srgbClr val="A0A0A0"/>
                          </a:solidFill>
                          <a:miter lim="800000"/>
                          <a:headEnd/>
                          <a:tailEnd/>
                        </a:ln>
                        <a:extLst>
                          <a:ext uri="{909E8E84-426E-40DD-AFC4-6F175D3DCCD1}">
                            <a14:hiddenFill xmlns:a14="http://schemas.microsoft.com/office/drawing/2010/main">
                              <a:solidFill>
                                <a:srgbClr val="FFFFFF"/>
                              </a:solidFill>
                            </a14:hiddenFill>
                          </a:ext>
                        </a:extLst>
                      </p:spPr>
                      <p:txBody>
                        <a:bodyPr/>
                        <a:lstStyle>
                          <a:lvl1pPr eaLnBrk="0" hangingPunct="0">
                            <a:defRPr sz="2400">
                              <a:solidFill>
                                <a:schemeClr val="tx1"/>
                              </a:solidFill>
                              <a:latin typeface="Times New Roman" panose="02020603050405020304" pitchFamily="18" charset="0"/>
                            </a:defRPr>
                          </a:lvl1pPr>
                          <a:lvl2pPr marL="742950" indent="-285750" eaLnBrk="0" hangingPunct="0">
                            <a:defRPr sz="2400">
                              <a:solidFill>
                                <a:schemeClr val="tx1"/>
                              </a:solidFill>
                              <a:latin typeface="Times New Roman" panose="02020603050405020304" pitchFamily="18" charset="0"/>
                            </a:defRPr>
                          </a:lvl2pPr>
                          <a:lvl3pPr marL="1143000" indent="-228600" eaLnBrk="0" hangingPunct="0">
                            <a:defRPr sz="2400">
                              <a:solidFill>
                                <a:schemeClr val="tx1"/>
                              </a:solidFill>
                              <a:latin typeface="Times New Roman" panose="02020603050405020304" pitchFamily="18" charset="0"/>
                            </a:defRPr>
                          </a:lvl3pPr>
                          <a:lvl4pPr marL="1600200" indent="-228600" eaLnBrk="0" hangingPunct="0">
                            <a:defRPr sz="2400">
                              <a:solidFill>
                                <a:schemeClr val="tx1"/>
                              </a:solidFill>
                              <a:latin typeface="Times New Roman" panose="02020603050405020304" pitchFamily="18" charset="0"/>
                            </a:defRPr>
                          </a:lvl4pPr>
                          <a:lvl5pPr marL="2057400" indent="-228600" eaLnBrk="0" hangingPunct="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a:p>
                      </p:txBody>
                    </p:sp>
                  </p:grpSp>
                  <p:grpSp>
                    <p:nvGrpSpPr>
                      <p:cNvPr id="21613" name="Group 91">
                        <a:extLst>
                          <a:ext uri="{FF2B5EF4-FFF2-40B4-BE49-F238E27FC236}">
                            <a16:creationId xmlns:a16="http://schemas.microsoft.com/office/drawing/2014/main" id="{DC3C6D34-BFF8-B2CF-8C42-DF08EBCE1A79}"/>
                          </a:ext>
                        </a:extLst>
                      </p:cNvPr>
                      <p:cNvGrpSpPr>
                        <a:grpSpLocks/>
                      </p:cNvGrpSpPr>
                      <p:nvPr/>
                    </p:nvGrpSpPr>
                    <p:grpSpPr bwMode="auto">
                      <a:xfrm>
                        <a:off x="3909" y="656"/>
                        <a:ext cx="1156" cy="164"/>
                        <a:chOff x="3909" y="656"/>
                        <a:chExt cx="1156" cy="164"/>
                      </a:xfrm>
                    </p:grpSpPr>
                    <p:sp>
                      <p:nvSpPr>
                        <p:cNvPr id="21617" name="Rectangle 42">
                          <a:extLst>
                            <a:ext uri="{FF2B5EF4-FFF2-40B4-BE49-F238E27FC236}">
                              <a16:creationId xmlns:a16="http://schemas.microsoft.com/office/drawing/2014/main" id="{C03DEC83-FD7C-AEEA-6C8F-135792126433}"/>
                            </a:ext>
                          </a:extLst>
                        </p:cNvPr>
                        <p:cNvSpPr>
                          <a:spLocks noChangeArrowheads="1"/>
                        </p:cNvSpPr>
                        <p:nvPr/>
                      </p:nvSpPr>
                      <p:spPr bwMode="auto">
                        <a:xfrm>
                          <a:off x="3909" y="656"/>
                          <a:ext cx="1156" cy="164"/>
                        </a:xfrm>
                        <a:prstGeom prst="rect">
                          <a:avLst/>
                        </a:prstGeom>
                        <a:solidFill>
                          <a:srgbClr val="F1F1F1"/>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Times New Roman" panose="02020603050405020304" pitchFamily="18" charset="0"/>
                            </a:defRPr>
                          </a:lvl1pPr>
                          <a:lvl2pPr marL="742950" indent="-285750" eaLnBrk="0" hangingPunct="0">
                            <a:defRPr sz="2400">
                              <a:solidFill>
                                <a:schemeClr val="tx1"/>
                              </a:solidFill>
                              <a:latin typeface="Times New Roman" panose="02020603050405020304" pitchFamily="18" charset="0"/>
                            </a:defRPr>
                          </a:lvl2pPr>
                          <a:lvl3pPr marL="1143000" indent="-228600" eaLnBrk="0" hangingPunct="0">
                            <a:defRPr sz="2400">
                              <a:solidFill>
                                <a:schemeClr val="tx1"/>
                              </a:solidFill>
                              <a:latin typeface="Times New Roman" panose="02020603050405020304" pitchFamily="18" charset="0"/>
                            </a:defRPr>
                          </a:lvl3pPr>
                          <a:lvl4pPr marL="1600200" indent="-228600" eaLnBrk="0" hangingPunct="0">
                            <a:defRPr sz="2400">
                              <a:solidFill>
                                <a:schemeClr val="tx1"/>
                              </a:solidFill>
                              <a:latin typeface="Times New Roman" panose="02020603050405020304" pitchFamily="18" charset="0"/>
                            </a:defRPr>
                          </a:lvl4pPr>
                          <a:lvl5pPr marL="2057400" indent="-228600" eaLnBrk="0" hangingPunct="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r>
                            <a:rPr lang="en-US" altLang="en-US" sz="1100">
                              <a:solidFill>
                                <a:srgbClr val="000000"/>
                              </a:solidFill>
                              <a:latin typeface="Verdana" panose="020B0604030504040204" pitchFamily="34" charset="0"/>
                            </a:rPr>
                            <a:t>Stavanger</a:t>
                          </a:r>
                          <a:endParaRPr lang="en-US" altLang="en-US"/>
                        </a:p>
                      </p:txBody>
                    </p:sp>
                    <p:sp>
                      <p:nvSpPr>
                        <p:cNvPr id="21618" name="Rectangle 90">
                          <a:extLst>
                            <a:ext uri="{FF2B5EF4-FFF2-40B4-BE49-F238E27FC236}">
                              <a16:creationId xmlns:a16="http://schemas.microsoft.com/office/drawing/2014/main" id="{DC036B91-67E0-29EA-5DAA-D8D90753DEE8}"/>
                            </a:ext>
                          </a:extLst>
                        </p:cNvPr>
                        <p:cNvSpPr>
                          <a:spLocks noChangeArrowheads="1"/>
                        </p:cNvSpPr>
                        <p:nvPr/>
                      </p:nvSpPr>
                      <p:spPr bwMode="auto">
                        <a:xfrm>
                          <a:off x="3909" y="656"/>
                          <a:ext cx="1156" cy="164"/>
                        </a:xfrm>
                        <a:prstGeom prst="rect">
                          <a:avLst/>
                        </a:prstGeom>
                        <a:noFill/>
                        <a:ln w="7">
                          <a:solidFill>
                            <a:srgbClr val="A0A0A0"/>
                          </a:solidFill>
                          <a:miter lim="800000"/>
                          <a:headEnd/>
                          <a:tailEnd/>
                        </a:ln>
                        <a:extLst>
                          <a:ext uri="{909E8E84-426E-40DD-AFC4-6F175D3DCCD1}">
                            <a14:hiddenFill xmlns:a14="http://schemas.microsoft.com/office/drawing/2010/main">
                              <a:solidFill>
                                <a:srgbClr val="FFFFFF"/>
                              </a:solidFill>
                            </a14:hiddenFill>
                          </a:ext>
                        </a:extLst>
                      </p:spPr>
                      <p:txBody>
                        <a:bodyPr/>
                        <a:lstStyle>
                          <a:lvl1pPr eaLnBrk="0" hangingPunct="0">
                            <a:defRPr sz="2400">
                              <a:solidFill>
                                <a:schemeClr val="tx1"/>
                              </a:solidFill>
                              <a:latin typeface="Times New Roman" panose="02020603050405020304" pitchFamily="18" charset="0"/>
                            </a:defRPr>
                          </a:lvl1pPr>
                          <a:lvl2pPr marL="742950" indent="-285750" eaLnBrk="0" hangingPunct="0">
                            <a:defRPr sz="2400">
                              <a:solidFill>
                                <a:schemeClr val="tx1"/>
                              </a:solidFill>
                              <a:latin typeface="Times New Roman" panose="02020603050405020304" pitchFamily="18" charset="0"/>
                            </a:defRPr>
                          </a:lvl2pPr>
                          <a:lvl3pPr marL="1143000" indent="-228600" eaLnBrk="0" hangingPunct="0">
                            <a:defRPr sz="2400">
                              <a:solidFill>
                                <a:schemeClr val="tx1"/>
                              </a:solidFill>
                              <a:latin typeface="Times New Roman" panose="02020603050405020304" pitchFamily="18" charset="0"/>
                            </a:defRPr>
                          </a:lvl3pPr>
                          <a:lvl4pPr marL="1600200" indent="-228600" eaLnBrk="0" hangingPunct="0">
                            <a:defRPr sz="2400">
                              <a:solidFill>
                                <a:schemeClr val="tx1"/>
                              </a:solidFill>
                              <a:latin typeface="Times New Roman" panose="02020603050405020304" pitchFamily="18" charset="0"/>
                            </a:defRPr>
                          </a:lvl4pPr>
                          <a:lvl5pPr marL="2057400" indent="-228600" eaLnBrk="0" hangingPunct="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a:p>
                      </p:txBody>
                    </p:sp>
                  </p:grpSp>
                  <p:grpSp>
                    <p:nvGrpSpPr>
                      <p:cNvPr id="21614" name="Group 93">
                        <a:extLst>
                          <a:ext uri="{FF2B5EF4-FFF2-40B4-BE49-F238E27FC236}">
                            <a16:creationId xmlns:a16="http://schemas.microsoft.com/office/drawing/2014/main" id="{99DD80C2-5F8A-6331-59E6-8174B83AC6BF}"/>
                          </a:ext>
                        </a:extLst>
                      </p:cNvPr>
                      <p:cNvGrpSpPr>
                        <a:grpSpLocks/>
                      </p:cNvGrpSpPr>
                      <p:nvPr/>
                    </p:nvGrpSpPr>
                    <p:grpSpPr bwMode="auto">
                      <a:xfrm>
                        <a:off x="5065" y="656"/>
                        <a:ext cx="693" cy="164"/>
                        <a:chOff x="5065" y="656"/>
                        <a:chExt cx="693" cy="164"/>
                      </a:xfrm>
                    </p:grpSpPr>
                    <p:sp>
                      <p:nvSpPr>
                        <p:cNvPr id="21615" name="Rectangle 43">
                          <a:extLst>
                            <a:ext uri="{FF2B5EF4-FFF2-40B4-BE49-F238E27FC236}">
                              <a16:creationId xmlns:a16="http://schemas.microsoft.com/office/drawing/2014/main" id="{D10CCB12-5D25-E91F-81F9-D93AF65FB516}"/>
                            </a:ext>
                          </a:extLst>
                        </p:cNvPr>
                        <p:cNvSpPr>
                          <a:spLocks noChangeArrowheads="1"/>
                        </p:cNvSpPr>
                        <p:nvPr/>
                      </p:nvSpPr>
                      <p:spPr bwMode="auto">
                        <a:xfrm>
                          <a:off x="5065" y="656"/>
                          <a:ext cx="693" cy="164"/>
                        </a:xfrm>
                        <a:prstGeom prst="rect">
                          <a:avLst/>
                        </a:prstGeom>
                        <a:solidFill>
                          <a:srgbClr val="F1F1F1"/>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Times New Roman" panose="02020603050405020304" pitchFamily="18" charset="0"/>
                            </a:defRPr>
                          </a:lvl1pPr>
                          <a:lvl2pPr marL="742950" indent="-285750" eaLnBrk="0" hangingPunct="0">
                            <a:defRPr sz="2400">
                              <a:solidFill>
                                <a:schemeClr val="tx1"/>
                              </a:solidFill>
                              <a:latin typeface="Times New Roman" panose="02020603050405020304" pitchFamily="18" charset="0"/>
                            </a:defRPr>
                          </a:lvl2pPr>
                          <a:lvl3pPr marL="1143000" indent="-228600" eaLnBrk="0" hangingPunct="0">
                            <a:defRPr sz="2400">
                              <a:solidFill>
                                <a:schemeClr val="tx1"/>
                              </a:solidFill>
                              <a:latin typeface="Times New Roman" panose="02020603050405020304" pitchFamily="18" charset="0"/>
                            </a:defRPr>
                          </a:lvl3pPr>
                          <a:lvl4pPr marL="1600200" indent="-228600" eaLnBrk="0" hangingPunct="0">
                            <a:defRPr sz="2400">
                              <a:solidFill>
                                <a:schemeClr val="tx1"/>
                              </a:solidFill>
                              <a:latin typeface="Times New Roman" panose="02020603050405020304" pitchFamily="18" charset="0"/>
                            </a:defRPr>
                          </a:lvl4pPr>
                          <a:lvl5pPr marL="2057400" indent="-228600" eaLnBrk="0" hangingPunct="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r>
                            <a:rPr lang="en-US" altLang="en-US" sz="1100">
                              <a:solidFill>
                                <a:srgbClr val="000000"/>
                              </a:solidFill>
                              <a:latin typeface="Verdana" panose="020B0604030504040204" pitchFamily="34" charset="0"/>
                            </a:rPr>
                            <a:t>1960</a:t>
                          </a:r>
                          <a:endParaRPr lang="en-US" altLang="en-US"/>
                        </a:p>
                      </p:txBody>
                    </p:sp>
                    <p:sp>
                      <p:nvSpPr>
                        <p:cNvPr id="21616" name="Rectangle 92">
                          <a:extLst>
                            <a:ext uri="{FF2B5EF4-FFF2-40B4-BE49-F238E27FC236}">
                              <a16:creationId xmlns:a16="http://schemas.microsoft.com/office/drawing/2014/main" id="{C4CD7451-5523-66E7-0805-E40D4ED08E19}"/>
                            </a:ext>
                          </a:extLst>
                        </p:cNvPr>
                        <p:cNvSpPr>
                          <a:spLocks noChangeArrowheads="1"/>
                        </p:cNvSpPr>
                        <p:nvPr/>
                      </p:nvSpPr>
                      <p:spPr bwMode="auto">
                        <a:xfrm>
                          <a:off x="5065" y="656"/>
                          <a:ext cx="693" cy="164"/>
                        </a:xfrm>
                        <a:prstGeom prst="rect">
                          <a:avLst/>
                        </a:prstGeom>
                        <a:noFill/>
                        <a:ln w="7">
                          <a:solidFill>
                            <a:srgbClr val="A0A0A0"/>
                          </a:solidFill>
                          <a:miter lim="800000"/>
                          <a:headEnd/>
                          <a:tailEnd/>
                        </a:ln>
                        <a:extLst>
                          <a:ext uri="{909E8E84-426E-40DD-AFC4-6F175D3DCCD1}">
                            <a14:hiddenFill xmlns:a14="http://schemas.microsoft.com/office/drawing/2010/main">
                              <a:solidFill>
                                <a:srgbClr val="FFFFFF"/>
                              </a:solidFill>
                            </a14:hiddenFill>
                          </a:ext>
                        </a:extLst>
                      </p:spPr>
                      <p:txBody>
                        <a:bodyPr/>
                        <a:lstStyle>
                          <a:lvl1pPr eaLnBrk="0" hangingPunct="0">
                            <a:defRPr sz="2400">
                              <a:solidFill>
                                <a:schemeClr val="tx1"/>
                              </a:solidFill>
                              <a:latin typeface="Times New Roman" panose="02020603050405020304" pitchFamily="18" charset="0"/>
                            </a:defRPr>
                          </a:lvl1pPr>
                          <a:lvl2pPr marL="742950" indent="-285750" eaLnBrk="0" hangingPunct="0">
                            <a:defRPr sz="2400">
                              <a:solidFill>
                                <a:schemeClr val="tx1"/>
                              </a:solidFill>
                              <a:latin typeface="Times New Roman" panose="02020603050405020304" pitchFamily="18" charset="0"/>
                            </a:defRPr>
                          </a:lvl2pPr>
                          <a:lvl3pPr marL="1143000" indent="-228600" eaLnBrk="0" hangingPunct="0">
                            <a:defRPr sz="2400">
                              <a:solidFill>
                                <a:schemeClr val="tx1"/>
                              </a:solidFill>
                              <a:latin typeface="Times New Roman" panose="02020603050405020304" pitchFamily="18" charset="0"/>
                            </a:defRPr>
                          </a:lvl3pPr>
                          <a:lvl4pPr marL="1600200" indent="-228600" eaLnBrk="0" hangingPunct="0">
                            <a:defRPr sz="2400">
                              <a:solidFill>
                                <a:schemeClr val="tx1"/>
                              </a:solidFill>
                              <a:latin typeface="Times New Roman" panose="02020603050405020304" pitchFamily="18" charset="0"/>
                            </a:defRPr>
                          </a:lvl4pPr>
                          <a:lvl5pPr marL="2057400" indent="-228600" eaLnBrk="0" hangingPunct="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a:p>
                      </p:txBody>
                    </p:sp>
                  </p:grpSp>
                </p:grpSp>
                <p:sp>
                  <p:nvSpPr>
                    <p:cNvPr id="21589" name="Rectangle 95">
                      <a:extLst>
                        <a:ext uri="{FF2B5EF4-FFF2-40B4-BE49-F238E27FC236}">
                          <a16:creationId xmlns:a16="http://schemas.microsoft.com/office/drawing/2014/main" id="{AE634BDE-D91A-0939-CB81-BC948F5E1C29}"/>
                        </a:ext>
                      </a:extLst>
                    </p:cNvPr>
                    <p:cNvSpPr>
                      <a:spLocks noChangeArrowheads="1"/>
                    </p:cNvSpPr>
                    <p:nvPr/>
                  </p:nvSpPr>
                  <p:spPr bwMode="auto">
                    <a:xfrm>
                      <a:off x="-3" y="-3"/>
                      <a:ext cx="5764" cy="826"/>
                    </a:xfrm>
                    <a:prstGeom prst="rect">
                      <a:avLst/>
                    </a:prstGeom>
                    <a:noFill/>
                    <a:ln w="9525">
                      <a:solidFill>
                        <a:srgbClr val="A0A0A0"/>
                      </a:solidFill>
                      <a:miter lim="800000"/>
                      <a:headEnd/>
                      <a:tailEnd/>
                    </a:ln>
                    <a:extLst>
                      <a:ext uri="{909E8E84-426E-40DD-AFC4-6F175D3DCCD1}">
                        <a14:hiddenFill xmlns:a14="http://schemas.microsoft.com/office/drawing/2010/main">
                          <a:solidFill>
                            <a:srgbClr val="FFFFFF"/>
                          </a:solidFill>
                        </a14:hiddenFill>
                      </a:ext>
                    </a:extLst>
                  </p:spPr>
                  <p:txBody>
                    <a:bodyPr/>
                    <a:lstStyle>
                      <a:lvl1pPr eaLnBrk="0" hangingPunct="0">
                        <a:defRPr sz="2400">
                          <a:solidFill>
                            <a:schemeClr val="tx1"/>
                          </a:solidFill>
                          <a:latin typeface="Times New Roman" panose="02020603050405020304" pitchFamily="18" charset="0"/>
                        </a:defRPr>
                      </a:lvl1pPr>
                      <a:lvl2pPr marL="742950" indent="-285750" eaLnBrk="0" hangingPunct="0">
                        <a:defRPr sz="2400">
                          <a:solidFill>
                            <a:schemeClr val="tx1"/>
                          </a:solidFill>
                          <a:latin typeface="Times New Roman" panose="02020603050405020304" pitchFamily="18" charset="0"/>
                        </a:defRPr>
                      </a:lvl2pPr>
                      <a:lvl3pPr marL="1143000" indent="-228600" eaLnBrk="0" hangingPunct="0">
                        <a:defRPr sz="2400">
                          <a:solidFill>
                            <a:schemeClr val="tx1"/>
                          </a:solidFill>
                          <a:latin typeface="Times New Roman" panose="02020603050405020304" pitchFamily="18" charset="0"/>
                        </a:defRPr>
                      </a:lvl3pPr>
                      <a:lvl4pPr marL="1600200" indent="-228600" eaLnBrk="0" hangingPunct="0">
                        <a:defRPr sz="2400">
                          <a:solidFill>
                            <a:schemeClr val="tx1"/>
                          </a:solidFill>
                          <a:latin typeface="Times New Roman" panose="02020603050405020304" pitchFamily="18" charset="0"/>
                        </a:defRPr>
                      </a:lvl4pPr>
                      <a:lvl5pPr marL="2057400" indent="-228600" eaLnBrk="0" hangingPunct="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a:p>
                  </p:txBody>
                </p:sp>
              </p:grpSp>
            </p:grpSp>
            <p:sp>
              <p:nvSpPr>
                <p:cNvPr id="21585" name="Rectangle 98">
                  <a:extLst>
                    <a:ext uri="{FF2B5EF4-FFF2-40B4-BE49-F238E27FC236}">
                      <a16:creationId xmlns:a16="http://schemas.microsoft.com/office/drawing/2014/main" id="{D28040DD-8C09-C1D6-B06C-73500F89CD81}"/>
                    </a:ext>
                  </a:extLst>
                </p:cNvPr>
                <p:cNvSpPr>
                  <a:spLocks noChangeArrowheads="1"/>
                </p:cNvSpPr>
                <p:nvPr/>
              </p:nvSpPr>
              <p:spPr bwMode="auto">
                <a:xfrm>
                  <a:off x="0" y="0"/>
                  <a:ext cx="5764" cy="826"/>
                </a:xfrm>
                <a:prstGeom prst="rect">
                  <a:avLst/>
                </a:prstGeom>
                <a:noFill/>
                <a:ln w="7">
                  <a:solidFill>
                    <a:srgbClr val="A0A0A0"/>
                  </a:solidFill>
                  <a:miter lim="800000"/>
                  <a:headEnd/>
                  <a:tailEnd/>
                </a:ln>
                <a:extLst>
                  <a:ext uri="{909E8E84-426E-40DD-AFC4-6F175D3DCCD1}">
                    <a14:hiddenFill xmlns:a14="http://schemas.microsoft.com/office/drawing/2010/main">
                      <a:solidFill>
                        <a:srgbClr val="FFFFFF"/>
                      </a:solidFill>
                    </a14:hiddenFill>
                  </a:ext>
                </a:extLst>
              </p:spPr>
              <p:txBody>
                <a:bodyPr/>
                <a:lstStyle>
                  <a:lvl1pPr eaLnBrk="0" hangingPunct="0">
                    <a:defRPr sz="2400">
                      <a:solidFill>
                        <a:schemeClr val="tx1"/>
                      </a:solidFill>
                      <a:latin typeface="Times New Roman" panose="02020603050405020304" pitchFamily="18" charset="0"/>
                    </a:defRPr>
                  </a:lvl1pPr>
                  <a:lvl2pPr marL="742950" indent="-285750" eaLnBrk="0" hangingPunct="0">
                    <a:defRPr sz="2400">
                      <a:solidFill>
                        <a:schemeClr val="tx1"/>
                      </a:solidFill>
                      <a:latin typeface="Times New Roman" panose="02020603050405020304" pitchFamily="18" charset="0"/>
                    </a:defRPr>
                  </a:lvl2pPr>
                  <a:lvl3pPr marL="1143000" indent="-228600" eaLnBrk="0" hangingPunct="0">
                    <a:defRPr sz="2400">
                      <a:solidFill>
                        <a:schemeClr val="tx1"/>
                      </a:solidFill>
                      <a:latin typeface="Times New Roman" panose="02020603050405020304" pitchFamily="18" charset="0"/>
                    </a:defRPr>
                  </a:lvl3pPr>
                  <a:lvl4pPr marL="1600200" indent="-228600" eaLnBrk="0" hangingPunct="0">
                    <a:defRPr sz="2400">
                      <a:solidFill>
                        <a:schemeClr val="tx1"/>
                      </a:solidFill>
                      <a:latin typeface="Times New Roman" panose="02020603050405020304" pitchFamily="18" charset="0"/>
                    </a:defRPr>
                  </a:lvl4pPr>
                  <a:lvl5pPr marL="2057400" indent="-228600" eaLnBrk="0" hangingPunct="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a:p>
              </p:txBody>
            </p:sp>
          </p:grpSp>
          <p:sp>
            <p:nvSpPr>
              <p:cNvPr id="21583" name="Rectangle 100">
                <a:extLst>
                  <a:ext uri="{FF2B5EF4-FFF2-40B4-BE49-F238E27FC236}">
                    <a16:creationId xmlns:a16="http://schemas.microsoft.com/office/drawing/2014/main" id="{BC6DA8CA-7DF4-0D2C-075A-952DD768AE20}"/>
                  </a:ext>
                </a:extLst>
              </p:cNvPr>
              <p:cNvSpPr>
                <a:spLocks noChangeArrowheads="1"/>
              </p:cNvSpPr>
              <p:nvPr/>
            </p:nvSpPr>
            <p:spPr bwMode="auto">
              <a:xfrm>
                <a:off x="-3" y="-3"/>
                <a:ext cx="5770" cy="832"/>
              </a:xfrm>
              <a:prstGeom prst="rect">
                <a:avLst/>
              </a:prstGeom>
              <a:noFill/>
              <a:ln w="9525">
                <a:solidFill>
                  <a:srgbClr val="A0A0A0"/>
                </a:solidFill>
                <a:miter lim="800000"/>
                <a:headEnd/>
                <a:tailEnd/>
              </a:ln>
              <a:extLst>
                <a:ext uri="{909E8E84-426E-40DD-AFC4-6F175D3DCCD1}">
                  <a14:hiddenFill xmlns:a14="http://schemas.microsoft.com/office/drawing/2010/main">
                    <a:solidFill>
                      <a:srgbClr val="FFFFFF"/>
                    </a:solidFill>
                  </a14:hiddenFill>
                </a:ext>
              </a:extLst>
            </p:spPr>
            <p:txBody>
              <a:bodyPr/>
              <a:lstStyle>
                <a:lvl1pPr eaLnBrk="0" hangingPunct="0">
                  <a:defRPr sz="2400">
                    <a:solidFill>
                      <a:schemeClr val="tx1"/>
                    </a:solidFill>
                    <a:latin typeface="Times New Roman" panose="02020603050405020304" pitchFamily="18" charset="0"/>
                  </a:defRPr>
                </a:lvl1pPr>
                <a:lvl2pPr marL="742950" indent="-285750" eaLnBrk="0" hangingPunct="0">
                  <a:defRPr sz="2400">
                    <a:solidFill>
                      <a:schemeClr val="tx1"/>
                    </a:solidFill>
                    <a:latin typeface="Times New Roman" panose="02020603050405020304" pitchFamily="18" charset="0"/>
                  </a:defRPr>
                </a:lvl2pPr>
                <a:lvl3pPr marL="1143000" indent="-228600" eaLnBrk="0" hangingPunct="0">
                  <a:defRPr sz="2400">
                    <a:solidFill>
                      <a:schemeClr val="tx1"/>
                    </a:solidFill>
                    <a:latin typeface="Times New Roman" panose="02020603050405020304" pitchFamily="18" charset="0"/>
                  </a:defRPr>
                </a:lvl3pPr>
                <a:lvl4pPr marL="1600200" indent="-228600" eaLnBrk="0" hangingPunct="0">
                  <a:defRPr sz="2400">
                    <a:solidFill>
                      <a:schemeClr val="tx1"/>
                    </a:solidFill>
                    <a:latin typeface="Times New Roman" panose="02020603050405020304" pitchFamily="18" charset="0"/>
                  </a:defRPr>
                </a:lvl4pPr>
                <a:lvl5pPr marL="2057400" indent="-228600" eaLnBrk="0" hangingPunct="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a:p>
            </p:txBody>
          </p:sp>
        </p:grpSp>
      </p:grpSp>
      <p:grpSp>
        <p:nvGrpSpPr>
          <p:cNvPr id="21509" name="Group 173">
            <a:extLst>
              <a:ext uri="{FF2B5EF4-FFF2-40B4-BE49-F238E27FC236}">
                <a16:creationId xmlns:a16="http://schemas.microsoft.com/office/drawing/2014/main" id="{546140D4-9087-89FF-E9F2-2C4762DB6646}"/>
              </a:ext>
            </a:extLst>
          </p:cNvPr>
          <p:cNvGrpSpPr>
            <a:grpSpLocks/>
          </p:cNvGrpSpPr>
          <p:nvPr/>
        </p:nvGrpSpPr>
        <p:grpSpPr bwMode="auto">
          <a:xfrm>
            <a:off x="3276600" y="5032376"/>
            <a:ext cx="5562600" cy="1063625"/>
            <a:chOff x="-3" y="-3"/>
            <a:chExt cx="5769" cy="668"/>
          </a:xfrm>
        </p:grpSpPr>
        <p:sp>
          <p:nvSpPr>
            <p:cNvPr id="21510" name="Rectangle 103">
              <a:extLst>
                <a:ext uri="{FF2B5EF4-FFF2-40B4-BE49-F238E27FC236}">
                  <a16:creationId xmlns:a16="http://schemas.microsoft.com/office/drawing/2014/main" id="{109EC2EF-6279-2A72-B5FE-CE3BAC2E1AA6}"/>
                </a:ext>
              </a:extLst>
            </p:cNvPr>
            <p:cNvSpPr>
              <a:spLocks noChangeArrowheads="1"/>
            </p:cNvSpPr>
            <p:nvPr/>
          </p:nvSpPr>
          <p:spPr bwMode="auto">
            <a:xfrm>
              <a:off x="0" y="0"/>
              <a:ext cx="2756" cy="29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2400">
                  <a:solidFill>
                    <a:schemeClr val="tx1"/>
                  </a:solidFill>
                  <a:latin typeface="Times New Roman" panose="02020603050405020304" pitchFamily="18" charset="0"/>
                </a:defRPr>
              </a:lvl1pPr>
              <a:lvl2pPr marL="742950" indent="-285750" eaLnBrk="0" hangingPunct="0">
                <a:defRPr sz="2400">
                  <a:solidFill>
                    <a:schemeClr val="tx1"/>
                  </a:solidFill>
                  <a:latin typeface="Times New Roman" panose="02020603050405020304" pitchFamily="18" charset="0"/>
                </a:defRPr>
              </a:lvl2pPr>
              <a:lvl3pPr marL="1143000" indent="-228600" eaLnBrk="0" hangingPunct="0">
                <a:defRPr sz="2400">
                  <a:solidFill>
                    <a:schemeClr val="tx1"/>
                  </a:solidFill>
                  <a:latin typeface="Times New Roman" panose="02020603050405020304" pitchFamily="18" charset="0"/>
                </a:defRPr>
              </a:lvl3pPr>
              <a:lvl4pPr marL="1600200" indent="-228600" eaLnBrk="0" hangingPunct="0">
                <a:defRPr sz="2400">
                  <a:solidFill>
                    <a:schemeClr val="tx1"/>
                  </a:solidFill>
                  <a:latin typeface="Times New Roman" panose="02020603050405020304" pitchFamily="18" charset="0"/>
                </a:defRPr>
              </a:lvl4pPr>
              <a:lvl5pPr marL="2057400" indent="-228600" eaLnBrk="0" hangingPunct="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a:p>
          </p:txBody>
        </p:sp>
        <p:grpSp>
          <p:nvGrpSpPr>
            <p:cNvPr id="21511" name="Group 172">
              <a:extLst>
                <a:ext uri="{FF2B5EF4-FFF2-40B4-BE49-F238E27FC236}">
                  <a16:creationId xmlns:a16="http://schemas.microsoft.com/office/drawing/2014/main" id="{31A04047-7AEB-87E6-4C9E-1AFD28063E13}"/>
                </a:ext>
              </a:extLst>
            </p:cNvPr>
            <p:cNvGrpSpPr>
              <a:grpSpLocks/>
            </p:cNvGrpSpPr>
            <p:nvPr/>
          </p:nvGrpSpPr>
          <p:grpSpPr bwMode="auto">
            <a:xfrm>
              <a:off x="-3" y="-3"/>
              <a:ext cx="5769" cy="668"/>
              <a:chOff x="-3" y="-3"/>
              <a:chExt cx="5769" cy="668"/>
            </a:xfrm>
          </p:grpSpPr>
          <p:grpSp>
            <p:nvGrpSpPr>
              <p:cNvPr id="21512" name="Group 170">
                <a:extLst>
                  <a:ext uri="{FF2B5EF4-FFF2-40B4-BE49-F238E27FC236}">
                    <a16:creationId xmlns:a16="http://schemas.microsoft.com/office/drawing/2014/main" id="{35587409-878D-B4DD-7B0E-E3F2AA327D5A}"/>
                  </a:ext>
                </a:extLst>
              </p:cNvPr>
              <p:cNvGrpSpPr>
                <a:grpSpLocks/>
              </p:cNvGrpSpPr>
              <p:nvPr/>
            </p:nvGrpSpPr>
            <p:grpSpPr bwMode="auto">
              <a:xfrm>
                <a:off x="0" y="0"/>
                <a:ext cx="5763" cy="662"/>
                <a:chOff x="0" y="0"/>
                <a:chExt cx="5763" cy="662"/>
              </a:xfrm>
            </p:grpSpPr>
            <p:grpSp>
              <p:nvGrpSpPr>
                <p:cNvPr id="21514" name="Group 168">
                  <a:extLst>
                    <a:ext uri="{FF2B5EF4-FFF2-40B4-BE49-F238E27FC236}">
                      <a16:creationId xmlns:a16="http://schemas.microsoft.com/office/drawing/2014/main" id="{A0579D7F-CC13-5CE9-29DB-2386470D6659}"/>
                    </a:ext>
                  </a:extLst>
                </p:cNvPr>
                <p:cNvGrpSpPr>
                  <a:grpSpLocks/>
                </p:cNvGrpSpPr>
                <p:nvPr/>
              </p:nvGrpSpPr>
              <p:grpSpPr bwMode="auto">
                <a:xfrm>
                  <a:off x="0" y="0"/>
                  <a:ext cx="5763" cy="662"/>
                  <a:chOff x="-3" y="-3"/>
                  <a:chExt cx="5763" cy="662"/>
                </a:xfrm>
              </p:grpSpPr>
              <p:sp>
                <p:nvSpPr>
                  <p:cNvPr id="21516" name="Rectangle 104">
                    <a:extLst>
                      <a:ext uri="{FF2B5EF4-FFF2-40B4-BE49-F238E27FC236}">
                        <a16:creationId xmlns:a16="http://schemas.microsoft.com/office/drawing/2014/main" id="{655B7C5B-A87A-B030-643F-E66306A8F7B4}"/>
                      </a:ext>
                    </a:extLst>
                  </p:cNvPr>
                  <p:cNvSpPr>
                    <a:spLocks noChangeArrowheads="1"/>
                  </p:cNvSpPr>
                  <p:nvPr/>
                </p:nvSpPr>
                <p:spPr bwMode="auto">
                  <a:xfrm>
                    <a:off x="0" y="0"/>
                    <a:ext cx="0" cy="290"/>
                  </a:xfrm>
                  <a:prstGeom prst="rect">
                    <a:avLst/>
                  </a:prstGeom>
                  <a:solidFill>
                    <a:srgbClr val="F1F1F1"/>
                  </a:solidFill>
                  <a:ln>
                    <a:noFill/>
                  </a:ln>
                  <a:extLs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2400">
                        <a:solidFill>
                          <a:schemeClr val="tx1"/>
                        </a:solidFill>
                        <a:latin typeface="Times New Roman" panose="02020603050405020304" pitchFamily="18" charset="0"/>
                      </a:defRPr>
                    </a:lvl1pPr>
                    <a:lvl2pPr marL="742950" indent="-285750" eaLnBrk="0" hangingPunct="0">
                      <a:defRPr sz="2400">
                        <a:solidFill>
                          <a:schemeClr val="tx1"/>
                        </a:solidFill>
                        <a:latin typeface="Times New Roman" panose="02020603050405020304" pitchFamily="18" charset="0"/>
                      </a:defRPr>
                    </a:lvl2pPr>
                    <a:lvl3pPr marL="1143000" indent="-228600" eaLnBrk="0" hangingPunct="0">
                      <a:defRPr sz="2400">
                        <a:solidFill>
                          <a:schemeClr val="tx1"/>
                        </a:solidFill>
                        <a:latin typeface="Times New Roman" panose="02020603050405020304" pitchFamily="18" charset="0"/>
                      </a:defRPr>
                    </a:lvl3pPr>
                    <a:lvl4pPr marL="1600200" indent="-228600" eaLnBrk="0" hangingPunct="0">
                      <a:defRPr sz="2400">
                        <a:solidFill>
                          <a:schemeClr val="tx1"/>
                        </a:solidFill>
                        <a:latin typeface="Times New Roman" panose="02020603050405020304" pitchFamily="18" charset="0"/>
                      </a:defRPr>
                    </a:lvl4pPr>
                    <a:lvl5pPr marL="2057400" indent="-228600" eaLnBrk="0" hangingPunct="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a:p>
                </p:txBody>
              </p:sp>
              <p:grpSp>
                <p:nvGrpSpPr>
                  <p:cNvPr id="21517" name="Group 167">
                    <a:extLst>
                      <a:ext uri="{FF2B5EF4-FFF2-40B4-BE49-F238E27FC236}">
                        <a16:creationId xmlns:a16="http://schemas.microsoft.com/office/drawing/2014/main" id="{1D3B42B3-B49E-66FA-0B12-6635797797B4}"/>
                      </a:ext>
                    </a:extLst>
                  </p:cNvPr>
                  <p:cNvGrpSpPr>
                    <a:grpSpLocks/>
                  </p:cNvGrpSpPr>
                  <p:nvPr/>
                </p:nvGrpSpPr>
                <p:grpSpPr bwMode="auto">
                  <a:xfrm>
                    <a:off x="-3" y="-3"/>
                    <a:ext cx="5763" cy="662"/>
                    <a:chOff x="-3" y="-3"/>
                    <a:chExt cx="5763" cy="662"/>
                  </a:xfrm>
                </p:grpSpPr>
                <p:grpSp>
                  <p:nvGrpSpPr>
                    <p:cNvPr id="21518" name="Group 165">
                      <a:extLst>
                        <a:ext uri="{FF2B5EF4-FFF2-40B4-BE49-F238E27FC236}">
                          <a16:creationId xmlns:a16="http://schemas.microsoft.com/office/drawing/2014/main" id="{5B2096C9-A2E5-0996-F687-183C722839C1}"/>
                        </a:ext>
                      </a:extLst>
                    </p:cNvPr>
                    <p:cNvGrpSpPr>
                      <a:grpSpLocks/>
                    </p:cNvGrpSpPr>
                    <p:nvPr/>
                  </p:nvGrpSpPr>
                  <p:grpSpPr bwMode="auto">
                    <a:xfrm>
                      <a:off x="0" y="0"/>
                      <a:ext cx="5757" cy="656"/>
                      <a:chOff x="0" y="0"/>
                      <a:chExt cx="5757" cy="656"/>
                    </a:xfrm>
                  </p:grpSpPr>
                  <p:grpSp>
                    <p:nvGrpSpPr>
                      <p:cNvPr id="21520" name="Group 126">
                        <a:extLst>
                          <a:ext uri="{FF2B5EF4-FFF2-40B4-BE49-F238E27FC236}">
                            <a16:creationId xmlns:a16="http://schemas.microsoft.com/office/drawing/2014/main" id="{F6D83763-7A14-850E-1E32-E63939533E77}"/>
                          </a:ext>
                        </a:extLst>
                      </p:cNvPr>
                      <p:cNvGrpSpPr>
                        <a:grpSpLocks/>
                      </p:cNvGrpSpPr>
                      <p:nvPr/>
                    </p:nvGrpSpPr>
                    <p:grpSpPr bwMode="auto">
                      <a:xfrm>
                        <a:off x="0" y="0"/>
                        <a:ext cx="1267" cy="164"/>
                        <a:chOff x="0" y="0"/>
                        <a:chExt cx="1267" cy="164"/>
                      </a:xfrm>
                    </p:grpSpPr>
                    <p:sp>
                      <p:nvSpPr>
                        <p:cNvPr id="21578" name="Rectangle 105">
                          <a:extLst>
                            <a:ext uri="{FF2B5EF4-FFF2-40B4-BE49-F238E27FC236}">
                              <a16:creationId xmlns:a16="http://schemas.microsoft.com/office/drawing/2014/main" id="{D015F02A-039E-6F82-350B-4C6A7338EC34}"/>
                            </a:ext>
                          </a:extLst>
                        </p:cNvPr>
                        <p:cNvSpPr>
                          <a:spLocks noChangeArrowheads="1"/>
                        </p:cNvSpPr>
                        <p:nvPr/>
                      </p:nvSpPr>
                      <p:spPr bwMode="auto">
                        <a:xfrm>
                          <a:off x="0" y="0"/>
                          <a:ext cx="1267" cy="164"/>
                        </a:xfrm>
                        <a:prstGeom prst="rect">
                          <a:avLst/>
                        </a:prstGeom>
                        <a:solidFill>
                          <a:srgbClr val="F1F1F1"/>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Times New Roman" panose="02020603050405020304" pitchFamily="18" charset="0"/>
                            </a:defRPr>
                          </a:lvl1pPr>
                          <a:lvl2pPr marL="742950" indent="-285750" eaLnBrk="0" hangingPunct="0">
                            <a:defRPr sz="2400">
                              <a:solidFill>
                                <a:schemeClr val="tx1"/>
                              </a:solidFill>
                              <a:latin typeface="Times New Roman" panose="02020603050405020304" pitchFamily="18" charset="0"/>
                            </a:defRPr>
                          </a:lvl2pPr>
                          <a:lvl3pPr marL="1143000" indent="-228600" eaLnBrk="0" hangingPunct="0">
                            <a:defRPr sz="2400">
                              <a:solidFill>
                                <a:schemeClr val="tx1"/>
                              </a:solidFill>
                              <a:latin typeface="Times New Roman" panose="02020603050405020304" pitchFamily="18" charset="0"/>
                            </a:defRPr>
                          </a:lvl3pPr>
                          <a:lvl4pPr marL="1600200" indent="-228600" eaLnBrk="0" hangingPunct="0">
                            <a:defRPr sz="2400">
                              <a:solidFill>
                                <a:schemeClr val="tx1"/>
                              </a:solidFill>
                              <a:latin typeface="Times New Roman" panose="02020603050405020304" pitchFamily="18" charset="0"/>
                            </a:defRPr>
                          </a:lvl4pPr>
                          <a:lvl5pPr marL="2057400" indent="-228600" eaLnBrk="0" hangingPunct="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r>
                            <a:rPr lang="en-US" altLang="en-US" sz="1100" b="1">
                              <a:solidFill>
                                <a:srgbClr val="000000"/>
                              </a:solidFill>
                              <a:latin typeface="Verdana" panose="020B0604030504040204" pitchFamily="34" charset="0"/>
                            </a:rPr>
                            <a:t>LastName</a:t>
                          </a:r>
                          <a:endParaRPr lang="en-US" altLang="en-US"/>
                        </a:p>
                      </p:txBody>
                    </p:sp>
                    <p:sp>
                      <p:nvSpPr>
                        <p:cNvPr id="21579" name="Rectangle 125">
                          <a:extLst>
                            <a:ext uri="{FF2B5EF4-FFF2-40B4-BE49-F238E27FC236}">
                              <a16:creationId xmlns:a16="http://schemas.microsoft.com/office/drawing/2014/main" id="{7E045A84-8B54-63B7-EF44-051D0C5EF8A6}"/>
                            </a:ext>
                          </a:extLst>
                        </p:cNvPr>
                        <p:cNvSpPr>
                          <a:spLocks noChangeArrowheads="1"/>
                        </p:cNvSpPr>
                        <p:nvPr/>
                      </p:nvSpPr>
                      <p:spPr bwMode="auto">
                        <a:xfrm>
                          <a:off x="0" y="0"/>
                          <a:ext cx="1267" cy="164"/>
                        </a:xfrm>
                        <a:prstGeom prst="rect">
                          <a:avLst/>
                        </a:prstGeom>
                        <a:noFill/>
                        <a:ln w="7">
                          <a:solidFill>
                            <a:srgbClr val="A0A0A0"/>
                          </a:solidFill>
                          <a:miter lim="800000"/>
                          <a:headEnd/>
                          <a:tailEnd/>
                        </a:ln>
                        <a:extLst>
                          <a:ext uri="{909E8E84-426E-40DD-AFC4-6F175D3DCCD1}">
                            <a14:hiddenFill xmlns:a14="http://schemas.microsoft.com/office/drawing/2010/main">
                              <a:solidFill>
                                <a:srgbClr val="FFFFFF"/>
                              </a:solidFill>
                            </a14:hiddenFill>
                          </a:ext>
                        </a:extLst>
                      </p:spPr>
                      <p:txBody>
                        <a:bodyPr/>
                        <a:lstStyle>
                          <a:lvl1pPr eaLnBrk="0" hangingPunct="0">
                            <a:defRPr sz="2400">
                              <a:solidFill>
                                <a:schemeClr val="tx1"/>
                              </a:solidFill>
                              <a:latin typeface="Times New Roman" panose="02020603050405020304" pitchFamily="18" charset="0"/>
                            </a:defRPr>
                          </a:lvl1pPr>
                          <a:lvl2pPr marL="742950" indent="-285750" eaLnBrk="0" hangingPunct="0">
                            <a:defRPr sz="2400">
                              <a:solidFill>
                                <a:schemeClr val="tx1"/>
                              </a:solidFill>
                              <a:latin typeface="Times New Roman" panose="02020603050405020304" pitchFamily="18" charset="0"/>
                            </a:defRPr>
                          </a:lvl2pPr>
                          <a:lvl3pPr marL="1143000" indent="-228600" eaLnBrk="0" hangingPunct="0">
                            <a:defRPr sz="2400">
                              <a:solidFill>
                                <a:schemeClr val="tx1"/>
                              </a:solidFill>
                              <a:latin typeface="Times New Roman" panose="02020603050405020304" pitchFamily="18" charset="0"/>
                            </a:defRPr>
                          </a:lvl3pPr>
                          <a:lvl4pPr marL="1600200" indent="-228600" eaLnBrk="0" hangingPunct="0">
                            <a:defRPr sz="2400">
                              <a:solidFill>
                                <a:schemeClr val="tx1"/>
                              </a:solidFill>
                              <a:latin typeface="Times New Roman" panose="02020603050405020304" pitchFamily="18" charset="0"/>
                            </a:defRPr>
                          </a:lvl4pPr>
                          <a:lvl5pPr marL="2057400" indent="-228600" eaLnBrk="0" hangingPunct="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a:p>
                      </p:txBody>
                    </p:sp>
                  </p:grpSp>
                  <p:grpSp>
                    <p:nvGrpSpPr>
                      <p:cNvPr id="21521" name="Group 128">
                        <a:extLst>
                          <a:ext uri="{FF2B5EF4-FFF2-40B4-BE49-F238E27FC236}">
                            <a16:creationId xmlns:a16="http://schemas.microsoft.com/office/drawing/2014/main" id="{C70C8BB1-69E3-147D-9EC9-B82B26B3FC90}"/>
                          </a:ext>
                        </a:extLst>
                      </p:cNvPr>
                      <p:cNvGrpSpPr>
                        <a:grpSpLocks/>
                      </p:cNvGrpSpPr>
                      <p:nvPr/>
                    </p:nvGrpSpPr>
                    <p:grpSpPr bwMode="auto">
                      <a:xfrm>
                        <a:off x="1267" y="0"/>
                        <a:ext cx="1300" cy="164"/>
                        <a:chOff x="1267" y="0"/>
                        <a:chExt cx="1300" cy="164"/>
                      </a:xfrm>
                    </p:grpSpPr>
                    <p:sp>
                      <p:nvSpPr>
                        <p:cNvPr id="21576" name="Rectangle 106">
                          <a:extLst>
                            <a:ext uri="{FF2B5EF4-FFF2-40B4-BE49-F238E27FC236}">
                              <a16:creationId xmlns:a16="http://schemas.microsoft.com/office/drawing/2014/main" id="{9EBFE821-7657-96BA-8BA1-313E987F8F23}"/>
                            </a:ext>
                          </a:extLst>
                        </p:cNvPr>
                        <p:cNvSpPr>
                          <a:spLocks noChangeArrowheads="1"/>
                        </p:cNvSpPr>
                        <p:nvPr/>
                      </p:nvSpPr>
                      <p:spPr bwMode="auto">
                        <a:xfrm>
                          <a:off x="1267" y="0"/>
                          <a:ext cx="1300" cy="164"/>
                        </a:xfrm>
                        <a:prstGeom prst="rect">
                          <a:avLst/>
                        </a:prstGeom>
                        <a:solidFill>
                          <a:srgbClr val="F1F1F1"/>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Times New Roman" panose="02020603050405020304" pitchFamily="18" charset="0"/>
                            </a:defRPr>
                          </a:lvl1pPr>
                          <a:lvl2pPr marL="742950" indent="-285750" eaLnBrk="0" hangingPunct="0">
                            <a:defRPr sz="2400">
                              <a:solidFill>
                                <a:schemeClr val="tx1"/>
                              </a:solidFill>
                              <a:latin typeface="Times New Roman" panose="02020603050405020304" pitchFamily="18" charset="0"/>
                            </a:defRPr>
                          </a:lvl2pPr>
                          <a:lvl3pPr marL="1143000" indent="-228600" eaLnBrk="0" hangingPunct="0">
                            <a:defRPr sz="2400">
                              <a:solidFill>
                                <a:schemeClr val="tx1"/>
                              </a:solidFill>
                              <a:latin typeface="Times New Roman" panose="02020603050405020304" pitchFamily="18" charset="0"/>
                            </a:defRPr>
                          </a:lvl3pPr>
                          <a:lvl4pPr marL="1600200" indent="-228600" eaLnBrk="0" hangingPunct="0">
                            <a:defRPr sz="2400">
                              <a:solidFill>
                                <a:schemeClr val="tx1"/>
                              </a:solidFill>
                              <a:latin typeface="Times New Roman" panose="02020603050405020304" pitchFamily="18" charset="0"/>
                            </a:defRPr>
                          </a:lvl4pPr>
                          <a:lvl5pPr marL="2057400" indent="-228600" eaLnBrk="0" hangingPunct="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r>
                            <a:rPr lang="en-US" altLang="en-US" sz="1100" b="1">
                              <a:solidFill>
                                <a:srgbClr val="000000"/>
                              </a:solidFill>
                              <a:latin typeface="Verdana" panose="020B0604030504040204" pitchFamily="34" charset="0"/>
                            </a:rPr>
                            <a:t>FirstName</a:t>
                          </a:r>
                          <a:endParaRPr lang="en-US" altLang="en-US"/>
                        </a:p>
                      </p:txBody>
                    </p:sp>
                    <p:sp>
                      <p:nvSpPr>
                        <p:cNvPr id="21577" name="Rectangle 127">
                          <a:extLst>
                            <a:ext uri="{FF2B5EF4-FFF2-40B4-BE49-F238E27FC236}">
                              <a16:creationId xmlns:a16="http://schemas.microsoft.com/office/drawing/2014/main" id="{2834B922-DE16-2947-856A-28E3CE327E13}"/>
                            </a:ext>
                          </a:extLst>
                        </p:cNvPr>
                        <p:cNvSpPr>
                          <a:spLocks noChangeArrowheads="1"/>
                        </p:cNvSpPr>
                        <p:nvPr/>
                      </p:nvSpPr>
                      <p:spPr bwMode="auto">
                        <a:xfrm>
                          <a:off x="1267" y="0"/>
                          <a:ext cx="1300" cy="164"/>
                        </a:xfrm>
                        <a:prstGeom prst="rect">
                          <a:avLst/>
                        </a:prstGeom>
                        <a:noFill/>
                        <a:ln w="7">
                          <a:solidFill>
                            <a:srgbClr val="A0A0A0"/>
                          </a:solidFill>
                          <a:miter lim="800000"/>
                          <a:headEnd/>
                          <a:tailEnd/>
                        </a:ln>
                        <a:extLst>
                          <a:ext uri="{909E8E84-426E-40DD-AFC4-6F175D3DCCD1}">
                            <a14:hiddenFill xmlns:a14="http://schemas.microsoft.com/office/drawing/2010/main">
                              <a:solidFill>
                                <a:srgbClr val="FFFFFF"/>
                              </a:solidFill>
                            </a14:hiddenFill>
                          </a:ext>
                        </a:extLst>
                      </p:spPr>
                      <p:txBody>
                        <a:bodyPr/>
                        <a:lstStyle>
                          <a:lvl1pPr eaLnBrk="0" hangingPunct="0">
                            <a:defRPr sz="2400">
                              <a:solidFill>
                                <a:schemeClr val="tx1"/>
                              </a:solidFill>
                              <a:latin typeface="Times New Roman" panose="02020603050405020304" pitchFamily="18" charset="0"/>
                            </a:defRPr>
                          </a:lvl1pPr>
                          <a:lvl2pPr marL="742950" indent="-285750" eaLnBrk="0" hangingPunct="0">
                            <a:defRPr sz="2400">
                              <a:solidFill>
                                <a:schemeClr val="tx1"/>
                              </a:solidFill>
                              <a:latin typeface="Times New Roman" panose="02020603050405020304" pitchFamily="18" charset="0"/>
                            </a:defRPr>
                          </a:lvl2pPr>
                          <a:lvl3pPr marL="1143000" indent="-228600" eaLnBrk="0" hangingPunct="0">
                            <a:defRPr sz="2400">
                              <a:solidFill>
                                <a:schemeClr val="tx1"/>
                              </a:solidFill>
                              <a:latin typeface="Times New Roman" panose="02020603050405020304" pitchFamily="18" charset="0"/>
                            </a:defRPr>
                          </a:lvl3pPr>
                          <a:lvl4pPr marL="1600200" indent="-228600" eaLnBrk="0" hangingPunct="0">
                            <a:defRPr sz="2400">
                              <a:solidFill>
                                <a:schemeClr val="tx1"/>
                              </a:solidFill>
                              <a:latin typeface="Times New Roman" panose="02020603050405020304" pitchFamily="18" charset="0"/>
                            </a:defRPr>
                          </a:lvl4pPr>
                          <a:lvl5pPr marL="2057400" indent="-228600" eaLnBrk="0" hangingPunct="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a:p>
                      </p:txBody>
                    </p:sp>
                  </p:grpSp>
                  <p:grpSp>
                    <p:nvGrpSpPr>
                      <p:cNvPr id="21522" name="Group 130">
                        <a:extLst>
                          <a:ext uri="{FF2B5EF4-FFF2-40B4-BE49-F238E27FC236}">
                            <a16:creationId xmlns:a16="http://schemas.microsoft.com/office/drawing/2014/main" id="{CCE8AA17-9A39-5A0A-184A-512459D03E5E}"/>
                          </a:ext>
                        </a:extLst>
                      </p:cNvPr>
                      <p:cNvGrpSpPr>
                        <a:grpSpLocks/>
                      </p:cNvGrpSpPr>
                      <p:nvPr/>
                    </p:nvGrpSpPr>
                    <p:grpSpPr bwMode="auto">
                      <a:xfrm>
                        <a:off x="2567" y="0"/>
                        <a:ext cx="1449" cy="164"/>
                        <a:chOff x="2567" y="0"/>
                        <a:chExt cx="1449" cy="164"/>
                      </a:xfrm>
                    </p:grpSpPr>
                    <p:sp>
                      <p:nvSpPr>
                        <p:cNvPr id="21574" name="Rectangle 107">
                          <a:extLst>
                            <a:ext uri="{FF2B5EF4-FFF2-40B4-BE49-F238E27FC236}">
                              <a16:creationId xmlns:a16="http://schemas.microsoft.com/office/drawing/2014/main" id="{1E88909E-0E24-517D-2948-8778BA0C1408}"/>
                            </a:ext>
                          </a:extLst>
                        </p:cNvPr>
                        <p:cNvSpPr>
                          <a:spLocks noChangeArrowheads="1"/>
                        </p:cNvSpPr>
                        <p:nvPr/>
                      </p:nvSpPr>
                      <p:spPr bwMode="auto">
                        <a:xfrm>
                          <a:off x="2567" y="0"/>
                          <a:ext cx="1449" cy="164"/>
                        </a:xfrm>
                        <a:prstGeom prst="rect">
                          <a:avLst/>
                        </a:prstGeom>
                        <a:solidFill>
                          <a:srgbClr val="F1F1F1"/>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Times New Roman" panose="02020603050405020304" pitchFamily="18" charset="0"/>
                            </a:defRPr>
                          </a:lvl1pPr>
                          <a:lvl2pPr marL="742950" indent="-285750" eaLnBrk="0" hangingPunct="0">
                            <a:defRPr sz="2400">
                              <a:solidFill>
                                <a:schemeClr val="tx1"/>
                              </a:solidFill>
                              <a:latin typeface="Times New Roman" panose="02020603050405020304" pitchFamily="18" charset="0"/>
                            </a:defRPr>
                          </a:lvl2pPr>
                          <a:lvl3pPr marL="1143000" indent="-228600" eaLnBrk="0" hangingPunct="0">
                            <a:defRPr sz="2400">
                              <a:solidFill>
                                <a:schemeClr val="tx1"/>
                              </a:solidFill>
                              <a:latin typeface="Times New Roman" panose="02020603050405020304" pitchFamily="18" charset="0"/>
                            </a:defRPr>
                          </a:lvl3pPr>
                          <a:lvl4pPr marL="1600200" indent="-228600" eaLnBrk="0" hangingPunct="0">
                            <a:defRPr sz="2400">
                              <a:solidFill>
                                <a:schemeClr val="tx1"/>
                              </a:solidFill>
                              <a:latin typeface="Times New Roman" panose="02020603050405020304" pitchFamily="18" charset="0"/>
                            </a:defRPr>
                          </a:lvl4pPr>
                          <a:lvl5pPr marL="2057400" indent="-228600" eaLnBrk="0" hangingPunct="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r>
                            <a:rPr lang="en-US" altLang="en-US" sz="1100" b="1">
                              <a:solidFill>
                                <a:srgbClr val="000000"/>
                              </a:solidFill>
                              <a:latin typeface="Verdana" panose="020B0604030504040204" pitchFamily="34" charset="0"/>
                            </a:rPr>
                            <a:t>Address</a:t>
                          </a:r>
                          <a:endParaRPr lang="en-US" altLang="en-US"/>
                        </a:p>
                      </p:txBody>
                    </p:sp>
                    <p:sp>
                      <p:nvSpPr>
                        <p:cNvPr id="21575" name="Rectangle 129">
                          <a:extLst>
                            <a:ext uri="{FF2B5EF4-FFF2-40B4-BE49-F238E27FC236}">
                              <a16:creationId xmlns:a16="http://schemas.microsoft.com/office/drawing/2014/main" id="{B7565CFD-3FE4-2823-30A0-1C61DE4E21C1}"/>
                            </a:ext>
                          </a:extLst>
                        </p:cNvPr>
                        <p:cNvSpPr>
                          <a:spLocks noChangeArrowheads="1"/>
                        </p:cNvSpPr>
                        <p:nvPr/>
                      </p:nvSpPr>
                      <p:spPr bwMode="auto">
                        <a:xfrm>
                          <a:off x="2567" y="0"/>
                          <a:ext cx="1449" cy="164"/>
                        </a:xfrm>
                        <a:prstGeom prst="rect">
                          <a:avLst/>
                        </a:prstGeom>
                        <a:noFill/>
                        <a:ln w="7">
                          <a:solidFill>
                            <a:srgbClr val="A0A0A0"/>
                          </a:solidFill>
                          <a:miter lim="800000"/>
                          <a:headEnd/>
                          <a:tailEnd/>
                        </a:ln>
                        <a:extLst>
                          <a:ext uri="{909E8E84-426E-40DD-AFC4-6F175D3DCCD1}">
                            <a14:hiddenFill xmlns:a14="http://schemas.microsoft.com/office/drawing/2010/main">
                              <a:solidFill>
                                <a:srgbClr val="FFFFFF"/>
                              </a:solidFill>
                            </a14:hiddenFill>
                          </a:ext>
                        </a:extLst>
                      </p:spPr>
                      <p:txBody>
                        <a:bodyPr/>
                        <a:lstStyle>
                          <a:lvl1pPr eaLnBrk="0" hangingPunct="0">
                            <a:defRPr sz="2400">
                              <a:solidFill>
                                <a:schemeClr val="tx1"/>
                              </a:solidFill>
                              <a:latin typeface="Times New Roman" panose="02020603050405020304" pitchFamily="18" charset="0"/>
                            </a:defRPr>
                          </a:lvl1pPr>
                          <a:lvl2pPr marL="742950" indent="-285750" eaLnBrk="0" hangingPunct="0">
                            <a:defRPr sz="2400">
                              <a:solidFill>
                                <a:schemeClr val="tx1"/>
                              </a:solidFill>
                              <a:latin typeface="Times New Roman" panose="02020603050405020304" pitchFamily="18" charset="0"/>
                            </a:defRPr>
                          </a:lvl2pPr>
                          <a:lvl3pPr marL="1143000" indent="-228600" eaLnBrk="0" hangingPunct="0">
                            <a:defRPr sz="2400">
                              <a:solidFill>
                                <a:schemeClr val="tx1"/>
                              </a:solidFill>
                              <a:latin typeface="Times New Roman" panose="02020603050405020304" pitchFamily="18" charset="0"/>
                            </a:defRPr>
                          </a:lvl3pPr>
                          <a:lvl4pPr marL="1600200" indent="-228600" eaLnBrk="0" hangingPunct="0">
                            <a:defRPr sz="2400">
                              <a:solidFill>
                                <a:schemeClr val="tx1"/>
                              </a:solidFill>
                              <a:latin typeface="Times New Roman" panose="02020603050405020304" pitchFamily="18" charset="0"/>
                            </a:defRPr>
                          </a:lvl4pPr>
                          <a:lvl5pPr marL="2057400" indent="-228600" eaLnBrk="0" hangingPunct="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a:p>
                      </p:txBody>
                    </p:sp>
                  </p:grpSp>
                  <p:grpSp>
                    <p:nvGrpSpPr>
                      <p:cNvPr id="21523" name="Group 132">
                        <a:extLst>
                          <a:ext uri="{FF2B5EF4-FFF2-40B4-BE49-F238E27FC236}">
                            <a16:creationId xmlns:a16="http://schemas.microsoft.com/office/drawing/2014/main" id="{12D49424-E3E1-002D-227D-BCF271253B12}"/>
                          </a:ext>
                        </a:extLst>
                      </p:cNvPr>
                      <p:cNvGrpSpPr>
                        <a:grpSpLocks/>
                      </p:cNvGrpSpPr>
                      <p:nvPr/>
                    </p:nvGrpSpPr>
                    <p:grpSpPr bwMode="auto">
                      <a:xfrm>
                        <a:off x="4016" y="0"/>
                        <a:ext cx="1029" cy="164"/>
                        <a:chOff x="4016" y="0"/>
                        <a:chExt cx="1029" cy="164"/>
                      </a:xfrm>
                    </p:grpSpPr>
                    <p:sp>
                      <p:nvSpPr>
                        <p:cNvPr id="21572" name="Rectangle 108">
                          <a:extLst>
                            <a:ext uri="{FF2B5EF4-FFF2-40B4-BE49-F238E27FC236}">
                              <a16:creationId xmlns:a16="http://schemas.microsoft.com/office/drawing/2014/main" id="{C598CCE1-93EA-D262-E2CD-1FE7629DA856}"/>
                            </a:ext>
                          </a:extLst>
                        </p:cNvPr>
                        <p:cNvSpPr>
                          <a:spLocks noChangeArrowheads="1"/>
                        </p:cNvSpPr>
                        <p:nvPr/>
                      </p:nvSpPr>
                      <p:spPr bwMode="auto">
                        <a:xfrm>
                          <a:off x="4016" y="0"/>
                          <a:ext cx="1029" cy="164"/>
                        </a:xfrm>
                        <a:prstGeom prst="rect">
                          <a:avLst/>
                        </a:prstGeom>
                        <a:solidFill>
                          <a:srgbClr val="F1F1F1"/>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Times New Roman" panose="02020603050405020304" pitchFamily="18" charset="0"/>
                            </a:defRPr>
                          </a:lvl1pPr>
                          <a:lvl2pPr marL="742950" indent="-285750" eaLnBrk="0" hangingPunct="0">
                            <a:defRPr sz="2400">
                              <a:solidFill>
                                <a:schemeClr val="tx1"/>
                              </a:solidFill>
                              <a:latin typeface="Times New Roman" panose="02020603050405020304" pitchFamily="18" charset="0"/>
                            </a:defRPr>
                          </a:lvl2pPr>
                          <a:lvl3pPr marL="1143000" indent="-228600" eaLnBrk="0" hangingPunct="0">
                            <a:defRPr sz="2400">
                              <a:solidFill>
                                <a:schemeClr val="tx1"/>
                              </a:solidFill>
                              <a:latin typeface="Times New Roman" panose="02020603050405020304" pitchFamily="18" charset="0"/>
                            </a:defRPr>
                          </a:lvl3pPr>
                          <a:lvl4pPr marL="1600200" indent="-228600" eaLnBrk="0" hangingPunct="0">
                            <a:defRPr sz="2400">
                              <a:solidFill>
                                <a:schemeClr val="tx1"/>
                              </a:solidFill>
                              <a:latin typeface="Times New Roman" panose="02020603050405020304" pitchFamily="18" charset="0"/>
                            </a:defRPr>
                          </a:lvl4pPr>
                          <a:lvl5pPr marL="2057400" indent="-228600" eaLnBrk="0" hangingPunct="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r>
                            <a:rPr lang="en-US" altLang="en-US" sz="1100" b="1">
                              <a:solidFill>
                                <a:srgbClr val="000000"/>
                              </a:solidFill>
                              <a:latin typeface="Verdana" panose="020B0604030504040204" pitchFamily="34" charset="0"/>
                            </a:rPr>
                            <a:t>City</a:t>
                          </a:r>
                          <a:endParaRPr lang="en-US" altLang="en-US"/>
                        </a:p>
                      </p:txBody>
                    </p:sp>
                    <p:sp>
                      <p:nvSpPr>
                        <p:cNvPr id="21573" name="Rectangle 131">
                          <a:extLst>
                            <a:ext uri="{FF2B5EF4-FFF2-40B4-BE49-F238E27FC236}">
                              <a16:creationId xmlns:a16="http://schemas.microsoft.com/office/drawing/2014/main" id="{F01D7D29-8AF3-13CF-A58B-AF57E7277250}"/>
                            </a:ext>
                          </a:extLst>
                        </p:cNvPr>
                        <p:cNvSpPr>
                          <a:spLocks noChangeArrowheads="1"/>
                        </p:cNvSpPr>
                        <p:nvPr/>
                      </p:nvSpPr>
                      <p:spPr bwMode="auto">
                        <a:xfrm>
                          <a:off x="4016" y="0"/>
                          <a:ext cx="1029" cy="164"/>
                        </a:xfrm>
                        <a:prstGeom prst="rect">
                          <a:avLst/>
                        </a:prstGeom>
                        <a:noFill/>
                        <a:ln w="7">
                          <a:solidFill>
                            <a:srgbClr val="A0A0A0"/>
                          </a:solidFill>
                          <a:miter lim="800000"/>
                          <a:headEnd/>
                          <a:tailEnd/>
                        </a:ln>
                        <a:extLst>
                          <a:ext uri="{909E8E84-426E-40DD-AFC4-6F175D3DCCD1}">
                            <a14:hiddenFill xmlns:a14="http://schemas.microsoft.com/office/drawing/2010/main">
                              <a:solidFill>
                                <a:srgbClr val="FFFFFF"/>
                              </a:solidFill>
                            </a14:hiddenFill>
                          </a:ext>
                        </a:extLst>
                      </p:spPr>
                      <p:txBody>
                        <a:bodyPr/>
                        <a:lstStyle>
                          <a:lvl1pPr eaLnBrk="0" hangingPunct="0">
                            <a:defRPr sz="2400">
                              <a:solidFill>
                                <a:schemeClr val="tx1"/>
                              </a:solidFill>
                              <a:latin typeface="Times New Roman" panose="02020603050405020304" pitchFamily="18" charset="0"/>
                            </a:defRPr>
                          </a:lvl1pPr>
                          <a:lvl2pPr marL="742950" indent="-285750" eaLnBrk="0" hangingPunct="0">
                            <a:defRPr sz="2400">
                              <a:solidFill>
                                <a:schemeClr val="tx1"/>
                              </a:solidFill>
                              <a:latin typeface="Times New Roman" panose="02020603050405020304" pitchFamily="18" charset="0"/>
                            </a:defRPr>
                          </a:lvl2pPr>
                          <a:lvl3pPr marL="1143000" indent="-228600" eaLnBrk="0" hangingPunct="0">
                            <a:defRPr sz="2400">
                              <a:solidFill>
                                <a:schemeClr val="tx1"/>
                              </a:solidFill>
                              <a:latin typeface="Times New Roman" panose="02020603050405020304" pitchFamily="18" charset="0"/>
                            </a:defRPr>
                          </a:lvl3pPr>
                          <a:lvl4pPr marL="1600200" indent="-228600" eaLnBrk="0" hangingPunct="0">
                            <a:defRPr sz="2400">
                              <a:solidFill>
                                <a:schemeClr val="tx1"/>
                              </a:solidFill>
                              <a:latin typeface="Times New Roman" panose="02020603050405020304" pitchFamily="18" charset="0"/>
                            </a:defRPr>
                          </a:lvl4pPr>
                          <a:lvl5pPr marL="2057400" indent="-228600" eaLnBrk="0" hangingPunct="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a:p>
                      </p:txBody>
                    </p:sp>
                  </p:grpSp>
                  <p:grpSp>
                    <p:nvGrpSpPr>
                      <p:cNvPr id="21524" name="Group 134">
                        <a:extLst>
                          <a:ext uri="{FF2B5EF4-FFF2-40B4-BE49-F238E27FC236}">
                            <a16:creationId xmlns:a16="http://schemas.microsoft.com/office/drawing/2014/main" id="{4BC25012-F211-74E9-35B6-6083882B18EB}"/>
                          </a:ext>
                        </a:extLst>
                      </p:cNvPr>
                      <p:cNvGrpSpPr>
                        <a:grpSpLocks/>
                      </p:cNvGrpSpPr>
                      <p:nvPr/>
                    </p:nvGrpSpPr>
                    <p:grpSpPr bwMode="auto">
                      <a:xfrm>
                        <a:off x="5045" y="0"/>
                        <a:ext cx="712" cy="164"/>
                        <a:chOff x="5045" y="0"/>
                        <a:chExt cx="712" cy="164"/>
                      </a:xfrm>
                    </p:grpSpPr>
                    <p:sp>
                      <p:nvSpPr>
                        <p:cNvPr id="21570" name="Rectangle 109">
                          <a:extLst>
                            <a:ext uri="{FF2B5EF4-FFF2-40B4-BE49-F238E27FC236}">
                              <a16:creationId xmlns:a16="http://schemas.microsoft.com/office/drawing/2014/main" id="{111D88EE-626A-9F4D-2D7C-9D15FD9A9525}"/>
                            </a:ext>
                          </a:extLst>
                        </p:cNvPr>
                        <p:cNvSpPr>
                          <a:spLocks noChangeArrowheads="1"/>
                        </p:cNvSpPr>
                        <p:nvPr/>
                      </p:nvSpPr>
                      <p:spPr bwMode="auto">
                        <a:xfrm>
                          <a:off x="5045" y="0"/>
                          <a:ext cx="712" cy="164"/>
                        </a:xfrm>
                        <a:prstGeom prst="rect">
                          <a:avLst/>
                        </a:prstGeom>
                        <a:solidFill>
                          <a:srgbClr val="F1F1F1"/>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Times New Roman" panose="02020603050405020304" pitchFamily="18" charset="0"/>
                            </a:defRPr>
                          </a:lvl1pPr>
                          <a:lvl2pPr marL="742950" indent="-285750" eaLnBrk="0" hangingPunct="0">
                            <a:defRPr sz="2400">
                              <a:solidFill>
                                <a:schemeClr val="tx1"/>
                              </a:solidFill>
                              <a:latin typeface="Times New Roman" panose="02020603050405020304" pitchFamily="18" charset="0"/>
                            </a:defRPr>
                          </a:lvl2pPr>
                          <a:lvl3pPr marL="1143000" indent="-228600" eaLnBrk="0" hangingPunct="0">
                            <a:defRPr sz="2400">
                              <a:solidFill>
                                <a:schemeClr val="tx1"/>
                              </a:solidFill>
                              <a:latin typeface="Times New Roman" panose="02020603050405020304" pitchFamily="18" charset="0"/>
                            </a:defRPr>
                          </a:lvl3pPr>
                          <a:lvl4pPr marL="1600200" indent="-228600" eaLnBrk="0" hangingPunct="0">
                            <a:defRPr sz="2400">
                              <a:solidFill>
                                <a:schemeClr val="tx1"/>
                              </a:solidFill>
                              <a:latin typeface="Times New Roman" panose="02020603050405020304" pitchFamily="18" charset="0"/>
                            </a:defRPr>
                          </a:lvl4pPr>
                          <a:lvl5pPr marL="2057400" indent="-228600" eaLnBrk="0" hangingPunct="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r>
                            <a:rPr lang="en-US" altLang="en-US" sz="1100" b="1">
                              <a:solidFill>
                                <a:srgbClr val="000000"/>
                              </a:solidFill>
                              <a:latin typeface="Verdana" panose="020B0604030504040204" pitchFamily="34" charset="0"/>
                            </a:rPr>
                            <a:t>Year</a:t>
                          </a:r>
                          <a:endParaRPr lang="en-US" altLang="en-US"/>
                        </a:p>
                      </p:txBody>
                    </p:sp>
                    <p:sp>
                      <p:nvSpPr>
                        <p:cNvPr id="21571" name="Rectangle 133">
                          <a:extLst>
                            <a:ext uri="{FF2B5EF4-FFF2-40B4-BE49-F238E27FC236}">
                              <a16:creationId xmlns:a16="http://schemas.microsoft.com/office/drawing/2014/main" id="{065509AF-6604-35F5-1D5F-FCEF874C4A96}"/>
                            </a:ext>
                          </a:extLst>
                        </p:cNvPr>
                        <p:cNvSpPr>
                          <a:spLocks noChangeArrowheads="1"/>
                        </p:cNvSpPr>
                        <p:nvPr/>
                      </p:nvSpPr>
                      <p:spPr bwMode="auto">
                        <a:xfrm>
                          <a:off x="5045" y="0"/>
                          <a:ext cx="712" cy="164"/>
                        </a:xfrm>
                        <a:prstGeom prst="rect">
                          <a:avLst/>
                        </a:prstGeom>
                        <a:noFill/>
                        <a:ln w="7">
                          <a:solidFill>
                            <a:srgbClr val="A0A0A0"/>
                          </a:solidFill>
                          <a:miter lim="800000"/>
                          <a:headEnd/>
                          <a:tailEnd/>
                        </a:ln>
                        <a:extLst>
                          <a:ext uri="{909E8E84-426E-40DD-AFC4-6F175D3DCCD1}">
                            <a14:hiddenFill xmlns:a14="http://schemas.microsoft.com/office/drawing/2010/main">
                              <a:solidFill>
                                <a:srgbClr val="FFFFFF"/>
                              </a:solidFill>
                            </a14:hiddenFill>
                          </a:ext>
                        </a:extLst>
                      </p:spPr>
                      <p:txBody>
                        <a:bodyPr/>
                        <a:lstStyle>
                          <a:lvl1pPr eaLnBrk="0" hangingPunct="0">
                            <a:defRPr sz="2400">
                              <a:solidFill>
                                <a:schemeClr val="tx1"/>
                              </a:solidFill>
                              <a:latin typeface="Times New Roman" panose="02020603050405020304" pitchFamily="18" charset="0"/>
                            </a:defRPr>
                          </a:lvl1pPr>
                          <a:lvl2pPr marL="742950" indent="-285750" eaLnBrk="0" hangingPunct="0">
                            <a:defRPr sz="2400">
                              <a:solidFill>
                                <a:schemeClr val="tx1"/>
                              </a:solidFill>
                              <a:latin typeface="Times New Roman" panose="02020603050405020304" pitchFamily="18" charset="0"/>
                            </a:defRPr>
                          </a:lvl2pPr>
                          <a:lvl3pPr marL="1143000" indent="-228600" eaLnBrk="0" hangingPunct="0">
                            <a:defRPr sz="2400">
                              <a:solidFill>
                                <a:schemeClr val="tx1"/>
                              </a:solidFill>
                              <a:latin typeface="Times New Roman" panose="02020603050405020304" pitchFamily="18" charset="0"/>
                            </a:defRPr>
                          </a:lvl3pPr>
                          <a:lvl4pPr marL="1600200" indent="-228600" eaLnBrk="0" hangingPunct="0">
                            <a:defRPr sz="2400">
                              <a:solidFill>
                                <a:schemeClr val="tx1"/>
                              </a:solidFill>
                              <a:latin typeface="Times New Roman" panose="02020603050405020304" pitchFamily="18" charset="0"/>
                            </a:defRPr>
                          </a:lvl4pPr>
                          <a:lvl5pPr marL="2057400" indent="-228600" eaLnBrk="0" hangingPunct="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a:p>
                      </p:txBody>
                    </p:sp>
                  </p:grpSp>
                  <p:grpSp>
                    <p:nvGrpSpPr>
                      <p:cNvPr id="21525" name="Group 136">
                        <a:extLst>
                          <a:ext uri="{FF2B5EF4-FFF2-40B4-BE49-F238E27FC236}">
                            <a16:creationId xmlns:a16="http://schemas.microsoft.com/office/drawing/2014/main" id="{D7E312DD-4F44-B2AF-B46F-96D11C9CDE48}"/>
                          </a:ext>
                        </a:extLst>
                      </p:cNvPr>
                      <p:cNvGrpSpPr>
                        <a:grpSpLocks/>
                      </p:cNvGrpSpPr>
                      <p:nvPr/>
                    </p:nvGrpSpPr>
                    <p:grpSpPr bwMode="auto">
                      <a:xfrm>
                        <a:off x="0" y="164"/>
                        <a:ext cx="1267" cy="164"/>
                        <a:chOff x="0" y="164"/>
                        <a:chExt cx="1267" cy="164"/>
                      </a:xfrm>
                    </p:grpSpPr>
                    <p:sp>
                      <p:nvSpPr>
                        <p:cNvPr id="21568" name="Rectangle 110">
                          <a:extLst>
                            <a:ext uri="{FF2B5EF4-FFF2-40B4-BE49-F238E27FC236}">
                              <a16:creationId xmlns:a16="http://schemas.microsoft.com/office/drawing/2014/main" id="{DF3E4200-152C-70AF-E65B-E826D8EBE4B0}"/>
                            </a:ext>
                          </a:extLst>
                        </p:cNvPr>
                        <p:cNvSpPr>
                          <a:spLocks noChangeArrowheads="1"/>
                        </p:cNvSpPr>
                        <p:nvPr/>
                      </p:nvSpPr>
                      <p:spPr bwMode="auto">
                        <a:xfrm>
                          <a:off x="0" y="164"/>
                          <a:ext cx="1267" cy="164"/>
                        </a:xfrm>
                        <a:prstGeom prst="rect">
                          <a:avLst/>
                        </a:prstGeom>
                        <a:solidFill>
                          <a:srgbClr val="F1F1F1"/>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Times New Roman" panose="02020603050405020304" pitchFamily="18" charset="0"/>
                            </a:defRPr>
                          </a:lvl1pPr>
                          <a:lvl2pPr marL="742950" indent="-285750" eaLnBrk="0" hangingPunct="0">
                            <a:defRPr sz="2400">
                              <a:solidFill>
                                <a:schemeClr val="tx1"/>
                              </a:solidFill>
                              <a:latin typeface="Times New Roman" panose="02020603050405020304" pitchFamily="18" charset="0"/>
                            </a:defRPr>
                          </a:lvl2pPr>
                          <a:lvl3pPr marL="1143000" indent="-228600" eaLnBrk="0" hangingPunct="0">
                            <a:defRPr sz="2400">
                              <a:solidFill>
                                <a:schemeClr val="tx1"/>
                              </a:solidFill>
                              <a:latin typeface="Times New Roman" panose="02020603050405020304" pitchFamily="18" charset="0"/>
                            </a:defRPr>
                          </a:lvl3pPr>
                          <a:lvl4pPr marL="1600200" indent="-228600" eaLnBrk="0" hangingPunct="0">
                            <a:defRPr sz="2400">
                              <a:solidFill>
                                <a:schemeClr val="tx1"/>
                              </a:solidFill>
                              <a:latin typeface="Times New Roman" panose="02020603050405020304" pitchFamily="18" charset="0"/>
                            </a:defRPr>
                          </a:lvl4pPr>
                          <a:lvl5pPr marL="2057400" indent="-228600" eaLnBrk="0" hangingPunct="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r>
                            <a:rPr lang="en-US" altLang="en-US" sz="1100">
                              <a:solidFill>
                                <a:srgbClr val="000000"/>
                              </a:solidFill>
                              <a:latin typeface="Verdana" panose="020B0604030504040204" pitchFamily="34" charset="0"/>
                            </a:rPr>
                            <a:t>Hansen</a:t>
                          </a:r>
                          <a:endParaRPr lang="en-US" altLang="en-US"/>
                        </a:p>
                      </p:txBody>
                    </p:sp>
                    <p:sp>
                      <p:nvSpPr>
                        <p:cNvPr id="21569" name="Rectangle 135">
                          <a:extLst>
                            <a:ext uri="{FF2B5EF4-FFF2-40B4-BE49-F238E27FC236}">
                              <a16:creationId xmlns:a16="http://schemas.microsoft.com/office/drawing/2014/main" id="{7A4B5475-55EC-AAA0-FACD-AD7BD9A30983}"/>
                            </a:ext>
                          </a:extLst>
                        </p:cNvPr>
                        <p:cNvSpPr>
                          <a:spLocks noChangeArrowheads="1"/>
                        </p:cNvSpPr>
                        <p:nvPr/>
                      </p:nvSpPr>
                      <p:spPr bwMode="auto">
                        <a:xfrm>
                          <a:off x="0" y="164"/>
                          <a:ext cx="1267" cy="164"/>
                        </a:xfrm>
                        <a:prstGeom prst="rect">
                          <a:avLst/>
                        </a:prstGeom>
                        <a:noFill/>
                        <a:ln w="7">
                          <a:solidFill>
                            <a:srgbClr val="A0A0A0"/>
                          </a:solidFill>
                          <a:miter lim="800000"/>
                          <a:headEnd/>
                          <a:tailEnd/>
                        </a:ln>
                        <a:extLst>
                          <a:ext uri="{909E8E84-426E-40DD-AFC4-6F175D3DCCD1}">
                            <a14:hiddenFill xmlns:a14="http://schemas.microsoft.com/office/drawing/2010/main">
                              <a:solidFill>
                                <a:srgbClr val="FFFFFF"/>
                              </a:solidFill>
                            </a14:hiddenFill>
                          </a:ext>
                        </a:extLst>
                      </p:spPr>
                      <p:txBody>
                        <a:bodyPr/>
                        <a:lstStyle>
                          <a:lvl1pPr eaLnBrk="0" hangingPunct="0">
                            <a:defRPr sz="2400">
                              <a:solidFill>
                                <a:schemeClr val="tx1"/>
                              </a:solidFill>
                              <a:latin typeface="Times New Roman" panose="02020603050405020304" pitchFamily="18" charset="0"/>
                            </a:defRPr>
                          </a:lvl1pPr>
                          <a:lvl2pPr marL="742950" indent="-285750" eaLnBrk="0" hangingPunct="0">
                            <a:defRPr sz="2400">
                              <a:solidFill>
                                <a:schemeClr val="tx1"/>
                              </a:solidFill>
                              <a:latin typeface="Times New Roman" panose="02020603050405020304" pitchFamily="18" charset="0"/>
                            </a:defRPr>
                          </a:lvl2pPr>
                          <a:lvl3pPr marL="1143000" indent="-228600" eaLnBrk="0" hangingPunct="0">
                            <a:defRPr sz="2400">
                              <a:solidFill>
                                <a:schemeClr val="tx1"/>
                              </a:solidFill>
                              <a:latin typeface="Times New Roman" panose="02020603050405020304" pitchFamily="18" charset="0"/>
                            </a:defRPr>
                          </a:lvl3pPr>
                          <a:lvl4pPr marL="1600200" indent="-228600" eaLnBrk="0" hangingPunct="0">
                            <a:defRPr sz="2400">
                              <a:solidFill>
                                <a:schemeClr val="tx1"/>
                              </a:solidFill>
                              <a:latin typeface="Times New Roman" panose="02020603050405020304" pitchFamily="18" charset="0"/>
                            </a:defRPr>
                          </a:lvl4pPr>
                          <a:lvl5pPr marL="2057400" indent="-228600" eaLnBrk="0" hangingPunct="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a:p>
                      </p:txBody>
                    </p:sp>
                  </p:grpSp>
                  <p:grpSp>
                    <p:nvGrpSpPr>
                      <p:cNvPr id="21526" name="Group 138">
                        <a:extLst>
                          <a:ext uri="{FF2B5EF4-FFF2-40B4-BE49-F238E27FC236}">
                            <a16:creationId xmlns:a16="http://schemas.microsoft.com/office/drawing/2014/main" id="{8DE3AFA1-D610-3D5A-6741-FA3144553087}"/>
                          </a:ext>
                        </a:extLst>
                      </p:cNvPr>
                      <p:cNvGrpSpPr>
                        <a:grpSpLocks/>
                      </p:cNvGrpSpPr>
                      <p:nvPr/>
                    </p:nvGrpSpPr>
                    <p:grpSpPr bwMode="auto">
                      <a:xfrm>
                        <a:off x="1267" y="164"/>
                        <a:ext cx="1300" cy="164"/>
                        <a:chOff x="1267" y="164"/>
                        <a:chExt cx="1300" cy="164"/>
                      </a:xfrm>
                    </p:grpSpPr>
                    <p:sp>
                      <p:nvSpPr>
                        <p:cNvPr id="21566" name="Rectangle 111">
                          <a:extLst>
                            <a:ext uri="{FF2B5EF4-FFF2-40B4-BE49-F238E27FC236}">
                              <a16:creationId xmlns:a16="http://schemas.microsoft.com/office/drawing/2014/main" id="{57294A2B-5D7A-86A2-8887-D336ABB03660}"/>
                            </a:ext>
                          </a:extLst>
                        </p:cNvPr>
                        <p:cNvSpPr>
                          <a:spLocks noChangeArrowheads="1"/>
                        </p:cNvSpPr>
                        <p:nvPr/>
                      </p:nvSpPr>
                      <p:spPr bwMode="auto">
                        <a:xfrm>
                          <a:off x="1267" y="164"/>
                          <a:ext cx="1300" cy="164"/>
                        </a:xfrm>
                        <a:prstGeom prst="rect">
                          <a:avLst/>
                        </a:prstGeom>
                        <a:solidFill>
                          <a:srgbClr val="F1F1F1"/>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Times New Roman" panose="02020603050405020304" pitchFamily="18" charset="0"/>
                            </a:defRPr>
                          </a:lvl1pPr>
                          <a:lvl2pPr marL="742950" indent="-285750" eaLnBrk="0" hangingPunct="0">
                            <a:defRPr sz="2400">
                              <a:solidFill>
                                <a:schemeClr val="tx1"/>
                              </a:solidFill>
                              <a:latin typeface="Times New Roman" panose="02020603050405020304" pitchFamily="18" charset="0"/>
                            </a:defRPr>
                          </a:lvl2pPr>
                          <a:lvl3pPr marL="1143000" indent="-228600" eaLnBrk="0" hangingPunct="0">
                            <a:defRPr sz="2400">
                              <a:solidFill>
                                <a:schemeClr val="tx1"/>
                              </a:solidFill>
                              <a:latin typeface="Times New Roman" panose="02020603050405020304" pitchFamily="18" charset="0"/>
                            </a:defRPr>
                          </a:lvl3pPr>
                          <a:lvl4pPr marL="1600200" indent="-228600" eaLnBrk="0" hangingPunct="0">
                            <a:defRPr sz="2400">
                              <a:solidFill>
                                <a:schemeClr val="tx1"/>
                              </a:solidFill>
                              <a:latin typeface="Times New Roman" panose="02020603050405020304" pitchFamily="18" charset="0"/>
                            </a:defRPr>
                          </a:lvl4pPr>
                          <a:lvl5pPr marL="2057400" indent="-228600" eaLnBrk="0" hangingPunct="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r>
                            <a:rPr lang="en-US" altLang="en-US" sz="1100">
                              <a:solidFill>
                                <a:srgbClr val="000000"/>
                              </a:solidFill>
                              <a:latin typeface="Verdana" panose="020B0604030504040204" pitchFamily="34" charset="0"/>
                            </a:rPr>
                            <a:t>Ola</a:t>
                          </a:r>
                          <a:endParaRPr lang="en-US" altLang="en-US"/>
                        </a:p>
                      </p:txBody>
                    </p:sp>
                    <p:sp>
                      <p:nvSpPr>
                        <p:cNvPr id="21567" name="Rectangle 137">
                          <a:extLst>
                            <a:ext uri="{FF2B5EF4-FFF2-40B4-BE49-F238E27FC236}">
                              <a16:creationId xmlns:a16="http://schemas.microsoft.com/office/drawing/2014/main" id="{91388452-9EA6-540F-6C0F-4096F8A8910C}"/>
                            </a:ext>
                          </a:extLst>
                        </p:cNvPr>
                        <p:cNvSpPr>
                          <a:spLocks noChangeArrowheads="1"/>
                        </p:cNvSpPr>
                        <p:nvPr/>
                      </p:nvSpPr>
                      <p:spPr bwMode="auto">
                        <a:xfrm>
                          <a:off x="1267" y="164"/>
                          <a:ext cx="1300" cy="164"/>
                        </a:xfrm>
                        <a:prstGeom prst="rect">
                          <a:avLst/>
                        </a:prstGeom>
                        <a:noFill/>
                        <a:ln w="7">
                          <a:solidFill>
                            <a:srgbClr val="A0A0A0"/>
                          </a:solidFill>
                          <a:miter lim="800000"/>
                          <a:headEnd/>
                          <a:tailEnd/>
                        </a:ln>
                        <a:extLst>
                          <a:ext uri="{909E8E84-426E-40DD-AFC4-6F175D3DCCD1}">
                            <a14:hiddenFill xmlns:a14="http://schemas.microsoft.com/office/drawing/2010/main">
                              <a:solidFill>
                                <a:srgbClr val="FFFFFF"/>
                              </a:solidFill>
                            </a14:hiddenFill>
                          </a:ext>
                        </a:extLst>
                      </p:spPr>
                      <p:txBody>
                        <a:bodyPr/>
                        <a:lstStyle>
                          <a:lvl1pPr eaLnBrk="0" hangingPunct="0">
                            <a:defRPr sz="2400">
                              <a:solidFill>
                                <a:schemeClr val="tx1"/>
                              </a:solidFill>
                              <a:latin typeface="Times New Roman" panose="02020603050405020304" pitchFamily="18" charset="0"/>
                            </a:defRPr>
                          </a:lvl1pPr>
                          <a:lvl2pPr marL="742950" indent="-285750" eaLnBrk="0" hangingPunct="0">
                            <a:defRPr sz="2400">
                              <a:solidFill>
                                <a:schemeClr val="tx1"/>
                              </a:solidFill>
                              <a:latin typeface="Times New Roman" panose="02020603050405020304" pitchFamily="18" charset="0"/>
                            </a:defRPr>
                          </a:lvl2pPr>
                          <a:lvl3pPr marL="1143000" indent="-228600" eaLnBrk="0" hangingPunct="0">
                            <a:defRPr sz="2400">
                              <a:solidFill>
                                <a:schemeClr val="tx1"/>
                              </a:solidFill>
                              <a:latin typeface="Times New Roman" panose="02020603050405020304" pitchFamily="18" charset="0"/>
                            </a:defRPr>
                          </a:lvl3pPr>
                          <a:lvl4pPr marL="1600200" indent="-228600" eaLnBrk="0" hangingPunct="0">
                            <a:defRPr sz="2400">
                              <a:solidFill>
                                <a:schemeClr val="tx1"/>
                              </a:solidFill>
                              <a:latin typeface="Times New Roman" panose="02020603050405020304" pitchFamily="18" charset="0"/>
                            </a:defRPr>
                          </a:lvl4pPr>
                          <a:lvl5pPr marL="2057400" indent="-228600" eaLnBrk="0" hangingPunct="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a:p>
                      </p:txBody>
                    </p:sp>
                  </p:grpSp>
                  <p:grpSp>
                    <p:nvGrpSpPr>
                      <p:cNvPr id="21527" name="Group 140">
                        <a:extLst>
                          <a:ext uri="{FF2B5EF4-FFF2-40B4-BE49-F238E27FC236}">
                            <a16:creationId xmlns:a16="http://schemas.microsoft.com/office/drawing/2014/main" id="{F3A90447-3591-ABD2-57D4-67F4A8D5BA23}"/>
                          </a:ext>
                        </a:extLst>
                      </p:cNvPr>
                      <p:cNvGrpSpPr>
                        <a:grpSpLocks/>
                      </p:cNvGrpSpPr>
                      <p:nvPr/>
                    </p:nvGrpSpPr>
                    <p:grpSpPr bwMode="auto">
                      <a:xfrm>
                        <a:off x="2567" y="164"/>
                        <a:ext cx="1449" cy="164"/>
                        <a:chOff x="2567" y="164"/>
                        <a:chExt cx="1449" cy="164"/>
                      </a:xfrm>
                    </p:grpSpPr>
                    <p:sp>
                      <p:nvSpPr>
                        <p:cNvPr id="21564" name="Rectangle 112">
                          <a:extLst>
                            <a:ext uri="{FF2B5EF4-FFF2-40B4-BE49-F238E27FC236}">
                              <a16:creationId xmlns:a16="http://schemas.microsoft.com/office/drawing/2014/main" id="{EA8D287F-3963-AE21-F38D-268ACF8524C7}"/>
                            </a:ext>
                          </a:extLst>
                        </p:cNvPr>
                        <p:cNvSpPr>
                          <a:spLocks noChangeArrowheads="1"/>
                        </p:cNvSpPr>
                        <p:nvPr/>
                      </p:nvSpPr>
                      <p:spPr bwMode="auto">
                        <a:xfrm>
                          <a:off x="2567" y="164"/>
                          <a:ext cx="1449" cy="164"/>
                        </a:xfrm>
                        <a:prstGeom prst="rect">
                          <a:avLst/>
                        </a:prstGeom>
                        <a:solidFill>
                          <a:srgbClr val="F1F1F1"/>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Times New Roman" panose="02020603050405020304" pitchFamily="18" charset="0"/>
                            </a:defRPr>
                          </a:lvl1pPr>
                          <a:lvl2pPr marL="742950" indent="-285750" eaLnBrk="0" hangingPunct="0">
                            <a:defRPr sz="2400">
                              <a:solidFill>
                                <a:schemeClr val="tx1"/>
                              </a:solidFill>
                              <a:latin typeface="Times New Roman" panose="02020603050405020304" pitchFamily="18" charset="0"/>
                            </a:defRPr>
                          </a:lvl2pPr>
                          <a:lvl3pPr marL="1143000" indent="-228600" eaLnBrk="0" hangingPunct="0">
                            <a:defRPr sz="2400">
                              <a:solidFill>
                                <a:schemeClr val="tx1"/>
                              </a:solidFill>
                              <a:latin typeface="Times New Roman" panose="02020603050405020304" pitchFamily="18" charset="0"/>
                            </a:defRPr>
                          </a:lvl3pPr>
                          <a:lvl4pPr marL="1600200" indent="-228600" eaLnBrk="0" hangingPunct="0">
                            <a:defRPr sz="2400">
                              <a:solidFill>
                                <a:schemeClr val="tx1"/>
                              </a:solidFill>
                              <a:latin typeface="Times New Roman" panose="02020603050405020304" pitchFamily="18" charset="0"/>
                            </a:defRPr>
                          </a:lvl4pPr>
                          <a:lvl5pPr marL="2057400" indent="-228600" eaLnBrk="0" hangingPunct="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r>
                            <a:rPr lang="en-US" altLang="en-US" sz="1100">
                              <a:solidFill>
                                <a:srgbClr val="000000"/>
                              </a:solidFill>
                              <a:latin typeface="Verdana" panose="020B0604030504040204" pitchFamily="34" charset="0"/>
                            </a:rPr>
                            <a:t>Timoteivn 10</a:t>
                          </a:r>
                          <a:endParaRPr lang="en-US" altLang="en-US"/>
                        </a:p>
                      </p:txBody>
                    </p:sp>
                    <p:sp>
                      <p:nvSpPr>
                        <p:cNvPr id="21565" name="Rectangle 139">
                          <a:extLst>
                            <a:ext uri="{FF2B5EF4-FFF2-40B4-BE49-F238E27FC236}">
                              <a16:creationId xmlns:a16="http://schemas.microsoft.com/office/drawing/2014/main" id="{7E4B8C33-62F7-94DA-D30A-103CB11D53DA}"/>
                            </a:ext>
                          </a:extLst>
                        </p:cNvPr>
                        <p:cNvSpPr>
                          <a:spLocks noChangeArrowheads="1"/>
                        </p:cNvSpPr>
                        <p:nvPr/>
                      </p:nvSpPr>
                      <p:spPr bwMode="auto">
                        <a:xfrm>
                          <a:off x="2567" y="164"/>
                          <a:ext cx="1449" cy="164"/>
                        </a:xfrm>
                        <a:prstGeom prst="rect">
                          <a:avLst/>
                        </a:prstGeom>
                        <a:noFill/>
                        <a:ln w="7">
                          <a:solidFill>
                            <a:srgbClr val="A0A0A0"/>
                          </a:solidFill>
                          <a:miter lim="800000"/>
                          <a:headEnd/>
                          <a:tailEnd/>
                        </a:ln>
                        <a:extLst>
                          <a:ext uri="{909E8E84-426E-40DD-AFC4-6F175D3DCCD1}">
                            <a14:hiddenFill xmlns:a14="http://schemas.microsoft.com/office/drawing/2010/main">
                              <a:solidFill>
                                <a:srgbClr val="FFFFFF"/>
                              </a:solidFill>
                            </a14:hiddenFill>
                          </a:ext>
                        </a:extLst>
                      </p:spPr>
                      <p:txBody>
                        <a:bodyPr/>
                        <a:lstStyle>
                          <a:lvl1pPr eaLnBrk="0" hangingPunct="0">
                            <a:defRPr sz="2400">
                              <a:solidFill>
                                <a:schemeClr val="tx1"/>
                              </a:solidFill>
                              <a:latin typeface="Times New Roman" panose="02020603050405020304" pitchFamily="18" charset="0"/>
                            </a:defRPr>
                          </a:lvl1pPr>
                          <a:lvl2pPr marL="742950" indent="-285750" eaLnBrk="0" hangingPunct="0">
                            <a:defRPr sz="2400">
                              <a:solidFill>
                                <a:schemeClr val="tx1"/>
                              </a:solidFill>
                              <a:latin typeface="Times New Roman" panose="02020603050405020304" pitchFamily="18" charset="0"/>
                            </a:defRPr>
                          </a:lvl2pPr>
                          <a:lvl3pPr marL="1143000" indent="-228600" eaLnBrk="0" hangingPunct="0">
                            <a:defRPr sz="2400">
                              <a:solidFill>
                                <a:schemeClr val="tx1"/>
                              </a:solidFill>
                              <a:latin typeface="Times New Roman" panose="02020603050405020304" pitchFamily="18" charset="0"/>
                            </a:defRPr>
                          </a:lvl3pPr>
                          <a:lvl4pPr marL="1600200" indent="-228600" eaLnBrk="0" hangingPunct="0">
                            <a:defRPr sz="2400">
                              <a:solidFill>
                                <a:schemeClr val="tx1"/>
                              </a:solidFill>
                              <a:latin typeface="Times New Roman" panose="02020603050405020304" pitchFamily="18" charset="0"/>
                            </a:defRPr>
                          </a:lvl4pPr>
                          <a:lvl5pPr marL="2057400" indent="-228600" eaLnBrk="0" hangingPunct="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a:p>
                      </p:txBody>
                    </p:sp>
                  </p:grpSp>
                  <p:grpSp>
                    <p:nvGrpSpPr>
                      <p:cNvPr id="21528" name="Group 142">
                        <a:extLst>
                          <a:ext uri="{FF2B5EF4-FFF2-40B4-BE49-F238E27FC236}">
                            <a16:creationId xmlns:a16="http://schemas.microsoft.com/office/drawing/2014/main" id="{FF8A7EF3-B057-174B-A69A-DFA5B1625115}"/>
                          </a:ext>
                        </a:extLst>
                      </p:cNvPr>
                      <p:cNvGrpSpPr>
                        <a:grpSpLocks/>
                      </p:cNvGrpSpPr>
                      <p:nvPr/>
                    </p:nvGrpSpPr>
                    <p:grpSpPr bwMode="auto">
                      <a:xfrm>
                        <a:off x="4016" y="164"/>
                        <a:ext cx="1029" cy="164"/>
                        <a:chOff x="4016" y="164"/>
                        <a:chExt cx="1029" cy="164"/>
                      </a:xfrm>
                    </p:grpSpPr>
                    <p:sp>
                      <p:nvSpPr>
                        <p:cNvPr id="21562" name="Rectangle 113">
                          <a:extLst>
                            <a:ext uri="{FF2B5EF4-FFF2-40B4-BE49-F238E27FC236}">
                              <a16:creationId xmlns:a16="http://schemas.microsoft.com/office/drawing/2014/main" id="{FB4AA67E-DD67-A05C-1A61-4E8A7706B63E}"/>
                            </a:ext>
                          </a:extLst>
                        </p:cNvPr>
                        <p:cNvSpPr>
                          <a:spLocks noChangeArrowheads="1"/>
                        </p:cNvSpPr>
                        <p:nvPr/>
                      </p:nvSpPr>
                      <p:spPr bwMode="auto">
                        <a:xfrm>
                          <a:off x="4016" y="164"/>
                          <a:ext cx="1029" cy="164"/>
                        </a:xfrm>
                        <a:prstGeom prst="rect">
                          <a:avLst/>
                        </a:prstGeom>
                        <a:solidFill>
                          <a:srgbClr val="F1F1F1"/>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Times New Roman" panose="02020603050405020304" pitchFamily="18" charset="0"/>
                            </a:defRPr>
                          </a:lvl1pPr>
                          <a:lvl2pPr marL="742950" indent="-285750" eaLnBrk="0" hangingPunct="0">
                            <a:defRPr sz="2400">
                              <a:solidFill>
                                <a:schemeClr val="tx1"/>
                              </a:solidFill>
                              <a:latin typeface="Times New Roman" panose="02020603050405020304" pitchFamily="18" charset="0"/>
                            </a:defRPr>
                          </a:lvl2pPr>
                          <a:lvl3pPr marL="1143000" indent="-228600" eaLnBrk="0" hangingPunct="0">
                            <a:defRPr sz="2400">
                              <a:solidFill>
                                <a:schemeClr val="tx1"/>
                              </a:solidFill>
                              <a:latin typeface="Times New Roman" panose="02020603050405020304" pitchFamily="18" charset="0"/>
                            </a:defRPr>
                          </a:lvl3pPr>
                          <a:lvl4pPr marL="1600200" indent="-228600" eaLnBrk="0" hangingPunct="0">
                            <a:defRPr sz="2400">
                              <a:solidFill>
                                <a:schemeClr val="tx1"/>
                              </a:solidFill>
                              <a:latin typeface="Times New Roman" panose="02020603050405020304" pitchFamily="18" charset="0"/>
                            </a:defRPr>
                          </a:lvl4pPr>
                          <a:lvl5pPr marL="2057400" indent="-228600" eaLnBrk="0" hangingPunct="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r>
                            <a:rPr lang="en-US" altLang="en-US" sz="1100">
                              <a:solidFill>
                                <a:srgbClr val="000000"/>
                              </a:solidFill>
                              <a:latin typeface="Verdana" panose="020B0604030504040204" pitchFamily="34" charset="0"/>
                            </a:rPr>
                            <a:t>Sandnes</a:t>
                          </a:r>
                          <a:endParaRPr lang="en-US" altLang="en-US"/>
                        </a:p>
                      </p:txBody>
                    </p:sp>
                    <p:sp>
                      <p:nvSpPr>
                        <p:cNvPr id="21563" name="Rectangle 141">
                          <a:extLst>
                            <a:ext uri="{FF2B5EF4-FFF2-40B4-BE49-F238E27FC236}">
                              <a16:creationId xmlns:a16="http://schemas.microsoft.com/office/drawing/2014/main" id="{18D8A8F7-3859-AE13-14F6-9B67F912E95C}"/>
                            </a:ext>
                          </a:extLst>
                        </p:cNvPr>
                        <p:cNvSpPr>
                          <a:spLocks noChangeArrowheads="1"/>
                        </p:cNvSpPr>
                        <p:nvPr/>
                      </p:nvSpPr>
                      <p:spPr bwMode="auto">
                        <a:xfrm>
                          <a:off x="4016" y="164"/>
                          <a:ext cx="1029" cy="164"/>
                        </a:xfrm>
                        <a:prstGeom prst="rect">
                          <a:avLst/>
                        </a:prstGeom>
                        <a:noFill/>
                        <a:ln w="7">
                          <a:solidFill>
                            <a:srgbClr val="A0A0A0"/>
                          </a:solidFill>
                          <a:miter lim="800000"/>
                          <a:headEnd/>
                          <a:tailEnd/>
                        </a:ln>
                        <a:extLst>
                          <a:ext uri="{909E8E84-426E-40DD-AFC4-6F175D3DCCD1}">
                            <a14:hiddenFill xmlns:a14="http://schemas.microsoft.com/office/drawing/2010/main">
                              <a:solidFill>
                                <a:srgbClr val="FFFFFF"/>
                              </a:solidFill>
                            </a14:hiddenFill>
                          </a:ext>
                        </a:extLst>
                      </p:spPr>
                      <p:txBody>
                        <a:bodyPr/>
                        <a:lstStyle>
                          <a:lvl1pPr eaLnBrk="0" hangingPunct="0">
                            <a:defRPr sz="2400">
                              <a:solidFill>
                                <a:schemeClr val="tx1"/>
                              </a:solidFill>
                              <a:latin typeface="Times New Roman" panose="02020603050405020304" pitchFamily="18" charset="0"/>
                            </a:defRPr>
                          </a:lvl1pPr>
                          <a:lvl2pPr marL="742950" indent="-285750" eaLnBrk="0" hangingPunct="0">
                            <a:defRPr sz="2400">
                              <a:solidFill>
                                <a:schemeClr val="tx1"/>
                              </a:solidFill>
                              <a:latin typeface="Times New Roman" panose="02020603050405020304" pitchFamily="18" charset="0"/>
                            </a:defRPr>
                          </a:lvl2pPr>
                          <a:lvl3pPr marL="1143000" indent="-228600" eaLnBrk="0" hangingPunct="0">
                            <a:defRPr sz="2400">
                              <a:solidFill>
                                <a:schemeClr val="tx1"/>
                              </a:solidFill>
                              <a:latin typeface="Times New Roman" panose="02020603050405020304" pitchFamily="18" charset="0"/>
                            </a:defRPr>
                          </a:lvl3pPr>
                          <a:lvl4pPr marL="1600200" indent="-228600" eaLnBrk="0" hangingPunct="0">
                            <a:defRPr sz="2400">
                              <a:solidFill>
                                <a:schemeClr val="tx1"/>
                              </a:solidFill>
                              <a:latin typeface="Times New Roman" panose="02020603050405020304" pitchFamily="18" charset="0"/>
                            </a:defRPr>
                          </a:lvl4pPr>
                          <a:lvl5pPr marL="2057400" indent="-228600" eaLnBrk="0" hangingPunct="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a:p>
                      </p:txBody>
                    </p:sp>
                  </p:grpSp>
                  <p:grpSp>
                    <p:nvGrpSpPr>
                      <p:cNvPr id="21529" name="Group 144">
                        <a:extLst>
                          <a:ext uri="{FF2B5EF4-FFF2-40B4-BE49-F238E27FC236}">
                            <a16:creationId xmlns:a16="http://schemas.microsoft.com/office/drawing/2014/main" id="{6E4AAAA4-BA91-FAA0-9383-34D3AB621759}"/>
                          </a:ext>
                        </a:extLst>
                      </p:cNvPr>
                      <p:cNvGrpSpPr>
                        <a:grpSpLocks/>
                      </p:cNvGrpSpPr>
                      <p:nvPr/>
                    </p:nvGrpSpPr>
                    <p:grpSpPr bwMode="auto">
                      <a:xfrm>
                        <a:off x="5045" y="164"/>
                        <a:ext cx="712" cy="164"/>
                        <a:chOff x="5045" y="164"/>
                        <a:chExt cx="712" cy="164"/>
                      </a:xfrm>
                    </p:grpSpPr>
                    <p:sp>
                      <p:nvSpPr>
                        <p:cNvPr id="21560" name="Rectangle 114">
                          <a:extLst>
                            <a:ext uri="{FF2B5EF4-FFF2-40B4-BE49-F238E27FC236}">
                              <a16:creationId xmlns:a16="http://schemas.microsoft.com/office/drawing/2014/main" id="{52A47A95-10C8-06B7-0936-9618B60E1131}"/>
                            </a:ext>
                          </a:extLst>
                        </p:cNvPr>
                        <p:cNvSpPr>
                          <a:spLocks noChangeArrowheads="1"/>
                        </p:cNvSpPr>
                        <p:nvPr/>
                      </p:nvSpPr>
                      <p:spPr bwMode="auto">
                        <a:xfrm>
                          <a:off x="5045" y="164"/>
                          <a:ext cx="712" cy="164"/>
                        </a:xfrm>
                        <a:prstGeom prst="rect">
                          <a:avLst/>
                        </a:prstGeom>
                        <a:solidFill>
                          <a:srgbClr val="F1F1F1"/>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Times New Roman" panose="02020603050405020304" pitchFamily="18" charset="0"/>
                            </a:defRPr>
                          </a:lvl1pPr>
                          <a:lvl2pPr marL="742950" indent="-285750" eaLnBrk="0" hangingPunct="0">
                            <a:defRPr sz="2400">
                              <a:solidFill>
                                <a:schemeClr val="tx1"/>
                              </a:solidFill>
                              <a:latin typeface="Times New Roman" panose="02020603050405020304" pitchFamily="18" charset="0"/>
                            </a:defRPr>
                          </a:lvl2pPr>
                          <a:lvl3pPr marL="1143000" indent="-228600" eaLnBrk="0" hangingPunct="0">
                            <a:defRPr sz="2400">
                              <a:solidFill>
                                <a:schemeClr val="tx1"/>
                              </a:solidFill>
                              <a:latin typeface="Times New Roman" panose="02020603050405020304" pitchFamily="18" charset="0"/>
                            </a:defRPr>
                          </a:lvl3pPr>
                          <a:lvl4pPr marL="1600200" indent="-228600" eaLnBrk="0" hangingPunct="0">
                            <a:defRPr sz="2400">
                              <a:solidFill>
                                <a:schemeClr val="tx1"/>
                              </a:solidFill>
                              <a:latin typeface="Times New Roman" panose="02020603050405020304" pitchFamily="18" charset="0"/>
                            </a:defRPr>
                          </a:lvl4pPr>
                          <a:lvl5pPr marL="2057400" indent="-228600" eaLnBrk="0" hangingPunct="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r>
                            <a:rPr lang="en-US" altLang="en-US" sz="1100">
                              <a:solidFill>
                                <a:srgbClr val="000000"/>
                              </a:solidFill>
                              <a:latin typeface="Verdana" panose="020B0604030504040204" pitchFamily="34" charset="0"/>
                            </a:rPr>
                            <a:t>1951</a:t>
                          </a:r>
                          <a:endParaRPr lang="en-US" altLang="en-US"/>
                        </a:p>
                      </p:txBody>
                    </p:sp>
                    <p:sp>
                      <p:nvSpPr>
                        <p:cNvPr id="21561" name="Rectangle 143">
                          <a:extLst>
                            <a:ext uri="{FF2B5EF4-FFF2-40B4-BE49-F238E27FC236}">
                              <a16:creationId xmlns:a16="http://schemas.microsoft.com/office/drawing/2014/main" id="{34A14DED-6A58-1453-294F-83DECE5A4AF8}"/>
                            </a:ext>
                          </a:extLst>
                        </p:cNvPr>
                        <p:cNvSpPr>
                          <a:spLocks noChangeArrowheads="1"/>
                        </p:cNvSpPr>
                        <p:nvPr/>
                      </p:nvSpPr>
                      <p:spPr bwMode="auto">
                        <a:xfrm>
                          <a:off x="5045" y="164"/>
                          <a:ext cx="712" cy="164"/>
                        </a:xfrm>
                        <a:prstGeom prst="rect">
                          <a:avLst/>
                        </a:prstGeom>
                        <a:noFill/>
                        <a:ln w="7">
                          <a:solidFill>
                            <a:srgbClr val="A0A0A0"/>
                          </a:solidFill>
                          <a:miter lim="800000"/>
                          <a:headEnd/>
                          <a:tailEnd/>
                        </a:ln>
                        <a:extLst>
                          <a:ext uri="{909E8E84-426E-40DD-AFC4-6F175D3DCCD1}">
                            <a14:hiddenFill xmlns:a14="http://schemas.microsoft.com/office/drawing/2010/main">
                              <a:solidFill>
                                <a:srgbClr val="FFFFFF"/>
                              </a:solidFill>
                            </a14:hiddenFill>
                          </a:ext>
                        </a:extLst>
                      </p:spPr>
                      <p:txBody>
                        <a:bodyPr/>
                        <a:lstStyle>
                          <a:lvl1pPr eaLnBrk="0" hangingPunct="0">
                            <a:defRPr sz="2400">
                              <a:solidFill>
                                <a:schemeClr val="tx1"/>
                              </a:solidFill>
                              <a:latin typeface="Times New Roman" panose="02020603050405020304" pitchFamily="18" charset="0"/>
                            </a:defRPr>
                          </a:lvl1pPr>
                          <a:lvl2pPr marL="742950" indent="-285750" eaLnBrk="0" hangingPunct="0">
                            <a:defRPr sz="2400">
                              <a:solidFill>
                                <a:schemeClr val="tx1"/>
                              </a:solidFill>
                              <a:latin typeface="Times New Roman" panose="02020603050405020304" pitchFamily="18" charset="0"/>
                            </a:defRPr>
                          </a:lvl2pPr>
                          <a:lvl3pPr marL="1143000" indent="-228600" eaLnBrk="0" hangingPunct="0">
                            <a:defRPr sz="2400">
                              <a:solidFill>
                                <a:schemeClr val="tx1"/>
                              </a:solidFill>
                              <a:latin typeface="Times New Roman" panose="02020603050405020304" pitchFamily="18" charset="0"/>
                            </a:defRPr>
                          </a:lvl3pPr>
                          <a:lvl4pPr marL="1600200" indent="-228600" eaLnBrk="0" hangingPunct="0">
                            <a:defRPr sz="2400">
                              <a:solidFill>
                                <a:schemeClr val="tx1"/>
                              </a:solidFill>
                              <a:latin typeface="Times New Roman" panose="02020603050405020304" pitchFamily="18" charset="0"/>
                            </a:defRPr>
                          </a:lvl4pPr>
                          <a:lvl5pPr marL="2057400" indent="-228600" eaLnBrk="0" hangingPunct="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a:p>
                      </p:txBody>
                    </p:sp>
                  </p:grpSp>
                  <p:grpSp>
                    <p:nvGrpSpPr>
                      <p:cNvPr id="21530" name="Group 146">
                        <a:extLst>
                          <a:ext uri="{FF2B5EF4-FFF2-40B4-BE49-F238E27FC236}">
                            <a16:creationId xmlns:a16="http://schemas.microsoft.com/office/drawing/2014/main" id="{97676BA3-BF42-8744-1B9D-E8258801A2E3}"/>
                          </a:ext>
                        </a:extLst>
                      </p:cNvPr>
                      <p:cNvGrpSpPr>
                        <a:grpSpLocks/>
                      </p:cNvGrpSpPr>
                      <p:nvPr/>
                    </p:nvGrpSpPr>
                    <p:grpSpPr bwMode="auto">
                      <a:xfrm>
                        <a:off x="0" y="328"/>
                        <a:ext cx="1267" cy="164"/>
                        <a:chOff x="0" y="328"/>
                        <a:chExt cx="1267" cy="164"/>
                      </a:xfrm>
                    </p:grpSpPr>
                    <p:sp>
                      <p:nvSpPr>
                        <p:cNvPr id="21558" name="Rectangle 115">
                          <a:extLst>
                            <a:ext uri="{FF2B5EF4-FFF2-40B4-BE49-F238E27FC236}">
                              <a16:creationId xmlns:a16="http://schemas.microsoft.com/office/drawing/2014/main" id="{0D379A8E-9853-E5EE-85CA-A6DFFD28E140}"/>
                            </a:ext>
                          </a:extLst>
                        </p:cNvPr>
                        <p:cNvSpPr>
                          <a:spLocks noChangeArrowheads="1"/>
                        </p:cNvSpPr>
                        <p:nvPr/>
                      </p:nvSpPr>
                      <p:spPr bwMode="auto">
                        <a:xfrm>
                          <a:off x="0" y="328"/>
                          <a:ext cx="1267" cy="164"/>
                        </a:xfrm>
                        <a:prstGeom prst="rect">
                          <a:avLst/>
                        </a:prstGeom>
                        <a:solidFill>
                          <a:srgbClr val="F1F1F1"/>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Times New Roman" panose="02020603050405020304" pitchFamily="18" charset="0"/>
                            </a:defRPr>
                          </a:lvl1pPr>
                          <a:lvl2pPr marL="742950" indent="-285750" eaLnBrk="0" hangingPunct="0">
                            <a:defRPr sz="2400">
                              <a:solidFill>
                                <a:schemeClr val="tx1"/>
                              </a:solidFill>
                              <a:latin typeface="Times New Roman" panose="02020603050405020304" pitchFamily="18" charset="0"/>
                            </a:defRPr>
                          </a:lvl2pPr>
                          <a:lvl3pPr marL="1143000" indent="-228600" eaLnBrk="0" hangingPunct="0">
                            <a:defRPr sz="2400">
                              <a:solidFill>
                                <a:schemeClr val="tx1"/>
                              </a:solidFill>
                              <a:latin typeface="Times New Roman" panose="02020603050405020304" pitchFamily="18" charset="0"/>
                            </a:defRPr>
                          </a:lvl3pPr>
                          <a:lvl4pPr marL="1600200" indent="-228600" eaLnBrk="0" hangingPunct="0">
                            <a:defRPr sz="2400">
                              <a:solidFill>
                                <a:schemeClr val="tx1"/>
                              </a:solidFill>
                              <a:latin typeface="Times New Roman" panose="02020603050405020304" pitchFamily="18" charset="0"/>
                            </a:defRPr>
                          </a:lvl4pPr>
                          <a:lvl5pPr marL="2057400" indent="-228600" eaLnBrk="0" hangingPunct="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r>
                            <a:rPr lang="en-US" altLang="en-US" sz="1100">
                              <a:solidFill>
                                <a:srgbClr val="000000"/>
                              </a:solidFill>
                              <a:latin typeface="Verdana" panose="020B0604030504040204" pitchFamily="34" charset="0"/>
                            </a:rPr>
                            <a:t>Svendson</a:t>
                          </a:r>
                          <a:endParaRPr lang="en-US" altLang="en-US"/>
                        </a:p>
                      </p:txBody>
                    </p:sp>
                    <p:sp>
                      <p:nvSpPr>
                        <p:cNvPr id="21559" name="Rectangle 145">
                          <a:extLst>
                            <a:ext uri="{FF2B5EF4-FFF2-40B4-BE49-F238E27FC236}">
                              <a16:creationId xmlns:a16="http://schemas.microsoft.com/office/drawing/2014/main" id="{8826B2DF-E868-1667-D7FB-B8D6636B5591}"/>
                            </a:ext>
                          </a:extLst>
                        </p:cNvPr>
                        <p:cNvSpPr>
                          <a:spLocks noChangeArrowheads="1"/>
                        </p:cNvSpPr>
                        <p:nvPr/>
                      </p:nvSpPr>
                      <p:spPr bwMode="auto">
                        <a:xfrm>
                          <a:off x="0" y="328"/>
                          <a:ext cx="1267" cy="164"/>
                        </a:xfrm>
                        <a:prstGeom prst="rect">
                          <a:avLst/>
                        </a:prstGeom>
                        <a:noFill/>
                        <a:ln w="7">
                          <a:solidFill>
                            <a:srgbClr val="A0A0A0"/>
                          </a:solidFill>
                          <a:miter lim="800000"/>
                          <a:headEnd/>
                          <a:tailEnd/>
                        </a:ln>
                        <a:extLst>
                          <a:ext uri="{909E8E84-426E-40DD-AFC4-6F175D3DCCD1}">
                            <a14:hiddenFill xmlns:a14="http://schemas.microsoft.com/office/drawing/2010/main">
                              <a:solidFill>
                                <a:srgbClr val="FFFFFF"/>
                              </a:solidFill>
                            </a14:hiddenFill>
                          </a:ext>
                        </a:extLst>
                      </p:spPr>
                      <p:txBody>
                        <a:bodyPr/>
                        <a:lstStyle>
                          <a:lvl1pPr eaLnBrk="0" hangingPunct="0">
                            <a:defRPr sz="2400">
                              <a:solidFill>
                                <a:schemeClr val="tx1"/>
                              </a:solidFill>
                              <a:latin typeface="Times New Roman" panose="02020603050405020304" pitchFamily="18" charset="0"/>
                            </a:defRPr>
                          </a:lvl1pPr>
                          <a:lvl2pPr marL="742950" indent="-285750" eaLnBrk="0" hangingPunct="0">
                            <a:defRPr sz="2400">
                              <a:solidFill>
                                <a:schemeClr val="tx1"/>
                              </a:solidFill>
                              <a:latin typeface="Times New Roman" panose="02020603050405020304" pitchFamily="18" charset="0"/>
                            </a:defRPr>
                          </a:lvl2pPr>
                          <a:lvl3pPr marL="1143000" indent="-228600" eaLnBrk="0" hangingPunct="0">
                            <a:defRPr sz="2400">
                              <a:solidFill>
                                <a:schemeClr val="tx1"/>
                              </a:solidFill>
                              <a:latin typeface="Times New Roman" panose="02020603050405020304" pitchFamily="18" charset="0"/>
                            </a:defRPr>
                          </a:lvl3pPr>
                          <a:lvl4pPr marL="1600200" indent="-228600" eaLnBrk="0" hangingPunct="0">
                            <a:defRPr sz="2400">
                              <a:solidFill>
                                <a:schemeClr val="tx1"/>
                              </a:solidFill>
                              <a:latin typeface="Times New Roman" panose="02020603050405020304" pitchFamily="18" charset="0"/>
                            </a:defRPr>
                          </a:lvl4pPr>
                          <a:lvl5pPr marL="2057400" indent="-228600" eaLnBrk="0" hangingPunct="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a:p>
                      </p:txBody>
                    </p:sp>
                  </p:grpSp>
                  <p:grpSp>
                    <p:nvGrpSpPr>
                      <p:cNvPr id="21531" name="Group 148">
                        <a:extLst>
                          <a:ext uri="{FF2B5EF4-FFF2-40B4-BE49-F238E27FC236}">
                            <a16:creationId xmlns:a16="http://schemas.microsoft.com/office/drawing/2014/main" id="{78D3F12D-856B-662E-8E3E-CC027D9674FD}"/>
                          </a:ext>
                        </a:extLst>
                      </p:cNvPr>
                      <p:cNvGrpSpPr>
                        <a:grpSpLocks/>
                      </p:cNvGrpSpPr>
                      <p:nvPr/>
                    </p:nvGrpSpPr>
                    <p:grpSpPr bwMode="auto">
                      <a:xfrm>
                        <a:off x="1267" y="328"/>
                        <a:ext cx="1300" cy="164"/>
                        <a:chOff x="1267" y="328"/>
                        <a:chExt cx="1300" cy="164"/>
                      </a:xfrm>
                    </p:grpSpPr>
                    <p:sp>
                      <p:nvSpPr>
                        <p:cNvPr id="21556" name="Rectangle 116">
                          <a:extLst>
                            <a:ext uri="{FF2B5EF4-FFF2-40B4-BE49-F238E27FC236}">
                              <a16:creationId xmlns:a16="http://schemas.microsoft.com/office/drawing/2014/main" id="{0EF7929F-1455-899D-A2E9-84111614E4E6}"/>
                            </a:ext>
                          </a:extLst>
                        </p:cNvPr>
                        <p:cNvSpPr>
                          <a:spLocks noChangeArrowheads="1"/>
                        </p:cNvSpPr>
                        <p:nvPr/>
                      </p:nvSpPr>
                      <p:spPr bwMode="auto">
                        <a:xfrm>
                          <a:off x="1267" y="328"/>
                          <a:ext cx="1300" cy="164"/>
                        </a:xfrm>
                        <a:prstGeom prst="rect">
                          <a:avLst/>
                        </a:prstGeom>
                        <a:solidFill>
                          <a:srgbClr val="F1F1F1"/>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Times New Roman" panose="02020603050405020304" pitchFamily="18" charset="0"/>
                            </a:defRPr>
                          </a:lvl1pPr>
                          <a:lvl2pPr marL="742950" indent="-285750" eaLnBrk="0" hangingPunct="0">
                            <a:defRPr sz="2400">
                              <a:solidFill>
                                <a:schemeClr val="tx1"/>
                              </a:solidFill>
                              <a:latin typeface="Times New Roman" panose="02020603050405020304" pitchFamily="18" charset="0"/>
                            </a:defRPr>
                          </a:lvl2pPr>
                          <a:lvl3pPr marL="1143000" indent="-228600" eaLnBrk="0" hangingPunct="0">
                            <a:defRPr sz="2400">
                              <a:solidFill>
                                <a:schemeClr val="tx1"/>
                              </a:solidFill>
                              <a:latin typeface="Times New Roman" panose="02020603050405020304" pitchFamily="18" charset="0"/>
                            </a:defRPr>
                          </a:lvl3pPr>
                          <a:lvl4pPr marL="1600200" indent="-228600" eaLnBrk="0" hangingPunct="0">
                            <a:defRPr sz="2400">
                              <a:solidFill>
                                <a:schemeClr val="tx1"/>
                              </a:solidFill>
                              <a:latin typeface="Times New Roman" panose="02020603050405020304" pitchFamily="18" charset="0"/>
                            </a:defRPr>
                          </a:lvl4pPr>
                          <a:lvl5pPr marL="2057400" indent="-228600" eaLnBrk="0" hangingPunct="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r>
                            <a:rPr lang="en-US" altLang="en-US" sz="1100">
                              <a:solidFill>
                                <a:srgbClr val="000000"/>
                              </a:solidFill>
                              <a:latin typeface="Verdana" panose="020B0604030504040204" pitchFamily="34" charset="0"/>
                            </a:rPr>
                            <a:t>Tove</a:t>
                          </a:r>
                          <a:endParaRPr lang="en-US" altLang="en-US"/>
                        </a:p>
                      </p:txBody>
                    </p:sp>
                    <p:sp>
                      <p:nvSpPr>
                        <p:cNvPr id="21557" name="Rectangle 147">
                          <a:extLst>
                            <a:ext uri="{FF2B5EF4-FFF2-40B4-BE49-F238E27FC236}">
                              <a16:creationId xmlns:a16="http://schemas.microsoft.com/office/drawing/2014/main" id="{D04F3B27-C7FC-2485-A7D7-8E33854242DB}"/>
                            </a:ext>
                          </a:extLst>
                        </p:cNvPr>
                        <p:cNvSpPr>
                          <a:spLocks noChangeArrowheads="1"/>
                        </p:cNvSpPr>
                        <p:nvPr/>
                      </p:nvSpPr>
                      <p:spPr bwMode="auto">
                        <a:xfrm>
                          <a:off x="1267" y="328"/>
                          <a:ext cx="1300" cy="164"/>
                        </a:xfrm>
                        <a:prstGeom prst="rect">
                          <a:avLst/>
                        </a:prstGeom>
                        <a:noFill/>
                        <a:ln w="7">
                          <a:solidFill>
                            <a:srgbClr val="A0A0A0"/>
                          </a:solidFill>
                          <a:miter lim="800000"/>
                          <a:headEnd/>
                          <a:tailEnd/>
                        </a:ln>
                        <a:extLst>
                          <a:ext uri="{909E8E84-426E-40DD-AFC4-6F175D3DCCD1}">
                            <a14:hiddenFill xmlns:a14="http://schemas.microsoft.com/office/drawing/2010/main">
                              <a:solidFill>
                                <a:srgbClr val="FFFFFF"/>
                              </a:solidFill>
                            </a14:hiddenFill>
                          </a:ext>
                        </a:extLst>
                      </p:spPr>
                      <p:txBody>
                        <a:bodyPr/>
                        <a:lstStyle>
                          <a:lvl1pPr eaLnBrk="0" hangingPunct="0">
                            <a:defRPr sz="2400">
                              <a:solidFill>
                                <a:schemeClr val="tx1"/>
                              </a:solidFill>
                              <a:latin typeface="Times New Roman" panose="02020603050405020304" pitchFamily="18" charset="0"/>
                            </a:defRPr>
                          </a:lvl1pPr>
                          <a:lvl2pPr marL="742950" indent="-285750" eaLnBrk="0" hangingPunct="0">
                            <a:defRPr sz="2400">
                              <a:solidFill>
                                <a:schemeClr val="tx1"/>
                              </a:solidFill>
                              <a:latin typeface="Times New Roman" panose="02020603050405020304" pitchFamily="18" charset="0"/>
                            </a:defRPr>
                          </a:lvl2pPr>
                          <a:lvl3pPr marL="1143000" indent="-228600" eaLnBrk="0" hangingPunct="0">
                            <a:defRPr sz="2400">
                              <a:solidFill>
                                <a:schemeClr val="tx1"/>
                              </a:solidFill>
                              <a:latin typeface="Times New Roman" panose="02020603050405020304" pitchFamily="18" charset="0"/>
                            </a:defRPr>
                          </a:lvl3pPr>
                          <a:lvl4pPr marL="1600200" indent="-228600" eaLnBrk="0" hangingPunct="0">
                            <a:defRPr sz="2400">
                              <a:solidFill>
                                <a:schemeClr val="tx1"/>
                              </a:solidFill>
                              <a:latin typeface="Times New Roman" panose="02020603050405020304" pitchFamily="18" charset="0"/>
                            </a:defRPr>
                          </a:lvl4pPr>
                          <a:lvl5pPr marL="2057400" indent="-228600" eaLnBrk="0" hangingPunct="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a:p>
                      </p:txBody>
                    </p:sp>
                  </p:grpSp>
                  <p:grpSp>
                    <p:nvGrpSpPr>
                      <p:cNvPr id="21532" name="Group 150">
                        <a:extLst>
                          <a:ext uri="{FF2B5EF4-FFF2-40B4-BE49-F238E27FC236}">
                            <a16:creationId xmlns:a16="http://schemas.microsoft.com/office/drawing/2014/main" id="{C9E3B142-8012-E1E2-7C3A-7D130BAE0219}"/>
                          </a:ext>
                        </a:extLst>
                      </p:cNvPr>
                      <p:cNvGrpSpPr>
                        <a:grpSpLocks/>
                      </p:cNvGrpSpPr>
                      <p:nvPr/>
                    </p:nvGrpSpPr>
                    <p:grpSpPr bwMode="auto">
                      <a:xfrm>
                        <a:off x="2567" y="328"/>
                        <a:ext cx="1449" cy="164"/>
                        <a:chOff x="2567" y="328"/>
                        <a:chExt cx="1449" cy="164"/>
                      </a:xfrm>
                    </p:grpSpPr>
                    <p:sp>
                      <p:nvSpPr>
                        <p:cNvPr id="21554" name="Rectangle 117">
                          <a:extLst>
                            <a:ext uri="{FF2B5EF4-FFF2-40B4-BE49-F238E27FC236}">
                              <a16:creationId xmlns:a16="http://schemas.microsoft.com/office/drawing/2014/main" id="{1D388C9D-4C3D-C3DA-7E41-C79C13B2A829}"/>
                            </a:ext>
                          </a:extLst>
                        </p:cNvPr>
                        <p:cNvSpPr>
                          <a:spLocks noChangeArrowheads="1"/>
                        </p:cNvSpPr>
                        <p:nvPr/>
                      </p:nvSpPr>
                      <p:spPr bwMode="auto">
                        <a:xfrm>
                          <a:off x="2567" y="328"/>
                          <a:ext cx="1449" cy="164"/>
                        </a:xfrm>
                        <a:prstGeom prst="rect">
                          <a:avLst/>
                        </a:prstGeom>
                        <a:solidFill>
                          <a:srgbClr val="F1F1F1"/>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Times New Roman" panose="02020603050405020304" pitchFamily="18" charset="0"/>
                            </a:defRPr>
                          </a:lvl1pPr>
                          <a:lvl2pPr marL="742950" indent="-285750" eaLnBrk="0" hangingPunct="0">
                            <a:defRPr sz="2400">
                              <a:solidFill>
                                <a:schemeClr val="tx1"/>
                              </a:solidFill>
                              <a:latin typeface="Times New Roman" panose="02020603050405020304" pitchFamily="18" charset="0"/>
                            </a:defRPr>
                          </a:lvl2pPr>
                          <a:lvl3pPr marL="1143000" indent="-228600" eaLnBrk="0" hangingPunct="0">
                            <a:defRPr sz="2400">
                              <a:solidFill>
                                <a:schemeClr val="tx1"/>
                              </a:solidFill>
                              <a:latin typeface="Times New Roman" panose="02020603050405020304" pitchFamily="18" charset="0"/>
                            </a:defRPr>
                          </a:lvl3pPr>
                          <a:lvl4pPr marL="1600200" indent="-228600" eaLnBrk="0" hangingPunct="0">
                            <a:defRPr sz="2400">
                              <a:solidFill>
                                <a:schemeClr val="tx1"/>
                              </a:solidFill>
                              <a:latin typeface="Times New Roman" panose="02020603050405020304" pitchFamily="18" charset="0"/>
                            </a:defRPr>
                          </a:lvl4pPr>
                          <a:lvl5pPr marL="2057400" indent="-228600" eaLnBrk="0" hangingPunct="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r>
                            <a:rPr lang="en-US" altLang="en-US" sz="1100">
                              <a:solidFill>
                                <a:srgbClr val="000000"/>
                              </a:solidFill>
                              <a:latin typeface="Verdana" panose="020B0604030504040204" pitchFamily="34" charset="0"/>
                            </a:rPr>
                            <a:t>Borgvn 23</a:t>
                          </a:r>
                          <a:endParaRPr lang="en-US" altLang="en-US"/>
                        </a:p>
                      </p:txBody>
                    </p:sp>
                    <p:sp>
                      <p:nvSpPr>
                        <p:cNvPr id="21555" name="Rectangle 149">
                          <a:extLst>
                            <a:ext uri="{FF2B5EF4-FFF2-40B4-BE49-F238E27FC236}">
                              <a16:creationId xmlns:a16="http://schemas.microsoft.com/office/drawing/2014/main" id="{6D746BF9-FCBC-2647-18C7-C4B88CD461A7}"/>
                            </a:ext>
                          </a:extLst>
                        </p:cNvPr>
                        <p:cNvSpPr>
                          <a:spLocks noChangeArrowheads="1"/>
                        </p:cNvSpPr>
                        <p:nvPr/>
                      </p:nvSpPr>
                      <p:spPr bwMode="auto">
                        <a:xfrm>
                          <a:off x="2567" y="328"/>
                          <a:ext cx="1449" cy="164"/>
                        </a:xfrm>
                        <a:prstGeom prst="rect">
                          <a:avLst/>
                        </a:prstGeom>
                        <a:noFill/>
                        <a:ln w="7">
                          <a:solidFill>
                            <a:srgbClr val="A0A0A0"/>
                          </a:solidFill>
                          <a:miter lim="800000"/>
                          <a:headEnd/>
                          <a:tailEnd/>
                        </a:ln>
                        <a:extLst>
                          <a:ext uri="{909E8E84-426E-40DD-AFC4-6F175D3DCCD1}">
                            <a14:hiddenFill xmlns:a14="http://schemas.microsoft.com/office/drawing/2010/main">
                              <a:solidFill>
                                <a:srgbClr val="FFFFFF"/>
                              </a:solidFill>
                            </a14:hiddenFill>
                          </a:ext>
                        </a:extLst>
                      </p:spPr>
                      <p:txBody>
                        <a:bodyPr/>
                        <a:lstStyle>
                          <a:lvl1pPr eaLnBrk="0" hangingPunct="0">
                            <a:defRPr sz="2400">
                              <a:solidFill>
                                <a:schemeClr val="tx1"/>
                              </a:solidFill>
                              <a:latin typeface="Times New Roman" panose="02020603050405020304" pitchFamily="18" charset="0"/>
                            </a:defRPr>
                          </a:lvl1pPr>
                          <a:lvl2pPr marL="742950" indent="-285750" eaLnBrk="0" hangingPunct="0">
                            <a:defRPr sz="2400">
                              <a:solidFill>
                                <a:schemeClr val="tx1"/>
                              </a:solidFill>
                              <a:latin typeface="Times New Roman" panose="02020603050405020304" pitchFamily="18" charset="0"/>
                            </a:defRPr>
                          </a:lvl2pPr>
                          <a:lvl3pPr marL="1143000" indent="-228600" eaLnBrk="0" hangingPunct="0">
                            <a:defRPr sz="2400">
                              <a:solidFill>
                                <a:schemeClr val="tx1"/>
                              </a:solidFill>
                              <a:latin typeface="Times New Roman" panose="02020603050405020304" pitchFamily="18" charset="0"/>
                            </a:defRPr>
                          </a:lvl3pPr>
                          <a:lvl4pPr marL="1600200" indent="-228600" eaLnBrk="0" hangingPunct="0">
                            <a:defRPr sz="2400">
                              <a:solidFill>
                                <a:schemeClr val="tx1"/>
                              </a:solidFill>
                              <a:latin typeface="Times New Roman" panose="02020603050405020304" pitchFamily="18" charset="0"/>
                            </a:defRPr>
                          </a:lvl4pPr>
                          <a:lvl5pPr marL="2057400" indent="-228600" eaLnBrk="0" hangingPunct="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a:p>
                      </p:txBody>
                    </p:sp>
                  </p:grpSp>
                  <p:grpSp>
                    <p:nvGrpSpPr>
                      <p:cNvPr id="21533" name="Group 152">
                        <a:extLst>
                          <a:ext uri="{FF2B5EF4-FFF2-40B4-BE49-F238E27FC236}">
                            <a16:creationId xmlns:a16="http://schemas.microsoft.com/office/drawing/2014/main" id="{8081862E-5250-F7FF-73D6-AA918FD9A8A0}"/>
                          </a:ext>
                        </a:extLst>
                      </p:cNvPr>
                      <p:cNvGrpSpPr>
                        <a:grpSpLocks/>
                      </p:cNvGrpSpPr>
                      <p:nvPr/>
                    </p:nvGrpSpPr>
                    <p:grpSpPr bwMode="auto">
                      <a:xfrm>
                        <a:off x="4016" y="328"/>
                        <a:ext cx="1029" cy="164"/>
                        <a:chOff x="4016" y="328"/>
                        <a:chExt cx="1029" cy="164"/>
                      </a:xfrm>
                    </p:grpSpPr>
                    <p:sp>
                      <p:nvSpPr>
                        <p:cNvPr id="21552" name="Rectangle 118">
                          <a:extLst>
                            <a:ext uri="{FF2B5EF4-FFF2-40B4-BE49-F238E27FC236}">
                              <a16:creationId xmlns:a16="http://schemas.microsoft.com/office/drawing/2014/main" id="{2176358E-4470-B5FB-6D0D-BB703334B2E6}"/>
                            </a:ext>
                          </a:extLst>
                        </p:cNvPr>
                        <p:cNvSpPr>
                          <a:spLocks noChangeArrowheads="1"/>
                        </p:cNvSpPr>
                        <p:nvPr/>
                      </p:nvSpPr>
                      <p:spPr bwMode="auto">
                        <a:xfrm>
                          <a:off x="4016" y="328"/>
                          <a:ext cx="1029" cy="164"/>
                        </a:xfrm>
                        <a:prstGeom prst="rect">
                          <a:avLst/>
                        </a:prstGeom>
                        <a:solidFill>
                          <a:srgbClr val="F1F1F1"/>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Times New Roman" panose="02020603050405020304" pitchFamily="18" charset="0"/>
                            </a:defRPr>
                          </a:lvl1pPr>
                          <a:lvl2pPr marL="742950" indent="-285750" eaLnBrk="0" hangingPunct="0">
                            <a:defRPr sz="2400">
                              <a:solidFill>
                                <a:schemeClr val="tx1"/>
                              </a:solidFill>
                              <a:latin typeface="Times New Roman" panose="02020603050405020304" pitchFamily="18" charset="0"/>
                            </a:defRPr>
                          </a:lvl2pPr>
                          <a:lvl3pPr marL="1143000" indent="-228600" eaLnBrk="0" hangingPunct="0">
                            <a:defRPr sz="2400">
                              <a:solidFill>
                                <a:schemeClr val="tx1"/>
                              </a:solidFill>
                              <a:latin typeface="Times New Roman" panose="02020603050405020304" pitchFamily="18" charset="0"/>
                            </a:defRPr>
                          </a:lvl3pPr>
                          <a:lvl4pPr marL="1600200" indent="-228600" eaLnBrk="0" hangingPunct="0">
                            <a:defRPr sz="2400">
                              <a:solidFill>
                                <a:schemeClr val="tx1"/>
                              </a:solidFill>
                              <a:latin typeface="Times New Roman" panose="02020603050405020304" pitchFamily="18" charset="0"/>
                            </a:defRPr>
                          </a:lvl4pPr>
                          <a:lvl5pPr marL="2057400" indent="-228600" eaLnBrk="0" hangingPunct="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r>
                            <a:rPr lang="en-US" altLang="en-US" sz="1100">
                              <a:solidFill>
                                <a:srgbClr val="000000"/>
                              </a:solidFill>
                              <a:latin typeface="Verdana" panose="020B0604030504040204" pitchFamily="34" charset="0"/>
                            </a:rPr>
                            <a:t>Sandnes</a:t>
                          </a:r>
                          <a:endParaRPr lang="en-US" altLang="en-US"/>
                        </a:p>
                      </p:txBody>
                    </p:sp>
                    <p:sp>
                      <p:nvSpPr>
                        <p:cNvPr id="21553" name="Rectangle 151">
                          <a:extLst>
                            <a:ext uri="{FF2B5EF4-FFF2-40B4-BE49-F238E27FC236}">
                              <a16:creationId xmlns:a16="http://schemas.microsoft.com/office/drawing/2014/main" id="{EB18EA8C-FCA6-7255-F4AB-2B65194F25E8}"/>
                            </a:ext>
                          </a:extLst>
                        </p:cNvPr>
                        <p:cNvSpPr>
                          <a:spLocks noChangeArrowheads="1"/>
                        </p:cNvSpPr>
                        <p:nvPr/>
                      </p:nvSpPr>
                      <p:spPr bwMode="auto">
                        <a:xfrm>
                          <a:off x="4016" y="328"/>
                          <a:ext cx="1029" cy="164"/>
                        </a:xfrm>
                        <a:prstGeom prst="rect">
                          <a:avLst/>
                        </a:prstGeom>
                        <a:noFill/>
                        <a:ln w="7">
                          <a:solidFill>
                            <a:srgbClr val="A0A0A0"/>
                          </a:solidFill>
                          <a:miter lim="800000"/>
                          <a:headEnd/>
                          <a:tailEnd/>
                        </a:ln>
                        <a:extLst>
                          <a:ext uri="{909E8E84-426E-40DD-AFC4-6F175D3DCCD1}">
                            <a14:hiddenFill xmlns:a14="http://schemas.microsoft.com/office/drawing/2010/main">
                              <a:solidFill>
                                <a:srgbClr val="FFFFFF"/>
                              </a:solidFill>
                            </a14:hiddenFill>
                          </a:ext>
                        </a:extLst>
                      </p:spPr>
                      <p:txBody>
                        <a:bodyPr/>
                        <a:lstStyle>
                          <a:lvl1pPr eaLnBrk="0" hangingPunct="0">
                            <a:defRPr sz="2400">
                              <a:solidFill>
                                <a:schemeClr val="tx1"/>
                              </a:solidFill>
                              <a:latin typeface="Times New Roman" panose="02020603050405020304" pitchFamily="18" charset="0"/>
                            </a:defRPr>
                          </a:lvl1pPr>
                          <a:lvl2pPr marL="742950" indent="-285750" eaLnBrk="0" hangingPunct="0">
                            <a:defRPr sz="2400">
                              <a:solidFill>
                                <a:schemeClr val="tx1"/>
                              </a:solidFill>
                              <a:latin typeface="Times New Roman" panose="02020603050405020304" pitchFamily="18" charset="0"/>
                            </a:defRPr>
                          </a:lvl2pPr>
                          <a:lvl3pPr marL="1143000" indent="-228600" eaLnBrk="0" hangingPunct="0">
                            <a:defRPr sz="2400">
                              <a:solidFill>
                                <a:schemeClr val="tx1"/>
                              </a:solidFill>
                              <a:latin typeface="Times New Roman" panose="02020603050405020304" pitchFamily="18" charset="0"/>
                            </a:defRPr>
                          </a:lvl3pPr>
                          <a:lvl4pPr marL="1600200" indent="-228600" eaLnBrk="0" hangingPunct="0">
                            <a:defRPr sz="2400">
                              <a:solidFill>
                                <a:schemeClr val="tx1"/>
                              </a:solidFill>
                              <a:latin typeface="Times New Roman" panose="02020603050405020304" pitchFamily="18" charset="0"/>
                            </a:defRPr>
                          </a:lvl4pPr>
                          <a:lvl5pPr marL="2057400" indent="-228600" eaLnBrk="0" hangingPunct="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a:p>
                      </p:txBody>
                    </p:sp>
                  </p:grpSp>
                  <p:grpSp>
                    <p:nvGrpSpPr>
                      <p:cNvPr id="21534" name="Group 154">
                        <a:extLst>
                          <a:ext uri="{FF2B5EF4-FFF2-40B4-BE49-F238E27FC236}">
                            <a16:creationId xmlns:a16="http://schemas.microsoft.com/office/drawing/2014/main" id="{55A80A93-9F70-5DA4-558E-991EED66D249}"/>
                          </a:ext>
                        </a:extLst>
                      </p:cNvPr>
                      <p:cNvGrpSpPr>
                        <a:grpSpLocks/>
                      </p:cNvGrpSpPr>
                      <p:nvPr/>
                    </p:nvGrpSpPr>
                    <p:grpSpPr bwMode="auto">
                      <a:xfrm>
                        <a:off x="5045" y="328"/>
                        <a:ext cx="712" cy="164"/>
                        <a:chOff x="5045" y="328"/>
                        <a:chExt cx="712" cy="164"/>
                      </a:xfrm>
                    </p:grpSpPr>
                    <p:sp>
                      <p:nvSpPr>
                        <p:cNvPr id="21550" name="Rectangle 119">
                          <a:extLst>
                            <a:ext uri="{FF2B5EF4-FFF2-40B4-BE49-F238E27FC236}">
                              <a16:creationId xmlns:a16="http://schemas.microsoft.com/office/drawing/2014/main" id="{5BDD1FC3-BA8E-4871-469D-FA54896ABA1D}"/>
                            </a:ext>
                          </a:extLst>
                        </p:cNvPr>
                        <p:cNvSpPr>
                          <a:spLocks noChangeArrowheads="1"/>
                        </p:cNvSpPr>
                        <p:nvPr/>
                      </p:nvSpPr>
                      <p:spPr bwMode="auto">
                        <a:xfrm>
                          <a:off x="5045" y="328"/>
                          <a:ext cx="712" cy="164"/>
                        </a:xfrm>
                        <a:prstGeom prst="rect">
                          <a:avLst/>
                        </a:prstGeom>
                        <a:solidFill>
                          <a:srgbClr val="F1F1F1"/>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Times New Roman" panose="02020603050405020304" pitchFamily="18" charset="0"/>
                            </a:defRPr>
                          </a:lvl1pPr>
                          <a:lvl2pPr marL="742950" indent="-285750" eaLnBrk="0" hangingPunct="0">
                            <a:defRPr sz="2400">
                              <a:solidFill>
                                <a:schemeClr val="tx1"/>
                              </a:solidFill>
                              <a:latin typeface="Times New Roman" panose="02020603050405020304" pitchFamily="18" charset="0"/>
                            </a:defRPr>
                          </a:lvl2pPr>
                          <a:lvl3pPr marL="1143000" indent="-228600" eaLnBrk="0" hangingPunct="0">
                            <a:defRPr sz="2400">
                              <a:solidFill>
                                <a:schemeClr val="tx1"/>
                              </a:solidFill>
                              <a:latin typeface="Times New Roman" panose="02020603050405020304" pitchFamily="18" charset="0"/>
                            </a:defRPr>
                          </a:lvl3pPr>
                          <a:lvl4pPr marL="1600200" indent="-228600" eaLnBrk="0" hangingPunct="0">
                            <a:defRPr sz="2400">
                              <a:solidFill>
                                <a:schemeClr val="tx1"/>
                              </a:solidFill>
                              <a:latin typeface="Times New Roman" panose="02020603050405020304" pitchFamily="18" charset="0"/>
                            </a:defRPr>
                          </a:lvl4pPr>
                          <a:lvl5pPr marL="2057400" indent="-228600" eaLnBrk="0" hangingPunct="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r>
                            <a:rPr lang="en-US" altLang="en-US" sz="1100">
                              <a:solidFill>
                                <a:srgbClr val="000000"/>
                              </a:solidFill>
                              <a:latin typeface="Verdana" panose="020B0604030504040204" pitchFamily="34" charset="0"/>
                            </a:rPr>
                            <a:t>1978</a:t>
                          </a:r>
                          <a:endParaRPr lang="en-US" altLang="en-US"/>
                        </a:p>
                      </p:txBody>
                    </p:sp>
                    <p:sp>
                      <p:nvSpPr>
                        <p:cNvPr id="21551" name="Rectangle 153">
                          <a:extLst>
                            <a:ext uri="{FF2B5EF4-FFF2-40B4-BE49-F238E27FC236}">
                              <a16:creationId xmlns:a16="http://schemas.microsoft.com/office/drawing/2014/main" id="{4EAF9AEA-CBF9-9615-B35E-36DDFD6E74FC}"/>
                            </a:ext>
                          </a:extLst>
                        </p:cNvPr>
                        <p:cNvSpPr>
                          <a:spLocks noChangeArrowheads="1"/>
                        </p:cNvSpPr>
                        <p:nvPr/>
                      </p:nvSpPr>
                      <p:spPr bwMode="auto">
                        <a:xfrm>
                          <a:off x="5045" y="328"/>
                          <a:ext cx="712" cy="164"/>
                        </a:xfrm>
                        <a:prstGeom prst="rect">
                          <a:avLst/>
                        </a:prstGeom>
                        <a:noFill/>
                        <a:ln w="7">
                          <a:solidFill>
                            <a:srgbClr val="A0A0A0"/>
                          </a:solidFill>
                          <a:miter lim="800000"/>
                          <a:headEnd/>
                          <a:tailEnd/>
                        </a:ln>
                        <a:extLst>
                          <a:ext uri="{909E8E84-426E-40DD-AFC4-6F175D3DCCD1}">
                            <a14:hiddenFill xmlns:a14="http://schemas.microsoft.com/office/drawing/2010/main">
                              <a:solidFill>
                                <a:srgbClr val="FFFFFF"/>
                              </a:solidFill>
                            </a14:hiddenFill>
                          </a:ext>
                        </a:extLst>
                      </p:spPr>
                      <p:txBody>
                        <a:bodyPr/>
                        <a:lstStyle>
                          <a:lvl1pPr eaLnBrk="0" hangingPunct="0">
                            <a:defRPr sz="2400">
                              <a:solidFill>
                                <a:schemeClr val="tx1"/>
                              </a:solidFill>
                              <a:latin typeface="Times New Roman" panose="02020603050405020304" pitchFamily="18" charset="0"/>
                            </a:defRPr>
                          </a:lvl1pPr>
                          <a:lvl2pPr marL="742950" indent="-285750" eaLnBrk="0" hangingPunct="0">
                            <a:defRPr sz="2400">
                              <a:solidFill>
                                <a:schemeClr val="tx1"/>
                              </a:solidFill>
                              <a:latin typeface="Times New Roman" panose="02020603050405020304" pitchFamily="18" charset="0"/>
                            </a:defRPr>
                          </a:lvl2pPr>
                          <a:lvl3pPr marL="1143000" indent="-228600" eaLnBrk="0" hangingPunct="0">
                            <a:defRPr sz="2400">
                              <a:solidFill>
                                <a:schemeClr val="tx1"/>
                              </a:solidFill>
                              <a:latin typeface="Times New Roman" panose="02020603050405020304" pitchFamily="18" charset="0"/>
                            </a:defRPr>
                          </a:lvl3pPr>
                          <a:lvl4pPr marL="1600200" indent="-228600" eaLnBrk="0" hangingPunct="0">
                            <a:defRPr sz="2400">
                              <a:solidFill>
                                <a:schemeClr val="tx1"/>
                              </a:solidFill>
                              <a:latin typeface="Times New Roman" panose="02020603050405020304" pitchFamily="18" charset="0"/>
                            </a:defRPr>
                          </a:lvl4pPr>
                          <a:lvl5pPr marL="2057400" indent="-228600" eaLnBrk="0" hangingPunct="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a:p>
                      </p:txBody>
                    </p:sp>
                  </p:grpSp>
                  <p:grpSp>
                    <p:nvGrpSpPr>
                      <p:cNvPr id="21535" name="Group 156">
                        <a:extLst>
                          <a:ext uri="{FF2B5EF4-FFF2-40B4-BE49-F238E27FC236}">
                            <a16:creationId xmlns:a16="http://schemas.microsoft.com/office/drawing/2014/main" id="{1EC4C252-EC7B-211F-E0FC-6BC60DBF3779}"/>
                          </a:ext>
                        </a:extLst>
                      </p:cNvPr>
                      <p:cNvGrpSpPr>
                        <a:grpSpLocks/>
                      </p:cNvGrpSpPr>
                      <p:nvPr/>
                    </p:nvGrpSpPr>
                    <p:grpSpPr bwMode="auto">
                      <a:xfrm>
                        <a:off x="0" y="492"/>
                        <a:ext cx="1267" cy="164"/>
                        <a:chOff x="0" y="492"/>
                        <a:chExt cx="1267" cy="164"/>
                      </a:xfrm>
                    </p:grpSpPr>
                    <p:sp>
                      <p:nvSpPr>
                        <p:cNvPr id="21548" name="Rectangle 120">
                          <a:extLst>
                            <a:ext uri="{FF2B5EF4-FFF2-40B4-BE49-F238E27FC236}">
                              <a16:creationId xmlns:a16="http://schemas.microsoft.com/office/drawing/2014/main" id="{A83353BB-4D59-69AF-F550-C2BF95B81A52}"/>
                            </a:ext>
                          </a:extLst>
                        </p:cNvPr>
                        <p:cNvSpPr>
                          <a:spLocks noChangeArrowheads="1"/>
                        </p:cNvSpPr>
                        <p:nvPr/>
                      </p:nvSpPr>
                      <p:spPr bwMode="auto">
                        <a:xfrm>
                          <a:off x="0" y="492"/>
                          <a:ext cx="1267" cy="164"/>
                        </a:xfrm>
                        <a:prstGeom prst="rect">
                          <a:avLst/>
                        </a:prstGeom>
                        <a:solidFill>
                          <a:srgbClr val="F1F1F1"/>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Times New Roman" panose="02020603050405020304" pitchFamily="18" charset="0"/>
                            </a:defRPr>
                          </a:lvl1pPr>
                          <a:lvl2pPr marL="742950" indent="-285750" eaLnBrk="0" hangingPunct="0">
                            <a:defRPr sz="2400">
                              <a:solidFill>
                                <a:schemeClr val="tx1"/>
                              </a:solidFill>
                              <a:latin typeface="Times New Roman" panose="02020603050405020304" pitchFamily="18" charset="0"/>
                            </a:defRPr>
                          </a:lvl2pPr>
                          <a:lvl3pPr marL="1143000" indent="-228600" eaLnBrk="0" hangingPunct="0">
                            <a:defRPr sz="2400">
                              <a:solidFill>
                                <a:schemeClr val="tx1"/>
                              </a:solidFill>
                              <a:latin typeface="Times New Roman" panose="02020603050405020304" pitchFamily="18" charset="0"/>
                            </a:defRPr>
                          </a:lvl3pPr>
                          <a:lvl4pPr marL="1600200" indent="-228600" eaLnBrk="0" hangingPunct="0">
                            <a:defRPr sz="2400">
                              <a:solidFill>
                                <a:schemeClr val="tx1"/>
                              </a:solidFill>
                              <a:latin typeface="Times New Roman" panose="02020603050405020304" pitchFamily="18" charset="0"/>
                            </a:defRPr>
                          </a:lvl4pPr>
                          <a:lvl5pPr marL="2057400" indent="-228600" eaLnBrk="0" hangingPunct="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r>
                            <a:rPr lang="en-US" altLang="en-US" sz="1100">
                              <a:solidFill>
                                <a:srgbClr val="000000"/>
                              </a:solidFill>
                              <a:latin typeface="Verdana" panose="020B0604030504040204" pitchFamily="34" charset="0"/>
                            </a:rPr>
                            <a:t>Svendson</a:t>
                          </a:r>
                          <a:endParaRPr lang="en-US" altLang="en-US"/>
                        </a:p>
                      </p:txBody>
                    </p:sp>
                    <p:sp>
                      <p:nvSpPr>
                        <p:cNvPr id="21549" name="Rectangle 155">
                          <a:extLst>
                            <a:ext uri="{FF2B5EF4-FFF2-40B4-BE49-F238E27FC236}">
                              <a16:creationId xmlns:a16="http://schemas.microsoft.com/office/drawing/2014/main" id="{4C8AAF9A-7AE7-2B55-77D3-9EE73ED6751F}"/>
                            </a:ext>
                          </a:extLst>
                        </p:cNvPr>
                        <p:cNvSpPr>
                          <a:spLocks noChangeArrowheads="1"/>
                        </p:cNvSpPr>
                        <p:nvPr/>
                      </p:nvSpPr>
                      <p:spPr bwMode="auto">
                        <a:xfrm>
                          <a:off x="0" y="492"/>
                          <a:ext cx="1267" cy="164"/>
                        </a:xfrm>
                        <a:prstGeom prst="rect">
                          <a:avLst/>
                        </a:prstGeom>
                        <a:noFill/>
                        <a:ln w="7">
                          <a:solidFill>
                            <a:srgbClr val="A0A0A0"/>
                          </a:solidFill>
                          <a:miter lim="800000"/>
                          <a:headEnd/>
                          <a:tailEnd/>
                        </a:ln>
                        <a:extLst>
                          <a:ext uri="{909E8E84-426E-40DD-AFC4-6F175D3DCCD1}">
                            <a14:hiddenFill xmlns:a14="http://schemas.microsoft.com/office/drawing/2010/main">
                              <a:solidFill>
                                <a:srgbClr val="FFFFFF"/>
                              </a:solidFill>
                            </a14:hiddenFill>
                          </a:ext>
                        </a:extLst>
                      </p:spPr>
                      <p:txBody>
                        <a:bodyPr/>
                        <a:lstStyle>
                          <a:lvl1pPr eaLnBrk="0" hangingPunct="0">
                            <a:defRPr sz="2400">
                              <a:solidFill>
                                <a:schemeClr val="tx1"/>
                              </a:solidFill>
                              <a:latin typeface="Times New Roman" panose="02020603050405020304" pitchFamily="18" charset="0"/>
                            </a:defRPr>
                          </a:lvl1pPr>
                          <a:lvl2pPr marL="742950" indent="-285750" eaLnBrk="0" hangingPunct="0">
                            <a:defRPr sz="2400">
                              <a:solidFill>
                                <a:schemeClr val="tx1"/>
                              </a:solidFill>
                              <a:latin typeface="Times New Roman" panose="02020603050405020304" pitchFamily="18" charset="0"/>
                            </a:defRPr>
                          </a:lvl2pPr>
                          <a:lvl3pPr marL="1143000" indent="-228600" eaLnBrk="0" hangingPunct="0">
                            <a:defRPr sz="2400">
                              <a:solidFill>
                                <a:schemeClr val="tx1"/>
                              </a:solidFill>
                              <a:latin typeface="Times New Roman" panose="02020603050405020304" pitchFamily="18" charset="0"/>
                            </a:defRPr>
                          </a:lvl3pPr>
                          <a:lvl4pPr marL="1600200" indent="-228600" eaLnBrk="0" hangingPunct="0">
                            <a:defRPr sz="2400">
                              <a:solidFill>
                                <a:schemeClr val="tx1"/>
                              </a:solidFill>
                              <a:latin typeface="Times New Roman" panose="02020603050405020304" pitchFamily="18" charset="0"/>
                            </a:defRPr>
                          </a:lvl4pPr>
                          <a:lvl5pPr marL="2057400" indent="-228600" eaLnBrk="0" hangingPunct="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a:p>
                      </p:txBody>
                    </p:sp>
                  </p:grpSp>
                  <p:grpSp>
                    <p:nvGrpSpPr>
                      <p:cNvPr id="21536" name="Group 158">
                        <a:extLst>
                          <a:ext uri="{FF2B5EF4-FFF2-40B4-BE49-F238E27FC236}">
                            <a16:creationId xmlns:a16="http://schemas.microsoft.com/office/drawing/2014/main" id="{0E6EF44E-8DAB-D7E1-2B9E-B2A5CC44D872}"/>
                          </a:ext>
                        </a:extLst>
                      </p:cNvPr>
                      <p:cNvGrpSpPr>
                        <a:grpSpLocks/>
                      </p:cNvGrpSpPr>
                      <p:nvPr/>
                    </p:nvGrpSpPr>
                    <p:grpSpPr bwMode="auto">
                      <a:xfrm>
                        <a:off x="1267" y="492"/>
                        <a:ext cx="1300" cy="164"/>
                        <a:chOff x="1267" y="492"/>
                        <a:chExt cx="1300" cy="164"/>
                      </a:xfrm>
                    </p:grpSpPr>
                    <p:sp>
                      <p:nvSpPr>
                        <p:cNvPr id="21546" name="Rectangle 121">
                          <a:extLst>
                            <a:ext uri="{FF2B5EF4-FFF2-40B4-BE49-F238E27FC236}">
                              <a16:creationId xmlns:a16="http://schemas.microsoft.com/office/drawing/2014/main" id="{F045F613-83DA-AD11-0A20-99335CFE3E03}"/>
                            </a:ext>
                          </a:extLst>
                        </p:cNvPr>
                        <p:cNvSpPr>
                          <a:spLocks noChangeArrowheads="1"/>
                        </p:cNvSpPr>
                        <p:nvPr/>
                      </p:nvSpPr>
                      <p:spPr bwMode="auto">
                        <a:xfrm>
                          <a:off x="1267" y="492"/>
                          <a:ext cx="1300" cy="164"/>
                        </a:xfrm>
                        <a:prstGeom prst="rect">
                          <a:avLst/>
                        </a:prstGeom>
                        <a:solidFill>
                          <a:srgbClr val="F1F1F1"/>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Times New Roman" panose="02020603050405020304" pitchFamily="18" charset="0"/>
                            </a:defRPr>
                          </a:lvl1pPr>
                          <a:lvl2pPr marL="742950" indent="-285750" eaLnBrk="0" hangingPunct="0">
                            <a:defRPr sz="2400">
                              <a:solidFill>
                                <a:schemeClr val="tx1"/>
                              </a:solidFill>
                              <a:latin typeface="Times New Roman" panose="02020603050405020304" pitchFamily="18" charset="0"/>
                            </a:defRPr>
                          </a:lvl2pPr>
                          <a:lvl3pPr marL="1143000" indent="-228600" eaLnBrk="0" hangingPunct="0">
                            <a:defRPr sz="2400">
                              <a:solidFill>
                                <a:schemeClr val="tx1"/>
                              </a:solidFill>
                              <a:latin typeface="Times New Roman" panose="02020603050405020304" pitchFamily="18" charset="0"/>
                            </a:defRPr>
                          </a:lvl3pPr>
                          <a:lvl4pPr marL="1600200" indent="-228600" eaLnBrk="0" hangingPunct="0">
                            <a:defRPr sz="2400">
                              <a:solidFill>
                                <a:schemeClr val="tx1"/>
                              </a:solidFill>
                              <a:latin typeface="Times New Roman" panose="02020603050405020304" pitchFamily="18" charset="0"/>
                            </a:defRPr>
                          </a:lvl4pPr>
                          <a:lvl5pPr marL="2057400" indent="-228600" eaLnBrk="0" hangingPunct="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r>
                            <a:rPr lang="en-US" altLang="en-US" sz="1100">
                              <a:solidFill>
                                <a:srgbClr val="000000"/>
                              </a:solidFill>
                              <a:latin typeface="Verdana" panose="020B0604030504040204" pitchFamily="34" charset="0"/>
                            </a:rPr>
                            <a:t>Stale</a:t>
                          </a:r>
                          <a:endParaRPr lang="en-US" altLang="en-US"/>
                        </a:p>
                      </p:txBody>
                    </p:sp>
                    <p:sp>
                      <p:nvSpPr>
                        <p:cNvPr id="21547" name="Rectangle 157">
                          <a:extLst>
                            <a:ext uri="{FF2B5EF4-FFF2-40B4-BE49-F238E27FC236}">
                              <a16:creationId xmlns:a16="http://schemas.microsoft.com/office/drawing/2014/main" id="{DF8F4FB5-F42E-D9A8-A14D-75E9F1DAFF9A}"/>
                            </a:ext>
                          </a:extLst>
                        </p:cNvPr>
                        <p:cNvSpPr>
                          <a:spLocks noChangeArrowheads="1"/>
                        </p:cNvSpPr>
                        <p:nvPr/>
                      </p:nvSpPr>
                      <p:spPr bwMode="auto">
                        <a:xfrm>
                          <a:off x="1267" y="492"/>
                          <a:ext cx="1300" cy="164"/>
                        </a:xfrm>
                        <a:prstGeom prst="rect">
                          <a:avLst/>
                        </a:prstGeom>
                        <a:noFill/>
                        <a:ln w="7">
                          <a:solidFill>
                            <a:srgbClr val="A0A0A0"/>
                          </a:solidFill>
                          <a:miter lim="800000"/>
                          <a:headEnd/>
                          <a:tailEnd/>
                        </a:ln>
                        <a:extLst>
                          <a:ext uri="{909E8E84-426E-40DD-AFC4-6F175D3DCCD1}">
                            <a14:hiddenFill xmlns:a14="http://schemas.microsoft.com/office/drawing/2010/main">
                              <a:solidFill>
                                <a:srgbClr val="FFFFFF"/>
                              </a:solidFill>
                            </a14:hiddenFill>
                          </a:ext>
                        </a:extLst>
                      </p:spPr>
                      <p:txBody>
                        <a:bodyPr/>
                        <a:lstStyle>
                          <a:lvl1pPr eaLnBrk="0" hangingPunct="0">
                            <a:defRPr sz="2400">
                              <a:solidFill>
                                <a:schemeClr val="tx1"/>
                              </a:solidFill>
                              <a:latin typeface="Times New Roman" panose="02020603050405020304" pitchFamily="18" charset="0"/>
                            </a:defRPr>
                          </a:lvl1pPr>
                          <a:lvl2pPr marL="742950" indent="-285750" eaLnBrk="0" hangingPunct="0">
                            <a:defRPr sz="2400">
                              <a:solidFill>
                                <a:schemeClr val="tx1"/>
                              </a:solidFill>
                              <a:latin typeface="Times New Roman" panose="02020603050405020304" pitchFamily="18" charset="0"/>
                            </a:defRPr>
                          </a:lvl2pPr>
                          <a:lvl3pPr marL="1143000" indent="-228600" eaLnBrk="0" hangingPunct="0">
                            <a:defRPr sz="2400">
                              <a:solidFill>
                                <a:schemeClr val="tx1"/>
                              </a:solidFill>
                              <a:latin typeface="Times New Roman" panose="02020603050405020304" pitchFamily="18" charset="0"/>
                            </a:defRPr>
                          </a:lvl3pPr>
                          <a:lvl4pPr marL="1600200" indent="-228600" eaLnBrk="0" hangingPunct="0">
                            <a:defRPr sz="2400">
                              <a:solidFill>
                                <a:schemeClr val="tx1"/>
                              </a:solidFill>
                              <a:latin typeface="Times New Roman" panose="02020603050405020304" pitchFamily="18" charset="0"/>
                            </a:defRPr>
                          </a:lvl4pPr>
                          <a:lvl5pPr marL="2057400" indent="-228600" eaLnBrk="0" hangingPunct="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a:p>
                      </p:txBody>
                    </p:sp>
                  </p:grpSp>
                  <p:grpSp>
                    <p:nvGrpSpPr>
                      <p:cNvPr id="21537" name="Group 160">
                        <a:extLst>
                          <a:ext uri="{FF2B5EF4-FFF2-40B4-BE49-F238E27FC236}">
                            <a16:creationId xmlns:a16="http://schemas.microsoft.com/office/drawing/2014/main" id="{1397B5C5-F87E-A835-3876-FA7A6FED0A2D}"/>
                          </a:ext>
                        </a:extLst>
                      </p:cNvPr>
                      <p:cNvGrpSpPr>
                        <a:grpSpLocks/>
                      </p:cNvGrpSpPr>
                      <p:nvPr/>
                    </p:nvGrpSpPr>
                    <p:grpSpPr bwMode="auto">
                      <a:xfrm>
                        <a:off x="2567" y="492"/>
                        <a:ext cx="1449" cy="164"/>
                        <a:chOff x="2567" y="492"/>
                        <a:chExt cx="1449" cy="164"/>
                      </a:xfrm>
                    </p:grpSpPr>
                    <p:sp>
                      <p:nvSpPr>
                        <p:cNvPr id="21544" name="Rectangle 122">
                          <a:extLst>
                            <a:ext uri="{FF2B5EF4-FFF2-40B4-BE49-F238E27FC236}">
                              <a16:creationId xmlns:a16="http://schemas.microsoft.com/office/drawing/2014/main" id="{8B1A646B-640B-E707-995C-0336EB50ABEE}"/>
                            </a:ext>
                          </a:extLst>
                        </p:cNvPr>
                        <p:cNvSpPr>
                          <a:spLocks noChangeArrowheads="1"/>
                        </p:cNvSpPr>
                        <p:nvPr/>
                      </p:nvSpPr>
                      <p:spPr bwMode="auto">
                        <a:xfrm>
                          <a:off x="2567" y="492"/>
                          <a:ext cx="1449" cy="164"/>
                        </a:xfrm>
                        <a:prstGeom prst="rect">
                          <a:avLst/>
                        </a:prstGeom>
                        <a:solidFill>
                          <a:srgbClr val="F1F1F1"/>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Times New Roman" panose="02020603050405020304" pitchFamily="18" charset="0"/>
                            </a:defRPr>
                          </a:lvl1pPr>
                          <a:lvl2pPr marL="742950" indent="-285750" eaLnBrk="0" hangingPunct="0">
                            <a:defRPr sz="2400">
                              <a:solidFill>
                                <a:schemeClr val="tx1"/>
                              </a:solidFill>
                              <a:latin typeface="Times New Roman" panose="02020603050405020304" pitchFamily="18" charset="0"/>
                            </a:defRPr>
                          </a:lvl2pPr>
                          <a:lvl3pPr marL="1143000" indent="-228600" eaLnBrk="0" hangingPunct="0">
                            <a:defRPr sz="2400">
                              <a:solidFill>
                                <a:schemeClr val="tx1"/>
                              </a:solidFill>
                              <a:latin typeface="Times New Roman" panose="02020603050405020304" pitchFamily="18" charset="0"/>
                            </a:defRPr>
                          </a:lvl3pPr>
                          <a:lvl4pPr marL="1600200" indent="-228600" eaLnBrk="0" hangingPunct="0">
                            <a:defRPr sz="2400">
                              <a:solidFill>
                                <a:schemeClr val="tx1"/>
                              </a:solidFill>
                              <a:latin typeface="Times New Roman" panose="02020603050405020304" pitchFamily="18" charset="0"/>
                            </a:defRPr>
                          </a:lvl4pPr>
                          <a:lvl5pPr marL="2057400" indent="-228600" eaLnBrk="0" hangingPunct="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r>
                            <a:rPr lang="en-US" altLang="en-US" sz="1100">
                              <a:solidFill>
                                <a:srgbClr val="000000"/>
                              </a:solidFill>
                              <a:latin typeface="Verdana" panose="020B0604030504040204" pitchFamily="34" charset="0"/>
                            </a:rPr>
                            <a:t>Kaivn 18</a:t>
                          </a:r>
                          <a:endParaRPr lang="en-US" altLang="en-US"/>
                        </a:p>
                      </p:txBody>
                    </p:sp>
                    <p:sp>
                      <p:nvSpPr>
                        <p:cNvPr id="21545" name="Rectangle 159">
                          <a:extLst>
                            <a:ext uri="{FF2B5EF4-FFF2-40B4-BE49-F238E27FC236}">
                              <a16:creationId xmlns:a16="http://schemas.microsoft.com/office/drawing/2014/main" id="{F436E14E-E6C6-EF81-B941-02FF8EC4CA91}"/>
                            </a:ext>
                          </a:extLst>
                        </p:cNvPr>
                        <p:cNvSpPr>
                          <a:spLocks noChangeArrowheads="1"/>
                        </p:cNvSpPr>
                        <p:nvPr/>
                      </p:nvSpPr>
                      <p:spPr bwMode="auto">
                        <a:xfrm>
                          <a:off x="2567" y="492"/>
                          <a:ext cx="1449" cy="164"/>
                        </a:xfrm>
                        <a:prstGeom prst="rect">
                          <a:avLst/>
                        </a:prstGeom>
                        <a:noFill/>
                        <a:ln w="7">
                          <a:solidFill>
                            <a:srgbClr val="A0A0A0"/>
                          </a:solidFill>
                          <a:miter lim="800000"/>
                          <a:headEnd/>
                          <a:tailEnd/>
                        </a:ln>
                        <a:extLst>
                          <a:ext uri="{909E8E84-426E-40DD-AFC4-6F175D3DCCD1}">
                            <a14:hiddenFill xmlns:a14="http://schemas.microsoft.com/office/drawing/2010/main">
                              <a:solidFill>
                                <a:srgbClr val="FFFFFF"/>
                              </a:solidFill>
                            </a14:hiddenFill>
                          </a:ext>
                        </a:extLst>
                      </p:spPr>
                      <p:txBody>
                        <a:bodyPr/>
                        <a:lstStyle>
                          <a:lvl1pPr eaLnBrk="0" hangingPunct="0">
                            <a:defRPr sz="2400">
                              <a:solidFill>
                                <a:schemeClr val="tx1"/>
                              </a:solidFill>
                              <a:latin typeface="Times New Roman" panose="02020603050405020304" pitchFamily="18" charset="0"/>
                            </a:defRPr>
                          </a:lvl1pPr>
                          <a:lvl2pPr marL="742950" indent="-285750" eaLnBrk="0" hangingPunct="0">
                            <a:defRPr sz="2400">
                              <a:solidFill>
                                <a:schemeClr val="tx1"/>
                              </a:solidFill>
                              <a:latin typeface="Times New Roman" panose="02020603050405020304" pitchFamily="18" charset="0"/>
                            </a:defRPr>
                          </a:lvl2pPr>
                          <a:lvl3pPr marL="1143000" indent="-228600" eaLnBrk="0" hangingPunct="0">
                            <a:defRPr sz="2400">
                              <a:solidFill>
                                <a:schemeClr val="tx1"/>
                              </a:solidFill>
                              <a:latin typeface="Times New Roman" panose="02020603050405020304" pitchFamily="18" charset="0"/>
                            </a:defRPr>
                          </a:lvl3pPr>
                          <a:lvl4pPr marL="1600200" indent="-228600" eaLnBrk="0" hangingPunct="0">
                            <a:defRPr sz="2400">
                              <a:solidFill>
                                <a:schemeClr val="tx1"/>
                              </a:solidFill>
                              <a:latin typeface="Times New Roman" panose="02020603050405020304" pitchFamily="18" charset="0"/>
                            </a:defRPr>
                          </a:lvl4pPr>
                          <a:lvl5pPr marL="2057400" indent="-228600" eaLnBrk="0" hangingPunct="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a:p>
                      </p:txBody>
                    </p:sp>
                  </p:grpSp>
                  <p:grpSp>
                    <p:nvGrpSpPr>
                      <p:cNvPr id="21538" name="Group 162">
                        <a:extLst>
                          <a:ext uri="{FF2B5EF4-FFF2-40B4-BE49-F238E27FC236}">
                            <a16:creationId xmlns:a16="http://schemas.microsoft.com/office/drawing/2014/main" id="{F0A80C5C-0D4C-B393-77E6-02BDA92A4F95}"/>
                          </a:ext>
                        </a:extLst>
                      </p:cNvPr>
                      <p:cNvGrpSpPr>
                        <a:grpSpLocks/>
                      </p:cNvGrpSpPr>
                      <p:nvPr/>
                    </p:nvGrpSpPr>
                    <p:grpSpPr bwMode="auto">
                      <a:xfrm>
                        <a:off x="4016" y="492"/>
                        <a:ext cx="1029" cy="164"/>
                        <a:chOff x="4016" y="492"/>
                        <a:chExt cx="1029" cy="164"/>
                      </a:xfrm>
                    </p:grpSpPr>
                    <p:sp>
                      <p:nvSpPr>
                        <p:cNvPr id="21542" name="Rectangle 123">
                          <a:extLst>
                            <a:ext uri="{FF2B5EF4-FFF2-40B4-BE49-F238E27FC236}">
                              <a16:creationId xmlns:a16="http://schemas.microsoft.com/office/drawing/2014/main" id="{5244435D-B86D-9CB0-7DA7-D3DFD5E4BF62}"/>
                            </a:ext>
                          </a:extLst>
                        </p:cNvPr>
                        <p:cNvSpPr>
                          <a:spLocks noChangeArrowheads="1"/>
                        </p:cNvSpPr>
                        <p:nvPr/>
                      </p:nvSpPr>
                      <p:spPr bwMode="auto">
                        <a:xfrm>
                          <a:off x="4016" y="492"/>
                          <a:ext cx="1029" cy="164"/>
                        </a:xfrm>
                        <a:prstGeom prst="rect">
                          <a:avLst/>
                        </a:prstGeom>
                        <a:solidFill>
                          <a:srgbClr val="F1F1F1"/>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Times New Roman" panose="02020603050405020304" pitchFamily="18" charset="0"/>
                            </a:defRPr>
                          </a:lvl1pPr>
                          <a:lvl2pPr marL="742950" indent="-285750" eaLnBrk="0" hangingPunct="0">
                            <a:defRPr sz="2400">
                              <a:solidFill>
                                <a:schemeClr val="tx1"/>
                              </a:solidFill>
                              <a:latin typeface="Times New Roman" panose="02020603050405020304" pitchFamily="18" charset="0"/>
                            </a:defRPr>
                          </a:lvl2pPr>
                          <a:lvl3pPr marL="1143000" indent="-228600" eaLnBrk="0" hangingPunct="0">
                            <a:defRPr sz="2400">
                              <a:solidFill>
                                <a:schemeClr val="tx1"/>
                              </a:solidFill>
                              <a:latin typeface="Times New Roman" panose="02020603050405020304" pitchFamily="18" charset="0"/>
                            </a:defRPr>
                          </a:lvl3pPr>
                          <a:lvl4pPr marL="1600200" indent="-228600" eaLnBrk="0" hangingPunct="0">
                            <a:defRPr sz="2400">
                              <a:solidFill>
                                <a:schemeClr val="tx1"/>
                              </a:solidFill>
                              <a:latin typeface="Times New Roman" panose="02020603050405020304" pitchFamily="18" charset="0"/>
                            </a:defRPr>
                          </a:lvl4pPr>
                          <a:lvl5pPr marL="2057400" indent="-228600" eaLnBrk="0" hangingPunct="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r>
                            <a:rPr lang="en-US" altLang="en-US" sz="1100">
                              <a:solidFill>
                                <a:srgbClr val="000000"/>
                              </a:solidFill>
                              <a:latin typeface="Verdana" panose="020B0604030504040204" pitchFamily="34" charset="0"/>
                            </a:rPr>
                            <a:t>Sandnes</a:t>
                          </a:r>
                          <a:endParaRPr lang="en-US" altLang="en-US"/>
                        </a:p>
                      </p:txBody>
                    </p:sp>
                    <p:sp>
                      <p:nvSpPr>
                        <p:cNvPr id="21543" name="Rectangle 161">
                          <a:extLst>
                            <a:ext uri="{FF2B5EF4-FFF2-40B4-BE49-F238E27FC236}">
                              <a16:creationId xmlns:a16="http://schemas.microsoft.com/office/drawing/2014/main" id="{E1145943-465B-80BC-2FCD-444B286A3F0E}"/>
                            </a:ext>
                          </a:extLst>
                        </p:cNvPr>
                        <p:cNvSpPr>
                          <a:spLocks noChangeArrowheads="1"/>
                        </p:cNvSpPr>
                        <p:nvPr/>
                      </p:nvSpPr>
                      <p:spPr bwMode="auto">
                        <a:xfrm>
                          <a:off x="4016" y="492"/>
                          <a:ext cx="1029" cy="164"/>
                        </a:xfrm>
                        <a:prstGeom prst="rect">
                          <a:avLst/>
                        </a:prstGeom>
                        <a:noFill/>
                        <a:ln w="7">
                          <a:solidFill>
                            <a:srgbClr val="A0A0A0"/>
                          </a:solidFill>
                          <a:miter lim="800000"/>
                          <a:headEnd/>
                          <a:tailEnd/>
                        </a:ln>
                        <a:extLst>
                          <a:ext uri="{909E8E84-426E-40DD-AFC4-6F175D3DCCD1}">
                            <a14:hiddenFill xmlns:a14="http://schemas.microsoft.com/office/drawing/2010/main">
                              <a:solidFill>
                                <a:srgbClr val="FFFFFF"/>
                              </a:solidFill>
                            </a14:hiddenFill>
                          </a:ext>
                        </a:extLst>
                      </p:spPr>
                      <p:txBody>
                        <a:bodyPr/>
                        <a:lstStyle>
                          <a:lvl1pPr eaLnBrk="0" hangingPunct="0">
                            <a:defRPr sz="2400">
                              <a:solidFill>
                                <a:schemeClr val="tx1"/>
                              </a:solidFill>
                              <a:latin typeface="Times New Roman" panose="02020603050405020304" pitchFamily="18" charset="0"/>
                            </a:defRPr>
                          </a:lvl1pPr>
                          <a:lvl2pPr marL="742950" indent="-285750" eaLnBrk="0" hangingPunct="0">
                            <a:defRPr sz="2400">
                              <a:solidFill>
                                <a:schemeClr val="tx1"/>
                              </a:solidFill>
                              <a:latin typeface="Times New Roman" panose="02020603050405020304" pitchFamily="18" charset="0"/>
                            </a:defRPr>
                          </a:lvl2pPr>
                          <a:lvl3pPr marL="1143000" indent="-228600" eaLnBrk="0" hangingPunct="0">
                            <a:defRPr sz="2400">
                              <a:solidFill>
                                <a:schemeClr val="tx1"/>
                              </a:solidFill>
                              <a:latin typeface="Times New Roman" panose="02020603050405020304" pitchFamily="18" charset="0"/>
                            </a:defRPr>
                          </a:lvl3pPr>
                          <a:lvl4pPr marL="1600200" indent="-228600" eaLnBrk="0" hangingPunct="0">
                            <a:defRPr sz="2400">
                              <a:solidFill>
                                <a:schemeClr val="tx1"/>
                              </a:solidFill>
                              <a:latin typeface="Times New Roman" panose="02020603050405020304" pitchFamily="18" charset="0"/>
                            </a:defRPr>
                          </a:lvl4pPr>
                          <a:lvl5pPr marL="2057400" indent="-228600" eaLnBrk="0" hangingPunct="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a:p>
                      </p:txBody>
                    </p:sp>
                  </p:grpSp>
                  <p:grpSp>
                    <p:nvGrpSpPr>
                      <p:cNvPr id="21539" name="Group 164">
                        <a:extLst>
                          <a:ext uri="{FF2B5EF4-FFF2-40B4-BE49-F238E27FC236}">
                            <a16:creationId xmlns:a16="http://schemas.microsoft.com/office/drawing/2014/main" id="{ACFD721E-E184-4995-9734-C34C1BB2132B}"/>
                          </a:ext>
                        </a:extLst>
                      </p:cNvPr>
                      <p:cNvGrpSpPr>
                        <a:grpSpLocks/>
                      </p:cNvGrpSpPr>
                      <p:nvPr/>
                    </p:nvGrpSpPr>
                    <p:grpSpPr bwMode="auto">
                      <a:xfrm>
                        <a:off x="5045" y="492"/>
                        <a:ext cx="712" cy="164"/>
                        <a:chOff x="5045" y="492"/>
                        <a:chExt cx="712" cy="164"/>
                      </a:xfrm>
                    </p:grpSpPr>
                    <p:sp>
                      <p:nvSpPr>
                        <p:cNvPr id="21540" name="Rectangle 124">
                          <a:extLst>
                            <a:ext uri="{FF2B5EF4-FFF2-40B4-BE49-F238E27FC236}">
                              <a16:creationId xmlns:a16="http://schemas.microsoft.com/office/drawing/2014/main" id="{7A1AC659-F32D-E03B-AE54-447259872F8C}"/>
                            </a:ext>
                          </a:extLst>
                        </p:cNvPr>
                        <p:cNvSpPr>
                          <a:spLocks noChangeArrowheads="1"/>
                        </p:cNvSpPr>
                        <p:nvPr/>
                      </p:nvSpPr>
                      <p:spPr bwMode="auto">
                        <a:xfrm>
                          <a:off x="5045" y="492"/>
                          <a:ext cx="712" cy="164"/>
                        </a:xfrm>
                        <a:prstGeom prst="rect">
                          <a:avLst/>
                        </a:prstGeom>
                        <a:solidFill>
                          <a:srgbClr val="F1F1F1"/>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Times New Roman" panose="02020603050405020304" pitchFamily="18" charset="0"/>
                            </a:defRPr>
                          </a:lvl1pPr>
                          <a:lvl2pPr marL="742950" indent="-285750" eaLnBrk="0" hangingPunct="0">
                            <a:defRPr sz="2400">
                              <a:solidFill>
                                <a:schemeClr val="tx1"/>
                              </a:solidFill>
                              <a:latin typeface="Times New Roman" panose="02020603050405020304" pitchFamily="18" charset="0"/>
                            </a:defRPr>
                          </a:lvl2pPr>
                          <a:lvl3pPr marL="1143000" indent="-228600" eaLnBrk="0" hangingPunct="0">
                            <a:defRPr sz="2400">
                              <a:solidFill>
                                <a:schemeClr val="tx1"/>
                              </a:solidFill>
                              <a:latin typeface="Times New Roman" panose="02020603050405020304" pitchFamily="18" charset="0"/>
                            </a:defRPr>
                          </a:lvl3pPr>
                          <a:lvl4pPr marL="1600200" indent="-228600" eaLnBrk="0" hangingPunct="0">
                            <a:defRPr sz="2400">
                              <a:solidFill>
                                <a:schemeClr val="tx1"/>
                              </a:solidFill>
                              <a:latin typeface="Times New Roman" panose="02020603050405020304" pitchFamily="18" charset="0"/>
                            </a:defRPr>
                          </a:lvl4pPr>
                          <a:lvl5pPr marL="2057400" indent="-228600" eaLnBrk="0" hangingPunct="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r>
                            <a:rPr lang="en-US" altLang="en-US" sz="1100">
                              <a:solidFill>
                                <a:srgbClr val="000000"/>
                              </a:solidFill>
                              <a:latin typeface="Verdana" panose="020B0604030504040204" pitchFamily="34" charset="0"/>
                            </a:rPr>
                            <a:t>1980</a:t>
                          </a:r>
                          <a:endParaRPr lang="en-US" altLang="en-US"/>
                        </a:p>
                      </p:txBody>
                    </p:sp>
                    <p:sp>
                      <p:nvSpPr>
                        <p:cNvPr id="21541" name="Rectangle 163">
                          <a:extLst>
                            <a:ext uri="{FF2B5EF4-FFF2-40B4-BE49-F238E27FC236}">
                              <a16:creationId xmlns:a16="http://schemas.microsoft.com/office/drawing/2014/main" id="{3F07FA92-D0B6-9C88-1144-C5FEB5DFB9DB}"/>
                            </a:ext>
                          </a:extLst>
                        </p:cNvPr>
                        <p:cNvSpPr>
                          <a:spLocks noChangeArrowheads="1"/>
                        </p:cNvSpPr>
                        <p:nvPr/>
                      </p:nvSpPr>
                      <p:spPr bwMode="auto">
                        <a:xfrm>
                          <a:off x="5045" y="492"/>
                          <a:ext cx="712" cy="164"/>
                        </a:xfrm>
                        <a:prstGeom prst="rect">
                          <a:avLst/>
                        </a:prstGeom>
                        <a:noFill/>
                        <a:ln w="7">
                          <a:solidFill>
                            <a:srgbClr val="A0A0A0"/>
                          </a:solidFill>
                          <a:miter lim="800000"/>
                          <a:headEnd/>
                          <a:tailEnd/>
                        </a:ln>
                        <a:extLst>
                          <a:ext uri="{909E8E84-426E-40DD-AFC4-6F175D3DCCD1}">
                            <a14:hiddenFill xmlns:a14="http://schemas.microsoft.com/office/drawing/2010/main">
                              <a:solidFill>
                                <a:srgbClr val="FFFFFF"/>
                              </a:solidFill>
                            </a14:hiddenFill>
                          </a:ext>
                        </a:extLst>
                      </p:spPr>
                      <p:txBody>
                        <a:bodyPr/>
                        <a:lstStyle>
                          <a:lvl1pPr eaLnBrk="0" hangingPunct="0">
                            <a:defRPr sz="2400">
                              <a:solidFill>
                                <a:schemeClr val="tx1"/>
                              </a:solidFill>
                              <a:latin typeface="Times New Roman" panose="02020603050405020304" pitchFamily="18" charset="0"/>
                            </a:defRPr>
                          </a:lvl1pPr>
                          <a:lvl2pPr marL="742950" indent="-285750" eaLnBrk="0" hangingPunct="0">
                            <a:defRPr sz="2400">
                              <a:solidFill>
                                <a:schemeClr val="tx1"/>
                              </a:solidFill>
                              <a:latin typeface="Times New Roman" panose="02020603050405020304" pitchFamily="18" charset="0"/>
                            </a:defRPr>
                          </a:lvl2pPr>
                          <a:lvl3pPr marL="1143000" indent="-228600" eaLnBrk="0" hangingPunct="0">
                            <a:defRPr sz="2400">
                              <a:solidFill>
                                <a:schemeClr val="tx1"/>
                              </a:solidFill>
                              <a:latin typeface="Times New Roman" panose="02020603050405020304" pitchFamily="18" charset="0"/>
                            </a:defRPr>
                          </a:lvl3pPr>
                          <a:lvl4pPr marL="1600200" indent="-228600" eaLnBrk="0" hangingPunct="0">
                            <a:defRPr sz="2400">
                              <a:solidFill>
                                <a:schemeClr val="tx1"/>
                              </a:solidFill>
                              <a:latin typeface="Times New Roman" panose="02020603050405020304" pitchFamily="18" charset="0"/>
                            </a:defRPr>
                          </a:lvl4pPr>
                          <a:lvl5pPr marL="2057400" indent="-228600" eaLnBrk="0" hangingPunct="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a:p>
                      </p:txBody>
                    </p:sp>
                  </p:grpSp>
                </p:grpSp>
                <p:sp>
                  <p:nvSpPr>
                    <p:cNvPr id="21519" name="Rectangle 166">
                      <a:extLst>
                        <a:ext uri="{FF2B5EF4-FFF2-40B4-BE49-F238E27FC236}">
                          <a16:creationId xmlns:a16="http://schemas.microsoft.com/office/drawing/2014/main" id="{44D74FB5-9287-6BC2-2BB4-561FFBF5D08C}"/>
                        </a:ext>
                      </a:extLst>
                    </p:cNvPr>
                    <p:cNvSpPr>
                      <a:spLocks noChangeArrowheads="1"/>
                    </p:cNvSpPr>
                    <p:nvPr/>
                  </p:nvSpPr>
                  <p:spPr bwMode="auto">
                    <a:xfrm>
                      <a:off x="-3" y="-3"/>
                      <a:ext cx="5763" cy="662"/>
                    </a:xfrm>
                    <a:prstGeom prst="rect">
                      <a:avLst/>
                    </a:prstGeom>
                    <a:noFill/>
                    <a:ln w="9525">
                      <a:solidFill>
                        <a:srgbClr val="A0A0A0"/>
                      </a:solidFill>
                      <a:miter lim="800000"/>
                      <a:headEnd/>
                      <a:tailEnd/>
                    </a:ln>
                    <a:extLst>
                      <a:ext uri="{909E8E84-426E-40DD-AFC4-6F175D3DCCD1}">
                        <a14:hiddenFill xmlns:a14="http://schemas.microsoft.com/office/drawing/2010/main">
                          <a:solidFill>
                            <a:srgbClr val="FFFFFF"/>
                          </a:solidFill>
                        </a14:hiddenFill>
                      </a:ext>
                    </a:extLst>
                  </p:spPr>
                  <p:txBody>
                    <a:bodyPr/>
                    <a:lstStyle>
                      <a:lvl1pPr eaLnBrk="0" hangingPunct="0">
                        <a:defRPr sz="2400">
                          <a:solidFill>
                            <a:schemeClr val="tx1"/>
                          </a:solidFill>
                          <a:latin typeface="Times New Roman" panose="02020603050405020304" pitchFamily="18" charset="0"/>
                        </a:defRPr>
                      </a:lvl1pPr>
                      <a:lvl2pPr marL="742950" indent="-285750" eaLnBrk="0" hangingPunct="0">
                        <a:defRPr sz="2400">
                          <a:solidFill>
                            <a:schemeClr val="tx1"/>
                          </a:solidFill>
                          <a:latin typeface="Times New Roman" panose="02020603050405020304" pitchFamily="18" charset="0"/>
                        </a:defRPr>
                      </a:lvl2pPr>
                      <a:lvl3pPr marL="1143000" indent="-228600" eaLnBrk="0" hangingPunct="0">
                        <a:defRPr sz="2400">
                          <a:solidFill>
                            <a:schemeClr val="tx1"/>
                          </a:solidFill>
                          <a:latin typeface="Times New Roman" panose="02020603050405020304" pitchFamily="18" charset="0"/>
                        </a:defRPr>
                      </a:lvl3pPr>
                      <a:lvl4pPr marL="1600200" indent="-228600" eaLnBrk="0" hangingPunct="0">
                        <a:defRPr sz="2400">
                          <a:solidFill>
                            <a:schemeClr val="tx1"/>
                          </a:solidFill>
                          <a:latin typeface="Times New Roman" panose="02020603050405020304" pitchFamily="18" charset="0"/>
                        </a:defRPr>
                      </a:lvl4pPr>
                      <a:lvl5pPr marL="2057400" indent="-228600" eaLnBrk="0" hangingPunct="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a:p>
                  </p:txBody>
                </p:sp>
              </p:grpSp>
            </p:grpSp>
            <p:sp>
              <p:nvSpPr>
                <p:cNvPr id="21515" name="Rectangle 169">
                  <a:extLst>
                    <a:ext uri="{FF2B5EF4-FFF2-40B4-BE49-F238E27FC236}">
                      <a16:creationId xmlns:a16="http://schemas.microsoft.com/office/drawing/2014/main" id="{10D88693-5DD9-8864-45F9-84E3BA3161F5}"/>
                    </a:ext>
                  </a:extLst>
                </p:cNvPr>
                <p:cNvSpPr>
                  <a:spLocks noChangeArrowheads="1"/>
                </p:cNvSpPr>
                <p:nvPr/>
              </p:nvSpPr>
              <p:spPr bwMode="auto">
                <a:xfrm>
                  <a:off x="0" y="0"/>
                  <a:ext cx="5763" cy="662"/>
                </a:xfrm>
                <a:prstGeom prst="rect">
                  <a:avLst/>
                </a:prstGeom>
                <a:noFill/>
                <a:ln w="7">
                  <a:solidFill>
                    <a:srgbClr val="A0A0A0"/>
                  </a:solidFill>
                  <a:miter lim="800000"/>
                  <a:headEnd/>
                  <a:tailEnd/>
                </a:ln>
                <a:extLst>
                  <a:ext uri="{909E8E84-426E-40DD-AFC4-6F175D3DCCD1}">
                    <a14:hiddenFill xmlns:a14="http://schemas.microsoft.com/office/drawing/2010/main">
                      <a:solidFill>
                        <a:srgbClr val="FFFFFF"/>
                      </a:solidFill>
                    </a14:hiddenFill>
                  </a:ext>
                </a:extLst>
              </p:spPr>
              <p:txBody>
                <a:bodyPr/>
                <a:lstStyle>
                  <a:lvl1pPr eaLnBrk="0" hangingPunct="0">
                    <a:defRPr sz="2400">
                      <a:solidFill>
                        <a:schemeClr val="tx1"/>
                      </a:solidFill>
                      <a:latin typeface="Times New Roman" panose="02020603050405020304" pitchFamily="18" charset="0"/>
                    </a:defRPr>
                  </a:lvl1pPr>
                  <a:lvl2pPr marL="742950" indent="-285750" eaLnBrk="0" hangingPunct="0">
                    <a:defRPr sz="2400">
                      <a:solidFill>
                        <a:schemeClr val="tx1"/>
                      </a:solidFill>
                      <a:latin typeface="Times New Roman" panose="02020603050405020304" pitchFamily="18" charset="0"/>
                    </a:defRPr>
                  </a:lvl2pPr>
                  <a:lvl3pPr marL="1143000" indent="-228600" eaLnBrk="0" hangingPunct="0">
                    <a:defRPr sz="2400">
                      <a:solidFill>
                        <a:schemeClr val="tx1"/>
                      </a:solidFill>
                      <a:latin typeface="Times New Roman" panose="02020603050405020304" pitchFamily="18" charset="0"/>
                    </a:defRPr>
                  </a:lvl3pPr>
                  <a:lvl4pPr marL="1600200" indent="-228600" eaLnBrk="0" hangingPunct="0">
                    <a:defRPr sz="2400">
                      <a:solidFill>
                        <a:schemeClr val="tx1"/>
                      </a:solidFill>
                      <a:latin typeface="Times New Roman" panose="02020603050405020304" pitchFamily="18" charset="0"/>
                    </a:defRPr>
                  </a:lvl4pPr>
                  <a:lvl5pPr marL="2057400" indent="-228600" eaLnBrk="0" hangingPunct="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a:p>
              </p:txBody>
            </p:sp>
          </p:grpSp>
          <p:sp>
            <p:nvSpPr>
              <p:cNvPr id="21513" name="Rectangle 171">
                <a:extLst>
                  <a:ext uri="{FF2B5EF4-FFF2-40B4-BE49-F238E27FC236}">
                    <a16:creationId xmlns:a16="http://schemas.microsoft.com/office/drawing/2014/main" id="{FC452645-605E-0C42-E155-B8B436412C8D}"/>
                  </a:ext>
                </a:extLst>
              </p:cNvPr>
              <p:cNvSpPr>
                <a:spLocks noChangeArrowheads="1"/>
              </p:cNvSpPr>
              <p:nvPr/>
            </p:nvSpPr>
            <p:spPr bwMode="auto">
              <a:xfrm>
                <a:off x="-3" y="-3"/>
                <a:ext cx="5769" cy="668"/>
              </a:xfrm>
              <a:prstGeom prst="rect">
                <a:avLst/>
              </a:prstGeom>
              <a:noFill/>
              <a:ln w="9525">
                <a:solidFill>
                  <a:srgbClr val="A0A0A0"/>
                </a:solidFill>
                <a:miter lim="800000"/>
                <a:headEnd/>
                <a:tailEnd/>
              </a:ln>
              <a:extLst>
                <a:ext uri="{909E8E84-426E-40DD-AFC4-6F175D3DCCD1}">
                  <a14:hiddenFill xmlns:a14="http://schemas.microsoft.com/office/drawing/2010/main">
                    <a:solidFill>
                      <a:srgbClr val="FFFFFF"/>
                    </a:solidFill>
                  </a14:hiddenFill>
                </a:ext>
              </a:extLst>
            </p:spPr>
            <p:txBody>
              <a:bodyPr/>
              <a:lstStyle>
                <a:lvl1pPr eaLnBrk="0" hangingPunct="0">
                  <a:defRPr sz="2400">
                    <a:solidFill>
                      <a:schemeClr val="tx1"/>
                    </a:solidFill>
                    <a:latin typeface="Times New Roman" panose="02020603050405020304" pitchFamily="18" charset="0"/>
                  </a:defRPr>
                </a:lvl1pPr>
                <a:lvl2pPr marL="742950" indent="-285750" eaLnBrk="0" hangingPunct="0">
                  <a:defRPr sz="2400">
                    <a:solidFill>
                      <a:schemeClr val="tx1"/>
                    </a:solidFill>
                    <a:latin typeface="Times New Roman" panose="02020603050405020304" pitchFamily="18" charset="0"/>
                  </a:defRPr>
                </a:lvl2pPr>
                <a:lvl3pPr marL="1143000" indent="-228600" eaLnBrk="0" hangingPunct="0">
                  <a:defRPr sz="2400">
                    <a:solidFill>
                      <a:schemeClr val="tx1"/>
                    </a:solidFill>
                    <a:latin typeface="Times New Roman" panose="02020603050405020304" pitchFamily="18" charset="0"/>
                  </a:defRPr>
                </a:lvl3pPr>
                <a:lvl4pPr marL="1600200" indent="-228600" eaLnBrk="0" hangingPunct="0">
                  <a:defRPr sz="2400">
                    <a:solidFill>
                      <a:schemeClr val="tx1"/>
                    </a:solidFill>
                    <a:latin typeface="Times New Roman" panose="02020603050405020304" pitchFamily="18" charset="0"/>
                  </a:defRPr>
                </a:lvl4pPr>
                <a:lvl5pPr marL="2057400" indent="-228600" eaLnBrk="0" hangingPunct="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a:p>
            </p:txBody>
          </p:sp>
        </p:grpSp>
      </p:gr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Rectangle 2">
            <a:extLst>
              <a:ext uri="{FF2B5EF4-FFF2-40B4-BE49-F238E27FC236}">
                <a16:creationId xmlns:a16="http://schemas.microsoft.com/office/drawing/2014/main" id="{89E2E05F-7ADB-D324-4F7E-86AB0D774F49}"/>
              </a:ext>
            </a:extLst>
          </p:cNvPr>
          <p:cNvSpPr>
            <a:spLocks noGrp="1" noChangeArrowheads="1"/>
          </p:cNvSpPr>
          <p:nvPr>
            <p:ph type="title"/>
          </p:nvPr>
        </p:nvSpPr>
        <p:spPr>
          <a:xfrm>
            <a:off x="2209800" y="304800"/>
            <a:ext cx="7772400" cy="677108"/>
          </a:xfrm>
        </p:spPr>
        <p:txBody>
          <a:bodyPr/>
          <a:lstStyle/>
          <a:p>
            <a:pPr eaLnBrk="1" hangingPunct="1"/>
            <a:r>
              <a:rPr lang="en-US" altLang="en-US"/>
              <a:t>Using Quotes</a:t>
            </a:r>
          </a:p>
        </p:txBody>
      </p:sp>
      <p:sp>
        <p:nvSpPr>
          <p:cNvPr id="22531" name="Rectangle 4">
            <a:extLst>
              <a:ext uri="{FF2B5EF4-FFF2-40B4-BE49-F238E27FC236}">
                <a16:creationId xmlns:a16="http://schemas.microsoft.com/office/drawing/2014/main" id="{1FAB97B7-D8CA-C707-65C6-14DB19FD6F50}"/>
              </a:ext>
            </a:extLst>
          </p:cNvPr>
          <p:cNvSpPr>
            <a:spLocks noChangeArrowheads="1"/>
          </p:cNvSpPr>
          <p:nvPr/>
        </p:nvSpPr>
        <p:spPr bwMode="auto">
          <a:xfrm>
            <a:off x="2057400" y="1447800"/>
            <a:ext cx="8077200" cy="267765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2400">
                <a:solidFill>
                  <a:schemeClr val="tx1"/>
                </a:solidFill>
                <a:latin typeface="Times New Roman" panose="02020603050405020304" pitchFamily="18" charset="0"/>
              </a:defRPr>
            </a:lvl1pPr>
            <a:lvl2pPr marL="742950" indent="-285750" eaLnBrk="0" hangingPunct="0">
              <a:defRPr sz="2400">
                <a:solidFill>
                  <a:schemeClr val="tx1"/>
                </a:solidFill>
                <a:latin typeface="Times New Roman" panose="02020603050405020304" pitchFamily="18" charset="0"/>
              </a:defRPr>
            </a:lvl2pPr>
            <a:lvl3pPr marL="1143000" indent="-228600" eaLnBrk="0" hangingPunct="0">
              <a:defRPr sz="2400">
                <a:solidFill>
                  <a:schemeClr val="tx1"/>
                </a:solidFill>
                <a:latin typeface="Times New Roman" panose="02020603050405020304" pitchFamily="18" charset="0"/>
              </a:defRPr>
            </a:lvl3pPr>
            <a:lvl4pPr marL="1600200" indent="-228600" eaLnBrk="0" hangingPunct="0">
              <a:defRPr sz="2400">
                <a:solidFill>
                  <a:schemeClr val="tx1"/>
                </a:solidFill>
                <a:latin typeface="Times New Roman" panose="02020603050405020304" pitchFamily="18" charset="0"/>
              </a:defRPr>
            </a:lvl4pPr>
            <a:lvl5pPr marL="2057400" indent="-228600" eaLnBrk="0" hangingPunct="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spcBef>
                <a:spcPct val="50000"/>
              </a:spcBef>
            </a:pPr>
            <a:r>
              <a:rPr lang="en-US" altLang="en-US"/>
              <a:t>Note that we have used single quotes around the conditional values in the examples.</a:t>
            </a:r>
          </a:p>
          <a:p>
            <a:pPr eaLnBrk="1" hangingPunct="1">
              <a:spcBef>
                <a:spcPct val="50000"/>
              </a:spcBef>
            </a:pPr>
            <a:r>
              <a:rPr lang="en-US" altLang="en-US"/>
              <a:t>SQL uses single quotes around text values (most database systems will also accept double quotes). Numeric values should not be enclosed in quotes.</a:t>
            </a:r>
          </a:p>
          <a:p>
            <a:pPr eaLnBrk="1" hangingPunct="1">
              <a:spcBef>
                <a:spcPct val="50000"/>
              </a:spcBef>
            </a:pPr>
            <a:r>
              <a:rPr lang="en-US" altLang="en-US"/>
              <a:t>For text values:</a:t>
            </a:r>
          </a:p>
        </p:txBody>
      </p:sp>
      <p:sp>
        <p:nvSpPr>
          <p:cNvPr id="22532" name="Rectangle 5">
            <a:extLst>
              <a:ext uri="{FF2B5EF4-FFF2-40B4-BE49-F238E27FC236}">
                <a16:creationId xmlns:a16="http://schemas.microsoft.com/office/drawing/2014/main" id="{C7A6013D-93E6-5CA2-4C00-EDF970E23C9B}"/>
              </a:ext>
            </a:extLst>
          </p:cNvPr>
          <p:cNvSpPr>
            <a:spLocks noChangeArrowheads="1"/>
          </p:cNvSpPr>
          <p:nvPr/>
        </p:nvSpPr>
        <p:spPr bwMode="auto">
          <a:xfrm>
            <a:off x="2133600" y="4114801"/>
            <a:ext cx="8077200" cy="22717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2400">
                <a:solidFill>
                  <a:schemeClr val="tx1"/>
                </a:solidFill>
                <a:latin typeface="Times New Roman" panose="02020603050405020304" pitchFamily="18" charset="0"/>
              </a:defRPr>
            </a:lvl1pPr>
            <a:lvl2pPr marL="742950" indent="-285750" eaLnBrk="0" hangingPunct="0">
              <a:defRPr sz="2400">
                <a:solidFill>
                  <a:schemeClr val="tx1"/>
                </a:solidFill>
                <a:latin typeface="Times New Roman" panose="02020603050405020304" pitchFamily="18" charset="0"/>
              </a:defRPr>
            </a:lvl2pPr>
            <a:lvl3pPr marL="1143000" indent="-228600" eaLnBrk="0" hangingPunct="0">
              <a:defRPr sz="2400">
                <a:solidFill>
                  <a:schemeClr val="tx1"/>
                </a:solidFill>
                <a:latin typeface="Times New Roman" panose="02020603050405020304" pitchFamily="18" charset="0"/>
              </a:defRPr>
            </a:lvl3pPr>
            <a:lvl4pPr marL="1600200" indent="-228600" eaLnBrk="0" hangingPunct="0">
              <a:defRPr sz="2400">
                <a:solidFill>
                  <a:schemeClr val="tx1"/>
                </a:solidFill>
                <a:latin typeface="Times New Roman" panose="02020603050405020304" pitchFamily="18" charset="0"/>
              </a:defRPr>
            </a:lvl4pPr>
            <a:lvl5pPr marL="2057400" indent="-228600" eaLnBrk="0" hangingPunct="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spcBef>
                <a:spcPct val="50000"/>
              </a:spcBef>
            </a:pPr>
            <a:r>
              <a:rPr lang="en-US" altLang="en-US" sz="2000">
                <a:solidFill>
                  <a:srgbClr val="FF0000"/>
                </a:solidFill>
              </a:rPr>
              <a:t>This is correct</a:t>
            </a:r>
            <a:r>
              <a:rPr lang="en-US" altLang="en-US">
                <a:solidFill>
                  <a:srgbClr val="FF0000"/>
                </a:solidFill>
              </a:rPr>
              <a:t>:</a:t>
            </a:r>
          </a:p>
          <a:p>
            <a:pPr eaLnBrk="1" hangingPunct="1">
              <a:lnSpc>
                <a:spcPct val="120000"/>
              </a:lnSpc>
              <a:spcBef>
                <a:spcPct val="50000"/>
              </a:spcBef>
            </a:pPr>
            <a:r>
              <a:rPr lang="en-US" altLang="en-US">
                <a:solidFill>
                  <a:srgbClr val="FF0000"/>
                </a:solidFill>
              </a:rPr>
              <a:t>SELECT * FROM Persons WHERE FirstName='Tove'</a:t>
            </a:r>
            <a:endParaRPr lang="sk-SK" altLang="en-US">
              <a:solidFill>
                <a:srgbClr val="FF0000"/>
              </a:solidFill>
            </a:endParaRPr>
          </a:p>
          <a:p>
            <a:pPr eaLnBrk="1" hangingPunct="1">
              <a:lnSpc>
                <a:spcPct val="120000"/>
              </a:lnSpc>
              <a:spcBef>
                <a:spcPct val="50000"/>
              </a:spcBef>
            </a:pPr>
            <a:r>
              <a:rPr lang="en-US" altLang="en-US" sz="2000">
                <a:solidFill>
                  <a:srgbClr val="7030A0"/>
                </a:solidFill>
              </a:rPr>
              <a:t>This is</a:t>
            </a:r>
            <a:r>
              <a:rPr lang="en-US" altLang="en-US">
                <a:solidFill>
                  <a:srgbClr val="7030A0"/>
                </a:solidFill>
              </a:rPr>
              <a:t> </a:t>
            </a:r>
            <a:r>
              <a:rPr lang="en-US" altLang="en-US" sz="2000">
                <a:solidFill>
                  <a:srgbClr val="7030A0"/>
                </a:solidFill>
              </a:rPr>
              <a:t>wrong:</a:t>
            </a:r>
          </a:p>
          <a:p>
            <a:pPr eaLnBrk="1" hangingPunct="1">
              <a:spcBef>
                <a:spcPct val="50000"/>
              </a:spcBef>
            </a:pPr>
            <a:r>
              <a:rPr lang="en-US" altLang="en-US">
                <a:solidFill>
                  <a:srgbClr val="7030A0"/>
                </a:solidFill>
              </a:rPr>
              <a:t>SELECT * FROM Persons WHERE FirstName=Tove</a:t>
            </a:r>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Rectangle 2">
            <a:extLst>
              <a:ext uri="{FF2B5EF4-FFF2-40B4-BE49-F238E27FC236}">
                <a16:creationId xmlns:a16="http://schemas.microsoft.com/office/drawing/2014/main" id="{9D8F57E4-CEB5-6076-1B98-F54B232F242D}"/>
              </a:ext>
            </a:extLst>
          </p:cNvPr>
          <p:cNvSpPr>
            <a:spLocks noGrp="1" noChangeArrowheads="1"/>
          </p:cNvSpPr>
          <p:nvPr>
            <p:ph type="title"/>
          </p:nvPr>
        </p:nvSpPr>
        <p:spPr>
          <a:xfrm>
            <a:off x="1981200" y="1143001"/>
            <a:ext cx="8229600" cy="677108"/>
          </a:xfrm>
        </p:spPr>
        <p:txBody>
          <a:bodyPr/>
          <a:lstStyle/>
          <a:p>
            <a:pPr eaLnBrk="1" hangingPunct="1"/>
            <a:r>
              <a:rPr lang="en-US" altLang="en-US"/>
              <a:t>The LIKE Condition </a:t>
            </a:r>
          </a:p>
        </p:txBody>
      </p:sp>
      <p:sp>
        <p:nvSpPr>
          <p:cNvPr id="23555" name="Rectangle 3">
            <a:extLst>
              <a:ext uri="{FF2B5EF4-FFF2-40B4-BE49-F238E27FC236}">
                <a16:creationId xmlns:a16="http://schemas.microsoft.com/office/drawing/2014/main" id="{CB708804-7584-4484-6FFF-73BBFB002EBC}"/>
              </a:ext>
            </a:extLst>
          </p:cNvPr>
          <p:cNvSpPr>
            <a:spLocks noChangeArrowheads="1"/>
          </p:cNvSpPr>
          <p:nvPr/>
        </p:nvSpPr>
        <p:spPr bwMode="auto">
          <a:xfrm>
            <a:off x="2133600" y="1752601"/>
            <a:ext cx="7924800" cy="83099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2400">
                <a:solidFill>
                  <a:schemeClr val="tx1"/>
                </a:solidFill>
                <a:latin typeface="Times New Roman" panose="02020603050405020304" pitchFamily="18" charset="0"/>
              </a:defRPr>
            </a:lvl1pPr>
            <a:lvl2pPr marL="742950" indent="-285750" eaLnBrk="0" hangingPunct="0">
              <a:defRPr sz="2400">
                <a:solidFill>
                  <a:schemeClr val="tx1"/>
                </a:solidFill>
                <a:latin typeface="Times New Roman" panose="02020603050405020304" pitchFamily="18" charset="0"/>
              </a:defRPr>
            </a:lvl2pPr>
            <a:lvl3pPr marL="1143000" indent="-228600" eaLnBrk="0" hangingPunct="0">
              <a:defRPr sz="2400">
                <a:solidFill>
                  <a:schemeClr val="tx1"/>
                </a:solidFill>
                <a:latin typeface="Times New Roman" panose="02020603050405020304" pitchFamily="18" charset="0"/>
              </a:defRPr>
            </a:lvl3pPr>
            <a:lvl4pPr marL="1600200" indent="-228600" eaLnBrk="0" hangingPunct="0">
              <a:defRPr sz="2400">
                <a:solidFill>
                  <a:schemeClr val="tx1"/>
                </a:solidFill>
                <a:latin typeface="Times New Roman" panose="02020603050405020304" pitchFamily="18" charset="0"/>
              </a:defRPr>
            </a:lvl4pPr>
            <a:lvl5pPr marL="2057400" indent="-228600" eaLnBrk="0" hangingPunct="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spcBef>
                <a:spcPct val="50000"/>
              </a:spcBef>
            </a:pPr>
            <a:r>
              <a:rPr lang="en-US" altLang="en-US"/>
              <a:t>The LIKE condition is used to specify a search for a pattern in a column. </a:t>
            </a:r>
          </a:p>
        </p:txBody>
      </p:sp>
      <p:sp>
        <p:nvSpPr>
          <p:cNvPr id="23556" name="Rectangle 17">
            <a:extLst>
              <a:ext uri="{FF2B5EF4-FFF2-40B4-BE49-F238E27FC236}">
                <a16:creationId xmlns:a16="http://schemas.microsoft.com/office/drawing/2014/main" id="{9EEC3BC0-9637-B17B-7AE2-D0E105E0171B}"/>
              </a:ext>
            </a:extLst>
          </p:cNvPr>
          <p:cNvSpPr>
            <a:spLocks noChangeArrowheads="1"/>
          </p:cNvSpPr>
          <p:nvPr/>
        </p:nvSpPr>
        <p:spPr bwMode="auto">
          <a:xfrm>
            <a:off x="3810000" y="2652714"/>
            <a:ext cx="4572000" cy="13604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2400">
                <a:solidFill>
                  <a:schemeClr val="tx1"/>
                </a:solidFill>
                <a:latin typeface="Times New Roman" panose="02020603050405020304" pitchFamily="18" charset="0"/>
              </a:defRPr>
            </a:lvl1pPr>
            <a:lvl2pPr marL="742950" indent="-285750" eaLnBrk="0" hangingPunct="0">
              <a:defRPr sz="2400">
                <a:solidFill>
                  <a:schemeClr val="tx1"/>
                </a:solidFill>
                <a:latin typeface="Times New Roman" panose="02020603050405020304" pitchFamily="18" charset="0"/>
              </a:defRPr>
            </a:lvl2pPr>
            <a:lvl3pPr marL="1143000" indent="-228600" eaLnBrk="0" hangingPunct="0">
              <a:defRPr sz="2400">
                <a:solidFill>
                  <a:schemeClr val="tx1"/>
                </a:solidFill>
                <a:latin typeface="Times New Roman" panose="02020603050405020304" pitchFamily="18" charset="0"/>
              </a:defRPr>
            </a:lvl3pPr>
            <a:lvl4pPr marL="1600200" indent="-228600" eaLnBrk="0" hangingPunct="0">
              <a:defRPr sz="2400">
                <a:solidFill>
                  <a:schemeClr val="tx1"/>
                </a:solidFill>
                <a:latin typeface="Times New Roman" panose="02020603050405020304" pitchFamily="18" charset="0"/>
              </a:defRPr>
            </a:lvl4pPr>
            <a:lvl5pPr marL="2057400" indent="-228600" eaLnBrk="0" hangingPunct="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spcBef>
                <a:spcPct val="50000"/>
              </a:spcBef>
            </a:pPr>
            <a:r>
              <a:rPr lang="en-US" altLang="en-US" sz="2000" i="1"/>
              <a:t>Syntax</a:t>
            </a:r>
          </a:p>
          <a:p>
            <a:pPr eaLnBrk="1" hangingPunct="1">
              <a:lnSpc>
                <a:spcPct val="80000"/>
              </a:lnSpc>
              <a:spcBef>
                <a:spcPct val="50000"/>
              </a:spcBef>
            </a:pPr>
            <a:r>
              <a:rPr lang="en-US" altLang="en-US" b="1">
                <a:solidFill>
                  <a:srgbClr val="FF0000"/>
                </a:solidFill>
              </a:rPr>
              <a:t>SELECT column FROM table</a:t>
            </a:r>
          </a:p>
          <a:p>
            <a:pPr eaLnBrk="1" hangingPunct="1">
              <a:lnSpc>
                <a:spcPct val="80000"/>
              </a:lnSpc>
              <a:spcBef>
                <a:spcPct val="50000"/>
              </a:spcBef>
            </a:pPr>
            <a:r>
              <a:rPr lang="en-US" altLang="en-US" b="1">
                <a:solidFill>
                  <a:srgbClr val="FF0000"/>
                </a:solidFill>
              </a:rPr>
              <a:t>WHERE column LIKE pattern</a:t>
            </a:r>
            <a:r>
              <a:rPr lang="en-US" altLang="en-US">
                <a:solidFill>
                  <a:srgbClr val="FF0000"/>
                </a:solidFill>
              </a:rPr>
              <a:t> </a:t>
            </a:r>
          </a:p>
        </p:txBody>
      </p:sp>
      <p:sp>
        <p:nvSpPr>
          <p:cNvPr id="23557" name="Rectangle 18">
            <a:extLst>
              <a:ext uri="{FF2B5EF4-FFF2-40B4-BE49-F238E27FC236}">
                <a16:creationId xmlns:a16="http://schemas.microsoft.com/office/drawing/2014/main" id="{88DDC11C-850C-33DE-AAD2-320575446450}"/>
              </a:ext>
            </a:extLst>
          </p:cNvPr>
          <p:cNvSpPr>
            <a:spLocks noChangeArrowheads="1"/>
          </p:cNvSpPr>
          <p:nvPr/>
        </p:nvSpPr>
        <p:spPr bwMode="auto">
          <a:xfrm>
            <a:off x="2286000" y="4724401"/>
            <a:ext cx="7696200" cy="83099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2400">
                <a:solidFill>
                  <a:schemeClr val="tx1"/>
                </a:solidFill>
                <a:latin typeface="Times New Roman" panose="02020603050405020304" pitchFamily="18" charset="0"/>
              </a:defRPr>
            </a:lvl1pPr>
            <a:lvl2pPr marL="742950" indent="-285750" eaLnBrk="0" hangingPunct="0">
              <a:defRPr sz="2400">
                <a:solidFill>
                  <a:schemeClr val="tx1"/>
                </a:solidFill>
                <a:latin typeface="Times New Roman" panose="02020603050405020304" pitchFamily="18" charset="0"/>
              </a:defRPr>
            </a:lvl2pPr>
            <a:lvl3pPr marL="1143000" indent="-228600" eaLnBrk="0" hangingPunct="0">
              <a:defRPr sz="2400">
                <a:solidFill>
                  <a:schemeClr val="tx1"/>
                </a:solidFill>
                <a:latin typeface="Times New Roman" panose="02020603050405020304" pitchFamily="18" charset="0"/>
              </a:defRPr>
            </a:lvl3pPr>
            <a:lvl4pPr marL="1600200" indent="-228600" eaLnBrk="0" hangingPunct="0">
              <a:defRPr sz="2400">
                <a:solidFill>
                  <a:schemeClr val="tx1"/>
                </a:solidFill>
                <a:latin typeface="Times New Roman" panose="02020603050405020304" pitchFamily="18" charset="0"/>
              </a:defRPr>
            </a:lvl4pPr>
            <a:lvl5pPr marL="2057400" indent="-228600" eaLnBrk="0" hangingPunct="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spcBef>
                <a:spcPct val="50000"/>
              </a:spcBef>
            </a:pPr>
            <a:r>
              <a:rPr lang="en-US" altLang="en-US"/>
              <a:t>A "%" sign can be used to define wildcards (missing letters in the pattern) both before and after the pattern.</a:t>
            </a:r>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Rectangle 2">
            <a:extLst>
              <a:ext uri="{FF2B5EF4-FFF2-40B4-BE49-F238E27FC236}">
                <a16:creationId xmlns:a16="http://schemas.microsoft.com/office/drawing/2014/main" id="{6630E47E-B578-E814-96AE-959084E5D937}"/>
              </a:ext>
            </a:extLst>
          </p:cNvPr>
          <p:cNvSpPr>
            <a:spLocks noGrp="1" noChangeArrowheads="1"/>
          </p:cNvSpPr>
          <p:nvPr>
            <p:ph type="title"/>
          </p:nvPr>
        </p:nvSpPr>
        <p:spPr>
          <a:xfrm>
            <a:off x="1981200" y="1143001"/>
            <a:ext cx="8229600" cy="677108"/>
          </a:xfrm>
        </p:spPr>
        <p:txBody>
          <a:bodyPr/>
          <a:lstStyle/>
          <a:p>
            <a:pPr eaLnBrk="1" hangingPunct="1"/>
            <a:r>
              <a:rPr lang="en-US" altLang="en-US"/>
              <a:t>Using LIKE</a:t>
            </a:r>
          </a:p>
        </p:txBody>
      </p:sp>
      <p:sp>
        <p:nvSpPr>
          <p:cNvPr id="24579" name="Rectangle 4">
            <a:extLst>
              <a:ext uri="{FF2B5EF4-FFF2-40B4-BE49-F238E27FC236}">
                <a16:creationId xmlns:a16="http://schemas.microsoft.com/office/drawing/2014/main" id="{2A95FFDA-D451-0DBC-F965-6902FB2A49D1}"/>
              </a:ext>
            </a:extLst>
          </p:cNvPr>
          <p:cNvSpPr>
            <a:spLocks noChangeArrowheads="1"/>
          </p:cNvSpPr>
          <p:nvPr/>
        </p:nvSpPr>
        <p:spPr bwMode="auto">
          <a:xfrm>
            <a:off x="2057400" y="1905001"/>
            <a:ext cx="8229600" cy="45243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2400">
                <a:solidFill>
                  <a:schemeClr val="tx1"/>
                </a:solidFill>
                <a:latin typeface="Times New Roman" panose="02020603050405020304" pitchFamily="18" charset="0"/>
              </a:defRPr>
            </a:lvl1pPr>
            <a:lvl2pPr marL="742950" indent="-285750" eaLnBrk="0" hangingPunct="0">
              <a:defRPr sz="2400">
                <a:solidFill>
                  <a:schemeClr val="tx1"/>
                </a:solidFill>
                <a:latin typeface="Times New Roman" panose="02020603050405020304" pitchFamily="18" charset="0"/>
              </a:defRPr>
            </a:lvl2pPr>
            <a:lvl3pPr marL="1143000" indent="-228600" eaLnBrk="0" hangingPunct="0">
              <a:defRPr sz="2400">
                <a:solidFill>
                  <a:schemeClr val="tx1"/>
                </a:solidFill>
                <a:latin typeface="Times New Roman" panose="02020603050405020304" pitchFamily="18" charset="0"/>
              </a:defRPr>
            </a:lvl3pPr>
            <a:lvl4pPr marL="1600200" indent="-228600" eaLnBrk="0" hangingPunct="0">
              <a:defRPr sz="2400">
                <a:solidFill>
                  <a:schemeClr val="tx1"/>
                </a:solidFill>
                <a:latin typeface="Times New Roman" panose="02020603050405020304" pitchFamily="18" charset="0"/>
              </a:defRPr>
            </a:lvl4pPr>
            <a:lvl5pPr marL="2057400" indent="-228600" eaLnBrk="0" hangingPunct="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spcBef>
                <a:spcPct val="50000"/>
              </a:spcBef>
            </a:pPr>
            <a:r>
              <a:rPr lang="en-US" altLang="en-US"/>
              <a:t>The following SQL statement will return persons with first names that start with an 'O':</a:t>
            </a:r>
          </a:p>
          <a:p>
            <a:pPr eaLnBrk="1" hangingPunct="1">
              <a:spcBef>
                <a:spcPct val="50000"/>
              </a:spcBef>
            </a:pPr>
            <a:r>
              <a:rPr lang="sk-SK" altLang="en-US"/>
              <a:t>	</a:t>
            </a:r>
            <a:r>
              <a:rPr lang="en-US" altLang="en-US">
                <a:solidFill>
                  <a:srgbClr val="FF0000"/>
                </a:solidFill>
              </a:rPr>
              <a:t>SELECT * FROM Persons</a:t>
            </a:r>
          </a:p>
          <a:p>
            <a:pPr eaLnBrk="1" hangingPunct="1">
              <a:spcBef>
                <a:spcPct val="50000"/>
              </a:spcBef>
            </a:pPr>
            <a:r>
              <a:rPr lang="sk-SK" altLang="en-US">
                <a:solidFill>
                  <a:srgbClr val="FF0000"/>
                </a:solidFill>
              </a:rPr>
              <a:t>	</a:t>
            </a:r>
            <a:r>
              <a:rPr lang="en-US" altLang="en-US">
                <a:solidFill>
                  <a:srgbClr val="FF0000"/>
                </a:solidFill>
              </a:rPr>
              <a:t>WHERE FirstName LIKE 'O%'</a:t>
            </a:r>
            <a:r>
              <a:rPr lang="en-US" altLang="en-US"/>
              <a:t> </a:t>
            </a:r>
          </a:p>
          <a:p>
            <a:pPr eaLnBrk="1" hangingPunct="1">
              <a:spcBef>
                <a:spcPct val="50000"/>
              </a:spcBef>
            </a:pPr>
            <a:endParaRPr lang="en-US" altLang="en-US"/>
          </a:p>
          <a:p>
            <a:pPr eaLnBrk="1" hangingPunct="1">
              <a:spcBef>
                <a:spcPct val="50000"/>
              </a:spcBef>
            </a:pPr>
            <a:r>
              <a:rPr lang="en-US" altLang="en-US"/>
              <a:t>The following SQL statement will return persons with first names that end with an 'a':</a:t>
            </a:r>
          </a:p>
          <a:p>
            <a:pPr eaLnBrk="1" hangingPunct="1">
              <a:spcBef>
                <a:spcPct val="50000"/>
              </a:spcBef>
            </a:pPr>
            <a:r>
              <a:rPr lang="sk-SK" altLang="en-US"/>
              <a:t>	</a:t>
            </a:r>
            <a:r>
              <a:rPr lang="en-US" altLang="en-US">
                <a:solidFill>
                  <a:srgbClr val="FF0000"/>
                </a:solidFill>
              </a:rPr>
              <a:t>SELECT * FROM Persons</a:t>
            </a:r>
          </a:p>
          <a:p>
            <a:pPr eaLnBrk="1" hangingPunct="1">
              <a:spcBef>
                <a:spcPct val="50000"/>
              </a:spcBef>
            </a:pPr>
            <a:r>
              <a:rPr lang="sk-SK" altLang="en-US">
                <a:solidFill>
                  <a:srgbClr val="FF0000"/>
                </a:solidFill>
              </a:rPr>
              <a:t>	</a:t>
            </a:r>
            <a:r>
              <a:rPr lang="en-US" altLang="en-US">
                <a:solidFill>
                  <a:srgbClr val="FF0000"/>
                </a:solidFill>
              </a:rPr>
              <a:t>WHERE FirstName LIKE '%a' </a:t>
            </a:r>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Rectangle 2">
            <a:extLst>
              <a:ext uri="{FF2B5EF4-FFF2-40B4-BE49-F238E27FC236}">
                <a16:creationId xmlns:a16="http://schemas.microsoft.com/office/drawing/2014/main" id="{CD0A6A1A-8BB5-8641-D014-1DCCB85566AA}"/>
              </a:ext>
            </a:extLst>
          </p:cNvPr>
          <p:cNvSpPr>
            <a:spLocks noGrp="1" noChangeArrowheads="1"/>
          </p:cNvSpPr>
          <p:nvPr>
            <p:ph type="title"/>
          </p:nvPr>
        </p:nvSpPr>
        <p:spPr>
          <a:xfrm>
            <a:off x="1981200" y="1143000"/>
            <a:ext cx="8229600" cy="677108"/>
          </a:xfrm>
        </p:spPr>
        <p:txBody>
          <a:bodyPr/>
          <a:lstStyle/>
          <a:p>
            <a:pPr eaLnBrk="1" hangingPunct="1"/>
            <a:r>
              <a:rPr lang="en-US" altLang="en-US"/>
              <a:t>Using LIKE</a:t>
            </a:r>
            <a:r>
              <a:rPr lang="sk-SK" altLang="en-US"/>
              <a:t> </a:t>
            </a:r>
            <a:r>
              <a:rPr lang="sk-SK" altLang="en-US" sz="2400"/>
              <a:t>2</a:t>
            </a:r>
            <a:endParaRPr lang="en-US" altLang="en-US" sz="2400"/>
          </a:p>
        </p:txBody>
      </p:sp>
      <p:sp>
        <p:nvSpPr>
          <p:cNvPr id="25603" name="Rectangle 3">
            <a:extLst>
              <a:ext uri="{FF2B5EF4-FFF2-40B4-BE49-F238E27FC236}">
                <a16:creationId xmlns:a16="http://schemas.microsoft.com/office/drawing/2014/main" id="{C1744A30-E86F-44FF-2E07-243035F147D4}"/>
              </a:ext>
            </a:extLst>
          </p:cNvPr>
          <p:cNvSpPr>
            <a:spLocks noChangeArrowheads="1"/>
          </p:cNvSpPr>
          <p:nvPr/>
        </p:nvSpPr>
        <p:spPr bwMode="auto">
          <a:xfrm>
            <a:off x="2057400" y="1905000"/>
            <a:ext cx="8229600" cy="19383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2400">
                <a:solidFill>
                  <a:schemeClr val="tx1"/>
                </a:solidFill>
                <a:latin typeface="Times New Roman" panose="02020603050405020304" pitchFamily="18" charset="0"/>
              </a:defRPr>
            </a:lvl1pPr>
            <a:lvl2pPr marL="742950" indent="-285750" eaLnBrk="0" hangingPunct="0">
              <a:defRPr sz="2400">
                <a:solidFill>
                  <a:schemeClr val="tx1"/>
                </a:solidFill>
                <a:latin typeface="Times New Roman" panose="02020603050405020304" pitchFamily="18" charset="0"/>
              </a:defRPr>
            </a:lvl2pPr>
            <a:lvl3pPr marL="1143000" indent="-228600" eaLnBrk="0" hangingPunct="0">
              <a:defRPr sz="2400">
                <a:solidFill>
                  <a:schemeClr val="tx1"/>
                </a:solidFill>
                <a:latin typeface="Times New Roman" panose="02020603050405020304" pitchFamily="18" charset="0"/>
              </a:defRPr>
            </a:lvl3pPr>
            <a:lvl4pPr marL="1600200" indent="-228600" eaLnBrk="0" hangingPunct="0">
              <a:defRPr sz="2400">
                <a:solidFill>
                  <a:schemeClr val="tx1"/>
                </a:solidFill>
                <a:latin typeface="Times New Roman" panose="02020603050405020304" pitchFamily="18" charset="0"/>
              </a:defRPr>
            </a:lvl4pPr>
            <a:lvl5pPr marL="2057400" indent="-228600" eaLnBrk="0" hangingPunct="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spcBef>
                <a:spcPct val="50000"/>
              </a:spcBef>
            </a:pPr>
            <a:r>
              <a:rPr lang="en-US" altLang="en-US"/>
              <a:t>The following SQL statement will return persons with first names that contain the pattern 'la':</a:t>
            </a:r>
          </a:p>
          <a:p>
            <a:pPr eaLnBrk="1" hangingPunct="1">
              <a:spcBef>
                <a:spcPct val="50000"/>
              </a:spcBef>
            </a:pPr>
            <a:r>
              <a:rPr lang="sk-SK" altLang="en-US"/>
              <a:t>	</a:t>
            </a:r>
            <a:r>
              <a:rPr lang="en-US" altLang="en-US">
                <a:solidFill>
                  <a:srgbClr val="FF0000"/>
                </a:solidFill>
              </a:rPr>
              <a:t>SELECT * FROM Persons</a:t>
            </a:r>
          </a:p>
          <a:p>
            <a:pPr eaLnBrk="1" hangingPunct="1">
              <a:spcBef>
                <a:spcPct val="50000"/>
              </a:spcBef>
            </a:pPr>
            <a:r>
              <a:rPr lang="sk-SK" altLang="en-US">
                <a:solidFill>
                  <a:srgbClr val="FF0000"/>
                </a:solidFill>
              </a:rPr>
              <a:t>	</a:t>
            </a:r>
            <a:r>
              <a:rPr lang="en-US" altLang="en-US">
                <a:solidFill>
                  <a:srgbClr val="FF0000"/>
                </a:solidFill>
              </a:rPr>
              <a:t>WHERE FirstName LIKE '%la%' </a:t>
            </a:r>
          </a:p>
        </p:txBody>
      </p:sp>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Rectangle 2">
            <a:extLst>
              <a:ext uri="{FF2B5EF4-FFF2-40B4-BE49-F238E27FC236}">
                <a16:creationId xmlns:a16="http://schemas.microsoft.com/office/drawing/2014/main" id="{52B8E0FE-C22E-DAEA-8F8D-D7B7ADC053E3}"/>
              </a:ext>
            </a:extLst>
          </p:cNvPr>
          <p:cNvSpPr>
            <a:spLocks noGrp="1" noChangeArrowheads="1"/>
          </p:cNvSpPr>
          <p:nvPr>
            <p:ph type="title"/>
          </p:nvPr>
        </p:nvSpPr>
        <p:spPr>
          <a:xfrm>
            <a:off x="2209800" y="2438400"/>
            <a:ext cx="7772400" cy="677108"/>
          </a:xfrm>
        </p:spPr>
        <p:txBody>
          <a:bodyPr/>
          <a:lstStyle/>
          <a:p>
            <a:pPr eaLnBrk="1" hangingPunct="1"/>
            <a:r>
              <a:rPr lang="en-US" altLang="en-US"/>
              <a:t>SQL The INSERT INTO Statement</a:t>
            </a:r>
          </a:p>
        </p:txBody>
      </p:sp>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Rectangle 2">
            <a:extLst>
              <a:ext uri="{FF2B5EF4-FFF2-40B4-BE49-F238E27FC236}">
                <a16:creationId xmlns:a16="http://schemas.microsoft.com/office/drawing/2014/main" id="{5CE94FD5-A45D-E393-64C9-8A074F9880BF}"/>
              </a:ext>
            </a:extLst>
          </p:cNvPr>
          <p:cNvSpPr>
            <a:spLocks noGrp="1" noChangeArrowheads="1"/>
          </p:cNvSpPr>
          <p:nvPr>
            <p:ph type="title"/>
          </p:nvPr>
        </p:nvSpPr>
        <p:spPr>
          <a:xfrm>
            <a:off x="1981200" y="1143001"/>
            <a:ext cx="8229600" cy="677108"/>
          </a:xfrm>
        </p:spPr>
        <p:txBody>
          <a:bodyPr/>
          <a:lstStyle/>
          <a:p>
            <a:pPr eaLnBrk="1" hangingPunct="1"/>
            <a:r>
              <a:rPr lang="en-US" altLang="en-US"/>
              <a:t>The INSERT INTO Statement</a:t>
            </a:r>
          </a:p>
        </p:txBody>
      </p:sp>
      <p:sp>
        <p:nvSpPr>
          <p:cNvPr id="27651" name="Rectangle 4">
            <a:extLst>
              <a:ext uri="{FF2B5EF4-FFF2-40B4-BE49-F238E27FC236}">
                <a16:creationId xmlns:a16="http://schemas.microsoft.com/office/drawing/2014/main" id="{6C5E1288-E931-5790-2F49-CB0BCD367215}"/>
              </a:ext>
            </a:extLst>
          </p:cNvPr>
          <p:cNvSpPr>
            <a:spLocks noChangeArrowheads="1"/>
          </p:cNvSpPr>
          <p:nvPr/>
        </p:nvSpPr>
        <p:spPr bwMode="auto">
          <a:xfrm>
            <a:off x="2209800" y="1828801"/>
            <a:ext cx="7696200" cy="83099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2400">
                <a:solidFill>
                  <a:schemeClr val="tx1"/>
                </a:solidFill>
                <a:latin typeface="Times New Roman" panose="02020603050405020304" pitchFamily="18" charset="0"/>
              </a:defRPr>
            </a:lvl1pPr>
            <a:lvl2pPr marL="742950" indent="-285750" eaLnBrk="0" hangingPunct="0">
              <a:defRPr sz="2400">
                <a:solidFill>
                  <a:schemeClr val="tx1"/>
                </a:solidFill>
                <a:latin typeface="Times New Roman" panose="02020603050405020304" pitchFamily="18" charset="0"/>
              </a:defRPr>
            </a:lvl2pPr>
            <a:lvl3pPr marL="1143000" indent="-228600" eaLnBrk="0" hangingPunct="0">
              <a:defRPr sz="2400">
                <a:solidFill>
                  <a:schemeClr val="tx1"/>
                </a:solidFill>
                <a:latin typeface="Times New Roman" panose="02020603050405020304" pitchFamily="18" charset="0"/>
              </a:defRPr>
            </a:lvl3pPr>
            <a:lvl4pPr marL="1600200" indent="-228600" eaLnBrk="0" hangingPunct="0">
              <a:defRPr sz="2400">
                <a:solidFill>
                  <a:schemeClr val="tx1"/>
                </a:solidFill>
                <a:latin typeface="Times New Roman" panose="02020603050405020304" pitchFamily="18" charset="0"/>
              </a:defRPr>
            </a:lvl4pPr>
            <a:lvl5pPr marL="2057400" indent="-228600" eaLnBrk="0" hangingPunct="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spcBef>
                <a:spcPct val="50000"/>
              </a:spcBef>
            </a:pPr>
            <a:r>
              <a:rPr lang="en-US" altLang="en-US"/>
              <a:t>The INSERT INTO statement is used to insert new rows into a table.</a:t>
            </a:r>
          </a:p>
        </p:txBody>
      </p:sp>
      <p:sp>
        <p:nvSpPr>
          <p:cNvPr id="27652" name="Rectangle 5">
            <a:extLst>
              <a:ext uri="{FF2B5EF4-FFF2-40B4-BE49-F238E27FC236}">
                <a16:creationId xmlns:a16="http://schemas.microsoft.com/office/drawing/2014/main" id="{230990F6-6180-E4FA-D8A0-201F1E3D5ED7}"/>
              </a:ext>
            </a:extLst>
          </p:cNvPr>
          <p:cNvSpPr>
            <a:spLocks noChangeArrowheads="1"/>
          </p:cNvSpPr>
          <p:nvPr/>
        </p:nvSpPr>
        <p:spPr bwMode="auto">
          <a:xfrm>
            <a:off x="3810000" y="2652713"/>
            <a:ext cx="4572000" cy="136037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2400">
                <a:solidFill>
                  <a:schemeClr val="tx1"/>
                </a:solidFill>
                <a:latin typeface="Times New Roman" panose="02020603050405020304" pitchFamily="18" charset="0"/>
              </a:defRPr>
            </a:lvl1pPr>
            <a:lvl2pPr marL="742950" indent="-285750" eaLnBrk="0" hangingPunct="0">
              <a:defRPr sz="2400">
                <a:solidFill>
                  <a:schemeClr val="tx1"/>
                </a:solidFill>
                <a:latin typeface="Times New Roman" panose="02020603050405020304" pitchFamily="18" charset="0"/>
              </a:defRPr>
            </a:lvl2pPr>
            <a:lvl3pPr marL="1143000" indent="-228600" eaLnBrk="0" hangingPunct="0">
              <a:defRPr sz="2400">
                <a:solidFill>
                  <a:schemeClr val="tx1"/>
                </a:solidFill>
                <a:latin typeface="Times New Roman" panose="02020603050405020304" pitchFamily="18" charset="0"/>
              </a:defRPr>
            </a:lvl3pPr>
            <a:lvl4pPr marL="1600200" indent="-228600" eaLnBrk="0" hangingPunct="0">
              <a:defRPr sz="2400">
                <a:solidFill>
                  <a:schemeClr val="tx1"/>
                </a:solidFill>
                <a:latin typeface="Times New Roman" panose="02020603050405020304" pitchFamily="18" charset="0"/>
              </a:defRPr>
            </a:lvl4pPr>
            <a:lvl5pPr marL="2057400" indent="-228600" eaLnBrk="0" hangingPunct="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spcBef>
                <a:spcPct val="50000"/>
              </a:spcBef>
            </a:pPr>
            <a:r>
              <a:rPr lang="en-US" altLang="en-US" sz="2000" i="1"/>
              <a:t>Syntax</a:t>
            </a:r>
          </a:p>
          <a:p>
            <a:pPr eaLnBrk="1" hangingPunct="1">
              <a:lnSpc>
                <a:spcPct val="80000"/>
              </a:lnSpc>
              <a:spcBef>
                <a:spcPct val="50000"/>
              </a:spcBef>
            </a:pPr>
            <a:r>
              <a:rPr lang="en-US" altLang="en-US" b="1"/>
              <a:t>INSERT INTO table_name</a:t>
            </a:r>
          </a:p>
          <a:p>
            <a:pPr eaLnBrk="1" hangingPunct="1">
              <a:lnSpc>
                <a:spcPct val="80000"/>
              </a:lnSpc>
              <a:spcBef>
                <a:spcPct val="50000"/>
              </a:spcBef>
            </a:pPr>
            <a:r>
              <a:rPr lang="en-US" altLang="en-US" b="1"/>
              <a:t>VALUES (value1, value2,....) </a:t>
            </a:r>
          </a:p>
        </p:txBody>
      </p:sp>
      <p:sp>
        <p:nvSpPr>
          <p:cNvPr id="27653" name="Rectangle 6">
            <a:extLst>
              <a:ext uri="{FF2B5EF4-FFF2-40B4-BE49-F238E27FC236}">
                <a16:creationId xmlns:a16="http://schemas.microsoft.com/office/drawing/2014/main" id="{15CA5C2E-9B6B-6A4B-C61E-615C846F0E9B}"/>
              </a:ext>
            </a:extLst>
          </p:cNvPr>
          <p:cNvSpPr>
            <a:spLocks noChangeArrowheads="1"/>
          </p:cNvSpPr>
          <p:nvPr/>
        </p:nvSpPr>
        <p:spPr bwMode="auto">
          <a:xfrm>
            <a:off x="2133600" y="4495800"/>
            <a:ext cx="8077200" cy="179126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2400">
                <a:solidFill>
                  <a:schemeClr val="tx1"/>
                </a:solidFill>
                <a:latin typeface="Times New Roman" panose="02020603050405020304" pitchFamily="18" charset="0"/>
              </a:defRPr>
            </a:lvl1pPr>
            <a:lvl2pPr marL="742950" indent="-285750" eaLnBrk="0" hangingPunct="0">
              <a:defRPr sz="2400">
                <a:solidFill>
                  <a:schemeClr val="tx1"/>
                </a:solidFill>
                <a:latin typeface="Times New Roman" panose="02020603050405020304" pitchFamily="18" charset="0"/>
              </a:defRPr>
            </a:lvl2pPr>
            <a:lvl3pPr marL="1143000" indent="-228600" eaLnBrk="0" hangingPunct="0">
              <a:defRPr sz="2400">
                <a:solidFill>
                  <a:schemeClr val="tx1"/>
                </a:solidFill>
                <a:latin typeface="Times New Roman" panose="02020603050405020304" pitchFamily="18" charset="0"/>
              </a:defRPr>
            </a:lvl3pPr>
            <a:lvl4pPr marL="1600200" indent="-228600" eaLnBrk="0" hangingPunct="0">
              <a:defRPr sz="2400">
                <a:solidFill>
                  <a:schemeClr val="tx1"/>
                </a:solidFill>
                <a:latin typeface="Times New Roman" panose="02020603050405020304" pitchFamily="18" charset="0"/>
              </a:defRPr>
            </a:lvl4pPr>
            <a:lvl5pPr marL="2057400" indent="-228600" eaLnBrk="0" hangingPunct="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lnSpc>
                <a:spcPct val="90000"/>
              </a:lnSpc>
              <a:spcBef>
                <a:spcPct val="50000"/>
              </a:spcBef>
            </a:pPr>
            <a:r>
              <a:rPr lang="en-US" altLang="en-US"/>
              <a:t>You can also specify the columns for which you want to insert data:</a:t>
            </a:r>
          </a:p>
          <a:p>
            <a:pPr eaLnBrk="1" hangingPunct="1">
              <a:lnSpc>
                <a:spcPct val="90000"/>
              </a:lnSpc>
              <a:spcBef>
                <a:spcPct val="50000"/>
              </a:spcBef>
            </a:pPr>
            <a:r>
              <a:rPr lang="sk-SK" altLang="en-US" b="1"/>
              <a:t>	</a:t>
            </a:r>
            <a:r>
              <a:rPr lang="en-US" altLang="en-US" b="1"/>
              <a:t>INSERT INTO table_name (column1, column2,...)</a:t>
            </a:r>
          </a:p>
          <a:p>
            <a:pPr eaLnBrk="1" hangingPunct="1">
              <a:lnSpc>
                <a:spcPct val="90000"/>
              </a:lnSpc>
              <a:spcBef>
                <a:spcPct val="50000"/>
              </a:spcBef>
            </a:pPr>
            <a:r>
              <a:rPr lang="sk-SK" altLang="en-US" b="1"/>
              <a:t>	</a:t>
            </a:r>
            <a:r>
              <a:rPr lang="en-US" altLang="en-US" b="1"/>
              <a:t>VALUES (value1, value2,....)</a:t>
            </a:r>
            <a:r>
              <a:rPr lang="en-US" altLang="en-US"/>
              <a:t> </a:t>
            </a:r>
          </a:p>
        </p:txBody>
      </p:sp>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Rectangle 2">
            <a:extLst>
              <a:ext uri="{FF2B5EF4-FFF2-40B4-BE49-F238E27FC236}">
                <a16:creationId xmlns:a16="http://schemas.microsoft.com/office/drawing/2014/main" id="{A13BDA48-6432-79D6-D678-D25AE29B59C7}"/>
              </a:ext>
            </a:extLst>
          </p:cNvPr>
          <p:cNvSpPr>
            <a:spLocks noGrp="1" noChangeArrowheads="1"/>
          </p:cNvSpPr>
          <p:nvPr>
            <p:ph type="title"/>
          </p:nvPr>
        </p:nvSpPr>
        <p:spPr>
          <a:xfrm>
            <a:off x="1981200" y="914401"/>
            <a:ext cx="8229600" cy="677108"/>
          </a:xfrm>
        </p:spPr>
        <p:txBody>
          <a:bodyPr/>
          <a:lstStyle/>
          <a:p>
            <a:pPr eaLnBrk="1" hangingPunct="1"/>
            <a:r>
              <a:rPr lang="en-US" altLang="en-US"/>
              <a:t>Insert a New Row</a:t>
            </a:r>
          </a:p>
        </p:txBody>
      </p:sp>
      <p:grpSp>
        <p:nvGrpSpPr>
          <p:cNvPr id="28675" name="Group 37">
            <a:extLst>
              <a:ext uri="{FF2B5EF4-FFF2-40B4-BE49-F238E27FC236}">
                <a16:creationId xmlns:a16="http://schemas.microsoft.com/office/drawing/2014/main" id="{DE586BD5-1856-62DE-A1AE-2319F11687F1}"/>
              </a:ext>
            </a:extLst>
          </p:cNvPr>
          <p:cNvGrpSpPr>
            <a:grpSpLocks/>
          </p:cNvGrpSpPr>
          <p:nvPr/>
        </p:nvGrpSpPr>
        <p:grpSpPr bwMode="auto">
          <a:xfrm>
            <a:off x="3657600" y="1905000"/>
            <a:ext cx="5334000" cy="685800"/>
            <a:chOff x="-3" y="-3"/>
            <a:chExt cx="5769" cy="340"/>
          </a:xfrm>
        </p:grpSpPr>
        <p:sp>
          <p:nvSpPr>
            <p:cNvPr id="28724" name="Rectangle 3">
              <a:extLst>
                <a:ext uri="{FF2B5EF4-FFF2-40B4-BE49-F238E27FC236}">
                  <a16:creationId xmlns:a16="http://schemas.microsoft.com/office/drawing/2014/main" id="{16B76589-9E64-BF5F-C5B8-4B5A6446DBDD}"/>
                </a:ext>
              </a:extLst>
            </p:cNvPr>
            <p:cNvSpPr>
              <a:spLocks noChangeArrowheads="1"/>
            </p:cNvSpPr>
            <p:nvPr/>
          </p:nvSpPr>
          <p:spPr bwMode="auto">
            <a:xfrm>
              <a:off x="0" y="0"/>
              <a:ext cx="2756" cy="22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2400">
                  <a:solidFill>
                    <a:schemeClr val="tx1"/>
                  </a:solidFill>
                  <a:latin typeface="Times New Roman" panose="02020603050405020304" pitchFamily="18" charset="0"/>
                </a:defRPr>
              </a:lvl1pPr>
              <a:lvl2pPr marL="742950" indent="-285750" eaLnBrk="0" hangingPunct="0">
                <a:defRPr sz="2400">
                  <a:solidFill>
                    <a:schemeClr val="tx1"/>
                  </a:solidFill>
                  <a:latin typeface="Times New Roman" panose="02020603050405020304" pitchFamily="18" charset="0"/>
                </a:defRPr>
              </a:lvl2pPr>
              <a:lvl3pPr marL="1143000" indent="-228600" eaLnBrk="0" hangingPunct="0">
                <a:defRPr sz="2400">
                  <a:solidFill>
                    <a:schemeClr val="tx1"/>
                  </a:solidFill>
                  <a:latin typeface="Times New Roman" panose="02020603050405020304" pitchFamily="18" charset="0"/>
                </a:defRPr>
              </a:lvl3pPr>
              <a:lvl4pPr marL="1600200" indent="-228600" eaLnBrk="0" hangingPunct="0">
                <a:defRPr sz="2400">
                  <a:solidFill>
                    <a:schemeClr val="tx1"/>
                  </a:solidFill>
                  <a:latin typeface="Times New Roman" panose="02020603050405020304" pitchFamily="18" charset="0"/>
                </a:defRPr>
              </a:lvl4pPr>
              <a:lvl5pPr marL="2057400" indent="-228600" eaLnBrk="0" hangingPunct="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a:p>
          </p:txBody>
        </p:sp>
        <p:grpSp>
          <p:nvGrpSpPr>
            <p:cNvPr id="28725" name="Group 36">
              <a:extLst>
                <a:ext uri="{FF2B5EF4-FFF2-40B4-BE49-F238E27FC236}">
                  <a16:creationId xmlns:a16="http://schemas.microsoft.com/office/drawing/2014/main" id="{44B56499-9511-FEA5-31B4-2BFAB645E64F}"/>
                </a:ext>
              </a:extLst>
            </p:cNvPr>
            <p:cNvGrpSpPr>
              <a:grpSpLocks/>
            </p:cNvGrpSpPr>
            <p:nvPr/>
          </p:nvGrpSpPr>
          <p:grpSpPr bwMode="auto">
            <a:xfrm>
              <a:off x="-3" y="-3"/>
              <a:ext cx="5769" cy="340"/>
              <a:chOff x="-3" y="-3"/>
              <a:chExt cx="5769" cy="340"/>
            </a:xfrm>
          </p:grpSpPr>
          <p:grpSp>
            <p:nvGrpSpPr>
              <p:cNvPr id="28726" name="Group 34">
                <a:extLst>
                  <a:ext uri="{FF2B5EF4-FFF2-40B4-BE49-F238E27FC236}">
                    <a16:creationId xmlns:a16="http://schemas.microsoft.com/office/drawing/2014/main" id="{E187C605-CEDA-7EF0-931C-F9E55316878C}"/>
                  </a:ext>
                </a:extLst>
              </p:cNvPr>
              <p:cNvGrpSpPr>
                <a:grpSpLocks/>
              </p:cNvGrpSpPr>
              <p:nvPr/>
            </p:nvGrpSpPr>
            <p:grpSpPr bwMode="auto">
              <a:xfrm>
                <a:off x="0" y="0"/>
                <a:ext cx="5763" cy="334"/>
                <a:chOff x="0" y="0"/>
                <a:chExt cx="5763" cy="334"/>
              </a:xfrm>
            </p:grpSpPr>
            <p:grpSp>
              <p:nvGrpSpPr>
                <p:cNvPr id="28728" name="Group 32">
                  <a:extLst>
                    <a:ext uri="{FF2B5EF4-FFF2-40B4-BE49-F238E27FC236}">
                      <a16:creationId xmlns:a16="http://schemas.microsoft.com/office/drawing/2014/main" id="{05603600-0953-C10F-2E7C-6743E8BA097C}"/>
                    </a:ext>
                  </a:extLst>
                </p:cNvPr>
                <p:cNvGrpSpPr>
                  <a:grpSpLocks/>
                </p:cNvGrpSpPr>
                <p:nvPr/>
              </p:nvGrpSpPr>
              <p:grpSpPr bwMode="auto">
                <a:xfrm>
                  <a:off x="0" y="0"/>
                  <a:ext cx="5763" cy="334"/>
                  <a:chOff x="-3" y="-3"/>
                  <a:chExt cx="5763" cy="334"/>
                </a:xfrm>
              </p:grpSpPr>
              <p:sp>
                <p:nvSpPr>
                  <p:cNvPr id="28730" name="Rectangle 4">
                    <a:extLst>
                      <a:ext uri="{FF2B5EF4-FFF2-40B4-BE49-F238E27FC236}">
                        <a16:creationId xmlns:a16="http://schemas.microsoft.com/office/drawing/2014/main" id="{84949DD3-302E-D4F5-B791-C7FBF67C4130}"/>
                      </a:ext>
                    </a:extLst>
                  </p:cNvPr>
                  <p:cNvSpPr>
                    <a:spLocks noChangeArrowheads="1"/>
                  </p:cNvSpPr>
                  <p:nvPr/>
                </p:nvSpPr>
                <p:spPr bwMode="auto">
                  <a:xfrm>
                    <a:off x="0" y="0"/>
                    <a:ext cx="0" cy="229"/>
                  </a:xfrm>
                  <a:prstGeom prst="rect">
                    <a:avLst/>
                  </a:prstGeom>
                  <a:solidFill>
                    <a:srgbClr val="F1F1F1"/>
                  </a:solidFill>
                  <a:ln>
                    <a:noFill/>
                  </a:ln>
                  <a:extLs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2400">
                        <a:solidFill>
                          <a:schemeClr val="tx1"/>
                        </a:solidFill>
                        <a:latin typeface="Times New Roman" panose="02020603050405020304" pitchFamily="18" charset="0"/>
                      </a:defRPr>
                    </a:lvl1pPr>
                    <a:lvl2pPr marL="742950" indent="-285750" eaLnBrk="0" hangingPunct="0">
                      <a:defRPr sz="2400">
                        <a:solidFill>
                          <a:schemeClr val="tx1"/>
                        </a:solidFill>
                        <a:latin typeface="Times New Roman" panose="02020603050405020304" pitchFamily="18" charset="0"/>
                      </a:defRPr>
                    </a:lvl2pPr>
                    <a:lvl3pPr marL="1143000" indent="-228600" eaLnBrk="0" hangingPunct="0">
                      <a:defRPr sz="2400">
                        <a:solidFill>
                          <a:schemeClr val="tx1"/>
                        </a:solidFill>
                        <a:latin typeface="Times New Roman" panose="02020603050405020304" pitchFamily="18" charset="0"/>
                      </a:defRPr>
                    </a:lvl3pPr>
                    <a:lvl4pPr marL="1600200" indent="-228600" eaLnBrk="0" hangingPunct="0">
                      <a:defRPr sz="2400">
                        <a:solidFill>
                          <a:schemeClr val="tx1"/>
                        </a:solidFill>
                        <a:latin typeface="Times New Roman" panose="02020603050405020304" pitchFamily="18" charset="0"/>
                      </a:defRPr>
                    </a:lvl4pPr>
                    <a:lvl5pPr marL="2057400" indent="-228600" eaLnBrk="0" hangingPunct="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a:p>
                </p:txBody>
              </p:sp>
              <p:grpSp>
                <p:nvGrpSpPr>
                  <p:cNvPr id="28731" name="Group 31">
                    <a:extLst>
                      <a:ext uri="{FF2B5EF4-FFF2-40B4-BE49-F238E27FC236}">
                        <a16:creationId xmlns:a16="http://schemas.microsoft.com/office/drawing/2014/main" id="{9989CD0F-A233-1EAC-4AB3-CE4B8C24343C}"/>
                      </a:ext>
                    </a:extLst>
                  </p:cNvPr>
                  <p:cNvGrpSpPr>
                    <a:grpSpLocks/>
                  </p:cNvGrpSpPr>
                  <p:nvPr/>
                </p:nvGrpSpPr>
                <p:grpSpPr bwMode="auto">
                  <a:xfrm>
                    <a:off x="-3" y="-3"/>
                    <a:ext cx="5763" cy="334"/>
                    <a:chOff x="-3" y="-3"/>
                    <a:chExt cx="5763" cy="334"/>
                  </a:xfrm>
                </p:grpSpPr>
                <p:grpSp>
                  <p:nvGrpSpPr>
                    <p:cNvPr id="28732" name="Group 29">
                      <a:extLst>
                        <a:ext uri="{FF2B5EF4-FFF2-40B4-BE49-F238E27FC236}">
                          <a16:creationId xmlns:a16="http://schemas.microsoft.com/office/drawing/2014/main" id="{94ED76A8-5572-EE4E-592C-1306B74A324E}"/>
                        </a:ext>
                      </a:extLst>
                    </p:cNvPr>
                    <p:cNvGrpSpPr>
                      <a:grpSpLocks/>
                    </p:cNvGrpSpPr>
                    <p:nvPr/>
                  </p:nvGrpSpPr>
                  <p:grpSpPr bwMode="auto">
                    <a:xfrm>
                      <a:off x="0" y="0"/>
                      <a:ext cx="5757" cy="328"/>
                      <a:chOff x="0" y="0"/>
                      <a:chExt cx="5757" cy="328"/>
                    </a:xfrm>
                  </p:grpSpPr>
                  <p:grpSp>
                    <p:nvGrpSpPr>
                      <p:cNvPr id="28734" name="Group 14">
                        <a:extLst>
                          <a:ext uri="{FF2B5EF4-FFF2-40B4-BE49-F238E27FC236}">
                            <a16:creationId xmlns:a16="http://schemas.microsoft.com/office/drawing/2014/main" id="{FA66AD9D-FA36-F4F6-E471-6ED13C6CA3FC}"/>
                          </a:ext>
                        </a:extLst>
                      </p:cNvPr>
                      <p:cNvGrpSpPr>
                        <a:grpSpLocks/>
                      </p:cNvGrpSpPr>
                      <p:nvPr/>
                    </p:nvGrpSpPr>
                    <p:grpSpPr bwMode="auto">
                      <a:xfrm>
                        <a:off x="0" y="0"/>
                        <a:ext cx="1498" cy="164"/>
                        <a:chOff x="0" y="0"/>
                        <a:chExt cx="1498" cy="164"/>
                      </a:xfrm>
                    </p:grpSpPr>
                    <p:sp>
                      <p:nvSpPr>
                        <p:cNvPr id="28756" name="Rectangle 5">
                          <a:extLst>
                            <a:ext uri="{FF2B5EF4-FFF2-40B4-BE49-F238E27FC236}">
                              <a16:creationId xmlns:a16="http://schemas.microsoft.com/office/drawing/2014/main" id="{292AB477-75D2-39B8-0F03-B8A200C41967}"/>
                            </a:ext>
                          </a:extLst>
                        </p:cNvPr>
                        <p:cNvSpPr>
                          <a:spLocks noChangeArrowheads="1"/>
                        </p:cNvSpPr>
                        <p:nvPr/>
                      </p:nvSpPr>
                      <p:spPr bwMode="auto">
                        <a:xfrm>
                          <a:off x="0" y="0"/>
                          <a:ext cx="1498" cy="164"/>
                        </a:xfrm>
                        <a:prstGeom prst="rect">
                          <a:avLst/>
                        </a:prstGeom>
                        <a:solidFill>
                          <a:srgbClr val="F1F1F1"/>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Times New Roman" panose="02020603050405020304" pitchFamily="18" charset="0"/>
                            </a:defRPr>
                          </a:lvl1pPr>
                          <a:lvl2pPr marL="742950" indent="-285750" eaLnBrk="0" hangingPunct="0">
                            <a:defRPr sz="2400">
                              <a:solidFill>
                                <a:schemeClr val="tx1"/>
                              </a:solidFill>
                              <a:latin typeface="Times New Roman" panose="02020603050405020304" pitchFamily="18" charset="0"/>
                            </a:defRPr>
                          </a:lvl2pPr>
                          <a:lvl3pPr marL="1143000" indent="-228600" eaLnBrk="0" hangingPunct="0">
                            <a:defRPr sz="2400">
                              <a:solidFill>
                                <a:schemeClr val="tx1"/>
                              </a:solidFill>
                              <a:latin typeface="Times New Roman" panose="02020603050405020304" pitchFamily="18" charset="0"/>
                            </a:defRPr>
                          </a:lvl3pPr>
                          <a:lvl4pPr marL="1600200" indent="-228600" eaLnBrk="0" hangingPunct="0">
                            <a:defRPr sz="2400">
                              <a:solidFill>
                                <a:schemeClr val="tx1"/>
                              </a:solidFill>
                              <a:latin typeface="Times New Roman" panose="02020603050405020304" pitchFamily="18" charset="0"/>
                            </a:defRPr>
                          </a:lvl4pPr>
                          <a:lvl5pPr marL="2057400" indent="-228600" eaLnBrk="0" hangingPunct="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r>
                            <a:rPr lang="en-US" altLang="en-US" sz="1100" b="1">
                              <a:solidFill>
                                <a:srgbClr val="000000"/>
                              </a:solidFill>
                              <a:latin typeface="Verdana" panose="020B0604030504040204" pitchFamily="34" charset="0"/>
                            </a:rPr>
                            <a:t>LastName</a:t>
                          </a:r>
                          <a:endParaRPr lang="en-US" altLang="en-US"/>
                        </a:p>
                      </p:txBody>
                    </p:sp>
                    <p:sp>
                      <p:nvSpPr>
                        <p:cNvPr id="28757" name="Rectangle 13">
                          <a:extLst>
                            <a:ext uri="{FF2B5EF4-FFF2-40B4-BE49-F238E27FC236}">
                              <a16:creationId xmlns:a16="http://schemas.microsoft.com/office/drawing/2014/main" id="{70CDDBA2-5A00-A5DE-841D-F8E412D9EEAA}"/>
                            </a:ext>
                          </a:extLst>
                        </p:cNvPr>
                        <p:cNvSpPr>
                          <a:spLocks noChangeArrowheads="1"/>
                        </p:cNvSpPr>
                        <p:nvPr/>
                      </p:nvSpPr>
                      <p:spPr bwMode="auto">
                        <a:xfrm>
                          <a:off x="0" y="0"/>
                          <a:ext cx="1498" cy="164"/>
                        </a:xfrm>
                        <a:prstGeom prst="rect">
                          <a:avLst/>
                        </a:prstGeom>
                        <a:noFill/>
                        <a:ln w="7">
                          <a:solidFill>
                            <a:srgbClr val="A0A0A0"/>
                          </a:solidFill>
                          <a:miter lim="800000"/>
                          <a:headEnd/>
                          <a:tailEnd/>
                        </a:ln>
                        <a:extLst>
                          <a:ext uri="{909E8E84-426E-40DD-AFC4-6F175D3DCCD1}">
                            <a14:hiddenFill xmlns:a14="http://schemas.microsoft.com/office/drawing/2010/main">
                              <a:solidFill>
                                <a:srgbClr val="FFFFFF"/>
                              </a:solidFill>
                            </a14:hiddenFill>
                          </a:ext>
                        </a:extLst>
                      </p:spPr>
                      <p:txBody>
                        <a:bodyPr/>
                        <a:lstStyle>
                          <a:lvl1pPr eaLnBrk="0" hangingPunct="0">
                            <a:defRPr sz="2400">
                              <a:solidFill>
                                <a:schemeClr val="tx1"/>
                              </a:solidFill>
                              <a:latin typeface="Times New Roman" panose="02020603050405020304" pitchFamily="18" charset="0"/>
                            </a:defRPr>
                          </a:lvl1pPr>
                          <a:lvl2pPr marL="742950" indent="-285750" eaLnBrk="0" hangingPunct="0">
                            <a:defRPr sz="2400">
                              <a:solidFill>
                                <a:schemeClr val="tx1"/>
                              </a:solidFill>
                              <a:latin typeface="Times New Roman" panose="02020603050405020304" pitchFamily="18" charset="0"/>
                            </a:defRPr>
                          </a:lvl2pPr>
                          <a:lvl3pPr marL="1143000" indent="-228600" eaLnBrk="0" hangingPunct="0">
                            <a:defRPr sz="2400">
                              <a:solidFill>
                                <a:schemeClr val="tx1"/>
                              </a:solidFill>
                              <a:latin typeface="Times New Roman" panose="02020603050405020304" pitchFamily="18" charset="0"/>
                            </a:defRPr>
                          </a:lvl3pPr>
                          <a:lvl4pPr marL="1600200" indent="-228600" eaLnBrk="0" hangingPunct="0">
                            <a:defRPr sz="2400">
                              <a:solidFill>
                                <a:schemeClr val="tx1"/>
                              </a:solidFill>
                              <a:latin typeface="Times New Roman" panose="02020603050405020304" pitchFamily="18" charset="0"/>
                            </a:defRPr>
                          </a:lvl4pPr>
                          <a:lvl5pPr marL="2057400" indent="-228600" eaLnBrk="0" hangingPunct="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a:p>
                      </p:txBody>
                    </p:sp>
                  </p:grpSp>
                  <p:grpSp>
                    <p:nvGrpSpPr>
                      <p:cNvPr id="28735" name="Group 16">
                        <a:extLst>
                          <a:ext uri="{FF2B5EF4-FFF2-40B4-BE49-F238E27FC236}">
                            <a16:creationId xmlns:a16="http://schemas.microsoft.com/office/drawing/2014/main" id="{C4DE9A85-92D9-7111-DCAC-EC4426A2DC42}"/>
                          </a:ext>
                        </a:extLst>
                      </p:cNvPr>
                      <p:cNvGrpSpPr>
                        <a:grpSpLocks/>
                      </p:cNvGrpSpPr>
                      <p:nvPr/>
                    </p:nvGrpSpPr>
                    <p:grpSpPr bwMode="auto">
                      <a:xfrm>
                        <a:off x="1498" y="0"/>
                        <a:ext cx="1537" cy="164"/>
                        <a:chOff x="1498" y="0"/>
                        <a:chExt cx="1537" cy="164"/>
                      </a:xfrm>
                    </p:grpSpPr>
                    <p:sp>
                      <p:nvSpPr>
                        <p:cNvPr id="28754" name="Rectangle 6">
                          <a:extLst>
                            <a:ext uri="{FF2B5EF4-FFF2-40B4-BE49-F238E27FC236}">
                              <a16:creationId xmlns:a16="http://schemas.microsoft.com/office/drawing/2014/main" id="{6F260ED6-924C-9D47-F962-C9529F594730}"/>
                            </a:ext>
                          </a:extLst>
                        </p:cNvPr>
                        <p:cNvSpPr>
                          <a:spLocks noChangeArrowheads="1"/>
                        </p:cNvSpPr>
                        <p:nvPr/>
                      </p:nvSpPr>
                      <p:spPr bwMode="auto">
                        <a:xfrm>
                          <a:off x="1498" y="0"/>
                          <a:ext cx="1537" cy="164"/>
                        </a:xfrm>
                        <a:prstGeom prst="rect">
                          <a:avLst/>
                        </a:prstGeom>
                        <a:solidFill>
                          <a:srgbClr val="F1F1F1"/>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Times New Roman" panose="02020603050405020304" pitchFamily="18" charset="0"/>
                            </a:defRPr>
                          </a:lvl1pPr>
                          <a:lvl2pPr marL="742950" indent="-285750" eaLnBrk="0" hangingPunct="0">
                            <a:defRPr sz="2400">
                              <a:solidFill>
                                <a:schemeClr val="tx1"/>
                              </a:solidFill>
                              <a:latin typeface="Times New Roman" panose="02020603050405020304" pitchFamily="18" charset="0"/>
                            </a:defRPr>
                          </a:lvl2pPr>
                          <a:lvl3pPr marL="1143000" indent="-228600" eaLnBrk="0" hangingPunct="0">
                            <a:defRPr sz="2400">
                              <a:solidFill>
                                <a:schemeClr val="tx1"/>
                              </a:solidFill>
                              <a:latin typeface="Times New Roman" panose="02020603050405020304" pitchFamily="18" charset="0"/>
                            </a:defRPr>
                          </a:lvl3pPr>
                          <a:lvl4pPr marL="1600200" indent="-228600" eaLnBrk="0" hangingPunct="0">
                            <a:defRPr sz="2400">
                              <a:solidFill>
                                <a:schemeClr val="tx1"/>
                              </a:solidFill>
                              <a:latin typeface="Times New Roman" panose="02020603050405020304" pitchFamily="18" charset="0"/>
                            </a:defRPr>
                          </a:lvl4pPr>
                          <a:lvl5pPr marL="2057400" indent="-228600" eaLnBrk="0" hangingPunct="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r>
                            <a:rPr lang="en-US" altLang="en-US" sz="1100" b="1">
                              <a:solidFill>
                                <a:srgbClr val="000000"/>
                              </a:solidFill>
                              <a:latin typeface="Verdana" panose="020B0604030504040204" pitchFamily="34" charset="0"/>
                            </a:rPr>
                            <a:t>FirstName</a:t>
                          </a:r>
                          <a:endParaRPr lang="en-US" altLang="en-US"/>
                        </a:p>
                      </p:txBody>
                    </p:sp>
                    <p:sp>
                      <p:nvSpPr>
                        <p:cNvPr id="28755" name="Rectangle 15">
                          <a:extLst>
                            <a:ext uri="{FF2B5EF4-FFF2-40B4-BE49-F238E27FC236}">
                              <a16:creationId xmlns:a16="http://schemas.microsoft.com/office/drawing/2014/main" id="{6B566EEB-9C27-D311-9F51-6D7909FF088C}"/>
                            </a:ext>
                          </a:extLst>
                        </p:cNvPr>
                        <p:cNvSpPr>
                          <a:spLocks noChangeArrowheads="1"/>
                        </p:cNvSpPr>
                        <p:nvPr/>
                      </p:nvSpPr>
                      <p:spPr bwMode="auto">
                        <a:xfrm>
                          <a:off x="1498" y="0"/>
                          <a:ext cx="1537" cy="164"/>
                        </a:xfrm>
                        <a:prstGeom prst="rect">
                          <a:avLst/>
                        </a:prstGeom>
                        <a:noFill/>
                        <a:ln w="7">
                          <a:solidFill>
                            <a:srgbClr val="A0A0A0"/>
                          </a:solidFill>
                          <a:miter lim="800000"/>
                          <a:headEnd/>
                          <a:tailEnd/>
                        </a:ln>
                        <a:extLst>
                          <a:ext uri="{909E8E84-426E-40DD-AFC4-6F175D3DCCD1}">
                            <a14:hiddenFill xmlns:a14="http://schemas.microsoft.com/office/drawing/2010/main">
                              <a:solidFill>
                                <a:srgbClr val="FFFFFF"/>
                              </a:solidFill>
                            </a14:hiddenFill>
                          </a:ext>
                        </a:extLst>
                      </p:spPr>
                      <p:txBody>
                        <a:bodyPr/>
                        <a:lstStyle>
                          <a:lvl1pPr eaLnBrk="0" hangingPunct="0">
                            <a:defRPr sz="2400">
                              <a:solidFill>
                                <a:schemeClr val="tx1"/>
                              </a:solidFill>
                              <a:latin typeface="Times New Roman" panose="02020603050405020304" pitchFamily="18" charset="0"/>
                            </a:defRPr>
                          </a:lvl1pPr>
                          <a:lvl2pPr marL="742950" indent="-285750" eaLnBrk="0" hangingPunct="0">
                            <a:defRPr sz="2400">
                              <a:solidFill>
                                <a:schemeClr val="tx1"/>
                              </a:solidFill>
                              <a:latin typeface="Times New Roman" panose="02020603050405020304" pitchFamily="18" charset="0"/>
                            </a:defRPr>
                          </a:lvl2pPr>
                          <a:lvl3pPr marL="1143000" indent="-228600" eaLnBrk="0" hangingPunct="0">
                            <a:defRPr sz="2400">
                              <a:solidFill>
                                <a:schemeClr val="tx1"/>
                              </a:solidFill>
                              <a:latin typeface="Times New Roman" panose="02020603050405020304" pitchFamily="18" charset="0"/>
                            </a:defRPr>
                          </a:lvl3pPr>
                          <a:lvl4pPr marL="1600200" indent="-228600" eaLnBrk="0" hangingPunct="0">
                            <a:defRPr sz="2400">
                              <a:solidFill>
                                <a:schemeClr val="tx1"/>
                              </a:solidFill>
                              <a:latin typeface="Times New Roman" panose="02020603050405020304" pitchFamily="18" charset="0"/>
                            </a:defRPr>
                          </a:lvl4pPr>
                          <a:lvl5pPr marL="2057400" indent="-228600" eaLnBrk="0" hangingPunct="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a:p>
                      </p:txBody>
                    </p:sp>
                  </p:grpSp>
                  <p:grpSp>
                    <p:nvGrpSpPr>
                      <p:cNvPr id="28736" name="Group 18">
                        <a:extLst>
                          <a:ext uri="{FF2B5EF4-FFF2-40B4-BE49-F238E27FC236}">
                            <a16:creationId xmlns:a16="http://schemas.microsoft.com/office/drawing/2014/main" id="{F572DEC8-2623-3358-5E56-CBA0E892491C}"/>
                          </a:ext>
                        </a:extLst>
                      </p:cNvPr>
                      <p:cNvGrpSpPr>
                        <a:grpSpLocks/>
                      </p:cNvGrpSpPr>
                      <p:nvPr/>
                    </p:nvGrpSpPr>
                    <p:grpSpPr bwMode="auto">
                      <a:xfrm>
                        <a:off x="3035" y="0"/>
                        <a:ext cx="1318" cy="164"/>
                        <a:chOff x="3035" y="0"/>
                        <a:chExt cx="1318" cy="164"/>
                      </a:xfrm>
                    </p:grpSpPr>
                    <p:sp>
                      <p:nvSpPr>
                        <p:cNvPr id="28752" name="Rectangle 7">
                          <a:extLst>
                            <a:ext uri="{FF2B5EF4-FFF2-40B4-BE49-F238E27FC236}">
                              <a16:creationId xmlns:a16="http://schemas.microsoft.com/office/drawing/2014/main" id="{9E8F6BC0-1066-4605-0E24-5AA5C419603A}"/>
                            </a:ext>
                          </a:extLst>
                        </p:cNvPr>
                        <p:cNvSpPr>
                          <a:spLocks noChangeArrowheads="1"/>
                        </p:cNvSpPr>
                        <p:nvPr/>
                      </p:nvSpPr>
                      <p:spPr bwMode="auto">
                        <a:xfrm>
                          <a:off x="3035" y="0"/>
                          <a:ext cx="1318" cy="164"/>
                        </a:xfrm>
                        <a:prstGeom prst="rect">
                          <a:avLst/>
                        </a:prstGeom>
                        <a:solidFill>
                          <a:srgbClr val="F1F1F1"/>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Times New Roman" panose="02020603050405020304" pitchFamily="18" charset="0"/>
                            </a:defRPr>
                          </a:lvl1pPr>
                          <a:lvl2pPr marL="742950" indent="-285750" eaLnBrk="0" hangingPunct="0">
                            <a:defRPr sz="2400">
                              <a:solidFill>
                                <a:schemeClr val="tx1"/>
                              </a:solidFill>
                              <a:latin typeface="Times New Roman" panose="02020603050405020304" pitchFamily="18" charset="0"/>
                            </a:defRPr>
                          </a:lvl2pPr>
                          <a:lvl3pPr marL="1143000" indent="-228600" eaLnBrk="0" hangingPunct="0">
                            <a:defRPr sz="2400">
                              <a:solidFill>
                                <a:schemeClr val="tx1"/>
                              </a:solidFill>
                              <a:latin typeface="Times New Roman" panose="02020603050405020304" pitchFamily="18" charset="0"/>
                            </a:defRPr>
                          </a:lvl3pPr>
                          <a:lvl4pPr marL="1600200" indent="-228600" eaLnBrk="0" hangingPunct="0">
                            <a:defRPr sz="2400">
                              <a:solidFill>
                                <a:schemeClr val="tx1"/>
                              </a:solidFill>
                              <a:latin typeface="Times New Roman" panose="02020603050405020304" pitchFamily="18" charset="0"/>
                            </a:defRPr>
                          </a:lvl4pPr>
                          <a:lvl5pPr marL="2057400" indent="-228600" eaLnBrk="0" hangingPunct="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r>
                            <a:rPr lang="en-US" altLang="en-US" sz="1100" b="1">
                              <a:solidFill>
                                <a:srgbClr val="000000"/>
                              </a:solidFill>
                              <a:latin typeface="Verdana" panose="020B0604030504040204" pitchFamily="34" charset="0"/>
                            </a:rPr>
                            <a:t>Address</a:t>
                          </a:r>
                          <a:endParaRPr lang="en-US" altLang="en-US"/>
                        </a:p>
                      </p:txBody>
                    </p:sp>
                    <p:sp>
                      <p:nvSpPr>
                        <p:cNvPr id="28753" name="Rectangle 17">
                          <a:extLst>
                            <a:ext uri="{FF2B5EF4-FFF2-40B4-BE49-F238E27FC236}">
                              <a16:creationId xmlns:a16="http://schemas.microsoft.com/office/drawing/2014/main" id="{DB16CCB2-30A4-E17C-CB4C-2724D4123A50}"/>
                            </a:ext>
                          </a:extLst>
                        </p:cNvPr>
                        <p:cNvSpPr>
                          <a:spLocks noChangeArrowheads="1"/>
                        </p:cNvSpPr>
                        <p:nvPr/>
                      </p:nvSpPr>
                      <p:spPr bwMode="auto">
                        <a:xfrm>
                          <a:off x="3035" y="0"/>
                          <a:ext cx="1318" cy="164"/>
                        </a:xfrm>
                        <a:prstGeom prst="rect">
                          <a:avLst/>
                        </a:prstGeom>
                        <a:noFill/>
                        <a:ln w="7">
                          <a:solidFill>
                            <a:srgbClr val="A0A0A0"/>
                          </a:solidFill>
                          <a:miter lim="800000"/>
                          <a:headEnd/>
                          <a:tailEnd/>
                        </a:ln>
                        <a:extLst>
                          <a:ext uri="{909E8E84-426E-40DD-AFC4-6F175D3DCCD1}">
                            <a14:hiddenFill xmlns:a14="http://schemas.microsoft.com/office/drawing/2010/main">
                              <a:solidFill>
                                <a:srgbClr val="FFFFFF"/>
                              </a:solidFill>
                            </a14:hiddenFill>
                          </a:ext>
                        </a:extLst>
                      </p:spPr>
                      <p:txBody>
                        <a:bodyPr/>
                        <a:lstStyle>
                          <a:lvl1pPr eaLnBrk="0" hangingPunct="0">
                            <a:defRPr sz="2400">
                              <a:solidFill>
                                <a:schemeClr val="tx1"/>
                              </a:solidFill>
                              <a:latin typeface="Times New Roman" panose="02020603050405020304" pitchFamily="18" charset="0"/>
                            </a:defRPr>
                          </a:lvl1pPr>
                          <a:lvl2pPr marL="742950" indent="-285750" eaLnBrk="0" hangingPunct="0">
                            <a:defRPr sz="2400">
                              <a:solidFill>
                                <a:schemeClr val="tx1"/>
                              </a:solidFill>
                              <a:latin typeface="Times New Roman" panose="02020603050405020304" pitchFamily="18" charset="0"/>
                            </a:defRPr>
                          </a:lvl2pPr>
                          <a:lvl3pPr marL="1143000" indent="-228600" eaLnBrk="0" hangingPunct="0">
                            <a:defRPr sz="2400">
                              <a:solidFill>
                                <a:schemeClr val="tx1"/>
                              </a:solidFill>
                              <a:latin typeface="Times New Roman" panose="02020603050405020304" pitchFamily="18" charset="0"/>
                            </a:defRPr>
                          </a:lvl3pPr>
                          <a:lvl4pPr marL="1600200" indent="-228600" eaLnBrk="0" hangingPunct="0">
                            <a:defRPr sz="2400">
                              <a:solidFill>
                                <a:schemeClr val="tx1"/>
                              </a:solidFill>
                              <a:latin typeface="Times New Roman" panose="02020603050405020304" pitchFamily="18" charset="0"/>
                            </a:defRPr>
                          </a:lvl4pPr>
                          <a:lvl5pPr marL="2057400" indent="-228600" eaLnBrk="0" hangingPunct="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a:p>
                      </p:txBody>
                    </p:sp>
                  </p:grpSp>
                  <p:grpSp>
                    <p:nvGrpSpPr>
                      <p:cNvPr id="28737" name="Group 20">
                        <a:extLst>
                          <a:ext uri="{FF2B5EF4-FFF2-40B4-BE49-F238E27FC236}">
                            <a16:creationId xmlns:a16="http://schemas.microsoft.com/office/drawing/2014/main" id="{D69D25ED-E48F-EFBB-05E4-53DA0B5FF87B}"/>
                          </a:ext>
                        </a:extLst>
                      </p:cNvPr>
                      <p:cNvGrpSpPr>
                        <a:grpSpLocks/>
                      </p:cNvGrpSpPr>
                      <p:nvPr/>
                    </p:nvGrpSpPr>
                    <p:grpSpPr bwMode="auto">
                      <a:xfrm>
                        <a:off x="4353" y="0"/>
                        <a:ext cx="1404" cy="164"/>
                        <a:chOff x="4353" y="0"/>
                        <a:chExt cx="1404" cy="164"/>
                      </a:xfrm>
                    </p:grpSpPr>
                    <p:sp>
                      <p:nvSpPr>
                        <p:cNvPr id="28750" name="Rectangle 8">
                          <a:extLst>
                            <a:ext uri="{FF2B5EF4-FFF2-40B4-BE49-F238E27FC236}">
                              <a16:creationId xmlns:a16="http://schemas.microsoft.com/office/drawing/2014/main" id="{465A8D03-9821-5140-823B-1B0304A9A5DF}"/>
                            </a:ext>
                          </a:extLst>
                        </p:cNvPr>
                        <p:cNvSpPr>
                          <a:spLocks noChangeArrowheads="1"/>
                        </p:cNvSpPr>
                        <p:nvPr/>
                      </p:nvSpPr>
                      <p:spPr bwMode="auto">
                        <a:xfrm>
                          <a:off x="4353" y="0"/>
                          <a:ext cx="1404" cy="164"/>
                        </a:xfrm>
                        <a:prstGeom prst="rect">
                          <a:avLst/>
                        </a:prstGeom>
                        <a:solidFill>
                          <a:srgbClr val="F1F1F1"/>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Times New Roman" panose="02020603050405020304" pitchFamily="18" charset="0"/>
                            </a:defRPr>
                          </a:lvl1pPr>
                          <a:lvl2pPr marL="742950" indent="-285750" eaLnBrk="0" hangingPunct="0">
                            <a:defRPr sz="2400">
                              <a:solidFill>
                                <a:schemeClr val="tx1"/>
                              </a:solidFill>
                              <a:latin typeface="Times New Roman" panose="02020603050405020304" pitchFamily="18" charset="0"/>
                            </a:defRPr>
                          </a:lvl2pPr>
                          <a:lvl3pPr marL="1143000" indent="-228600" eaLnBrk="0" hangingPunct="0">
                            <a:defRPr sz="2400">
                              <a:solidFill>
                                <a:schemeClr val="tx1"/>
                              </a:solidFill>
                              <a:latin typeface="Times New Roman" panose="02020603050405020304" pitchFamily="18" charset="0"/>
                            </a:defRPr>
                          </a:lvl3pPr>
                          <a:lvl4pPr marL="1600200" indent="-228600" eaLnBrk="0" hangingPunct="0">
                            <a:defRPr sz="2400">
                              <a:solidFill>
                                <a:schemeClr val="tx1"/>
                              </a:solidFill>
                              <a:latin typeface="Times New Roman" panose="02020603050405020304" pitchFamily="18" charset="0"/>
                            </a:defRPr>
                          </a:lvl4pPr>
                          <a:lvl5pPr marL="2057400" indent="-228600" eaLnBrk="0" hangingPunct="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r>
                            <a:rPr lang="en-US" altLang="en-US" sz="1100" b="1">
                              <a:solidFill>
                                <a:srgbClr val="000000"/>
                              </a:solidFill>
                              <a:latin typeface="Verdana" panose="020B0604030504040204" pitchFamily="34" charset="0"/>
                            </a:rPr>
                            <a:t>City</a:t>
                          </a:r>
                          <a:endParaRPr lang="en-US" altLang="en-US"/>
                        </a:p>
                      </p:txBody>
                    </p:sp>
                    <p:sp>
                      <p:nvSpPr>
                        <p:cNvPr id="28751" name="Rectangle 19">
                          <a:extLst>
                            <a:ext uri="{FF2B5EF4-FFF2-40B4-BE49-F238E27FC236}">
                              <a16:creationId xmlns:a16="http://schemas.microsoft.com/office/drawing/2014/main" id="{D3DF2B09-ADD9-C788-03A9-839B7A906901}"/>
                            </a:ext>
                          </a:extLst>
                        </p:cNvPr>
                        <p:cNvSpPr>
                          <a:spLocks noChangeArrowheads="1"/>
                        </p:cNvSpPr>
                        <p:nvPr/>
                      </p:nvSpPr>
                      <p:spPr bwMode="auto">
                        <a:xfrm>
                          <a:off x="4353" y="0"/>
                          <a:ext cx="1404" cy="164"/>
                        </a:xfrm>
                        <a:prstGeom prst="rect">
                          <a:avLst/>
                        </a:prstGeom>
                        <a:noFill/>
                        <a:ln w="7">
                          <a:solidFill>
                            <a:srgbClr val="A0A0A0"/>
                          </a:solidFill>
                          <a:miter lim="800000"/>
                          <a:headEnd/>
                          <a:tailEnd/>
                        </a:ln>
                        <a:extLst>
                          <a:ext uri="{909E8E84-426E-40DD-AFC4-6F175D3DCCD1}">
                            <a14:hiddenFill xmlns:a14="http://schemas.microsoft.com/office/drawing/2010/main">
                              <a:solidFill>
                                <a:srgbClr val="FFFFFF"/>
                              </a:solidFill>
                            </a14:hiddenFill>
                          </a:ext>
                        </a:extLst>
                      </p:spPr>
                      <p:txBody>
                        <a:bodyPr/>
                        <a:lstStyle>
                          <a:lvl1pPr eaLnBrk="0" hangingPunct="0">
                            <a:defRPr sz="2400">
                              <a:solidFill>
                                <a:schemeClr val="tx1"/>
                              </a:solidFill>
                              <a:latin typeface="Times New Roman" panose="02020603050405020304" pitchFamily="18" charset="0"/>
                            </a:defRPr>
                          </a:lvl1pPr>
                          <a:lvl2pPr marL="742950" indent="-285750" eaLnBrk="0" hangingPunct="0">
                            <a:defRPr sz="2400">
                              <a:solidFill>
                                <a:schemeClr val="tx1"/>
                              </a:solidFill>
                              <a:latin typeface="Times New Roman" panose="02020603050405020304" pitchFamily="18" charset="0"/>
                            </a:defRPr>
                          </a:lvl2pPr>
                          <a:lvl3pPr marL="1143000" indent="-228600" eaLnBrk="0" hangingPunct="0">
                            <a:defRPr sz="2400">
                              <a:solidFill>
                                <a:schemeClr val="tx1"/>
                              </a:solidFill>
                              <a:latin typeface="Times New Roman" panose="02020603050405020304" pitchFamily="18" charset="0"/>
                            </a:defRPr>
                          </a:lvl3pPr>
                          <a:lvl4pPr marL="1600200" indent="-228600" eaLnBrk="0" hangingPunct="0">
                            <a:defRPr sz="2400">
                              <a:solidFill>
                                <a:schemeClr val="tx1"/>
                              </a:solidFill>
                              <a:latin typeface="Times New Roman" panose="02020603050405020304" pitchFamily="18" charset="0"/>
                            </a:defRPr>
                          </a:lvl4pPr>
                          <a:lvl5pPr marL="2057400" indent="-228600" eaLnBrk="0" hangingPunct="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a:p>
                      </p:txBody>
                    </p:sp>
                  </p:grpSp>
                  <p:grpSp>
                    <p:nvGrpSpPr>
                      <p:cNvPr id="28738" name="Group 22">
                        <a:extLst>
                          <a:ext uri="{FF2B5EF4-FFF2-40B4-BE49-F238E27FC236}">
                            <a16:creationId xmlns:a16="http://schemas.microsoft.com/office/drawing/2014/main" id="{EC065E33-4F72-CC42-DBFC-6C5D61201043}"/>
                          </a:ext>
                        </a:extLst>
                      </p:cNvPr>
                      <p:cNvGrpSpPr>
                        <a:grpSpLocks/>
                      </p:cNvGrpSpPr>
                      <p:nvPr/>
                    </p:nvGrpSpPr>
                    <p:grpSpPr bwMode="auto">
                      <a:xfrm>
                        <a:off x="0" y="164"/>
                        <a:ext cx="1498" cy="164"/>
                        <a:chOff x="0" y="164"/>
                        <a:chExt cx="1498" cy="164"/>
                      </a:xfrm>
                    </p:grpSpPr>
                    <p:sp>
                      <p:nvSpPr>
                        <p:cNvPr id="28748" name="Rectangle 9">
                          <a:extLst>
                            <a:ext uri="{FF2B5EF4-FFF2-40B4-BE49-F238E27FC236}">
                              <a16:creationId xmlns:a16="http://schemas.microsoft.com/office/drawing/2014/main" id="{5CA2BF57-AE96-C8F3-086A-593DE9990D7D}"/>
                            </a:ext>
                          </a:extLst>
                        </p:cNvPr>
                        <p:cNvSpPr>
                          <a:spLocks noChangeArrowheads="1"/>
                        </p:cNvSpPr>
                        <p:nvPr/>
                      </p:nvSpPr>
                      <p:spPr bwMode="auto">
                        <a:xfrm>
                          <a:off x="0" y="164"/>
                          <a:ext cx="1498" cy="164"/>
                        </a:xfrm>
                        <a:prstGeom prst="rect">
                          <a:avLst/>
                        </a:prstGeom>
                        <a:solidFill>
                          <a:srgbClr val="F1F1F1"/>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Times New Roman" panose="02020603050405020304" pitchFamily="18" charset="0"/>
                            </a:defRPr>
                          </a:lvl1pPr>
                          <a:lvl2pPr marL="742950" indent="-285750" eaLnBrk="0" hangingPunct="0">
                            <a:defRPr sz="2400">
                              <a:solidFill>
                                <a:schemeClr val="tx1"/>
                              </a:solidFill>
                              <a:latin typeface="Times New Roman" panose="02020603050405020304" pitchFamily="18" charset="0"/>
                            </a:defRPr>
                          </a:lvl2pPr>
                          <a:lvl3pPr marL="1143000" indent="-228600" eaLnBrk="0" hangingPunct="0">
                            <a:defRPr sz="2400">
                              <a:solidFill>
                                <a:schemeClr val="tx1"/>
                              </a:solidFill>
                              <a:latin typeface="Times New Roman" panose="02020603050405020304" pitchFamily="18" charset="0"/>
                            </a:defRPr>
                          </a:lvl3pPr>
                          <a:lvl4pPr marL="1600200" indent="-228600" eaLnBrk="0" hangingPunct="0">
                            <a:defRPr sz="2400">
                              <a:solidFill>
                                <a:schemeClr val="tx1"/>
                              </a:solidFill>
                              <a:latin typeface="Times New Roman" panose="02020603050405020304" pitchFamily="18" charset="0"/>
                            </a:defRPr>
                          </a:lvl4pPr>
                          <a:lvl5pPr marL="2057400" indent="-228600" eaLnBrk="0" hangingPunct="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r>
                            <a:rPr lang="en-US" altLang="en-US" sz="1100">
                              <a:solidFill>
                                <a:srgbClr val="000000"/>
                              </a:solidFill>
                              <a:latin typeface="Verdana" panose="020B0604030504040204" pitchFamily="34" charset="0"/>
                            </a:rPr>
                            <a:t>Pettersen</a:t>
                          </a:r>
                          <a:endParaRPr lang="en-US" altLang="en-US"/>
                        </a:p>
                      </p:txBody>
                    </p:sp>
                    <p:sp>
                      <p:nvSpPr>
                        <p:cNvPr id="28749" name="Rectangle 21">
                          <a:extLst>
                            <a:ext uri="{FF2B5EF4-FFF2-40B4-BE49-F238E27FC236}">
                              <a16:creationId xmlns:a16="http://schemas.microsoft.com/office/drawing/2014/main" id="{50C9F2F2-5BFF-20D8-F1AF-66528E77A5E1}"/>
                            </a:ext>
                          </a:extLst>
                        </p:cNvPr>
                        <p:cNvSpPr>
                          <a:spLocks noChangeArrowheads="1"/>
                        </p:cNvSpPr>
                        <p:nvPr/>
                      </p:nvSpPr>
                      <p:spPr bwMode="auto">
                        <a:xfrm>
                          <a:off x="0" y="164"/>
                          <a:ext cx="1498" cy="164"/>
                        </a:xfrm>
                        <a:prstGeom prst="rect">
                          <a:avLst/>
                        </a:prstGeom>
                        <a:noFill/>
                        <a:ln w="7">
                          <a:solidFill>
                            <a:srgbClr val="A0A0A0"/>
                          </a:solidFill>
                          <a:miter lim="800000"/>
                          <a:headEnd/>
                          <a:tailEnd/>
                        </a:ln>
                        <a:extLst>
                          <a:ext uri="{909E8E84-426E-40DD-AFC4-6F175D3DCCD1}">
                            <a14:hiddenFill xmlns:a14="http://schemas.microsoft.com/office/drawing/2010/main">
                              <a:solidFill>
                                <a:srgbClr val="FFFFFF"/>
                              </a:solidFill>
                            </a14:hiddenFill>
                          </a:ext>
                        </a:extLst>
                      </p:spPr>
                      <p:txBody>
                        <a:bodyPr/>
                        <a:lstStyle>
                          <a:lvl1pPr eaLnBrk="0" hangingPunct="0">
                            <a:defRPr sz="2400">
                              <a:solidFill>
                                <a:schemeClr val="tx1"/>
                              </a:solidFill>
                              <a:latin typeface="Times New Roman" panose="02020603050405020304" pitchFamily="18" charset="0"/>
                            </a:defRPr>
                          </a:lvl1pPr>
                          <a:lvl2pPr marL="742950" indent="-285750" eaLnBrk="0" hangingPunct="0">
                            <a:defRPr sz="2400">
                              <a:solidFill>
                                <a:schemeClr val="tx1"/>
                              </a:solidFill>
                              <a:latin typeface="Times New Roman" panose="02020603050405020304" pitchFamily="18" charset="0"/>
                            </a:defRPr>
                          </a:lvl2pPr>
                          <a:lvl3pPr marL="1143000" indent="-228600" eaLnBrk="0" hangingPunct="0">
                            <a:defRPr sz="2400">
                              <a:solidFill>
                                <a:schemeClr val="tx1"/>
                              </a:solidFill>
                              <a:latin typeface="Times New Roman" panose="02020603050405020304" pitchFamily="18" charset="0"/>
                            </a:defRPr>
                          </a:lvl3pPr>
                          <a:lvl4pPr marL="1600200" indent="-228600" eaLnBrk="0" hangingPunct="0">
                            <a:defRPr sz="2400">
                              <a:solidFill>
                                <a:schemeClr val="tx1"/>
                              </a:solidFill>
                              <a:latin typeface="Times New Roman" panose="02020603050405020304" pitchFamily="18" charset="0"/>
                            </a:defRPr>
                          </a:lvl4pPr>
                          <a:lvl5pPr marL="2057400" indent="-228600" eaLnBrk="0" hangingPunct="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a:p>
                      </p:txBody>
                    </p:sp>
                  </p:grpSp>
                  <p:grpSp>
                    <p:nvGrpSpPr>
                      <p:cNvPr id="28739" name="Group 24">
                        <a:extLst>
                          <a:ext uri="{FF2B5EF4-FFF2-40B4-BE49-F238E27FC236}">
                            <a16:creationId xmlns:a16="http://schemas.microsoft.com/office/drawing/2014/main" id="{0904E719-37CB-D443-CADC-1DD55F110125}"/>
                          </a:ext>
                        </a:extLst>
                      </p:cNvPr>
                      <p:cNvGrpSpPr>
                        <a:grpSpLocks/>
                      </p:cNvGrpSpPr>
                      <p:nvPr/>
                    </p:nvGrpSpPr>
                    <p:grpSpPr bwMode="auto">
                      <a:xfrm>
                        <a:off x="1498" y="164"/>
                        <a:ext cx="1537" cy="164"/>
                        <a:chOff x="1498" y="164"/>
                        <a:chExt cx="1537" cy="164"/>
                      </a:xfrm>
                    </p:grpSpPr>
                    <p:sp>
                      <p:nvSpPr>
                        <p:cNvPr id="28746" name="Rectangle 10">
                          <a:extLst>
                            <a:ext uri="{FF2B5EF4-FFF2-40B4-BE49-F238E27FC236}">
                              <a16:creationId xmlns:a16="http://schemas.microsoft.com/office/drawing/2014/main" id="{F2EFA3CD-AF1F-D0EB-FB73-87254FCC2C84}"/>
                            </a:ext>
                          </a:extLst>
                        </p:cNvPr>
                        <p:cNvSpPr>
                          <a:spLocks noChangeArrowheads="1"/>
                        </p:cNvSpPr>
                        <p:nvPr/>
                      </p:nvSpPr>
                      <p:spPr bwMode="auto">
                        <a:xfrm>
                          <a:off x="1498" y="164"/>
                          <a:ext cx="1537" cy="164"/>
                        </a:xfrm>
                        <a:prstGeom prst="rect">
                          <a:avLst/>
                        </a:prstGeom>
                        <a:solidFill>
                          <a:srgbClr val="F1F1F1"/>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Times New Roman" panose="02020603050405020304" pitchFamily="18" charset="0"/>
                            </a:defRPr>
                          </a:lvl1pPr>
                          <a:lvl2pPr marL="742950" indent="-285750" eaLnBrk="0" hangingPunct="0">
                            <a:defRPr sz="2400">
                              <a:solidFill>
                                <a:schemeClr val="tx1"/>
                              </a:solidFill>
                              <a:latin typeface="Times New Roman" panose="02020603050405020304" pitchFamily="18" charset="0"/>
                            </a:defRPr>
                          </a:lvl2pPr>
                          <a:lvl3pPr marL="1143000" indent="-228600" eaLnBrk="0" hangingPunct="0">
                            <a:defRPr sz="2400">
                              <a:solidFill>
                                <a:schemeClr val="tx1"/>
                              </a:solidFill>
                              <a:latin typeface="Times New Roman" panose="02020603050405020304" pitchFamily="18" charset="0"/>
                            </a:defRPr>
                          </a:lvl3pPr>
                          <a:lvl4pPr marL="1600200" indent="-228600" eaLnBrk="0" hangingPunct="0">
                            <a:defRPr sz="2400">
                              <a:solidFill>
                                <a:schemeClr val="tx1"/>
                              </a:solidFill>
                              <a:latin typeface="Times New Roman" panose="02020603050405020304" pitchFamily="18" charset="0"/>
                            </a:defRPr>
                          </a:lvl4pPr>
                          <a:lvl5pPr marL="2057400" indent="-228600" eaLnBrk="0" hangingPunct="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r>
                            <a:rPr lang="en-US" altLang="en-US" sz="1100">
                              <a:solidFill>
                                <a:srgbClr val="000000"/>
                              </a:solidFill>
                              <a:latin typeface="Verdana" panose="020B0604030504040204" pitchFamily="34" charset="0"/>
                            </a:rPr>
                            <a:t>Kari</a:t>
                          </a:r>
                          <a:endParaRPr lang="en-US" altLang="en-US"/>
                        </a:p>
                      </p:txBody>
                    </p:sp>
                    <p:sp>
                      <p:nvSpPr>
                        <p:cNvPr id="28747" name="Rectangle 23">
                          <a:extLst>
                            <a:ext uri="{FF2B5EF4-FFF2-40B4-BE49-F238E27FC236}">
                              <a16:creationId xmlns:a16="http://schemas.microsoft.com/office/drawing/2014/main" id="{362FD144-C800-F438-2344-F6AE1FD3C693}"/>
                            </a:ext>
                          </a:extLst>
                        </p:cNvPr>
                        <p:cNvSpPr>
                          <a:spLocks noChangeArrowheads="1"/>
                        </p:cNvSpPr>
                        <p:nvPr/>
                      </p:nvSpPr>
                      <p:spPr bwMode="auto">
                        <a:xfrm>
                          <a:off x="1498" y="164"/>
                          <a:ext cx="1537" cy="164"/>
                        </a:xfrm>
                        <a:prstGeom prst="rect">
                          <a:avLst/>
                        </a:prstGeom>
                        <a:noFill/>
                        <a:ln w="7">
                          <a:solidFill>
                            <a:srgbClr val="A0A0A0"/>
                          </a:solidFill>
                          <a:miter lim="800000"/>
                          <a:headEnd/>
                          <a:tailEnd/>
                        </a:ln>
                        <a:extLst>
                          <a:ext uri="{909E8E84-426E-40DD-AFC4-6F175D3DCCD1}">
                            <a14:hiddenFill xmlns:a14="http://schemas.microsoft.com/office/drawing/2010/main">
                              <a:solidFill>
                                <a:srgbClr val="FFFFFF"/>
                              </a:solidFill>
                            </a14:hiddenFill>
                          </a:ext>
                        </a:extLst>
                      </p:spPr>
                      <p:txBody>
                        <a:bodyPr/>
                        <a:lstStyle>
                          <a:lvl1pPr eaLnBrk="0" hangingPunct="0">
                            <a:defRPr sz="2400">
                              <a:solidFill>
                                <a:schemeClr val="tx1"/>
                              </a:solidFill>
                              <a:latin typeface="Times New Roman" panose="02020603050405020304" pitchFamily="18" charset="0"/>
                            </a:defRPr>
                          </a:lvl1pPr>
                          <a:lvl2pPr marL="742950" indent="-285750" eaLnBrk="0" hangingPunct="0">
                            <a:defRPr sz="2400">
                              <a:solidFill>
                                <a:schemeClr val="tx1"/>
                              </a:solidFill>
                              <a:latin typeface="Times New Roman" panose="02020603050405020304" pitchFamily="18" charset="0"/>
                            </a:defRPr>
                          </a:lvl2pPr>
                          <a:lvl3pPr marL="1143000" indent="-228600" eaLnBrk="0" hangingPunct="0">
                            <a:defRPr sz="2400">
                              <a:solidFill>
                                <a:schemeClr val="tx1"/>
                              </a:solidFill>
                              <a:latin typeface="Times New Roman" panose="02020603050405020304" pitchFamily="18" charset="0"/>
                            </a:defRPr>
                          </a:lvl3pPr>
                          <a:lvl4pPr marL="1600200" indent="-228600" eaLnBrk="0" hangingPunct="0">
                            <a:defRPr sz="2400">
                              <a:solidFill>
                                <a:schemeClr val="tx1"/>
                              </a:solidFill>
                              <a:latin typeface="Times New Roman" panose="02020603050405020304" pitchFamily="18" charset="0"/>
                            </a:defRPr>
                          </a:lvl4pPr>
                          <a:lvl5pPr marL="2057400" indent="-228600" eaLnBrk="0" hangingPunct="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a:p>
                      </p:txBody>
                    </p:sp>
                  </p:grpSp>
                  <p:grpSp>
                    <p:nvGrpSpPr>
                      <p:cNvPr id="28740" name="Group 26">
                        <a:extLst>
                          <a:ext uri="{FF2B5EF4-FFF2-40B4-BE49-F238E27FC236}">
                            <a16:creationId xmlns:a16="http://schemas.microsoft.com/office/drawing/2014/main" id="{98AC71D7-C55D-CD41-0956-04AF1167D795}"/>
                          </a:ext>
                        </a:extLst>
                      </p:cNvPr>
                      <p:cNvGrpSpPr>
                        <a:grpSpLocks/>
                      </p:cNvGrpSpPr>
                      <p:nvPr/>
                    </p:nvGrpSpPr>
                    <p:grpSpPr bwMode="auto">
                      <a:xfrm>
                        <a:off x="3035" y="164"/>
                        <a:ext cx="1318" cy="164"/>
                        <a:chOff x="3035" y="164"/>
                        <a:chExt cx="1318" cy="164"/>
                      </a:xfrm>
                    </p:grpSpPr>
                    <p:sp>
                      <p:nvSpPr>
                        <p:cNvPr id="28744" name="Rectangle 11">
                          <a:extLst>
                            <a:ext uri="{FF2B5EF4-FFF2-40B4-BE49-F238E27FC236}">
                              <a16:creationId xmlns:a16="http://schemas.microsoft.com/office/drawing/2014/main" id="{FF5862A7-56A3-AE83-334B-C23F794EF781}"/>
                            </a:ext>
                          </a:extLst>
                        </p:cNvPr>
                        <p:cNvSpPr>
                          <a:spLocks noChangeArrowheads="1"/>
                        </p:cNvSpPr>
                        <p:nvPr/>
                      </p:nvSpPr>
                      <p:spPr bwMode="auto">
                        <a:xfrm>
                          <a:off x="3035" y="164"/>
                          <a:ext cx="1318" cy="164"/>
                        </a:xfrm>
                        <a:prstGeom prst="rect">
                          <a:avLst/>
                        </a:prstGeom>
                        <a:solidFill>
                          <a:srgbClr val="F1F1F1"/>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Times New Roman" panose="02020603050405020304" pitchFamily="18" charset="0"/>
                            </a:defRPr>
                          </a:lvl1pPr>
                          <a:lvl2pPr marL="742950" indent="-285750" eaLnBrk="0" hangingPunct="0">
                            <a:defRPr sz="2400">
                              <a:solidFill>
                                <a:schemeClr val="tx1"/>
                              </a:solidFill>
                              <a:latin typeface="Times New Roman" panose="02020603050405020304" pitchFamily="18" charset="0"/>
                            </a:defRPr>
                          </a:lvl2pPr>
                          <a:lvl3pPr marL="1143000" indent="-228600" eaLnBrk="0" hangingPunct="0">
                            <a:defRPr sz="2400">
                              <a:solidFill>
                                <a:schemeClr val="tx1"/>
                              </a:solidFill>
                              <a:latin typeface="Times New Roman" panose="02020603050405020304" pitchFamily="18" charset="0"/>
                            </a:defRPr>
                          </a:lvl3pPr>
                          <a:lvl4pPr marL="1600200" indent="-228600" eaLnBrk="0" hangingPunct="0">
                            <a:defRPr sz="2400">
                              <a:solidFill>
                                <a:schemeClr val="tx1"/>
                              </a:solidFill>
                              <a:latin typeface="Times New Roman" panose="02020603050405020304" pitchFamily="18" charset="0"/>
                            </a:defRPr>
                          </a:lvl4pPr>
                          <a:lvl5pPr marL="2057400" indent="-228600" eaLnBrk="0" hangingPunct="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r>
                            <a:rPr lang="en-US" altLang="en-US" sz="1100">
                              <a:solidFill>
                                <a:srgbClr val="000000"/>
                              </a:solidFill>
                              <a:latin typeface="Verdana" panose="020B0604030504040204" pitchFamily="34" charset="0"/>
                            </a:rPr>
                            <a:t>Storgt 20</a:t>
                          </a:r>
                          <a:endParaRPr lang="en-US" altLang="en-US"/>
                        </a:p>
                      </p:txBody>
                    </p:sp>
                    <p:sp>
                      <p:nvSpPr>
                        <p:cNvPr id="28745" name="Rectangle 25">
                          <a:extLst>
                            <a:ext uri="{FF2B5EF4-FFF2-40B4-BE49-F238E27FC236}">
                              <a16:creationId xmlns:a16="http://schemas.microsoft.com/office/drawing/2014/main" id="{4D42CFCC-AA29-6CEA-6B83-C9FD3CE9BEAE}"/>
                            </a:ext>
                          </a:extLst>
                        </p:cNvPr>
                        <p:cNvSpPr>
                          <a:spLocks noChangeArrowheads="1"/>
                        </p:cNvSpPr>
                        <p:nvPr/>
                      </p:nvSpPr>
                      <p:spPr bwMode="auto">
                        <a:xfrm>
                          <a:off x="3035" y="164"/>
                          <a:ext cx="1318" cy="164"/>
                        </a:xfrm>
                        <a:prstGeom prst="rect">
                          <a:avLst/>
                        </a:prstGeom>
                        <a:noFill/>
                        <a:ln w="7">
                          <a:solidFill>
                            <a:srgbClr val="A0A0A0"/>
                          </a:solidFill>
                          <a:miter lim="800000"/>
                          <a:headEnd/>
                          <a:tailEnd/>
                        </a:ln>
                        <a:extLst>
                          <a:ext uri="{909E8E84-426E-40DD-AFC4-6F175D3DCCD1}">
                            <a14:hiddenFill xmlns:a14="http://schemas.microsoft.com/office/drawing/2010/main">
                              <a:solidFill>
                                <a:srgbClr val="FFFFFF"/>
                              </a:solidFill>
                            </a14:hiddenFill>
                          </a:ext>
                        </a:extLst>
                      </p:spPr>
                      <p:txBody>
                        <a:bodyPr/>
                        <a:lstStyle>
                          <a:lvl1pPr eaLnBrk="0" hangingPunct="0">
                            <a:defRPr sz="2400">
                              <a:solidFill>
                                <a:schemeClr val="tx1"/>
                              </a:solidFill>
                              <a:latin typeface="Times New Roman" panose="02020603050405020304" pitchFamily="18" charset="0"/>
                            </a:defRPr>
                          </a:lvl1pPr>
                          <a:lvl2pPr marL="742950" indent="-285750" eaLnBrk="0" hangingPunct="0">
                            <a:defRPr sz="2400">
                              <a:solidFill>
                                <a:schemeClr val="tx1"/>
                              </a:solidFill>
                              <a:latin typeface="Times New Roman" panose="02020603050405020304" pitchFamily="18" charset="0"/>
                            </a:defRPr>
                          </a:lvl2pPr>
                          <a:lvl3pPr marL="1143000" indent="-228600" eaLnBrk="0" hangingPunct="0">
                            <a:defRPr sz="2400">
                              <a:solidFill>
                                <a:schemeClr val="tx1"/>
                              </a:solidFill>
                              <a:latin typeface="Times New Roman" panose="02020603050405020304" pitchFamily="18" charset="0"/>
                            </a:defRPr>
                          </a:lvl3pPr>
                          <a:lvl4pPr marL="1600200" indent="-228600" eaLnBrk="0" hangingPunct="0">
                            <a:defRPr sz="2400">
                              <a:solidFill>
                                <a:schemeClr val="tx1"/>
                              </a:solidFill>
                              <a:latin typeface="Times New Roman" panose="02020603050405020304" pitchFamily="18" charset="0"/>
                            </a:defRPr>
                          </a:lvl4pPr>
                          <a:lvl5pPr marL="2057400" indent="-228600" eaLnBrk="0" hangingPunct="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a:p>
                      </p:txBody>
                    </p:sp>
                  </p:grpSp>
                  <p:grpSp>
                    <p:nvGrpSpPr>
                      <p:cNvPr id="28741" name="Group 28">
                        <a:extLst>
                          <a:ext uri="{FF2B5EF4-FFF2-40B4-BE49-F238E27FC236}">
                            <a16:creationId xmlns:a16="http://schemas.microsoft.com/office/drawing/2014/main" id="{6C3EF00F-66E3-09D7-DB8F-E962A551BEDF}"/>
                          </a:ext>
                        </a:extLst>
                      </p:cNvPr>
                      <p:cNvGrpSpPr>
                        <a:grpSpLocks/>
                      </p:cNvGrpSpPr>
                      <p:nvPr/>
                    </p:nvGrpSpPr>
                    <p:grpSpPr bwMode="auto">
                      <a:xfrm>
                        <a:off x="4353" y="164"/>
                        <a:ext cx="1404" cy="164"/>
                        <a:chOff x="4353" y="164"/>
                        <a:chExt cx="1404" cy="164"/>
                      </a:xfrm>
                    </p:grpSpPr>
                    <p:sp>
                      <p:nvSpPr>
                        <p:cNvPr id="28742" name="Rectangle 12">
                          <a:extLst>
                            <a:ext uri="{FF2B5EF4-FFF2-40B4-BE49-F238E27FC236}">
                              <a16:creationId xmlns:a16="http://schemas.microsoft.com/office/drawing/2014/main" id="{67AAF0CE-CFC1-F18D-7E03-DB4AA540AB2B}"/>
                            </a:ext>
                          </a:extLst>
                        </p:cNvPr>
                        <p:cNvSpPr>
                          <a:spLocks noChangeArrowheads="1"/>
                        </p:cNvSpPr>
                        <p:nvPr/>
                      </p:nvSpPr>
                      <p:spPr bwMode="auto">
                        <a:xfrm>
                          <a:off x="4353" y="164"/>
                          <a:ext cx="1404" cy="164"/>
                        </a:xfrm>
                        <a:prstGeom prst="rect">
                          <a:avLst/>
                        </a:prstGeom>
                        <a:solidFill>
                          <a:srgbClr val="F1F1F1"/>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Times New Roman" panose="02020603050405020304" pitchFamily="18" charset="0"/>
                            </a:defRPr>
                          </a:lvl1pPr>
                          <a:lvl2pPr marL="742950" indent="-285750" eaLnBrk="0" hangingPunct="0">
                            <a:defRPr sz="2400">
                              <a:solidFill>
                                <a:schemeClr val="tx1"/>
                              </a:solidFill>
                              <a:latin typeface="Times New Roman" panose="02020603050405020304" pitchFamily="18" charset="0"/>
                            </a:defRPr>
                          </a:lvl2pPr>
                          <a:lvl3pPr marL="1143000" indent="-228600" eaLnBrk="0" hangingPunct="0">
                            <a:defRPr sz="2400">
                              <a:solidFill>
                                <a:schemeClr val="tx1"/>
                              </a:solidFill>
                              <a:latin typeface="Times New Roman" panose="02020603050405020304" pitchFamily="18" charset="0"/>
                            </a:defRPr>
                          </a:lvl3pPr>
                          <a:lvl4pPr marL="1600200" indent="-228600" eaLnBrk="0" hangingPunct="0">
                            <a:defRPr sz="2400">
                              <a:solidFill>
                                <a:schemeClr val="tx1"/>
                              </a:solidFill>
                              <a:latin typeface="Times New Roman" panose="02020603050405020304" pitchFamily="18" charset="0"/>
                            </a:defRPr>
                          </a:lvl4pPr>
                          <a:lvl5pPr marL="2057400" indent="-228600" eaLnBrk="0" hangingPunct="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r>
                            <a:rPr lang="en-US" altLang="en-US" sz="1100">
                              <a:solidFill>
                                <a:srgbClr val="000000"/>
                              </a:solidFill>
                              <a:latin typeface="Verdana" panose="020B0604030504040204" pitchFamily="34" charset="0"/>
                            </a:rPr>
                            <a:t>Stavanger</a:t>
                          </a:r>
                          <a:endParaRPr lang="en-US" altLang="en-US"/>
                        </a:p>
                      </p:txBody>
                    </p:sp>
                    <p:sp>
                      <p:nvSpPr>
                        <p:cNvPr id="28743" name="Rectangle 27">
                          <a:extLst>
                            <a:ext uri="{FF2B5EF4-FFF2-40B4-BE49-F238E27FC236}">
                              <a16:creationId xmlns:a16="http://schemas.microsoft.com/office/drawing/2014/main" id="{3298C11D-53CF-6701-FE24-EE6DDE2245D2}"/>
                            </a:ext>
                          </a:extLst>
                        </p:cNvPr>
                        <p:cNvSpPr>
                          <a:spLocks noChangeArrowheads="1"/>
                        </p:cNvSpPr>
                        <p:nvPr/>
                      </p:nvSpPr>
                      <p:spPr bwMode="auto">
                        <a:xfrm>
                          <a:off x="4353" y="164"/>
                          <a:ext cx="1404" cy="164"/>
                        </a:xfrm>
                        <a:prstGeom prst="rect">
                          <a:avLst/>
                        </a:prstGeom>
                        <a:noFill/>
                        <a:ln w="7">
                          <a:solidFill>
                            <a:srgbClr val="A0A0A0"/>
                          </a:solidFill>
                          <a:miter lim="800000"/>
                          <a:headEnd/>
                          <a:tailEnd/>
                        </a:ln>
                        <a:extLst>
                          <a:ext uri="{909E8E84-426E-40DD-AFC4-6F175D3DCCD1}">
                            <a14:hiddenFill xmlns:a14="http://schemas.microsoft.com/office/drawing/2010/main">
                              <a:solidFill>
                                <a:srgbClr val="FFFFFF"/>
                              </a:solidFill>
                            </a14:hiddenFill>
                          </a:ext>
                        </a:extLst>
                      </p:spPr>
                      <p:txBody>
                        <a:bodyPr/>
                        <a:lstStyle>
                          <a:lvl1pPr eaLnBrk="0" hangingPunct="0">
                            <a:defRPr sz="2400">
                              <a:solidFill>
                                <a:schemeClr val="tx1"/>
                              </a:solidFill>
                              <a:latin typeface="Times New Roman" panose="02020603050405020304" pitchFamily="18" charset="0"/>
                            </a:defRPr>
                          </a:lvl1pPr>
                          <a:lvl2pPr marL="742950" indent="-285750" eaLnBrk="0" hangingPunct="0">
                            <a:defRPr sz="2400">
                              <a:solidFill>
                                <a:schemeClr val="tx1"/>
                              </a:solidFill>
                              <a:latin typeface="Times New Roman" panose="02020603050405020304" pitchFamily="18" charset="0"/>
                            </a:defRPr>
                          </a:lvl2pPr>
                          <a:lvl3pPr marL="1143000" indent="-228600" eaLnBrk="0" hangingPunct="0">
                            <a:defRPr sz="2400">
                              <a:solidFill>
                                <a:schemeClr val="tx1"/>
                              </a:solidFill>
                              <a:latin typeface="Times New Roman" panose="02020603050405020304" pitchFamily="18" charset="0"/>
                            </a:defRPr>
                          </a:lvl3pPr>
                          <a:lvl4pPr marL="1600200" indent="-228600" eaLnBrk="0" hangingPunct="0">
                            <a:defRPr sz="2400">
                              <a:solidFill>
                                <a:schemeClr val="tx1"/>
                              </a:solidFill>
                              <a:latin typeface="Times New Roman" panose="02020603050405020304" pitchFamily="18" charset="0"/>
                            </a:defRPr>
                          </a:lvl4pPr>
                          <a:lvl5pPr marL="2057400" indent="-228600" eaLnBrk="0" hangingPunct="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a:p>
                      </p:txBody>
                    </p:sp>
                  </p:grpSp>
                </p:grpSp>
                <p:sp>
                  <p:nvSpPr>
                    <p:cNvPr id="28733" name="Rectangle 30">
                      <a:extLst>
                        <a:ext uri="{FF2B5EF4-FFF2-40B4-BE49-F238E27FC236}">
                          <a16:creationId xmlns:a16="http://schemas.microsoft.com/office/drawing/2014/main" id="{44EEC965-7AF1-1B21-CF52-73BD62650D64}"/>
                        </a:ext>
                      </a:extLst>
                    </p:cNvPr>
                    <p:cNvSpPr>
                      <a:spLocks noChangeArrowheads="1"/>
                    </p:cNvSpPr>
                    <p:nvPr/>
                  </p:nvSpPr>
                  <p:spPr bwMode="auto">
                    <a:xfrm>
                      <a:off x="-3" y="-3"/>
                      <a:ext cx="5763" cy="334"/>
                    </a:xfrm>
                    <a:prstGeom prst="rect">
                      <a:avLst/>
                    </a:prstGeom>
                    <a:noFill/>
                    <a:ln w="9525">
                      <a:solidFill>
                        <a:srgbClr val="A0A0A0"/>
                      </a:solidFill>
                      <a:miter lim="800000"/>
                      <a:headEnd/>
                      <a:tailEnd/>
                    </a:ln>
                    <a:extLst>
                      <a:ext uri="{909E8E84-426E-40DD-AFC4-6F175D3DCCD1}">
                        <a14:hiddenFill xmlns:a14="http://schemas.microsoft.com/office/drawing/2010/main">
                          <a:solidFill>
                            <a:srgbClr val="FFFFFF"/>
                          </a:solidFill>
                        </a14:hiddenFill>
                      </a:ext>
                    </a:extLst>
                  </p:spPr>
                  <p:txBody>
                    <a:bodyPr/>
                    <a:lstStyle>
                      <a:lvl1pPr eaLnBrk="0" hangingPunct="0">
                        <a:defRPr sz="2400">
                          <a:solidFill>
                            <a:schemeClr val="tx1"/>
                          </a:solidFill>
                          <a:latin typeface="Times New Roman" panose="02020603050405020304" pitchFamily="18" charset="0"/>
                        </a:defRPr>
                      </a:lvl1pPr>
                      <a:lvl2pPr marL="742950" indent="-285750" eaLnBrk="0" hangingPunct="0">
                        <a:defRPr sz="2400">
                          <a:solidFill>
                            <a:schemeClr val="tx1"/>
                          </a:solidFill>
                          <a:latin typeface="Times New Roman" panose="02020603050405020304" pitchFamily="18" charset="0"/>
                        </a:defRPr>
                      </a:lvl2pPr>
                      <a:lvl3pPr marL="1143000" indent="-228600" eaLnBrk="0" hangingPunct="0">
                        <a:defRPr sz="2400">
                          <a:solidFill>
                            <a:schemeClr val="tx1"/>
                          </a:solidFill>
                          <a:latin typeface="Times New Roman" panose="02020603050405020304" pitchFamily="18" charset="0"/>
                        </a:defRPr>
                      </a:lvl3pPr>
                      <a:lvl4pPr marL="1600200" indent="-228600" eaLnBrk="0" hangingPunct="0">
                        <a:defRPr sz="2400">
                          <a:solidFill>
                            <a:schemeClr val="tx1"/>
                          </a:solidFill>
                          <a:latin typeface="Times New Roman" panose="02020603050405020304" pitchFamily="18" charset="0"/>
                        </a:defRPr>
                      </a:lvl4pPr>
                      <a:lvl5pPr marL="2057400" indent="-228600" eaLnBrk="0" hangingPunct="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a:p>
                  </p:txBody>
                </p:sp>
              </p:grpSp>
            </p:grpSp>
            <p:sp>
              <p:nvSpPr>
                <p:cNvPr id="28729" name="Rectangle 33">
                  <a:extLst>
                    <a:ext uri="{FF2B5EF4-FFF2-40B4-BE49-F238E27FC236}">
                      <a16:creationId xmlns:a16="http://schemas.microsoft.com/office/drawing/2014/main" id="{70C3815B-2BD9-0884-EE2B-9CC29EE1DB96}"/>
                    </a:ext>
                  </a:extLst>
                </p:cNvPr>
                <p:cNvSpPr>
                  <a:spLocks noChangeArrowheads="1"/>
                </p:cNvSpPr>
                <p:nvPr/>
              </p:nvSpPr>
              <p:spPr bwMode="auto">
                <a:xfrm>
                  <a:off x="0" y="0"/>
                  <a:ext cx="5763" cy="334"/>
                </a:xfrm>
                <a:prstGeom prst="rect">
                  <a:avLst/>
                </a:prstGeom>
                <a:noFill/>
                <a:ln w="7">
                  <a:solidFill>
                    <a:srgbClr val="A0A0A0"/>
                  </a:solidFill>
                  <a:miter lim="800000"/>
                  <a:headEnd/>
                  <a:tailEnd/>
                </a:ln>
                <a:extLst>
                  <a:ext uri="{909E8E84-426E-40DD-AFC4-6F175D3DCCD1}">
                    <a14:hiddenFill xmlns:a14="http://schemas.microsoft.com/office/drawing/2010/main">
                      <a:solidFill>
                        <a:srgbClr val="FFFFFF"/>
                      </a:solidFill>
                    </a14:hiddenFill>
                  </a:ext>
                </a:extLst>
              </p:spPr>
              <p:txBody>
                <a:bodyPr/>
                <a:lstStyle>
                  <a:lvl1pPr eaLnBrk="0" hangingPunct="0">
                    <a:defRPr sz="2400">
                      <a:solidFill>
                        <a:schemeClr val="tx1"/>
                      </a:solidFill>
                      <a:latin typeface="Times New Roman" panose="02020603050405020304" pitchFamily="18" charset="0"/>
                    </a:defRPr>
                  </a:lvl1pPr>
                  <a:lvl2pPr marL="742950" indent="-285750" eaLnBrk="0" hangingPunct="0">
                    <a:defRPr sz="2400">
                      <a:solidFill>
                        <a:schemeClr val="tx1"/>
                      </a:solidFill>
                      <a:latin typeface="Times New Roman" panose="02020603050405020304" pitchFamily="18" charset="0"/>
                    </a:defRPr>
                  </a:lvl2pPr>
                  <a:lvl3pPr marL="1143000" indent="-228600" eaLnBrk="0" hangingPunct="0">
                    <a:defRPr sz="2400">
                      <a:solidFill>
                        <a:schemeClr val="tx1"/>
                      </a:solidFill>
                      <a:latin typeface="Times New Roman" panose="02020603050405020304" pitchFamily="18" charset="0"/>
                    </a:defRPr>
                  </a:lvl3pPr>
                  <a:lvl4pPr marL="1600200" indent="-228600" eaLnBrk="0" hangingPunct="0">
                    <a:defRPr sz="2400">
                      <a:solidFill>
                        <a:schemeClr val="tx1"/>
                      </a:solidFill>
                      <a:latin typeface="Times New Roman" panose="02020603050405020304" pitchFamily="18" charset="0"/>
                    </a:defRPr>
                  </a:lvl4pPr>
                  <a:lvl5pPr marL="2057400" indent="-228600" eaLnBrk="0" hangingPunct="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a:p>
              </p:txBody>
            </p:sp>
          </p:grpSp>
          <p:sp>
            <p:nvSpPr>
              <p:cNvPr id="28727" name="Rectangle 35">
                <a:extLst>
                  <a:ext uri="{FF2B5EF4-FFF2-40B4-BE49-F238E27FC236}">
                    <a16:creationId xmlns:a16="http://schemas.microsoft.com/office/drawing/2014/main" id="{96AD5974-72E5-8179-B7EC-37502E52E37A}"/>
                  </a:ext>
                </a:extLst>
              </p:cNvPr>
              <p:cNvSpPr>
                <a:spLocks noChangeArrowheads="1"/>
              </p:cNvSpPr>
              <p:nvPr/>
            </p:nvSpPr>
            <p:spPr bwMode="auto">
              <a:xfrm>
                <a:off x="-3" y="-3"/>
                <a:ext cx="5769" cy="340"/>
              </a:xfrm>
              <a:prstGeom prst="rect">
                <a:avLst/>
              </a:prstGeom>
              <a:noFill/>
              <a:ln w="9525">
                <a:solidFill>
                  <a:srgbClr val="A0A0A0"/>
                </a:solidFill>
                <a:miter lim="800000"/>
                <a:headEnd/>
                <a:tailEnd/>
              </a:ln>
              <a:extLst>
                <a:ext uri="{909E8E84-426E-40DD-AFC4-6F175D3DCCD1}">
                  <a14:hiddenFill xmlns:a14="http://schemas.microsoft.com/office/drawing/2010/main">
                    <a:solidFill>
                      <a:srgbClr val="FFFFFF"/>
                    </a:solidFill>
                  </a14:hiddenFill>
                </a:ext>
              </a:extLst>
            </p:spPr>
            <p:txBody>
              <a:bodyPr/>
              <a:lstStyle>
                <a:lvl1pPr eaLnBrk="0" hangingPunct="0">
                  <a:defRPr sz="2400">
                    <a:solidFill>
                      <a:schemeClr val="tx1"/>
                    </a:solidFill>
                    <a:latin typeface="Times New Roman" panose="02020603050405020304" pitchFamily="18" charset="0"/>
                  </a:defRPr>
                </a:lvl1pPr>
                <a:lvl2pPr marL="742950" indent="-285750" eaLnBrk="0" hangingPunct="0">
                  <a:defRPr sz="2400">
                    <a:solidFill>
                      <a:schemeClr val="tx1"/>
                    </a:solidFill>
                    <a:latin typeface="Times New Roman" panose="02020603050405020304" pitchFamily="18" charset="0"/>
                  </a:defRPr>
                </a:lvl2pPr>
                <a:lvl3pPr marL="1143000" indent="-228600" eaLnBrk="0" hangingPunct="0">
                  <a:defRPr sz="2400">
                    <a:solidFill>
                      <a:schemeClr val="tx1"/>
                    </a:solidFill>
                    <a:latin typeface="Times New Roman" panose="02020603050405020304" pitchFamily="18" charset="0"/>
                  </a:defRPr>
                </a:lvl3pPr>
                <a:lvl4pPr marL="1600200" indent="-228600" eaLnBrk="0" hangingPunct="0">
                  <a:defRPr sz="2400">
                    <a:solidFill>
                      <a:schemeClr val="tx1"/>
                    </a:solidFill>
                    <a:latin typeface="Times New Roman" panose="02020603050405020304" pitchFamily="18" charset="0"/>
                  </a:defRPr>
                </a:lvl4pPr>
                <a:lvl5pPr marL="2057400" indent="-228600" eaLnBrk="0" hangingPunct="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a:p>
            </p:txBody>
          </p:sp>
        </p:grpSp>
      </p:grpSp>
      <p:sp>
        <p:nvSpPr>
          <p:cNvPr id="28676" name="Rectangle 38">
            <a:extLst>
              <a:ext uri="{FF2B5EF4-FFF2-40B4-BE49-F238E27FC236}">
                <a16:creationId xmlns:a16="http://schemas.microsoft.com/office/drawing/2014/main" id="{D50BF44B-B273-B5A0-D790-91065DC63FE5}"/>
              </a:ext>
            </a:extLst>
          </p:cNvPr>
          <p:cNvSpPr>
            <a:spLocks noChangeArrowheads="1"/>
          </p:cNvSpPr>
          <p:nvPr/>
        </p:nvSpPr>
        <p:spPr bwMode="auto">
          <a:xfrm>
            <a:off x="1905000" y="2819401"/>
            <a:ext cx="8534400" cy="14589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2400">
                <a:solidFill>
                  <a:schemeClr val="tx1"/>
                </a:solidFill>
                <a:latin typeface="Times New Roman" panose="02020603050405020304" pitchFamily="18" charset="0"/>
              </a:defRPr>
            </a:lvl1pPr>
            <a:lvl2pPr marL="742950" indent="-285750" eaLnBrk="0" hangingPunct="0">
              <a:defRPr sz="2400">
                <a:solidFill>
                  <a:schemeClr val="tx1"/>
                </a:solidFill>
                <a:latin typeface="Times New Roman" panose="02020603050405020304" pitchFamily="18" charset="0"/>
              </a:defRPr>
            </a:lvl2pPr>
            <a:lvl3pPr marL="1143000" indent="-228600" eaLnBrk="0" hangingPunct="0">
              <a:defRPr sz="2400">
                <a:solidFill>
                  <a:schemeClr val="tx1"/>
                </a:solidFill>
                <a:latin typeface="Times New Roman" panose="02020603050405020304" pitchFamily="18" charset="0"/>
              </a:defRPr>
            </a:lvl3pPr>
            <a:lvl4pPr marL="1600200" indent="-228600" eaLnBrk="0" hangingPunct="0">
              <a:defRPr sz="2400">
                <a:solidFill>
                  <a:schemeClr val="tx1"/>
                </a:solidFill>
                <a:latin typeface="Times New Roman" panose="02020603050405020304" pitchFamily="18" charset="0"/>
              </a:defRPr>
            </a:lvl4pPr>
            <a:lvl5pPr marL="2057400" indent="-228600" eaLnBrk="0" hangingPunct="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spcBef>
                <a:spcPct val="50000"/>
              </a:spcBef>
            </a:pPr>
            <a:r>
              <a:rPr lang="en-US" altLang="en-US"/>
              <a:t>And this SQL statement:</a:t>
            </a:r>
          </a:p>
          <a:p>
            <a:pPr eaLnBrk="1" hangingPunct="1">
              <a:spcBef>
                <a:spcPct val="50000"/>
              </a:spcBef>
            </a:pPr>
            <a:r>
              <a:rPr lang="sk-SK" altLang="en-US"/>
              <a:t>	</a:t>
            </a:r>
            <a:r>
              <a:rPr lang="en-US" altLang="en-US">
                <a:solidFill>
                  <a:srgbClr val="FF0000"/>
                </a:solidFill>
              </a:rPr>
              <a:t>INSERT INTO Persons </a:t>
            </a:r>
          </a:p>
          <a:p>
            <a:pPr eaLnBrk="1" hangingPunct="1">
              <a:lnSpc>
                <a:spcPct val="70000"/>
              </a:lnSpc>
              <a:spcBef>
                <a:spcPct val="50000"/>
              </a:spcBef>
            </a:pPr>
            <a:r>
              <a:rPr lang="sk-SK" altLang="en-US">
                <a:solidFill>
                  <a:srgbClr val="FF0000"/>
                </a:solidFill>
              </a:rPr>
              <a:t>	</a:t>
            </a:r>
            <a:r>
              <a:rPr lang="en-US" altLang="en-US">
                <a:solidFill>
                  <a:srgbClr val="FF0000"/>
                </a:solidFill>
              </a:rPr>
              <a:t>VALUES ('Hetland', 'Camilla', 'Hagabakka 24', 'Sandnes') </a:t>
            </a:r>
          </a:p>
        </p:txBody>
      </p:sp>
      <p:grpSp>
        <p:nvGrpSpPr>
          <p:cNvPr id="28677" name="Group 85">
            <a:extLst>
              <a:ext uri="{FF2B5EF4-FFF2-40B4-BE49-F238E27FC236}">
                <a16:creationId xmlns:a16="http://schemas.microsoft.com/office/drawing/2014/main" id="{35E965CD-E3AA-CAC4-36A6-136756077A77}"/>
              </a:ext>
            </a:extLst>
          </p:cNvPr>
          <p:cNvGrpSpPr>
            <a:grpSpLocks/>
          </p:cNvGrpSpPr>
          <p:nvPr/>
        </p:nvGrpSpPr>
        <p:grpSpPr bwMode="auto">
          <a:xfrm>
            <a:off x="3733800" y="4724400"/>
            <a:ext cx="5257800" cy="876300"/>
            <a:chOff x="-3" y="-3"/>
            <a:chExt cx="5770" cy="504"/>
          </a:xfrm>
        </p:grpSpPr>
        <p:sp>
          <p:nvSpPr>
            <p:cNvPr id="28678" name="Rectangle 39">
              <a:extLst>
                <a:ext uri="{FF2B5EF4-FFF2-40B4-BE49-F238E27FC236}">
                  <a16:creationId xmlns:a16="http://schemas.microsoft.com/office/drawing/2014/main" id="{D3E140AA-3A20-BEF6-32B1-B51F2BCFBDB1}"/>
                </a:ext>
              </a:extLst>
            </p:cNvPr>
            <p:cNvSpPr>
              <a:spLocks noChangeArrowheads="1"/>
            </p:cNvSpPr>
            <p:nvPr/>
          </p:nvSpPr>
          <p:spPr bwMode="auto">
            <a:xfrm>
              <a:off x="0" y="0"/>
              <a:ext cx="2756" cy="26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2400">
                  <a:solidFill>
                    <a:schemeClr val="tx1"/>
                  </a:solidFill>
                  <a:latin typeface="Times New Roman" panose="02020603050405020304" pitchFamily="18" charset="0"/>
                </a:defRPr>
              </a:lvl1pPr>
              <a:lvl2pPr marL="742950" indent="-285750" eaLnBrk="0" hangingPunct="0">
                <a:defRPr sz="2400">
                  <a:solidFill>
                    <a:schemeClr val="tx1"/>
                  </a:solidFill>
                  <a:latin typeface="Times New Roman" panose="02020603050405020304" pitchFamily="18" charset="0"/>
                </a:defRPr>
              </a:lvl2pPr>
              <a:lvl3pPr marL="1143000" indent="-228600" eaLnBrk="0" hangingPunct="0">
                <a:defRPr sz="2400">
                  <a:solidFill>
                    <a:schemeClr val="tx1"/>
                  </a:solidFill>
                  <a:latin typeface="Times New Roman" panose="02020603050405020304" pitchFamily="18" charset="0"/>
                </a:defRPr>
              </a:lvl3pPr>
              <a:lvl4pPr marL="1600200" indent="-228600" eaLnBrk="0" hangingPunct="0">
                <a:defRPr sz="2400">
                  <a:solidFill>
                    <a:schemeClr val="tx1"/>
                  </a:solidFill>
                  <a:latin typeface="Times New Roman" panose="02020603050405020304" pitchFamily="18" charset="0"/>
                </a:defRPr>
              </a:lvl4pPr>
              <a:lvl5pPr marL="2057400" indent="-228600" eaLnBrk="0" hangingPunct="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a:p>
          </p:txBody>
        </p:sp>
        <p:grpSp>
          <p:nvGrpSpPr>
            <p:cNvPr id="28679" name="Group 84">
              <a:extLst>
                <a:ext uri="{FF2B5EF4-FFF2-40B4-BE49-F238E27FC236}">
                  <a16:creationId xmlns:a16="http://schemas.microsoft.com/office/drawing/2014/main" id="{F56D00B2-1674-EAF2-A890-E480837DFA69}"/>
                </a:ext>
              </a:extLst>
            </p:cNvPr>
            <p:cNvGrpSpPr>
              <a:grpSpLocks/>
            </p:cNvGrpSpPr>
            <p:nvPr/>
          </p:nvGrpSpPr>
          <p:grpSpPr bwMode="auto">
            <a:xfrm>
              <a:off x="-3" y="-3"/>
              <a:ext cx="5770" cy="504"/>
              <a:chOff x="-3" y="-3"/>
              <a:chExt cx="5770" cy="504"/>
            </a:xfrm>
          </p:grpSpPr>
          <p:grpSp>
            <p:nvGrpSpPr>
              <p:cNvPr id="28680" name="Group 82">
                <a:extLst>
                  <a:ext uri="{FF2B5EF4-FFF2-40B4-BE49-F238E27FC236}">
                    <a16:creationId xmlns:a16="http://schemas.microsoft.com/office/drawing/2014/main" id="{07519421-18FD-FACE-4639-9E22F4AD006F}"/>
                  </a:ext>
                </a:extLst>
              </p:cNvPr>
              <p:cNvGrpSpPr>
                <a:grpSpLocks/>
              </p:cNvGrpSpPr>
              <p:nvPr/>
            </p:nvGrpSpPr>
            <p:grpSpPr bwMode="auto">
              <a:xfrm>
                <a:off x="0" y="0"/>
                <a:ext cx="5764" cy="498"/>
                <a:chOff x="0" y="0"/>
                <a:chExt cx="5764" cy="498"/>
              </a:xfrm>
            </p:grpSpPr>
            <p:grpSp>
              <p:nvGrpSpPr>
                <p:cNvPr id="28682" name="Group 80">
                  <a:extLst>
                    <a:ext uri="{FF2B5EF4-FFF2-40B4-BE49-F238E27FC236}">
                      <a16:creationId xmlns:a16="http://schemas.microsoft.com/office/drawing/2014/main" id="{9B84A06A-D29A-6E56-5559-00E272E38D6C}"/>
                    </a:ext>
                  </a:extLst>
                </p:cNvPr>
                <p:cNvGrpSpPr>
                  <a:grpSpLocks/>
                </p:cNvGrpSpPr>
                <p:nvPr/>
              </p:nvGrpSpPr>
              <p:grpSpPr bwMode="auto">
                <a:xfrm>
                  <a:off x="0" y="0"/>
                  <a:ext cx="5764" cy="498"/>
                  <a:chOff x="-3" y="-3"/>
                  <a:chExt cx="5764" cy="498"/>
                </a:xfrm>
              </p:grpSpPr>
              <p:sp>
                <p:nvSpPr>
                  <p:cNvPr id="28684" name="Rectangle 40">
                    <a:extLst>
                      <a:ext uri="{FF2B5EF4-FFF2-40B4-BE49-F238E27FC236}">
                        <a16:creationId xmlns:a16="http://schemas.microsoft.com/office/drawing/2014/main" id="{A0CFB52D-78E2-9370-86BA-84144F094DF1}"/>
                      </a:ext>
                    </a:extLst>
                  </p:cNvPr>
                  <p:cNvSpPr>
                    <a:spLocks noChangeArrowheads="1"/>
                  </p:cNvSpPr>
                  <p:nvPr/>
                </p:nvSpPr>
                <p:spPr bwMode="auto">
                  <a:xfrm>
                    <a:off x="0" y="0"/>
                    <a:ext cx="0" cy="266"/>
                  </a:xfrm>
                  <a:prstGeom prst="rect">
                    <a:avLst/>
                  </a:prstGeom>
                  <a:solidFill>
                    <a:srgbClr val="F1F1F1"/>
                  </a:solidFill>
                  <a:ln>
                    <a:noFill/>
                  </a:ln>
                  <a:extLs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2400">
                        <a:solidFill>
                          <a:schemeClr val="tx1"/>
                        </a:solidFill>
                        <a:latin typeface="Times New Roman" panose="02020603050405020304" pitchFamily="18" charset="0"/>
                      </a:defRPr>
                    </a:lvl1pPr>
                    <a:lvl2pPr marL="742950" indent="-285750" eaLnBrk="0" hangingPunct="0">
                      <a:defRPr sz="2400">
                        <a:solidFill>
                          <a:schemeClr val="tx1"/>
                        </a:solidFill>
                        <a:latin typeface="Times New Roman" panose="02020603050405020304" pitchFamily="18" charset="0"/>
                      </a:defRPr>
                    </a:lvl2pPr>
                    <a:lvl3pPr marL="1143000" indent="-228600" eaLnBrk="0" hangingPunct="0">
                      <a:defRPr sz="2400">
                        <a:solidFill>
                          <a:schemeClr val="tx1"/>
                        </a:solidFill>
                        <a:latin typeface="Times New Roman" panose="02020603050405020304" pitchFamily="18" charset="0"/>
                      </a:defRPr>
                    </a:lvl3pPr>
                    <a:lvl4pPr marL="1600200" indent="-228600" eaLnBrk="0" hangingPunct="0">
                      <a:defRPr sz="2400">
                        <a:solidFill>
                          <a:schemeClr val="tx1"/>
                        </a:solidFill>
                        <a:latin typeface="Times New Roman" panose="02020603050405020304" pitchFamily="18" charset="0"/>
                      </a:defRPr>
                    </a:lvl4pPr>
                    <a:lvl5pPr marL="2057400" indent="-228600" eaLnBrk="0" hangingPunct="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a:p>
                </p:txBody>
              </p:sp>
              <p:grpSp>
                <p:nvGrpSpPr>
                  <p:cNvPr id="28685" name="Group 79">
                    <a:extLst>
                      <a:ext uri="{FF2B5EF4-FFF2-40B4-BE49-F238E27FC236}">
                        <a16:creationId xmlns:a16="http://schemas.microsoft.com/office/drawing/2014/main" id="{4677B2B9-3D2B-7B48-B309-F975611F54EC}"/>
                      </a:ext>
                    </a:extLst>
                  </p:cNvPr>
                  <p:cNvGrpSpPr>
                    <a:grpSpLocks/>
                  </p:cNvGrpSpPr>
                  <p:nvPr/>
                </p:nvGrpSpPr>
                <p:grpSpPr bwMode="auto">
                  <a:xfrm>
                    <a:off x="-3" y="-3"/>
                    <a:ext cx="5764" cy="498"/>
                    <a:chOff x="-3" y="-3"/>
                    <a:chExt cx="5764" cy="498"/>
                  </a:xfrm>
                </p:grpSpPr>
                <p:grpSp>
                  <p:nvGrpSpPr>
                    <p:cNvPr id="28686" name="Group 77">
                      <a:extLst>
                        <a:ext uri="{FF2B5EF4-FFF2-40B4-BE49-F238E27FC236}">
                          <a16:creationId xmlns:a16="http://schemas.microsoft.com/office/drawing/2014/main" id="{5B338EC9-7A96-1030-EB39-C5E0B38EA0BD}"/>
                        </a:ext>
                      </a:extLst>
                    </p:cNvPr>
                    <p:cNvGrpSpPr>
                      <a:grpSpLocks/>
                    </p:cNvGrpSpPr>
                    <p:nvPr/>
                  </p:nvGrpSpPr>
                  <p:grpSpPr bwMode="auto">
                    <a:xfrm>
                      <a:off x="0" y="0"/>
                      <a:ext cx="5758" cy="492"/>
                      <a:chOff x="0" y="0"/>
                      <a:chExt cx="5758" cy="492"/>
                    </a:xfrm>
                  </p:grpSpPr>
                  <p:grpSp>
                    <p:nvGrpSpPr>
                      <p:cNvPr id="28688" name="Group 54">
                        <a:extLst>
                          <a:ext uri="{FF2B5EF4-FFF2-40B4-BE49-F238E27FC236}">
                            <a16:creationId xmlns:a16="http://schemas.microsoft.com/office/drawing/2014/main" id="{3D4DFD2C-1E9F-CD93-C376-783D2307B837}"/>
                          </a:ext>
                        </a:extLst>
                      </p:cNvPr>
                      <p:cNvGrpSpPr>
                        <a:grpSpLocks/>
                      </p:cNvGrpSpPr>
                      <p:nvPr/>
                    </p:nvGrpSpPr>
                    <p:grpSpPr bwMode="auto">
                      <a:xfrm>
                        <a:off x="0" y="0"/>
                        <a:ext cx="1371" cy="164"/>
                        <a:chOff x="0" y="0"/>
                        <a:chExt cx="1371" cy="164"/>
                      </a:xfrm>
                    </p:grpSpPr>
                    <p:sp>
                      <p:nvSpPr>
                        <p:cNvPr id="28722" name="Rectangle 41">
                          <a:extLst>
                            <a:ext uri="{FF2B5EF4-FFF2-40B4-BE49-F238E27FC236}">
                              <a16:creationId xmlns:a16="http://schemas.microsoft.com/office/drawing/2014/main" id="{8238C693-FDCD-B2E9-9A40-F9535B4CF04B}"/>
                            </a:ext>
                          </a:extLst>
                        </p:cNvPr>
                        <p:cNvSpPr>
                          <a:spLocks noChangeArrowheads="1"/>
                        </p:cNvSpPr>
                        <p:nvPr/>
                      </p:nvSpPr>
                      <p:spPr bwMode="auto">
                        <a:xfrm>
                          <a:off x="0" y="0"/>
                          <a:ext cx="1371" cy="164"/>
                        </a:xfrm>
                        <a:prstGeom prst="rect">
                          <a:avLst/>
                        </a:prstGeom>
                        <a:solidFill>
                          <a:srgbClr val="F1F1F1"/>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Times New Roman" panose="02020603050405020304" pitchFamily="18" charset="0"/>
                            </a:defRPr>
                          </a:lvl1pPr>
                          <a:lvl2pPr marL="742950" indent="-285750" eaLnBrk="0" hangingPunct="0">
                            <a:defRPr sz="2400">
                              <a:solidFill>
                                <a:schemeClr val="tx1"/>
                              </a:solidFill>
                              <a:latin typeface="Times New Roman" panose="02020603050405020304" pitchFamily="18" charset="0"/>
                            </a:defRPr>
                          </a:lvl2pPr>
                          <a:lvl3pPr marL="1143000" indent="-228600" eaLnBrk="0" hangingPunct="0">
                            <a:defRPr sz="2400">
                              <a:solidFill>
                                <a:schemeClr val="tx1"/>
                              </a:solidFill>
                              <a:latin typeface="Times New Roman" panose="02020603050405020304" pitchFamily="18" charset="0"/>
                            </a:defRPr>
                          </a:lvl3pPr>
                          <a:lvl4pPr marL="1600200" indent="-228600" eaLnBrk="0" hangingPunct="0">
                            <a:defRPr sz="2400">
                              <a:solidFill>
                                <a:schemeClr val="tx1"/>
                              </a:solidFill>
                              <a:latin typeface="Times New Roman" panose="02020603050405020304" pitchFamily="18" charset="0"/>
                            </a:defRPr>
                          </a:lvl4pPr>
                          <a:lvl5pPr marL="2057400" indent="-228600" eaLnBrk="0" hangingPunct="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r>
                            <a:rPr lang="en-US" altLang="en-US" sz="1100" b="1">
                              <a:solidFill>
                                <a:srgbClr val="000000"/>
                              </a:solidFill>
                              <a:latin typeface="Verdana" panose="020B0604030504040204" pitchFamily="34" charset="0"/>
                            </a:rPr>
                            <a:t>LastName</a:t>
                          </a:r>
                          <a:endParaRPr lang="en-US" altLang="en-US"/>
                        </a:p>
                      </p:txBody>
                    </p:sp>
                    <p:sp>
                      <p:nvSpPr>
                        <p:cNvPr id="28723" name="Rectangle 53">
                          <a:extLst>
                            <a:ext uri="{FF2B5EF4-FFF2-40B4-BE49-F238E27FC236}">
                              <a16:creationId xmlns:a16="http://schemas.microsoft.com/office/drawing/2014/main" id="{A97BB21C-F3B3-512F-1187-EA0FF0A43A00}"/>
                            </a:ext>
                          </a:extLst>
                        </p:cNvPr>
                        <p:cNvSpPr>
                          <a:spLocks noChangeArrowheads="1"/>
                        </p:cNvSpPr>
                        <p:nvPr/>
                      </p:nvSpPr>
                      <p:spPr bwMode="auto">
                        <a:xfrm>
                          <a:off x="0" y="0"/>
                          <a:ext cx="1371" cy="164"/>
                        </a:xfrm>
                        <a:prstGeom prst="rect">
                          <a:avLst/>
                        </a:prstGeom>
                        <a:noFill/>
                        <a:ln w="7">
                          <a:solidFill>
                            <a:srgbClr val="A0A0A0"/>
                          </a:solidFill>
                          <a:miter lim="800000"/>
                          <a:headEnd/>
                          <a:tailEnd/>
                        </a:ln>
                        <a:extLst>
                          <a:ext uri="{909E8E84-426E-40DD-AFC4-6F175D3DCCD1}">
                            <a14:hiddenFill xmlns:a14="http://schemas.microsoft.com/office/drawing/2010/main">
                              <a:solidFill>
                                <a:srgbClr val="FFFFFF"/>
                              </a:solidFill>
                            </a14:hiddenFill>
                          </a:ext>
                        </a:extLst>
                      </p:spPr>
                      <p:txBody>
                        <a:bodyPr/>
                        <a:lstStyle>
                          <a:lvl1pPr eaLnBrk="0" hangingPunct="0">
                            <a:defRPr sz="2400">
                              <a:solidFill>
                                <a:schemeClr val="tx1"/>
                              </a:solidFill>
                              <a:latin typeface="Times New Roman" panose="02020603050405020304" pitchFamily="18" charset="0"/>
                            </a:defRPr>
                          </a:lvl1pPr>
                          <a:lvl2pPr marL="742950" indent="-285750" eaLnBrk="0" hangingPunct="0">
                            <a:defRPr sz="2400">
                              <a:solidFill>
                                <a:schemeClr val="tx1"/>
                              </a:solidFill>
                              <a:latin typeface="Times New Roman" panose="02020603050405020304" pitchFamily="18" charset="0"/>
                            </a:defRPr>
                          </a:lvl2pPr>
                          <a:lvl3pPr marL="1143000" indent="-228600" eaLnBrk="0" hangingPunct="0">
                            <a:defRPr sz="2400">
                              <a:solidFill>
                                <a:schemeClr val="tx1"/>
                              </a:solidFill>
                              <a:latin typeface="Times New Roman" panose="02020603050405020304" pitchFamily="18" charset="0"/>
                            </a:defRPr>
                          </a:lvl3pPr>
                          <a:lvl4pPr marL="1600200" indent="-228600" eaLnBrk="0" hangingPunct="0">
                            <a:defRPr sz="2400">
                              <a:solidFill>
                                <a:schemeClr val="tx1"/>
                              </a:solidFill>
                              <a:latin typeface="Times New Roman" panose="02020603050405020304" pitchFamily="18" charset="0"/>
                            </a:defRPr>
                          </a:lvl4pPr>
                          <a:lvl5pPr marL="2057400" indent="-228600" eaLnBrk="0" hangingPunct="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a:p>
                      </p:txBody>
                    </p:sp>
                  </p:grpSp>
                  <p:grpSp>
                    <p:nvGrpSpPr>
                      <p:cNvPr id="28689" name="Group 56">
                        <a:extLst>
                          <a:ext uri="{FF2B5EF4-FFF2-40B4-BE49-F238E27FC236}">
                            <a16:creationId xmlns:a16="http://schemas.microsoft.com/office/drawing/2014/main" id="{BAF3D620-27BF-8DB9-2110-BA5FED5B8F1B}"/>
                          </a:ext>
                        </a:extLst>
                      </p:cNvPr>
                      <p:cNvGrpSpPr>
                        <a:grpSpLocks/>
                      </p:cNvGrpSpPr>
                      <p:nvPr/>
                    </p:nvGrpSpPr>
                    <p:grpSpPr bwMode="auto">
                      <a:xfrm>
                        <a:off x="1371" y="0"/>
                        <a:ext cx="1407" cy="164"/>
                        <a:chOff x="1371" y="0"/>
                        <a:chExt cx="1407" cy="164"/>
                      </a:xfrm>
                    </p:grpSpPr>
                    <p:sp>
                      <p:nvSpPr>
                        <p:cNvPr id="28720" name="Rectangle 42">
                          <a:extLst>
                            <a:ext uri="{FF2B5EF4-FFF2-40B4-BE49-F238E27FC236}">
                              <a16:creationId xmlns:a16="http://schemas.microsoft.com/office/drawing/2014/main" id="{18DB8BAC-38BA-201F-9C90-7C2894092857}"/>
                            </a:ext>
                          </a:extLst>
                        </p:cNvPr>
                        <p:cNvSpPr>
                          <a:spLocks noChangeArrowheads="1"/>
                        </p:cNvSpPr>
                        <p:nvPr/>
                      </p:nvSpPr>
                      <p:spPr bwMode="auto">
                        <a:xfrm>
                          <a:off x="1371" y="0"/>
                          <a:ext cx="1407" cy="164"/>
                        </a:xfrm>
                        <a:prstGeom prst="rect">
                          <a:avLst/>
                        </a:prstGeom>
                        <a:solidFill>
                          <a:srgbClr val="F1F1F1"/>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Times New Roman" panose="02020603050405020304" pitchFamily="18" charset="0"/>
                            </a:defRPr>
                          </a:lvl1pPr>
                          <a:lvl2pPr marL="742950" indent="-285750" eaLnBrk="0" hangingPunct="0">
                            <a:defRPr sz="2400">
                              <a:solidFill>
                                <a:schemeClr val="tx1"/>
                              </a:solidFill>
                              <a:latin typeface="Times New Roman" panose="02020603050405020304" pitchFamily="18" charset="0"/>
                            </a:defRPr>
                          </a:lvl2pPr>
                          <a:lvl3pPr marL="1143000" indent="-228600" eaLnBrk="0" hangingPunct="0">
                            <a:defRPr sz="2400">
                              <a:solidFill>
                                <a:schemeClr val="tx1"/>
                              </a:solidFill>
                              <a:latin typeface="Times New Roman" panose="02020603050405020304" pitchFamily="18" charset="0"/>
                            </a:defRPr>
                          </a:lvl3pPr>
                          <a:lvl4pPr marL="1600200" indent="-228600" eaLnBrk="0" hangingPunct="0">
                            <a:defRPr sz="2400">
                              <a:solidFill>
                                <a:schemeClr val="tx1"/>
                              </a:solidFill>
                              <a:latin typeface="Times New Roman" panose="02020603050405020304" pitchFamily="18" charset="0"/>
                            </a:defRPr>
                          </a:lvl4pPr>
                          <a:lvl5pPr marL="2057400" indent="-228600" eaLnBrk="0" hangingPunct="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r>
                            <a:rPr lang="en-US" altLang="en-US" sz="1100" b="1">
                              <a:solidFill>
                                <a:srgbClr val="000000"/>
                              </a:solidFill>
                              <a:latin typeface="Verdana" panose="020B0604030504040204" pitchFamily="34" charset="0"/>
                            </a:rPr>
                            <a:t>FirstName</a:t>
                          </a:r>
                          <a:endParaRPr lang="en-US" altLang="en-US"/>
                        </a:p>
                      </p:txBody>
                    </p:sp>
                    <p:sp>
                      <p:nvSpPr>
                        <p:cNvPr id="28721" name="Rectangle 55">
                          <a:extLst>
                            <a:ext uri="{FF2B5EF4-FFF2-40B4-BE49-F238E27FC236}">
                              <a16:creationId xmlns:a16="http://schemas.microsoft.com/office/drawing/2014/main" id="{604C4D00-E4FE-14F0-95AD-18058F79A566}"/>
                            </a:ext>
                          </a:extLst>
                        </p:cNvPr>
                        <p:cNvSpPr>
                          <a:spLocks noChangeArrowheads="1"/>
                        </p:cNvSpPr>
                        <p:nvPr/>
                      </p:nvSpPr>
                      <p:spPr bwMode="auto">
                        <a:xfrm>
                          <a:off x="1371" y="0"/>
                          <a:ext cx="1407" cy="164"/>
                        </a:xfrm>
                        <a:prstGeom prst="rect">
                          <a:avLst/>
                        </a:prstGeom>
                        <a:noFill/>
                        <a:ln w="7">
                          <a:solidFill>
                            <a:srgbClr val="A0A0A0"/>
                          </a:solidFill>
                          <a:miter lim="800000"/>
                          <a:headEnd/>
                          <a:tailEnd/>
                        </a:ln>
                        <a:extLst>
                          <a:ext uri="{909E8E84-426E-40DD-AFC4-6F175D3DCCD1}">
                            <a14:hiddenFill xmlns:a14="http://schemas.microsoft.com/office/drawing/2010/main">
                              <a:solidFill>
                                <a:srgbClr val="FFFFFF"/>
                              </a:solidFill>
                            </a14:hiddenFill>
                          </a:ext>
                        </a:extLst>
                      </p:spPr>
                      <p:txBody>
                        <a:bodyPr/>
                        <a:lstStyle>
                          <a:lvl1pPr eaLnBrk="0" hangingPunct="0">
                            <a:defRPr sz="2400">
                              <a:solidFill>
                                <a:schemeClr val="tx1"/>
                              </a:solidFill>
                              <a:latin typeface="Times New Roman" panose="02020603050405020304" pitchFamily="18" charset="0"/>
                            </a:defRPr>
                          </a:lvl1pPr>
                          <a:lvl2pPr marL="742950" indent="-285750" eaLnBrk="0" hangingPunct="0">
                            <a:defRPr sz="2400">
                              <a:solidFill>
                                <a:schemeClr val="tx1"/>
                              </a:solidFill>
                              <a:latin typeface="Times New Roman" panose="02020603050405020304" pitchFamily="18" charset="0"/>
                            </a:defRPr>
                          </a:lvl2pPr>
                          <a:lvl3pPr marL="1143000" indent="-228600" eaLnBrk="0" hangingPunct="0">
                            <a:defRPr sz="2400">
                              <a:solidFill>
                                <a:schemeClr val="tx1"/>
                              </a:solidFill>
                              <a:latin typeface="Times New Roman" panose="02020603050405020304" pitchFamily="18" charset="0"/>
                            </a:defRPr>
                          </a:lvl3pPr>
                          <a:lvl4pPr marL="1600200" indent="-228600" eaLnBrk="0" hangingPunct="0">
                            <a:defRPr sz="2400">
                              <a:solidFill>
                                <a:schemeClr val="tx1"/>
                              </a:solidFill>
                              <a:latin typeface="Times New Roman" panose="02020603050405020304" pitchFamily="18" charset="0"/>
                            </a:defRPr>
                          </a:lvl4pPr>
                          <a:lvl5pPr marL="2057400" indent="-228600" eaLnBrk="0" hangingPunct="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a:p>
                      </p:txBody>
                    </p:sp>
                  </p:grpSp>
                  <p:grpSp>
                    <p:nvGrpSpPr>
                      <p:cNvPr id="28690" name="Group 58">
                        <a:extLst>
                          <a:ext uri="{FF2B5EF4-FFF2-40B4-BE49-F238E27FC236}">
                            <a16:creationId xmlns:a16="http://schemas.microsoft.com/office/drawing/2014/main" id="{959F7A9B-CA23-A696-FE9F-C7C1D631AFE4}"/>
                          </a:ext>
                        </a:extLst>
                      </p:cNvPr>
                      <p:cNvGrpSpPr>
                        <a:grpSpLocks/>
                      </p:cNvGrpSpPr>
                      <p:nvPr/>
                    </p:nvGrpSpPr>
                    <p:grpSpPr bwMode="auto">
                      <a:xfrm>
                        <a:off x="2778" y="0"/>
                        <a:ext cx="1694" cy="164"/>
                        <a:chOff x="2778" y="0"/>
                        <a:chExt cx="1694" cy="164"/>
                      </a:xfrm>
                    </p:grpSpPr>
                    <p:sp>
                      <p:nvSpPr>
                        <p:cNvPr id="28718" name="Rectangle 43">
                          <a:extLst>
                            <a:ext uri="{FF2B5EF4-FFF2-40B4-BE49-F238E27FC236}">
                              <a16:creationId xmlns:a16="http://schemas.microsoft.com/office/drawing/2014/main" id="{DC332B74-6CF3-F818-1384-EC41BF3A569A}"/>
                            </a:ext>
                          </a:extLst>
                        </p:cNvPr>
                        <p:cNvSpPr>
                          <a:spLocks noChangeArrowheads="1"/>
                        </p:cNvSpPr>
                        <p:nvPr/>
                      </p:nvSpPr>
                      <p:spPr bwMode="auto">
                        <a:xfrm>
                          <a:off x="2778" y="0"/>
                          <a:ext cx="1694" cy="164"/>
                        </a:xfrm>
                        <a:prstGeom prst="rect">
                          <a:avLst/>
                        </a:prstGeom>
                        <a:solidFill>
                          <a:srgbClr val="F1F1F1"/>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Times New Roman" panose="02020603050405020304" pitchFamily="18" charset="0"/>
                            </a:defRPr>
                          </a:lvl1pPr>
                          <a:lvl2pPr marL="742950" indent="-285750" eaLnBrk="0" hangingPunct="0">
                            <a:defRPr sz="2400">
                              <a:solidFill>
                                <a:schemeClr val="tx1"/>
                              </a:solidFill>
                              <a:latin typeface="Times New Roman" panose="02020603050405020304" pitchFamily="18" charset="0"/>
                            </a:defRPr>
                          </a:lvl2pPr>
                          <a:lvl3pPr marL="1143000" indent="-228600" eaLnBrk="0" hangingPunct="0">
                            <a:defRPr sz="2400">
                              <a:solidFill>
                                <a:schemeClr val="tx1"/>
                              </a:solidFill>
                              <a:latin typeface="Times New Roman" panose="02020603050405020304" pitchFamily="18" charset="0"/>
                            </a:defRPr>
                          </a:lvl3pPr>
                          <a:lvl4pPr marL="1600200" indent="-228600" eaLnBrk="0" hangingPunct="0">
                            <a:defRPr sz="2400">
                              <a:solidFill>
                                <a:schemeClr val="tx1"/>
                              </a:solidFill>
                              <a:latin typeface="Times New Roman" panose="02020603050405020304" pitchFamily="18" charset="0"/>
                            </a:defRPr>
                          </a:lvl4pPr>
                          <a:lvl5pPr marL="2057400" indent="-228600" eaLnBrk="0" hangingPunct="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r>
                            <a:rPr lang="en-US" altLang="en-US" sz="1100" b="1">
                              <a:solidFill>
                                <a:srgbClr val="000000"/>
                              </a:solidFill>
                              <a:latin typeface="Verdana" panose="020B0604030504040204" pitchFamily="34" charset="0"/>
                            </a:rPr>
                            <a:t>Address</a:t>
                          </a:r>
                          <a:endParaRPr lang="en-US" altLang="en-US"/>
                        </a:p>
                      </p:txBody>
                    </p:sp>
                    <p:sp>
                      <p:nvSpPr>
                        <p:cNvPr id="28719" name="Rectangle 57">
                          <a:extLst>
                            <a:ext uri="{FF2B5EF4-FFF2-40B4-BE49-F238E27FC236}">
                              <a16:creationId xmlns:a16="http://schemas.microsoft.com/office/drawing/2014/main" id="{FDE57231-0BAC-46D7-AC27-D29D37BA04EC}"/>
                            </a:ext>
                          </a:extLst>
                        </p:cNvPr>
                        <p:cNvSpPr>
                          <a:spLocks noChangeArrowheads="1"/>
                        </p:cNvSpPr>
                        <p:nvPr/>
                      </p:nvSpPr>
                      <p:spPr bwMode="auto">
                        <a:xfrm>
                          <a:off x="2778" y="0"/>
                          <a:ext cx="1694" cy="164"/>
                        </a:xfrm>
                        <a:prstGeom prst="rect">
                          <a:avLst/>
                        </a:prstGeom>
                        <a:noFill/>
                        <a:ln w="7">
                          <a:solidFill>
                            <a:srgbClr val="A0A0A0"/>
                          </a:solidFill>
                          <a:miter lim="800000"/>
                          <a:headEnd/>
                          <a:tailEnd/>
                        </a:ln>
                        <a:extLst>
                          <a:ext uri="{909E8E84-426E-40DD-AFC4-6F175D3DCCD1}">
                            <a14:hiddenFill xmlns:a14="http://schemas.microsoft.com/office/drawing/2010/main">
                              <a:solidFill>
                                <a:srgbClr val="FFFFFF"/>
                              </a:solidFill>
                            </a14:hiddenFill>
                          </a:ext>
                        </a:extLst>
                      </p:spPr>
                      <p:txBody>
                        <a:bodyPr/>
                        <a:lstStyle>
                          <a:lvl1pPr eaLnBrk="0" hangingPunct="0">
                            <a:defRPr sz="2400">
                              <a:solidFill>
                                <a:schemeClr val="tx1"/>
                              </a:solidFill>
                              <a:latin typeface="Times New Roman" panose="02020603050405020304" pitchFamily="18" charset="0"/>
                            </a:defRPr>
                          </a:lvl1pPr>
                          <a:lvl2pPr marL="742950" indent="-285750" eaLnBrk="0" hangingPunct="0">
                            <a:defRPr sz="2400">
                              <a:solidFill>
                                <a:schemeClr val="tx1"/>
                              </a:solidFill>
                              <a:latin typeface="Times New Roman" panose="02020603050405020304" pitchFamily="18" charset="0"/>
                            </a:defRPr>
                          </a:lvl2pPr>
                          <a:lvl3pPr marL="1143000" indent="-228600" eaLnBrk="0" hangingPunct="0">
                            <a:defRPr sz="2400">
                              <a:solidFill>
                                <a:schemeClr val="tx1"/>
                              </a:solidFill>
                              <a:latin typeface="Times New Roman" panose="02020603050405020304" pitchFamily="18" charset="0"/>
                            </a:defRPr>
                          </a:lvl3pPr>
                          <a:lvl4pPr marL="1600200" indent="-228600" eaLnBrk="0" hangingPunct="0">
                            <a:defRPr sz="2400">
                              <a:solidFill>
                                <a:schemeClr val="tx1"/>
                              </a:solidFill>
                              <a:latin typeface="Times New Roman" panose="02020603050405020304" pitchFamily="18" charset="0"/>
                            </a:defRPr>
                          </a:lvl4pPr>
                          <a:lvl5pPr marL="2057400" indent="-228600" eaLnBrk="0" hangingPunct="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a:p>
                      </p:txBody>
                    </p:sp>
                  </p:grpSp>
                  <p:grpSp>
                    <p:nvGrpSpPr>
                      <p:cNvPr id="28691" name="Group 60">
                        <a:extLst>
                          <a:ext uri="{FF2B5EF4-FFF2-40B4-BE49-F238E27FC236}">
                            <a16:creationId xmlns:a16="http://schemas.microsoft.com/office/drawing/2014/main" id="{3773005A-4E68-CFDE-11FD-5D233540EC17}"/>
                          </a:ext>
                        </a:extLst>
                      </p:cNvPr>
                      <p:cNvGrpSpPr>
                        <a:grpSpLocks/>
                      </p:cNvGrpSpPr>
                      <p:nvPr/>
                    </p:nvGrpSpPr>
                    <p:grpSpPr bwMode="auto">
                      <a:xfrm>
                        <a:off x="4472" y="0"/>
                        <a:ext cx="1286" cy="164"/>
                        <a:chOff x="4472" y="0"/>
                        <a:chExt cx="1286" cy="164"/>
                      </a:xfrm>
                    </p:grpSpPr>
                    <p:sp>
                      <p:nvSpPr>
                        <p:cNvPr id="28716" name="Rectangle 44">
                          <a:extLst>
                            <a:ext uri="{FF2B5EF4-FFF2-40B4-BE49-F238E27FC236}">
                              <a16:creationId xmlns:a16="http://schemas.microsoft.com/office/drawing/2014/main" id="{BCEF0186-C4D2-429D-EEC7-6A10A4502BDE}"/>
                            </a:ext>
                          </a:extLst>
                        </p:cNvPr>
                        <p:cNvSpPr>
                          <a:spLocks noChangeArrowheads="1"/>
                        </p:cNvSpPr>
                        <p:nvPr/>
                      </p:nvSpPr>
                      <p:spPr bwMode="auto">
                        <a:xfrm>
                          <a:off x="4472" y="0"/>
                          <a:ext cx="1286" cy="164"/>
                        </a:xfrm>
                        <a:prstGeom prst="rect">
                          <a:avLst/>
                        </a:prstGeom>
                        <a:solidFill>
                          <a:srgbClr val="F1F1F1"/>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Times New Roman" panose="02020603050405020304" pitchFamily="18" charset="0"/>
                            </a:defRPr>
                          </a:lvl1pPr>
                          <a:lvl2pPr marL="742950" indent="-285750" eaLnBrk="0" hangingPunct="0">
                            <a:defRPr sz="2400">
                              <a:solidFill>
                                <a:schemeClr val="tx1"/>
                              </a:solidFill>
                              <a:latin typeface="Times New Roman" panose="02020603050405020304" pitchFamily="18" charset="0"/>
                            </a:defRPr>
                          </a:lvl2pPr>
                          <a:lvl3pPr marL="1143000" indent="-228600" eaLnBrk="0" hangingPunct="0">
                            <a:defRPr sz="2400">
                              <a:solidFill>
                                <a:schemeClr val="tx1"/>
                              </a:solidFill>
                              <a:latin typeface="Times New Roman" panose="02020603050405020304" pitchFamily="18" charset="0"/>
                            </a:defRPr>
                          </a:lvl3pPr>
                          <a:lvl4pPr marL="1600200" indent="-228600" eaLnBrk="0" hangingPunct="0">
                            <a:defRPr sz="2400">
                              <a:solidFill>
                                <a:schemeClr val="tx1"/>
                              </a:solidFill>
                              <a:latin typeface="Times New Roman" panose="02020603050405020304" pitchFamily="18" charset="0"/>
                            </a:defRPr>
                          </a:lvl4pPr>
                          <a:lvl5pPr marL="2057400" indent="-228600" eaLnBrk="0" hangingPunct="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r>
                            <a:rPr lang="en-US" altLang="en-US" sz="1100" b="1">
                              <a:solidFill>
                                <a:srgbClr val="000000"/>
                              </a:solidFill>
                              <a:latin typeface="Verdana" panose="020B0604030504040204" pitchFamily="34" charset="0"/>
                            </a:rPr>
                            <a:t>City</a:t>
                          </a:r>
                          <a:endParaRPr lang="en-US" altLang="en-US"/>
                        </a:p>
                      </p:txBody>
                    </p:sp>
                    <p:sp>
                      <p:nvSpPr>
                        <p:cNvPr id="28717" name="Rectangle 59">
                          <a:extLst>
                            <a:ext uri="{FF2B5EF4-FFF2-40B4-BE49-F238E27FC236}">
                              <a16:creationId xmlns:a16="http://schemas.microsoft.com/office/drawing/2014/main" id="{746FDC22-A6EC-F920-EB35-D1BB25D47FB9}"/>
                            </a:ext>
                          </a:extLst>
                        </p:cNvPr>
                        <p:cNvSpPr>
                          <a:spLocks noChangeArrowheads="1"/>
                        </p:cNvSpPr>
                        <p:nvPr/>
                      </p:nvSpPr>
                      <p:spPr bwMode="auto">
                        <a:xfrm>
                          <a:off x="4472" y="0"/>
                          <a:ext cx="1286" cy="164"/>
                        </a:xfrm>
                        <a:prstGeom prst="rect">
                          <a:avLst/>
                        </a:prstGeom>
                        <a:noFill/>
                        <a:ln w="7">
                          <a:solidFill>
                            <a:srgbClr val="A0A0A0"/>
                          </a:solidFill>
                          <a:miter lim="800000"/>
                          <a:headEnd/>
                          <a:tailEnd/>
                        </a:ln>
                        <a:extLst>
                          <a:ext uri="{909E8E84-426E-40DD-AFC4-6F175D3DCCD1}">
                            <a14:hiddenFill xmlns:a14="http://schemas.microsoft.com/office/drawing/2010/main">
                              <a:solidFill>
                                <a:srgbClr val="FFFFFF"/>
                              </a:solidFill>
                            </a14:hiddenFill>
                          </a:ext>
                        </a:extLst>
                      </p:spPr>
                      <p:txBody>
                        <a:bodyPr/>
                        <a:lstStyle>
                          <a:lvl1pPr eaLnBrk="0" hangingPunct="0">
                            <a:defRPr sz="2400">
                              <a:solidFill>
                                <a:schemeClr val="tx1"/>
                              </a:solidFill>
                              <a:latin typeface="Times New Roman" panose="02020603050405020304" pitchFamily="18" charset="0"/>
                            </a:defRPr>
                          </a:lvl1pPr>
                          <a:lvl2pPr marL="742950" indent="-285750" eaLnBrk="0" hangingPunct="0">
                            <a:defRPr sz="2400">
                              <a:solidFill>
                                <a:schemeClr val="tx1"/>
                              </a:solidFill>
                              <a:latin typeface="Times New Roman" panose="02020603050405020304" pitchFamily="18" charset="0"/>
                            </a:defRPr>
                          </a:lvl2pPr>
                          <a:lvl3pPr marL="1143000" indent="-228600" eaLnBrk="0" hangingPunct="0">
                            <a:defRPr sz="2400">
                              <a:solidFill>
                                <a:schemeClr val="tx1"/>
                              </a:solidFill>
                              <a:latin typeface="Times New Roman" panose="02020603050405020304" pitchFamily="18" charset="0"/>
                            </a:defRPr>
                          </a:lvl3pPr>
                          <a:lvl4pPr marL="1600200" indent="-228600" eaLnBrk="0" hangingPunct="0">
                            <a:defRPr sz="2400">
                              <a:solidFill>
                                <a:schemeClr val="tx1"/>
                              </a:solidFill>
                              <a:latin typeface="Times New Roman" panose="02020603050405020304" pitchFamily="18" charset="0"/>
                            </a:defRPr>
                          </a:lvl4pPr>
                          <a:lvl5pPr marL="2057400" indent="-228600" eaLnBrk="0" hangingPunct="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a:p>
                      </p:txBody>
                    </p:sp>
                  </p:grpSp>
                  <p:grpSp>
                    <p:nvGrpSpPr>
                      <p:cNvPr id="28692" name="Group 62">
                        <a:extLst>
                          <a:ext uri="{FF2B5EF4-FFF2-40B4-BE49-F238E27FC236}">
                            <a16:creationId xmlns:a16="http://schemas.microsoft.com/office/drawing/2014/main" id="{FADE446B-A356-907A-70C4-D9620460FAC8}"/>
                          </a:ext>
                        </a:extLst>
                      </p:cNvPr>
                      <p:cNvGrpSpPr>
                        <a:grpSpLocks/>
                      </p:cNvGrpSpPr>
                      <p:nvPr/>
                    </p:nvGrpSpPr>
                    <p:grpSpPr bwMode="auto">
                      <a:xfrm>
                        <a:off x="0" y="164"/>
                        <a:ext cx="1371" cy="164"/>
                        <a:chOff x="0" y="164"/>
                        <a:chExt cx="1371" cy="164"/>
                      </a:xfrm>
                    </p:grpSpPr>
                    <p:sp>
                      <p:nvSpPr>
                        <p:cNvPr id="28714" name="Rectangle 45">
                          <a:extLst>
                            <a:ext uri="{FF2B5EF4-FFF2-40B4-BE49-F238E27FC236}">
                              <a16:creationId xmlns:a16="http://schemas.microsoft.com/office/drawing/2014/main" id="{202F5527-F350-E2B3-5AB5-F245792096AC}"/>
                            </a:ext>
                          </a:extLst>
                        </p:cNvPr>
                        <p:cNvSpPr>
                          <a:spLocks noChangeArrowheads="1"/>
                        </p:cNvSpPr>
                        <p:nvPr/>
                      </p:nvSpPr>
                      <p:spPr bwMode="auto">
                        <a:xfrm>
                          <a:off x="0" y="164"/>
                          <a:ext cx="1371" cy="164"/>
                        </a:xfrm>
                        <a:prstGeom prst="rect">
                          <a:avLst/>
                        </a:prstGeom>
                        <a:solidFill>
                          <a:srgbClr val="F1F1F1"/>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Times New Roman" panose="02020603050405020304" pitchFamily="18" charset="0"/>
                            </a:defRPr>
                          </a:lvl1pPr>
                          <a:lvl2pPr marL="742950" indent="-285750" eaLnBrk="0" hangingPunct="0">
                            <a:defRPr sz="2400">
                              <a:solidFill>
                                <a:schemeClr val="tx1"/>
                              </a:solidFill>
                              <a:latin typeface="Times New Roman" panose="02020603050405020304" pitchFamily="18" charset="0"/>
                            </a:defRPr>
                          </a:lvl2pPr>
                          <a:lvl3pPr marL="1143000" indent="-228600" eaLnBrk="0" hangingPunct="0">
                            <a:defRPr sz="2400">
                              <a:solidFill>
                                <a:schemeClr val="tx1"/>
                              </a:solidFill>
                              <a:latin typeface="Times New Roman" panose="02020603050405020304" pitchFamily="18" charset="0"/>
                            </a:defRPr>
                          </a:lvl3pPr>
                          <a:lvl4pPr marL="1600200" indent="-228600" eaLnBrk="0" hangingPunct="0">
                            <a:defRPr sz="2400">
                              <a:solidFill>
                                <a:schemeClr val="tx1"/>
                              </a:solidFill>
                              <a:latin typeface="Times New Roman" panose="02020603050405020304" pitchFamily="18" charset="0"/>
                            </a:defRPr>
                          </a:lvl4pPr>
                          <a:lvl5pPr marL="2057400" indent="-228600" eaLnBrk="0" hangingPunct="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r>
                            <a:rPr lang="en-US" altLang="en-US" sz="1100">
                              <a:solidFill>
                                <a:srgbClr val="000000"/>
                              </a:solidFill>
                              <a:latin typeface="Verdana" panose="020B0604030504040204" pitchFamily="34" charset="0"/>
                            </a:rPr>
                            <a:t>Pettersen</a:t>
                          </a:r>
                          <a:endParaRPr lang="en-US" altLang="en-US"/>
                        </a:p>
                      </p:txBody>
                    </p:sp>
                    <p:sp>
                      <p:nvSpPr>
                        <p:cNvPr id="28715" name="Rectangle 61">
                          <a:extLst>
                            <a:ext uri="{FF2B5EF4-FFF2-40B4-BE49-F238E27FC236}">
                              <a16:creationId xmlns:a16="http://schemas.microsoft.com/office/drawing/2014/main" id="{1156F04D-B081-2674-3B5B-9D18993735B5}"/>
                            </a:ext>
                          </a:extLst>
                        </p:cNvPr>
                        <p:cNvSpPr>
                          <a:spLocks noChangeArrowheads="1"/>
                        </p:cNvSpPr>
                        <p:nvPr/>
                      </p:nvSpPr>
                      <p:spPr bwMode="auto">
                        <a:xfrm>
                          <a:off x="0" y="164"/>
                          <a:ext cx="1371" cy="164"/>
                        </a:xfrm>
                        <a:prstGeom prst="rect">
                          <a:avLst/>
                        </a:prstGeom>
                        <a:noFill/>
                        <a:ln w="7">
                          <a:solidFill>
                            <a:srgbClr val="A0A0A0"/>
                          </a:solidFill>
                          <a:miter lim="800000"/>
                          <a:headEnd/>
                          <a:tailEnd/>
                        </a:ln>
                        <a:extLst>
                          <a:ext uri="{909E8E84-426E-40DD-AFC4-6F175D3DCCD1}">
                            <a14:hiddenFill xmlns:a14="http://schemas.microsoft.com/office/drawing/2010/main">
                              <a:solidFill>
                                <a:srgbClr val="FFFFFF"/>
                              </a:solidFill>
                            </a14:hiddenFill>
                          </a:ext>
                        </a:extLst>
                      </p:spPr>
                      <p:txBody>
                        <a:bodyPr/>
                        <a:lstStyle>
                          <a:lvl1pPr eaLnBrk="0" hangingPunct="0">
                            <a:defRPr sz="2400">
                              <a:solidFill>
                                <a:schemeClr val="tx1"/>
                              </a:solidFill>
                              <a:latin typeface="Times New Roman" panose="02020603050405020304" pitchFamily="18" charset="0"/>
                            </a:defRPr>
                          </a:lvl1pPr>
                          <a:lvl2pPr marL="742950" indent="-285750" eaLnBrk="0" hangingPunct="0">
                            <a:defRPr sz="2400">
                              <a:solidFill>
                                <a:schemeClr val="tx1"/>
                              </a:solidFill>
                              <a:latin typeface="Times New Roman" panose="02020603050405020304" pitchFamily="18" charset="0"/>
                            </a:defRPr>
                          </a:lvl2pPr>
                          <a:lvl3pPr marL="1143000" indent="-228600" eaLnBrk="0" hangingPunct="0">
                            <a:defRPr sz="2400">
                              <a:solidFill>
                                <a:schemeClr val="tx1"/>
                              </a:solidFill>
                              <a:latin typeface="Times New Roman" panose="02020603050405020304" pitchFamily="18" charset="0"/>
                            </a:defRPr>
                          </a:lvl3pPr>
                          <a:lvl4pPr marL="1600200" indent="-228600" eaLnBrk="0" hangingPunct="0">
                            <a:defRPr sz="2400">
                              <a:solidFill>
                                <a:schemeClr val="tx1"/>
                              </a:solidFill>
                              <a:latin typeface="Times New Roman" panose="02020603050405020304" pitchFamily="18" charset="0"/>
                            </a:defRPr>
                          </a:lvl4pPr>
                          <a:lvl5pPr marL="2057400" indent="-228600" eaLnBrk="0" hangingPunct="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a:p>
                      </p:txBody>
                    </p:sp>
                  </p:grpSp>
                  <p:grpSp>
                    <p:nvGrpSpPr>
                      <p:cNvPr id="28693" name="Group 64">
                        <a:extLst>
                          <a:ext uri="{FF2B5EF4-FFF2-40B4-BE49-F238E27FC236}">
                            <a16:creationId xmlns:a16="http://schemas.microsoft.com/office/drawing/2014/main" id="{48D43108-0A5B-9129-B203-633A83A09453}"/>
                          </a:ext>
                        </a:extLst>
                      </p:cNvPr>
                      <p:cNvGrpSpPr>
                        <a:grpSpLocks/>
                      </p:cNvGrpSpPr>
                      <p:nvPr/>
                    </p:nvGrpSpPr>
                    <p:grpSpPr bwMode="auto">
                      <a:xfrm>
                        <a:off x="1371" y="164"/>
                        <a:ext cx="1407" cy="164"/>
                        <a:chOff x="1371" y="164"/>
                        <a:chExt cx="1407" cy="164"/>
                      </a:xfrm>
                    </p:grpSpPr>
                    <p:sp>
                      <p:nvSpPr>
                        <p:cNvPr id="28712" name="Rectangle 46">
                          <a:extLst>
                            <a:ext uri="{FF2B5EF4-FFF2-40B4-BE49-F238E27FC236}">
                              <a16:creationId xmlns:a16="http://schemas.microsoft.com/office/drawing/2014/main" id="{2FAB69EC-776F-3668-C4CE-B2AFAB18CB53}"/>
                            </a:ext>
                          </a:extLst>
                        </p:cNvPr>
                        <p:cNvSpPr>
                          <a:spLocks noChangeArrowheads="1"/>
                        </p:cNvSpPr>
                        <p:nvPr/>
                      </p:nvSpPr>
                      <p:spPr bwMode="auto">
                        <a:xfrm>
                          <a:off x="1371" y="164"/>
                          <a:ext cx="1407" cy="164"/>
                        </a:xfrm>
                        <a:prstGeom prst="rect">
                          <a:avLst/>
                        </a:prstGeom>
                        <a:solidFill>
                          <a:srgbClr val="F1F1F1"/>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Times New Roman" panose="02020603050405020304" pitchFamily="18" charset="0"/>
                            </a:defRPr>
                          </a:lvl1pPr>
                          <a:lvl2pPr marL="742950" indent="-285750" eaLnBrk="0" hangingPunct="0">
                            <a:defRPr sz="2400">
                              <a:solidFill>
                                <a:schemeClr val="tx1"/>
                              </a:solidFill>
                              <a:latin typeface="Times New Roman" panose="02020603050405020304" pitchFamily="18" charset="0"/>
                            </a:defRPr>
                          </a:lvl2pPr>
                          <a:lvl3pPr marL="1143000" indent="-228600" eaLnBrk="0" hangingPunct="0">
                            <a:defRPr sz="2400">
                              <a:solidFill>
                                <a:schemeClr val="tx1"/>
                              </a:solidFill>
                              <a:latin typeface="Times New Roman" panose="02020603050405020304" pitchFamily="18" charset="0"/>
                            </a:defRPr>
                          </a:lvl3pPr>
                          <a:lvl4pPr marL="1600200" indent="-228600" eaLnBrk="0" hangingPunct="0">
                            <a:defRPr sz="2400">
                              <a:solidFill>
                                <a:schemeClr val="tx1"/>
                              </a:solidFill>
                              <a:latin typeface="Times New Roman" panose="02020603050405020304" pitchFamily="18" charset="0"/>
                            </a:defRPr>
                          </a:lvl4pPr>
                          <a:lvl5pPr marL="2057400" indent="-228600" eaLnBrk="0" hangingPunct="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r>
                            <a:rPr lang="en-US" altLang="en-US" sz="1100">
                              <a:solidFill>
                                <a:srgbClr val="000000"/>
                              </a:solidFill>
                              <a:latin typeface="Verdana" panose="020B0604030504040204" pitchFamily="34" charset="0"/>
                            </a:rPr>
                            <a:t>Kari</a:t>
                          </a:r>
                          <a:endParaRPr lang="en-US" altLang="en-US"/>
                        </a:p>
                      </p:txBody>
                    </p:sp>
                    <p:sp>
                      <p:nvSpPr>
                        <p:cNvPr id="28713" name="Rectangle 63">
                          <a:extLst>
                            <a:ext uri="{FF2B5EF4-FFF2-40B4-BE49-F238E27FC236}">
                              <a16:creationId xmlns:a16="http://schemas.microsoft.com/office/drawing/2014/main" id="{980937AB-9D33-C695-208B-A29CD60B50E6}"/>
                            </a:ext>
                          </a:extLst>
                        </p:cNvPr>
                        <p:cNvSpPr>
                          <a:spLocks noChangeArrowheads="1"/>
                        </p:cNvSpPr>
                        <p:nvPr/>
                      </p:nvSpPr>
                      <p:spPr bwMode="auto">
                        <a:xfrm>
                          <a:off x="1371" y="164"/>
                          <a:ext cx="1407" cy="164"/>
                        </a:xfrm>
                        <a:prstGeom prst="rect">
                          <a:avLst/>
                        </a:prstGeom>
                        <a:noFill/>
                        <a:ln w="7">
                          <a:solidFill>
                            <a:srgbClr val="A0A0A0"/>
                          </a:solidFill>
                          <a:miter lim="800000"/>
                          <a:headEnd/>
                          <a:tailEnd/>
                        </a:ln>
                        <a:extLst>
                          <a:ext uri="{909E8E84-426E-40DD-AFC4-6F175D3DCCD1}">
                            <a14:hiddenFill xmlns:a14="http://schemas.microsoft.com/office/drawing/2010/main">
                              <a:solidFill>
                                <a:srgbClr val="FFFFFF"/>
                              </a:solidFill>
                            </a14:hiddenFill>
                          </a:ext>
                        </a:extLst>
                      </p:spPr>
                      <p:txBody>
                        <a:bodyPr/>
                        <a:lstStyle>
                          <a:lvl1pPr eaLnBrk="0" hangingPunct="0">
                            <a:defRPr sz="2400">
                              <a:solidFill>
                                <a:schemeClr val="tx1"/>
                              </a:solidFill>
                              <a:latin typeface="Times New Roman" panose="02020603050405020304" pitchFamily="18" charset="0"/>
                            </a:defRPr>
                          </a:lvl1pPr>
                          <a:lvl2pPr marL="742950" indent="-285750" eaLnBrk="0" hangingPunct="0">
                            <a:defRPr sz="2400">
                              <a:solidFill>
                                <a:schemeClr val="tx1"/>
                              </a:solidFill>
                              <a:latin typeface="Times New Roman" panose="02020603050405020304" pitchFamily="18" charset="0"/>
                            </a:defRPr>
                          </a:lvl2pPr>
                          <a:lvl3pPr marL="1143000" indent="-228600" eaLnBrk="0" hangingPunct="0">
                            <a:defRPr sz="2400">
                              <a:solidFill>
                                <a:schemeClr val="tx1"/>
                              </a:solidFill>
                              <a:latin typeface="Times New Roman" panose="02020603050405020304" pitchFamily="18" charset="0"/>
                            </a:defRPr>
                          </a:lvl3pPr>
                          <a:lvl4pPr marL="1600200" indent="-228600" eaLnBrk="0" hangingPunct="0">
                            <a:defRPr sz="2400">
                              <a:solidFill>
                                <a:schemeClr val="tx1"/>
                              </a:solidFill>
                              <a:latin typeface="Times New Roman" panose="02020603050405020304" pitchFamily="18" charset="0"/>
                            </a:defRPr>
                          </a:lvl4pPr>
                          <a:lvl5pPr marL="2057400" indent="-228600" eaLnBrk="0" hangingPunct="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a:p>
                      </p:txBody>
                    </p:sp>
                  </p:grpSp>
                  <p:grpSp>
                    <p:nvGrpSpPr>
                      <p:cNvPr id="28694" name="Group 66">
                        <a:extLst>
                          <a:ext uri="{FF2B5EF4-FFF2-40B4-BE49-F238E27FC236}">
                            <a16:creationId xmlns:a16="http://schemas.microsoft.com/office/drawing/2014/main" id="{953FAF82-A775-3091-5518-93F5C9513296}"/>
                          </a:ext>
                        </a:extLst>
                      </p:cNvPr>
                      <p:cNvGrpSpPr>
                        <a:grpSpLocks/>
                      </p:cNvGrpSpPr>
                      <p:nvPr/>
                    </p:nvGrpSpPr>
                    <p:grpSpPr bwMode="auto">
                      <a:xfrm>
                        <a:off x="2778" y="164"/>
                        <a:ext cx="1694" cy="164"/>
                        <a:chOff x="2778" y="164"/>
                        <a:chExt cx="1694" cy="164"/>
                      </a:xfrm>
                    </p:grpSpPr>
                    <p:sp>
                      <p:nvSpPr>
                        <p:cNvPr id="28710" name="Rectangle 47">
                          <a:extLst>
                            <a:ext uri="{FF2B5EF4-FFF2-40B4-BE49-F238E27FC236}">
                              <a16:creationId xmlns:a16="http://schemas.microsoft.com/office/drawing/2014/main" id="{307166A5-6178-F18E-ED49-6CA618537B4C}"/>
                            </a:ext>
                          </a:extLst>
                        </p:cNvPr>
                        <p:cNvSpPr>
                          <a:spLocks noChangeArrowheads="1"/>
                        </p:cNvSpPr>
                        <p:nvPr/>
                      </p:nvSpPr>
                      <p:spPr bwMode="auto">
                        <a:xfrm>
                          <a:off x="2778" y="164"/>
                          <a:ext cx="1694" cy="164"/>
                        </a:xfrm>
                        <a:prstGeom prst="rect">
                          <a:avLst/>
                        </a:prstGeom>
                        <a:solidFill>
                          <a:srgbClr val="F1F1F1"/>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Times New Roman" panose="02020603050405020304" pitchFamily="18" charset="0"/>
                            </a:defRPr>
                          </a:lvl1pPr>
                          <a:lvl2pPr marL="742950" indent="-285750" eaLnBrk="0" hangingPunct="0">
                            <a:defRPr sz="2400">
                              <a:solidFill>
                                <a:schemeClr val="tx1"/>
                              </a:solidFill>
                              <a:latin typeface="Times New Roman" panose="02020603050405020304" pitchFamily="18" charset="0"/>
                            </a:defRPr>
                          </a:lvl2pPr>
                          <a:lvl3pPr marL="1143000" indent="-228600" eaLnBrk="0" hangingPunct="0">
                            <a:defRPr sz="2400">
                              <a:solidFill>
                                <a:schemeClr val="tx1"/>
                              </a:solidFill>
                              <a:latin typeface="Times New Roman" panose="02020603050405020304" pitchFamily="18" charset="0"/>
                            </a:defRPr>
                          </a:lvl3pPr>
                          <a:lvl4pPr marL="1600200" indent="-228600" eaLnBrk="0" hangingPunct="0">
                            <a:defRPr sz="2400">
                              <a:solidFill>
                                <a:schemeClr val="tx1"/>
                              </a:solidFill>
                              <a:latin typeface="Times New Roman" panose="02020603050405020304" pitchFamily="18" charset="0"/>
                            </a:defRPr>
                          </a:lvl4pPr>
                          <a:lvl5pPr marL="2057400" indent="-228600" eaLnBrk="0" hangingPunct="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r>
                            <a:rPr lang="en-US" altLang="en-US" sz="1100">
                              <a:solidFill>
                                <a:srgbClr val="000000"/>
                              </a:solidFill>
                              <a:latin typeface="Verdana" panose="020B0604030504040204" pitchFamily="34" charset="0"/>
                            </a:rPr>
                            <a:t>Storgt 20</a:t>
                          </a:r>
                          <a:endParaRPr lang="en-US" altLang="en-US"/>
                        </a:p>
                      </p:txBody>
                    </p:sp>
                    <p:sp>
                      <p:nvSpPr>
                        <p:cNvPr id="28711" name="Rectangle 65">
                          <a:extLst>
                            <a:ext uri="{FF2B5EF4-FFF2-40B4-BE49-F238E27FC236}">
                              <a16:creationId xmlns:a16="http://schemas.microsoft.com/office/drawing/2014/main" id="{CB712598-0FB9-36F7-199C-6B101FCF07EE}"/>
                            </a:ext>
                          </a:extLst>
                        </p:cNvPr>
                        <p:cNvSpPr>
                          <a:spLocks noChangeArrowheads="1"/>
                        </p:cNvSpPr>
                        <p:nvPr/>
                      </p:nvSpPr>
                      <p:spPr bwMode="auto">
                        <a:xfrm>
                          <a:off x="2778" y="164"/>
                          <a:ext cx="1694" cy="164"/>
                        </a:xfrm>
                        <a:prstGeom prst="rect">
                          <a:avLst/>
                        </a:prstGeom>
                        <a:noFill/>
                        <a:ln w="7">
                          <a:solidFill>
                            <a:srgbClr val="A0A0A0"/>
                          </a:solidFill>
                          <a:miter lim="800000"/>
                          <a:headEnd/>
                          <a:tailEnd/>
                        </a:ln>
                        <a:extLst>
                          <a:ext uri="{909E8E84-426E-40DD-AFC4-6F175D3DCCD1}">
                            <a14:hiddenFill xmlns:a14="http://schemas.microsoft.com/office/drawing/2010/main">
                              <a:solidFill>
                                <a:srgbClr val="FFFFFF"/>
                              </a:solidFill>
                            </a14:hiddenFill>
                          </a:ext>
                        </a:extLst>
                      </p:spPr>
                      <p:txBody>
                        <a:bodyPr/>
                        <a:lstStyle>
                          <a:lvl1pPr eaLnBrk="0" hangingPunct="0">
                            <a:defRPr sz="2400">
                              <a:solidFill>
                                <a:schemeClr val="tx1"/>
                              </a:solidFill>
                              <a:latin typeface="Times New Roman" panose="02020603050405020304" pitchFamily="18" charset="0"/>
                            </a:defRPr>
                          </a:lvl1pPr>
                          <a:lvl2pPr marL="742950" indent="-285750" eaLnBrk="0" hangingPunct="0">
                            <a:defRPr sz="2400">
                              <a:solidFill>
                                <a:schemeClr val="tx1"/>
                              </a:solidFill>
                              <a:latin typeface="Times New Roman" panose="02020603050405020304" pitchFamily="18" charset="0"/>
                            </a:defRPr>
                          </a:lvl2pPr>
                          <a:lvl3pPr marL="1143000" indent="-228600" eaLnBrk="0" hangingPunct="0">
                            <a:defRPr sz="2400">
                              <a:solidFill>
                                <a:schemeClr val="tx1"/>
                              </a:solidFill>
                              <a:latin typeface="Times New Roman" panose="02020603050405020304" pitchFamily="18" charset="0"/>
                            </a:defRPr>
                          </a:lvl3pPr>
                          <a:lvl4pPr marL="1600200" indent="-228600" eaLnBrk="0" hangingPunct="0">
                            <a:defRPr sz="2400">
                              <a:solidFill>
                                <a:schemeClr val="tx1"/>
                              </a:solidFill>
                              <a:latin typeface="Times New Roman" panose="02020603050405020304" pitchFamily="18" charset="0"/>
                            </a:defRPr>
                          </a:lvl4pPr>
                          <a:lvl5pPr marL="2057400" indent="-228600" eaLnBrk="0" hangingPunct="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a:p>
                      </p:txBody>
                    </p:sp>
                  </p:grpSp>
                  <p:grpSp>
                    <p:nvGrpSpPr>
                      <p:cNvPr id="28695" name="Group 68">
                        <a:extLst>
                          <a:ext uri="{FF2B5EF4-FFF2-40B4-BE49-F238E27FC236}">
                            <a16:creationId xmlns:a16="http://schemas.microsoft.com/office/drawing/2014/main" id="{805DF0F1-AA98-E702-EAAC-F9AC7C10F72D}"/>
                          </a:ext>
                        </a:extLst>
                      </p:cNvPr>
                      <p:cNvGrpSpPr>
                        <a:grpSpLocks/>
                      </p:cNvGrpSpPr>
                      <p:nvPr/>
                    </p:nvGrpSpPr>
                    <p:grpSpPr bwMode="auto">
                      <a:xfrm>
                        <a:off x="4472" y="164"/>
                        <a:ext cx="1286" cy="164"/>
                        <a:chOff x="4472" y="164"/>
                        <a:chExt cx="1286" cy="164"/>
                      </a:xfrm>
                    </p:grpSpPr>
                    <p:sp>
                      <p:nvSpPr>
                        <p:cNvPr id="28708" name="Rectangle 48">
                          <a:extLst>
                            <a:ext uri="{FF2B5EF4-FFF2-40B4-BE49-F238E27FC236}">
                              <a16:creationId xmlns:a16="http://schemas.microsoft.com/office/drawing/2014/main" id="{B3288DBA-0B7A-04AA-4396-854B3426A66E}"/>
                            </a:ext>
                          </a:extLst>
                        </p:cNvPr>
                        <p:cNvSpPr>
                          <a:spLocks noChangeArrowheads="1"/>
                        </p:cNvSpPr>
                        <p:nvPr/>
                      </p:nvSpPr>
                      <p:spPr bwMode="auto">
                        <a:xfrm>
                          <a:off x="4472" y="164"/>
                          <a:ext cx="1286" cy="164"/>
                        </a:xfrm>
                        <a:prstGeom prst="rect">
                          <a:avLst/>
                        </a:prstGeom>
                        <a:solidFill>
                          <a:srgbClr val="F1F1F1"/>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Times New Roman" panose="02020603050405020304" pitchFamily="18" charset="0"/>
                            </a:defRPr>
                          </a:lvl1pPr>
                          <a:lvl2pPr marL="742950" indent="-285750" eaLnBrk="0" hangingPunct="0">
                            <a:defRPr sz="2400">
                              <a:solidFill>
                                <a:schemeClr val="tx1"/>
                              </a:solidFill>
                              <a:latin typeface="Times New Roman" panose="02020603050405020304" pitchFamily="18" charset="0"/>
                            </a:defRPr>
                          </a:lvl2pPr>
                          <a:lvl3pPr marL="1143000" indent="-228600" eaLnBrk="0" hangingPunct="0">
                            <a:defRPr sz="2400">
                              <a:solidFill>
                                <a:schemeClr val="tx1"/>
                              </a:solidFill>
                              <a:latin typeface="Times New Roman" panose="02020603050405020304" pitchFamily="18" charset="0"/>
                            </a:defRPr>
                          </a:lvl3pPr>
                          <a:lvl4pPr marL="1600200" indent="-228600" eaLnBrk="0" hangingPunct="0">
                            <a:defRPr sz="2400">
                              <a:solidFill>
                                <a:schemeClr val="tx1"/>
                              </a:solidFill>
                              <a:latin typeface="Times New Roman" panose="02020603050405020304" pitchFamily="18" charset="0"/>
                            </a:defRPr>
                          </a:lvl4pPr>
                          <a:lvl5pPr marL="2057400" indent="-228600" eaLnBrk="0" hangingPunct="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r>
                            <a:rPr lang="en-US" altLang="en-US" sz="1100">
                              <a:solidFill>
                                <a:srgbClr val="000000"/>
                              </a:solidFill>
                              <a:latin typeface="Verdana" panose="020B0604030504040204" pitchFamily="34" charset="0"/>
                            </a:rPr>
                            <a:t>Stavanger</a:t>
                          </a:r>
                          <a:endParaRPr lang="en-US" altLang="en-US"/>
                        </a:p>
                      </p:txBody>
                    </p:sp>
                    <p:sp>
                      <p:nvSpPr>
                        <p:cNvPr id="28709" name="Rectangle 67">
                          <a:extLst>
                            <a:ext uri="{FF2B5EF4-FFF2-40B4-BE49-F238E27FC236}">
                              <a16:creationId xmlns:a16="http://schemas.microsoft.com/office/drawing/2014/main" id="{FD29D609-C002-7967-CD47-BE2213EC66B1}"/>
                            </a:ext>
                          </a:extLst>
                        </p:cNvPr>
                        <p:cNvSpPr>
                          <a:spLocks noChangeArrowheads="1"/>
                        </p:cNvSpPr>
                        <p:nvPr/>
                      </p:nvSpPr>
                      <p:spPr bwMode="auto">
                        <a:xfrm>
                          <a:off x="4472" y="164"/>
                          <a:ext cx="1286" cy="164"/>
                        </a:xfrm>
                        <a:prstGeom prst="rect">
                          <a:avLst/>
                        </a:prstGeom>
                        <a:noFill/>
                        <a:ln w="7">
                          <a:solidFill>
                            <a:srgbClr val="A0A0A0"/>
                          </a:solidFill>
                          <a:miter lim="800000"/>
                          <a:headEnd/>
                          <a:tailEnd/>
                        </a:ln>
                        <a:extLst>
                          <a:ext uri="{909E8E84-426E-40DD-AFC4-6F175D3DCCD1}">
                            <a14:hiddenFill xmlns:a14="http://schemas.microsoft.com/office/drawing/2010/main">
                              <a:solidFill>
                                <a:srgbClr val="FFFFFF"/>
                              </a:solidFill>
                            </a14:hiddenFill>
                          </a:ext>
                        </a:extLst>
                      </p:spPr>
                      <p:txBody>
                        <a:bodyPr/>
                        <a:lstStyle>
                          <a:lvl1pPr eaLnBrk="0" hangingPunct="0">
                            <a:defRPr sz="2400">
                              <a:solidFill>
                                <a:schemeClr val="tx1"/>
                              </a:solidFill>
                              <a:latin typeface="Times New Roman" panose="02020603050405020304" pitchFamily="18" charset="0"/>
                            </a:defRPr>
                          </a:lvl1pPr>
                          <a:lvl2pPr marL="742950" indent="-285750" eaLnBrk="0" hangingPunct="0">
                            <a:defRPr sz="2400">
                              <a:solidFill>
                                <a:schemeClr val="tx1"/>
                              </a:solidFill>
                              <a:latin typeface="Times New Roman" panose="02020603050405020304" pitchFamily="18" charset="0"/>
                            </a:defRPr>
                          </a:lvl2pPr>
                          <a:lvl3pPr marL="1143000" indent="-228600" eaLnBrk="0" hangingPunct="0">
                            <a:defRPr sz="2400">
                              <a:solidFill>
                                <a:schemeClr val="tx1"/>
                              </a:solidFill>
                              <a:latin typeface="Times New Roman" panose="02020603050405020304" pitchFamily="18" charset="0"/>
                            </a:defRPr>
                          </a:lvl3pPr>
                          <a:lvl4pPr marL="1600200" indent="-228600" eaLnBrk="0" hangingPunct="0">
                            <a:defRPr sz="2400">
                              <a:solidFill>
                                <a:schemeClr val="tx1"/>
                              </a:solidFill>
                              <a:latin typeface="Times New Roman" panose="02020603050405020304" pitchFamily="18" charset="0"/>
                            </a:defRPr>
                          </a:lvl4pPr>
                          <a:lvl5pPr marL="2057400" indent="-228600" eaLnBrk="0" hangingPunct="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a:p>
                      </p:txBody>
                    </p:sp>
                  </p:grpSp>
                  <p:grpSp>
                    <p:nvGrpSpPr>
                      <p:cNvPr id="28696" name="Group 70">
                        <a:extLst>
                          <a:ext uri="{FF2B5EF4-FFF2-40B4-BE49-F238E27FC236}">
                            <a16:creationId xmlns:a16="http://schemas.microsoft.com/office/drawing/2014/main" id="{F7A651B8-E848-8FDD-8DF0-0BE2AD1608AC}"/>
                          </a:ext>
                        </a:extLst>
                      </p:cNvPr>
                      <p:cNvGrpSpPr>
                        <a:grpSpLocks/>
                      </p:cNvGrpSpPr>
                      <p:nvPr/>
                    </p:nvGrpSpPr>
                    <p:grpSpPr bwMode="auto">
                      <a:xfrm>
                        <a:off x="0" y="328"/>
                        <a:ext cx="1371" cy="164"/>
                        <a:chOff x="0" y="328"/>
                        <a:chExt cx="1371" cy="164"/>
                      </a:xfrm>
                    </p:grpSpPr>
                    <p:sp>
                      <p:nvSpPr>
                        <p:cNvPr id="28706" name="Rectangle 49">
                          <a:extLst>
                            <a:ext uri="{FF2B5EF4-FFF2-40B4-BE49-F238E27FC236}">
                              <a16:creationId xmlns:a16="http://schemas.microsoft.com/office/drawing/2014/main" id="{743C52A6-96F5-5329-F2CA-003EF68AE603}"/>
                            </a:ext>
                          </a:extLst>
                        </p:cNvPr>
                        <p:cNvSpPr>
                          <a:spLocks noChangeArrowheads="1"/>
                        </p:cNvSpPr>
                        <p:nvPr/>
                      </p:nvSpPr>
                      <p:spPr bwMode="auto">
                        <a:xfrm>
                          <a:off x="0" y="328"/>
                          <a:ext cx="1371" cy="164"/>
                        </a:xfrm>
                        <a:prstGeom prst="rect">
                          <a:avLst/>
                        </a:prstGeom>
                        <a:solidFill>
                          <a:srgbClr val="F1F1F1"/>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Times New Roman" panose="02020603050405020304" pitchFamily="18" charset="0"/>
                            </a:defRPr>
                          </a:lvl1pPr>
                          <a:lvl2pPr marL="742950" indent="-285750" eaLnBrk="0" hangingPunct="0">
                            <a:defRPr sz="2400">
                              <a:solidFill>
                                <a:schemeClr val="tx1"/>
                              </a:solidFill>
                              <a:latin typeface="Times New Roman" panose="02020603050405020304" pitchFamily="18" charset="0"/>
                            </a:defRPr>
                          </a:lvl2pPr>
                          <a:lvl3pPr marL="1143000" indent="-228600" eaLnBrk="0" hangingPunct="0">
                            <a:defRPr sz="2400">
                              <a:solidFill>
                                <a:schemeClr val="tx1"/>
                              </a:solidFill>
                              <a:latin typeface="Times New Roman" panose="02020603050405020304" pitchFamily="18" charset="0"/>
                            </a:defRPr>
                          </a:lvl3pPr>
                          <a:lvl4pPr marL="1600200" indent="-228600" eaLnBrk="0" hangingPunct="0">
                            <a:defRPr sz="2400">
                              <a:solidFill>
                                <a:schemeClr val="tx1"/>
                              </a:solidFill>
                              <a:latin typeface="Times New Roman" panose="02020603050405020304" pitchFamily="18" charset="0"/>
                            </a:defRPr>
                          </a:lvl4pPr>
                          <a:lvl5pPr marL="2057400" indent="-228600" eaLnBrk="0" hangingPunct="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r>
                            <a:rPr lang="en-US" altLang="en-US" sz="1100">
                              <a:solidFill>
                                <a:srgbClr val="000000"/>
                              </a:solidFill>
                              <a:latin typeface="Verdana" panose="020B0604030504040204" pitchFamily="34" charset="0"/>
                            </a:rPr>
                            <a:t>Hetland</a:t>
                          </a:r>
                          <a:endParaRPr lang="en-US" altLang="en-US"/>
                        </a:p>
                      </p:txBody>
                    </p:sp>
                    <p:sp>
                      <p:nvSpPr>
                        <p:cNvPr id="28707" name="Rectangle 69">
                          <a:extLst>
                            <a:ext uri="{FF2B5EF4-FFF2-40B4-BE49-F238E27FC236}">
                              <a16:creationId xmlns:a16="http://schemas.microsoft.com/office/drawing/2014/main" id="{4871BB3B-96D5-155D-297A-A8578537B61C}"/>
                            </a:ext>
                          </a:extLst>
                        </p:cNvPr>
                        <p:cNvSpPr>
                          <a:spLocks noChangeArrowheads="1"/>
                        </p:cNvSpPr>
                        <p:nvPr/>
                      </p:nvSpPr>
                      <p:spPr bwMode="auto">
                        <a:xfrm>
                          <a:off x="0" y="328"/>
                          <a:ext cx="1371" cy="164"/>
                        </a:xfrm>
                        <a:prstGeom prst="rect">
                          <a:avLst/>
                        </a:prstGeom>
                        <a:noFill/>
                        <a:ln w="7">
                          <a:solidFill>
                            <a:srgbClr val="A0A0A0"/>
                          </a:solidFill>
                          <a:miter lim="800000"/>
                          <a:headEnd/>
                          <a:tailEnd/>
                        </a:ln>
                        <a:extLst>
                          <a:ext uri="{909E8E84-426E-40DD-AFC4-6F175D3DCCD1}">
                            <a14:hiddenFill xmlns:a14="http://schemas.microsoft.com/office/drawing/2010/main">
                              <a:solidFill>
                                <a:srgbClr val="FFFFFF"/>
                              </a:solidFill>
                            </a14:hiddenFill>
                          </a:ext>
                        </a:extLst>
                      </p:spPr>
                      <p:txBody>
                        <a:bodyPr/>
                        <a:lstStyle>
                          <a:lvl1pPr eaLnBrk="0" hangingPunct="0">
                            <a:defRPr sz="2400">
                              <a:solidFill>
                                <a:schemeClr val="tx1"/>
                              </a:solidFill>
                              <a:latin typeface="Times New Roman" panose="02020603050405020304" pitchFamily="18" charset="0"/>
                            </a:defRPr>
                          </a:lvl1pPr>
                          <a:lvl2pPr marL="742950" indent="-285750" eaLnBrk="0" hangingPunct="0">
                            <a:defRPr sz="2400">
                              <a:solidFill>
                                <a:schemeClr val="tx1"/>
                              </a:solidFill>
                              <a:latin typeface="Times New Roman" panose="02020603050405020304" pitchFamily="18" charset="0"/>
                            </a:defRPr>
                          </a:lvl2pPr>
                          <a:lvl3pPr marL="1143000" indent="-228600" eaLnBrk="0" hangingPunct="0">
                            <a:defRPr sz="2400">
                              <a:solidFill>
                                <a:schemeClr val="tx1"/>
                              </a:solidFill>
                              <a:latin typeface="Times New Roman" panose="02020603050405020304" pitchFamily="18" charset="0"/>
                            </a:defRPr>
                          </a:lvl3pPr>
                          <a:lvl4pPr marL="1600200" indent="-228600" eaLnBrk="0" hangingPunct="0">
                            <a:defRPr sz="2400">
                              <a:solidFill>
                                <a:schemeClr val="tx1"/>
                              </a:solidFill>
                              <a:latin typeface="Times New Roman" panose="02020603050405020304" pitchFamily="18" charset="0"/>
                            </a:defRPr>
                          </a:lvl4pPr>
                          <a:lvl5pPr marL="2057400" indent="-228600" eaLnBrk="0" hangingPunct="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a:p>
                      </p:txBody>
                    </p:sp>
                  </p:grpSp>
                  <p:grpSp>
                    <p:nvGrpSpPr>
                      <p:cNvPr id="28697" name="Group 72">
                        <a:extLst>
                          <a:ext uri="{FF2B5EF4-FFF2-40B4-BE49-F238E27FC236}">
                            <a16:creationId xmlns:a16="http://schemas.microsoft.com/office/drawing/2014/main" id="{E0BF2496-967A-0D8A-79A5-A2B864E58336}"/>
                          </a:ext>
                        </a:extLst>
                      </p:cNvPr>
                      <p:cNvGrpSpPr>
                        <a:grpSpLocks/>
                      </p:cNvGrpSpPr>
                      <p:nvPr/>
                    </p:nvGrpSpPr>
                    <p:grpSpPr bwMode="auto">
                      <a:xfrm>
                        <a:off x="1371" y="328"/>
                        <a:ext cx="1407" cy="164"/>
                        <a:chOff x="1371" y="328"/>
                        <a:chExt cx="1407" cy="164"/>
                      </a:xfrm>
                    </p:grpSpPr>
                    <p:sp>
                      <p:nvSpPr>
                        <p:cNvPr id="28704" name="Rectangle 50">
                          <a:extLst>
                            <a:ext uri="{FF2B5EF4-FFF2-40B4-BE49-F238E27FC236}">
                              <a16:creationId xmlns:a16="http://schemas.microsoft.com/office/drawing/2014/main" id="{FA923E0C-31E8-38A5-2DDA-A3C3CE1D04B8}"/>
                            </a:ext>
                          </a:extLst>
                        </p:cNvPr>
                        <p:cNvSpPr>
                          <a:spLocks noChangeArrowheads="1"/>
                        </p:cNvSpPr>
                        <p:nvPr/>
                      </p:nvSpPr>
                      <p:spPr bwMode="auto">
                        <a:xfrm>
                          <a:off x="1371" y="328"/>
                          <a:ext cx="1407" cy="164"/>
                        </a:xfrm>
                        <a:prstGeom prst="rect">
                          <a:avLst/>
                        </a:prstGeom>
                        <a:solidFill>
                          <a:srgbClr val="F1F1F1"/>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Times New Roman" panose="02020603050405020304" pitchFamily="18" charset="0"/>
                            </a:defRPr>
                          </a:lvl1pPr>
                          <a:lvl2pPr marL="742950" indent="-285750" eaLnBrk="0" hangingPunct="0">
                            <a:defRPr sz="2400">
                              <a:solidFill>
                                <a:schemeClr val="tx1"/>
                              </a:solidFill>
                              <a:latin typeface="Times New Roman" panose="02020603050405020304" pitchFamily="18" charset="0"/>
                            </a:defRPr>
                          </a:lvl2pPr>
                          <a:lvl3pPr marL="1143000" indent="-228600" eaLnBrk="0" hangingPunct="0">
                            <a:defRPr sz="2400">
                              <a:solidFill>
                                <a:schemeClr val="tx1"/>
                              </a:solidFill>
                              <a:latin typeface="Times New Roman" panose="02020603050405020304" pitchFamily="18" charset="0"/>
                            </a:defRPr>
                          </a:lvl3pPr>
                          <a:lvl4pPr marL="1600200" indent="-228600" eaLnBrk="0" hangingPunct="0">
                            <a:defRPr sz="2400">
                              <a:solidFill>
                                <a:schemeClr val="tx1"/>
                              </a:solidFill>
                              <a:latin typeface="Times New Roman" panose="02020603050405020304" pitchFamily="18" charset="0"/>
                            </a:defRPr>
                          </a:lvl4pPr>
                          <a:lvl5pPr marL="2057400" indent="-228600" eaLnBrk="0" hangingPunct="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r>
                            <a:rPr lang="en-US" altLang="en-US" sz="1100">
                              <a:solidFill>
                                <a:srgbClr val="000000"/>
                              </a:solidFill>
                              <a:latin typeface="Verdana" panose="020B0604030504040204" pitchFamily="34" charset="0"/>
                            </a:rPr>
                            <a:t>Camilla</a:t>
                          </a:r>
                          <a:endParaRPr lang="en-US" altLang="en-US"/>
                        </a:p>
                      </p:txBody>
                    </p:sp>
                    <p:sp>
                      <p:nvSpPr>
                        <p:cNvPr id="28705" name="Rectangle 71">
                          <a:extLst>
                            <a:ext uri="{FF2B5EF4-FFF2-40B4-BE49-F238E27FC236}">
                              <a16:creationId xmlns:a16="http://schemas.microsoft.com/office/drawing/2014/main" id="{8EA0DA46-5875-FD51-64AD-51C3C06C852B}"/>
                            </a:ext>
                          </a:extLst>
                        </p:cNvPr>
                        <p:cNvSpPr>
                          <a:spLocks noChangeArrowheads="1"/>
                        </p:cNvSpPr>
                        <p:nvPr/>
                      </p:nvSpPr>
                      <p:spPr bwMode="auto">
                        <a:xfrm>
                          <a:off x="1371" y="328"/>
                          <a:ext cx="1407" cy="164"/>
                        </a:xfrm>
                        <a:prstGeom prst="rect">
                          <a:avLst/>
                        </a:prstGeom>
                        <a:noFill/>
                        <a:ln w="7">
                          <a:solidFill>
                            <a:srgbClr val="A0A0A0"/>
                          </a:solidFill>
                          <a:miter lim="800000"/>
                          <a:headEnd/>
                          <a:tailEnd/>
                        </a:ln>
                        <a:extLst>
                          <a:ext uri="{909E8E84-426E-40DD-AFC4-6F175D3DCCD1}">
                            <a14:hiddenFill xmlns:a14="http://schemas.microsoft.com/office/drawing/2010/main">
                              <a:solidFill>
                                <a:srgbClr val="FFFFFF"/>
                              </a:solidFill>
                            </a14:hiddenFill>
                          </a:ext>
                        </a:extLst>
                      </p:spPr>
                      <p:txBody>
                        <a:bodyPr/>
                        <a:lstStyle>
                          <a:lvl1pPr eaLnBrk="0" hangingPunct="0">
                            <a:defRPr sz="2400">
                              <a:solidFill>
                                <a:schemeClr val="tx1"/>
                              </a:solidFill>
                              <a:latin typeface="Times New Roman" panose="02020603050405020304" pitchFamily="18" charset="0"/>
                            </a:defRPr>
                          </a:lvl1pPr>
                          <a:lvl2pPr marL="742950" indent="-285750" eaLnBrk="0" hangingPunct="0">
                            <a:defRPr sz="2400">
                              <a:solidFill>
                                <a:schemeClr val="tx1"/>
                              </a:solidFill>
                              <a:latin typeface="Times New Roman" panose="02020603050405020304" pitchFamily="18" charset="0"/>
                            </a:defRPr>
                          </a:lvl2pPr>
                          <a:lvl3pPr marL="1143000" indent="-228600" eaLnBrk="0" hangingPunct="0">
                            <a:defRPr sz="2400">
                              <a:solidFill>
                                <a:schemeClr val="tx1"/>
                              </a:solidFill>
                              <a:latin typeface="Times New Roman" panose="02020603050405020304" pitchFamily="18" charset="0"/>
                            </a:defRPr>
                          </a:lvl3pPr>
                          <a:lvl4pPr marL="1600200" indent="-228600" eaLnBrk="0" hangingPunct="0">
                            <a:defRPr sz="2400">
                              <a:solidFill>
                                <a:schemeClr val="tx1"/>
                              </a:solidFill>
                              <a:latin typeface="Times New Roman" panose="02020603050405020304" pitchFamily="18" charset="0"/>
                            </a:defRPr>
                          </a:lvl4pPr>
                          <a:lvl5pPr marL="2057400" indent="-228600" eaLnBrk="0" hangingPunct="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a:p>
                      </p:txBody>
                    </p:sp>
                  </p:grpSp>
                  <p:grpSp>
                    <p:nvGrpSpPr>
                      <p:cNvPr id="28698" name="Group 74">
                        <a:extLst>
                          <a:ext uri="{FF2B5EF4-FFF2-40B4-BE49-F238E27FC236}">
                            <a16:creationId xmlns:a16="http://schemas.microsoft.com/office/drawing/2014/main" id="{3C7167BF-6B41-94EE-30E0-4A8388800764}"/>
                          </a:ext>
                        </a:extLst>
                      </p:cNvPr>
                      <p:cNvGrpSpPr>
                        <a:grpSpLocks/>
                      </p:cNvGrpSpPr>
                      <p:nvPr/>
                    </p:nvGrpSpPr>
                    <p:grpSpPr bwMode="auto">
                      <a:xfrm>
                        <a:off x="2778" y="328"/>
                        <a:ext cx="1694" cy="164"/>
                        <a:chOff x="2778" y="328"/>
                        <a:chExt cx="1694" cy="164"/>
                      </a:xfrm>
                    </p:grpSpPr>
                    <p:sp>
                      <p:nvSpPr>
                        <p:cNvPr id="28702" name="Rectangle 51">
                          <a:extLst>
                            <a:ext uri="{FF2B5EF4-FFF2-40B4-BE49-F238E27FC236}">
                              <a16:creationId xmlns:a16="http://schemas.microsoft.com/office/drawing/2014/main" id="{CF6E9CA6-A7B0-B319-D40A-60DD6A44EEE1}"/>
                            </a:ext>
                          </a:extLst>
                        </p:cNvPr>
                        <p:cNvSpPr>
                          <a:spLocks noChangeArrowheads="1"/>
                        </p:cNvSpPr>
                        <p:nvPr/>
                      </p:nvSpPr>
                      <p:spPr bwMode="auto">
                        <a:xfrm>
                          <a:off x="2778" y="328"/>
                          <a:ext cx="1694" cy="164"/>
                        </a:xfrm>
                        <a:prstGeom prst="rect">
                          <a:avLst/>
                        </a:prstGeom>
                        <a:solidFill>
                          <a:srgbClr val="F1F1F1"/>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Times New Roman" panose="02020603050405020304" pitchFamily="18" charset="0"/>
                            </a:defRPr>
                          </a:lvl1pPr>
                          <a:lvl2pPr marL="742950" indent="-285750" eaLnBrk="0" hangingPunct="0">
                            <a:defRPr sz="2400">
                              <a:solidFill>
                                <a:schemeClr val="tx1"/>
                              </a:solidFill>
                              <a:latin typeface="Times New Roman" panose="02020603050405020304" pitchFamily="18" charset="0"/>
                            </a:defRPr>
                          </a:lvl2pPr>
                          <a:lvl3pPr marL="1143000" indent="-228600" eaLnBrk="0" hangingPunct="0">
                            <a:defRPr sz="2400">
                              <a:solidFill>
                                <a:schemeClr val="tx1"/>
                              </a:solidFill>
                              <a:latin typeface="Times New Roman" panose="02020603050405020304" pitchFamily="18" charset="0"/>
                            </a:defRPr>
                          </a:lvl3pPr>
                          <a:lvl4pPr marL="1600200" indent="-228600" eaLnBrk="0" hangingPunct="0">
                            <a:defRPr sz="2400">
                              <a:solidFill>
                                <a:schemeClr val="tx1"/>
                              </a:solidFill>
                              <a:latin typeface="Times New Roman" panose="02020603050405020304" pitchFamily="18" charset="0"/>
                            </a:defRPr>
                          </a:lvl4pPr>
                          <a:lvl5pPr marL="2057400" indent="-228600" eaLnBrk="0" hangingPunct="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r>
                            <a:rPr lang="en-US" altLang="en-US" sz="1100">
                              <a:solidFill>
                                <a:srgbClr val="000000"/>
                              </a:solidFill>
                              <a:latin typeface="Verdana" panose="020B0604030504040204" pitchFamily="34" charset="0"/>
                            </a:rPr>
                            <a:t>Hagabakka 24</a:t>
                          </a:r>
                          <a:endParaRPr lang="en-US" altLang="en-US"/>
                        </a:p>
                      </p:txBody>
                    </p:sp>
                    <p:sp>
                      <p:nvSpPr>
                        <p:cNvPr id="28703" name="Rectangle 73">
                          <a:extLst>
                            <a:ext uri="{FF2B5EF4-FFF2-40B4-BE49-F238E27FC236}">
                              <a16:creationId xmlns:a16="http://schemas.microsoft.com/office/drawing/2014/main" id="{45648932-AC8C-7B60-3932-B8B46DD92DA7}"/>
                            </a:ext>
                          </a:extLst>
                        </p:cNvPr>
                        <p:cNvSpPr>
                          <a:spLocks noChangeArrowheads="1"/>
                        </p:cNvSpPr>
                        <p:nvPr/>
                      </p:nvSpPr>
                      <p:spPr bwMode="auto">
                        <a:xfrm>
                          <a:off x="2778" y="328"/>
                          <a:ext cx="1694" cy="164"/>
                        </a:xfrm>
                        <a:prstGeom prst="rect">
                          <a:avLst/>
                        </a:prstGeom>
                        <a:noFill/>
                        <a:ln w="7">
                          <a:solidFill>
                            <a:srgbClr val="A0A0A0"/>
                          </a:solidFill>
                          <a:miter lim="800000"/>
                          <a:headEnd/>
                          <a:tailEnd/>
                        </a:ln>
                        <a:extLst>
                          <a:ext uri="{909E8E84-426E-40DD-AFC4-6F175D3DCCD1}">
                            <a14:hiddenFill xmlns:a14="http://schemas.microsoft.com/office/drawing/2010/main">
                              <a:solidFill>
                                <a:srgbClr val="FFFFFF"/>
                              </a:solidFill>
                            </a14:hiddenFill>
                          </a:ext>
                        </a:extLst>
                      </p:spPr>
                      <p:txBody>
                        <a:bodyPr/>
                        <a:lstStyle>
                          <a:lvl1pPr eaLnBrk="0" hangingPunct="0">
                            <a:defRPr sz="2400">
                              <a:solidFill>
                                <a:schemeClr val="tx1"/>
                              </a:solidFill>
                              <a:latin typeface="Times New Roman" panose="02020603050405020304" pitchFamily="18" charset="0"/>
                            </a:defRPr>
                          </a:lvl1pPr>
                          <a:lvl2pPr marL="742950" indent="-285750" eaLnBrk="0" hangingPunct="0">
                            <a:defRPr sz="2400">
                              <a:solidFill>
                                <a:schemeClr val="tx1"/>
                              </a:solidFill>
                              <a:latin typeface="Times New Roman" panose="02020603050405020304" pitchFamily="18" charset="0"/>
                            </a:defRPr>
                          </a:lvl2pPr>
                          <a:lvl3pPr marL="1143000" indent="-228600" eaLnBrk="0" hangingPunct="0">
                            <a:defRPr sz="2400">
                              <a:solidFill>
                                <a:schemeClr val="tx1"/>
                              </a:solidFill>
                              <a:latin typeface="Times New Roman" panose="02020603050405020304" pitchFamily="18" charset="0"/>
                            </a:defRPr>
                          </a:lvl3pPr>
                          <a:lvl4pPr marL="1600200" indent="-228600" eaLnBrk="0" hangingPunct="0">
                            <a:defRPr sz="2400">
                              <a:solidFill>
                                <a:schemeClr val="tx1"/>
                              </a:solidFill>
                              <a:latin typeface="Times New Roman" panose="02020603050405020304" pitchFamily="18" charset="0"/>
                            </a:defRPr>
                          </a:lvl4pPr>
                          <a:lvl5pPr marL="2057400" indent="-228600" eaLnBrk="0" hangingPunct="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a:p>
                      </p:txBody>
                    </p:sp>
                  </p:grpSp>
                  <p:grpSp>
                    <p:nvGrpSpPr>
                      <p:cNvPr id="28699" name="Group 76">
                        <a:extLst>
                          <a:ext uri="{FF2B5EF4-FFF2-40B4-BE49-F238E27FC236}">
                            <a16:creationId xmlns:a16="http://schemas.microsoft.com/office/drawing/2014/main" id="{13FD59A9-61B4-17B5-F3F0-ECC3C4E4CCBC}"/>
                          </a:ext>
                        </a:extLst>
                      </p:cNvPr>
                      <p:cNvGrpSpPr>
                        <a:grpSpLocks/>
                      </p:cNvGrpSpPr>
                      <p:nvPr/>
                    </p:nvGrpSpPr>
                    <p:grpSpPr bwMode="auto">
                      <a:xfrm>
                        <a:off x="4472" y="328"/>
                        <a:ext cx="1286" cy="164"/>
                        <a:chOff x="4472" y="328"/>
                        <a:chExt cx="1286" cy="164"/>
                      </a:xfrm>
                    </p:grpSpPr>
                    <p:sp>
                      <p:nvSpPr>
                        <p:cNvPr id="28700" name="Rectangle 52">
                          <a:extLst>
                            <a:ext uri="{FF2B5EF4-FFF2-40B4-BE49-F238E27FC236}">
                              <a16:creationId xmlns:a16="http://schemas.microsoft.com/office/drawing/2014/main" id="{ADA9088D-FFF3-E3DB-6FFE-8DCC5C0C350B}"/>
                            </a:ext>
                          </a:extLst>
                        </p:cNvPr>
                        <p:cNvSpPr>
                          <a:spLocks noChangeArrowheads="1"/>
                        </p:cNvSpPr>
                        <p:nvPr/>
                      </p:nvSpPr>
                      <p:spPr bwMode="auto">
                        <a:xfrm>
                          <a:off x="4472" y="328"/>
                          <a:ext cx="1286" cy="164"/>
                        </a:xfrm>
                        <a:prstGeom prst="rect">
                          <a:avLst/>
                        </a:prstGeom>
                        <a:solidFill>
                          <a:srgbClr val="F1F1F1"/>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Times New Roman" panose="02020603050405020304" pitchFamily="18" charset="0"/>
                            </a:defRPr>
                          </a:lvl1pPr>
                          <a:lvl2pPr marL="742950" indent="-285750" eaLnBrk="0" hangingPunct="0">
                            <a:defRPr sz="2400">
                              <a:solidFill>
                                <a:schemeClr val="tx1"/>
                              </a:solidFill>
                              <a:latin typeface="Times New Roman" panose="02020603050405020304" pitchFamily="18" charset="0"/>
                            </a:defRPr>
                          </a:lvl2pPr>
                          <a:lvl3pPr marL="1143000" indent="-228600" eaLnBrk="0" hangingPunct="0">
                            <a:defRPr sz="2400">
                              <a:solidFill>
                                <a:schemeClr val="tx1"/>
                              </a:solidFill>
                              <a:latin typeface="Times New Roman" panose="02020603050405020304" pitchFamily="18" charset="0"/>
                            </a:defRPr>
                          </a:lvl3pPr>
                          <a:lvl4pPr marL="1600200" indent="-228600" eaLnBrk="0" hangingPunct="0">
                            <a:defRPr sz="2400">
                              <a:solidFill>
                                <a:schemeClr val="tx1"/>
                              </a:solidFill>
                              <a:latin typeface="Times New Roman" panose="02020603050405020304" pitchFamily="18" charset="0"/>
                            </a:defRPr>
                          </a:lvl4pPr>
                          <a:lvl5pPr marL="2057400" indent="-228600" eaLnBrk="0" hangingPunct="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r>
                            <a:rPr lang="en-US" altLang="en-US" sz="1100">
                              <a:solidFill>
                                <a:srgbClr val="000000"/>
                              </a:solidFill>
                              <a:latin typeface="Verdana" panose="020B0604030504040204" pitchFamily="34" charset="0"/>
                            </a:rPr>
                            <a:t>Sandnes</a:t>
                          </a:r>
                          <a:endParaRPr lang="en-US" altLang="en-US"/>
                        </a:p>
                      </p:txBody>
                    </p:sp>
                    <p:sp>
                      <p:nvSpPr>
                        <p:cNvPr id="28701" name="Rectangle 75">
                          <a:extLst>
                            <a:ext uri="{FF2B5EF4-FFF2-40B4-BE49-F238E27FC236}">
                              <a16:creationId xmlns:a16="http://schemas.microsoft.com/office/drawing/2014/main" id="{22572ED3-CAB0-8C37-A77C-E1515958A63C}"/>
                            </a:ext>
                          </a:extLst>
                        </p:cNvPr>
                        <p:cNvSpPr>
                          <a:spLocks noChangeArrowheads="1"/>
                        </p:cNvSpPr>
                        <p:nvPr/>
                      </p:nvSpPr>
                      <p:spPr bwMode="auto">
                        <a:xfrm>
                          <a:off x="4472" y="328"/>
                          <a:ext cx="1286" cy="164"/>
                        </a:xfrm>
                        <a:prstGeom prst="rect">
                          <a:avLst/>
                        </a:prstGeom>
                        <a:noFill/>
                        <a:ln w="7">
                          <a:solidFill>
                            <a:srgbClr val="A0A0A0"/>
                          </a:solidFill>
                          <a:miter lim="800000"/>
                          <a:headEnd/>
                          <a:tailEnd/>
                        </a:ln>
                        <a:extLst>
                          <a:ext uri="{909E8E84-426E-40DD-AFC4-6F175D3DCCD1}">
                            <a14:hiddenFill xmlns:a14="http://schemas.microsoft.com/office/drawing/2010/main">
                              <a:solidFill>
                                <a:srgbClr val="FFFFFF"/>
                              </a:solidFill>
                            </a14:hiddenFill>
                          </a:ext>
                        </a:extLst>
                      </p:spPr>
                      <p:txBody>
                        <a:bodyPr/>
                        <a:lstStyle>
                          <a:lvl1pPr eaLnBrk="0" hangingPunct="0">
                            <a:defRPr sz="2400">
                              <a:solidFill>
                                <a:schemeClr val="tx1"/>
                              </a:solidFill>
                              <a:latin typeface="Times New Roman" panose="02020603050405020304" pitchFamily="18" charset="0"/>
                            </a:defRPr>
                          </a:lvl1pPr>
                          <a:lvl2pPr marL="742950" indent="-285750" eaLnBrk="0" hangingPunct="0">
                            <a:defRPr sz="2400">
                              <a:solidFill>
                                <a:schemeClr val="tx1"/>
                              </a:solidFill>
                              <a:latin typeface="Times New Roman" panose="02020603050405020304" pitchFamily="18" charset="0"/>
                            </a:defRPr>
                          </a:lvl2pPr>
                          <a:lvl3pPr marL="1143000" indent="-228600" eaLnBrk="0" hangingPunct="0">
                            <a:defRPr sz="2400">
                              <a:solidFill>
                                <a:schemeClr val="tx1"/>
                              </a:solidFill>
                              <a:latin typeface="Times New Roman" panose="02020603050405020304" pitchFamily="18" charset="0"/>
                            </a:defRPr>
                          </a:lvl3pPr>
                          <a:lvl4pPr marL="1600200" indent="-228600" eaLnBrk="0" hangingPunct="0">
                            <a:defRPr sz="2400">
                              <a:solidFill>
                                <a:schemeClr val="tx1"/>
                              </a:solidFill>
                              <a:latin typeface="Times New Roman" panose="02020603050405020304" pitchFamily="18" charset="0"/>
                            </a:defRPr>
                          </a:lvl4pPr>
                          <a:lvl5pPr marL="2057400" indent="-228600" eaLnBrk="0" hangingPunct="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a:p>
                      </p:txBody>
                    </p:sp>
                  </p:grpSp>
                </p:grpSp>
                <p:sp>
                  <p:nvSpPr>
                    <p:cNvPr id="28687" name="Rectangle 78">
                      <a:extLst>
                        <a:ext uri="{FF2B5EF4-FFF2-40B4-BE49-F238E27FC236}">
                          <a16:creationId xmlns:a16="http://schemas.microsoft.com/office/drawing/2014/main" id="{A5031A98-81A0-E7F3-1B7F-AA4C035ED337}"/>
                        </a:ext>
                      </a:extLst>
                    </p:cNvPr>
                    <p:cNvSpPr>
                      <a:spLocks noChangeArrowheads="1"/>
                    </p:cNvSpPr>
                    <p:nvPr/>
                  </p:nvSpPr>
                  <p:spPr bwMode="auto">
                    <a:xfrm>
                      <a:off x="-3" y="-3"/>
                      <a:ext cx="5764" cy="498"/>
                    </a:xfrm>
                    <a:prstGeom prst="rect">
                      <a:avLst/>
                    </a:prstGeom>
                    <a:noFill/>
                    <a:ln w="9525">
                      <a:solidFill>
                        <a:srgbClr val="A0A0A0"/>
                      </a:solidFill>
                      <a:miter lim="800000"/>
                      <a:headEnd/>
                      <a:tailEnd/>
                    </a:ln>
                    <a:extLst>
                      <a:ext uri="{909E8E84-426E-40DD-AFC4-6F175D3DCCD1}">
                        <a14:hiddenFill xmlns:a14="http://schemas.microsoft.com/office/drawing/2010/main">
                          <a:solidFill>
                            <a:srgbClr val="FFFFFF"/>
                          </a:solidFill>
                        </a14:hiddenFill>
                      </a:ext>
                    </a:extLst>
                  </p:spPr>
                  <p:txBody>
                    <a:bodyPr/>
                    <a:lstStyle>
                      <a:lvl1pPr eaLnBrk="0" hangingPunct="0">
                        <a:defRPr sz="2400">
                          <a:solidFill>
                            <a:schemeClr val="tx1"/>
                          </a:solidFill>
                          <a:latin typeface="Times New Roman" panose="02020603050405020304" pitchFamily="18" charset="0"/>
                        </a:defRPr>
                      </a:lvl1pPr>
                      <a:lvl2pPr marL="742950" indent="-285750" eaLnBrk="0" hangingPunct="0">
                        <a:defRPr sz="2400">
                          <a:solidFill>
                            <a:schemeClr val="tx1"/>
                          </a:solidFill>
                          <a:latin typeface="Times New Roman" panose="02020603050405020304" pitchFamily="18" charset="0"/>
                        </a:defRPr>
                      </a:lvl2pPr>
                      <a:lvl3pPr marL="1143000" indent="-228600" eaLnBrk="0" hangingPunct="0">
                        <a:defRPr sz="2400">
                          <a:solidFill>
                            <a:schemeClr val="tx1"/>
                          </a:solidFill>
                          <a:latin typeface="Times New Roman" panose="02020603050405020304" pitchFamily="18" charset="0"/>
                        </a:defRPr>
                      </a:lvl3pPr>
                      <a:lvl4pPr marL="1600200" indent="-228600" eaLnBrk="0" hangingPunct="0">
                        <a:defRPr sz="2400">
                          <a:solidFill>
                            <a:schemeClr val="tx1"/>
                          </a:solidFill>
                          <a:latin typeface="Times New Roman" panose="02020603050405020304" pitchFamily="18" charset="0"/>
                        </a:defRPr>
                      </a:lvl4pPr>
                      <a:lvl5pPr marL="2057400" indent="-228600" eaLnBrk="0" hangingPunct="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a:p>
                  </p:txBody>
                </p:sp>
              </p:grpSp>
            </p:grpSp>
            <p:sp>
              <p:nvSpPr>
                <p:cNvPr id="28683" name="Rectangle 81">
                  <a:extLst>
                    <a:ext uri="{FF2B5EF4-FFF2-40B4-BE49-F238E27FC236}">
                      <a16:creationId xmlns:a16="http://schemas.microsoft.com/office/drawing/2014/main" id="{474CE57E-773C-8B31-A947-1F93C4756CF9}"/>
                    </a:ext>
                  </a:extLst>
                </p:cNvPr>
                <p:cNvSpPr>
                  <a:spLocks noChangeArrowheads="1"/>
                </p:cNvSpPr>
                <p:nvPr/>
              </p:nvSpPr>
              <p:spPr bwMode="auto">
                <a:xfrm>
                  <a:off x="0" y="0"/>
                  <a:ext cx="5764" cy="498"/>
                </a:xfrm>
                <a:prstGeom prst="rect">
                  <a:avLst/>
                </a:prstGeom>
                <a:noFill/>
                <a:ln w="7">
                  <a:solidFill>
                    <a:srgbClr val="A0A0A0"/>
                  </a:solidFill>
                  <a:miter lim="800000"/>
                  <a:headEnd/>
                  <a:tailEnd/>
                </a:ln>
                <a:extLst>
                  <a:ext uri="{909E8E84-426E-40DD-AFC4-6F175D3DCCD1}">
                    <a14:hiddenFill xmlns:a14="http://schemas.microsoft.com/office/drawing/2010/main">
                      <a:solidFill>
                        <a:srgbClr val="FFFFFF"/>
                      </a:solidFill>
                    </a14:hiddenFill>
                  </a:ext>
                </a:extLst>
              </p:spPr>
              <p:txBody>
                <a:bodyPr/>
                <a:lstStyle>
                  <a:lvl1pPr eaLnBrk="0" hangingPunct="0">
                    <a:defRPr sz="2400">
                      <a:solidFill>
                        <a:schemeClr val="tx1"/>
                      </a:solidFill>
                      <a:latin typeface="Times New Roman" panose="02020603050405020304" pitchFamily="18" charset="0"/>
                    </a:defRPr>
                  </a:lvl1pPr>
                  <a:lvl2pPr marL="742950" indent="-285750" eaLnBrk="0" hangingPunct="0">
                    <a:defRPr sz="2400">
                      <a:solidFill>
                        <a:schemeClr val="tx1"/>
                      </a:solidFill>
                      <a:latin typeface="Times New Roman" panose="02020603050405020304" pitchFamily="18" charset="0"/>
                    </a:defRPr>
                  </a:lvl2pPr>
                  <a:lvl3pPr marL="1143000" indent="-228600" eaLnBrk="0" hangingPunct="0">
                    <a:defRPr sz="2400">
                      <a:solidFill>
                        <a:schemeClr val="tx1"/>
                      </a:solidFill>
                      <a:latin typeface="Times New Roman" panose="02020603050405020304" pitchFamily="18" charset="0"/>
                    </a:defRPr>
                  </a:lvl3pPr>
                  <a:lvl4pPr marL="1600200" indent="-228600" eaLnBrk="0" hangingPunct="0">
                    <a:defRPr sz="2400">
                      <a:solidFill>
                        <a:schemeClr val="tx1"/>
                      </a:solidFill>
                      <a:latin typeface="Times New Roman" panose="02020603050405020304" pitchFamily="18" charset="0"/>
                    </a:defRPr>
                  </a:lvl4pPr>
                  <a:lvl5pPr marL="2057400" indent="-228600" eaLnBrk="0" hangingPunct="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a:p>
              </p:txBody>
            </p:sp>
          </p:grpSp>
          <p:sp>
            <p:nvSpPr>
              <p:cNvPr id="28681" name="Rectangle 83">
                <a:extLst>
                  <a:ext uri="{FF2B5EF4-FFF2-40B4-BE49-F238E27FC236}">
                    <a16:creationId xmlns:a16="http://schemas.microsoft.com/office/drawing/2014/main" id="{18D8110C-3B47-B331-95F8-E31606B497CD}"/>
                  </a:ext>
                </a:extLst>
              </p:cNvPr>
              <p:cNvSpPr>
                <a:spLocks noChangeArrowheads="1"/>
              </p:cNvSpPr>
              <p:nvPr/>
            </p:nvSpPr>
            <p:spPr bwMode="auto">
              <a:xfrm>
                <a:off x="-3" y="-3"/>
                <a:ext cx="5770" cy="504"/>
              </a:xfrm>
              <a:prstGeom prst="rect">
                <a:avLst/>
              </a:prstGeom>
              <a:noFill/>
              <a:ln w="9525">
                <a:solidFill>
                  <a:srgbClr val="A0A0A0"/>
                </a:solidFill>
                <a:miter lim="800000"/>
                <a:headEnd/>
                <a:tailEnd/>
              </a:ln>
              <a:extLst>
                <a:ext uri="{909E8E84-426E-40DD-AFC4-6F175D3DCCD1}">
                  <a14:hiddenFill xmlns:a14="http://schemas.microsoft.com/office/drawing/2010/main">
                    <a:solidFill>
                      <a:srgbClr val="FFFFFF"/>
                    </a:solidFill>
                  </a14:hiddenFill>
                </a:ext>
              </a:extLst>
            </p:spPr>
            <p:txBody>
              <a:bodyPr/>
              <a:lstStyle>
                <a:lvl1pPr eaLnBrk="0" hangingPunct="0">
                  <a:defRPr sz="2400">
                    <a:solidFill>
                      <a:schemeClr val="tx1"/>
                    </a:solidFill>
                    <a:latin typeface="Times New Roman" panose="02020603050405020304" pitchFamily="18" charset="0"/>
                  </a:defRPr>
                </a:lvl1pPr>
                <a:lvl2pPr marL="742950" indent="-285750" eaLnBrk="0" hangingPunct="0">
                  <a:defRPr sz="2400">
                    <a:solidFill>
                      <a:schemeClr val="tx1"/>
                    </a:solidFill>
                    <a:latin typeface="Times New Roman" panose="02020603050405020304" pitchFamily="18" charset="0"/>
                  </a:defRPr>
                </a:lvl2pPr>
                <a:lvl3pPr marL="1143000" indent="-228600" eaLnBrk="0" hangingPunct="0">
                  <a:defRPr sz="2400">
                    <a:solidFill>
                      <a:schemeClr val="tx1"/>
                    </a:solidFill>
                    <a:latin typeface="Times New Roman" panose="02020603050405020304" pitchFamily="18" charset="0"/>
                  </a:defRPr>
                </a:lvl3pPr>
                <a:lvl4pPr marL="1600200" indent="-228600" eaLnBrk="0" hangingPunct="0">
                  <a:defRPr sz="2400">
                    <a:solidFill>
                      <a:schemeClr val="tx1"/>
                    </a:solidFill>
                    <a:latin typeface="Times New Roman" panose="02020603050405020304" pitchFamily="18" charset="0"/>
                  </a:defRPr>
                </a:lvl4pPr>
                <a:lvl5pPr marL="2057400" indent="-228600" eaLnBrk="0" hangingPunct="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a:p>
            </p:txBody>
          </p:sp>
        </p:grpSp>
      </p:grpSp>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Rectangle 2">
            <a:extLst>
              <a:ext uri="{FF2B5EF4-FFF2-40B4-BE49-F238E27FC236}">
                <a16:creationId xmlns:a16="http://schemas.microsoft.com/office/drawing/2014/main" id="{DD642A87-D620-7E0C-B5D8-EE62D20DB329}"/>
              </a:ext>
            </a:extLst>
          </p:cNvPr>
          <p:cNvSpPr>
            <a:spLocks noGrp="1" noChangeArrowheads="1"/>
          </p:cNvSpPr>
          <p:nvPr>
            <p:ph type="title"/>
          </p:nvPr>
        </p:nvSpPr>
        <p:spPr>
          <a:xfrm>
            <a:off x="1981200" y="685801"/>
            <a:ext cx="8229600" cy="677108"/>
          </a:xfrm>
        </p:spPr>
        <p:txBody>
          <a:bodyPr/>
          <a:lstStyle/>
          <a:p>
            <a:pPr eaLnBrk="1" hangingPunct="1"/>
            <a:r>
              <a:rPr lang="en-US" altLang="en-US"/>
              <a:t>Insert Data in Specified Columns</a:t>
            </a:r>
          </a:p>
        </p:txBody>
      </p:sp>
      <p:grpSp>
        <p:nvGrpSpPr>
          <p:cNvPr id="29699" name="Group 3">
            <a:extLst>
              <a:ext uri="{FF2B5EF4-FFF2-40B4-BE49-F238E27FC236}">
                <a16:creationId xmlns:a16="http://schemas.microsoft.com/office/drawing/2014/main" id="{9432A14C-3AF0-0ED9-CC78-F9D9F1F3272D}"/>
              </a:ext>
            </a:extLst>
          </p:cNvPr>
          <p:cNvGrpSpPr>
            <a:grpSpLocks/>
          </p:cNvGrpSpPr>
          <p:nvPr/>
        </p:nvGrpSpPr>
        <p:grpSpPr bwMode="auto">
          <a:xfrm>
            <a:off x="3352800" y="1676400"/>
            <a:ext cx="5257800" cy="876300"/>
            <a:chOff x="-3" y="-3"/>
            <a:chExt cx="5770" cy="504"/>
          </a:xfrm>
        </p:grpSpPr>
        <p:sp>
          <p:nvSpPr>
            <p:cNvPr id="29760" name="Rectangle 4">
              <a:extLst>
                <a:ext uri="{FF2B5EF4-FFF2-40B4-BE49-F238E27FC236}">
                  <a16:creationId xmlns:a16="http://schemas.microsoft.com/office/drawing/2014/main" id="{F69A1F21-7806-740C-6E08-4FE14739D5B3}"/>
                </a:ext>
              </a:extLst>
            </p:cNvPr>
            <p:cNvSpPr>
              <a:spLocks noChangeArrowheads="1"/>
            </p:cNvSpPr>
            <p:nvPr/>
          </p:nvSpPr>
          <p:spPr bwMode="auto">
            <a:xfrm>
              <a:off x="0" y="0"/>
              <a:ext cx="2756" cy="26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2400">
                  <a:solidFill>
                    <a:schemeClr val="tx1"/>
                  </a:solidFill>
                  <a:latin typeface="Times New Roman" panose="02020603050405020304" pitchFamily="18" charset="0"/>
                </a:defRPr>
              </a:lvl1pPr>
              <a:lvl2pPr marL="742950" indent="-285750" eaLnBrk="0" hangingPunct="0">
                <a:defRPr sz="2400">
                  <a:solidFill>
                    <a:schemeClr val="tx1"/>
                  </a:solidFill>
                  <a:latin typeface="Times New Roman" panose="02020603050405020304" pitchFamily="18" charset="0"/>
                </a:defRPr>
              </a:lvl2pPr>
              <a:lvl3pPr marL="1143000" indent="-228600" eaLnBrk="0" hangingPunct="0">
                <a:defRPr sz="2400">
                  <a:solidFill>
                    <a:schemeClr val="tx1"/>
                  </a:solidFill>
                  <a:latin typeface="Times New Roman" panose="02020603050405020304" pitchFamily="18" charset="0"/>
                </a:defRPr>
              </a:lvl3pPr>
              <a:lvl4pPr marL="1600200" indent="-228600" eaLnBrk="0" hangingPunct="0">
                <a:defRPr sz="2400">
                  <a:solidFill>
                    <a:schemeClr val="tx1"/>
                  </a:solidFill>
                  <a:latin typeface="Times New Roman" panose="02020603050405020304" pitchFamily="18" charset="0"/>
                </a:defRPr>
              </a:lvl4pPr>
              <a:lvl5pPr marL="2057400" indent="-228600" eaLnBrk="0" hangingPunct="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a:p>
          </p:txBody>
        </p:sp>
        <p:grpSp>
          <p:nvGrpSpPr>
            <p:cNvPr id="29761" name="Group 5">
              <a:extLst>
                <a:ext uri="{FF2B5EF4-FFF2-40B4-BE49-F238E27FC236}">
                  <a16:creationId xmlns:a16="http://schemas.microsoft.com/office/drawing/2014/main" id="{E2B50501-60D0-37E4-E3EE-A04E0D307018}"/>
                </a:ext>
              </a:extLst>
            </p:cNvPr>
            <p:cNvGrpSpPr>
              <a:grpSpLocks/>
            </p:cNvGrpSpPr>
            <p:nvPr/>
          </p:nvGrpSpPr>
          <p:grpSpPr bwMode="auto">
            <a:xfrm>
              <a:off x="-3" y="-3"/>
              <a:ext cx="5770" cy="504"/>
              <a:chOff x="-3" y="-3"/>
              <a:chExt cx="5770" cy="504"/>
            </a:xfrm>
          </p:grpSpPr>
          <p:grpSp>
            <p:nvGrpSpPr>
              <p:cNvPr id="29762" name="Group 6">
                <a:extLst>
                  <a:ext uri="{FF2B5EF4-FFF2-40B4-BE49-F238E27FC236}">
                    <a16:creationId xmlns:a16="http://schemas.microsoft.com/office/drawing/2014/main" id="{3E9430A3-E689-EA48-24E0-6E0F249A41FC}"/>
                  </a:ext>
                </a:extLst>
              </p:cNvPr>
              <p:cNvGrpSpPr>
                <a:grpSpLocks/>
              </p:cNvGrpSpPr>
              <p:nvPr/>
            </p:nvGrpSpPr>
            <p:grpSpPr bwMode="auto">
              <a:xfrm>
                <a:off x="0" y="0"/>
                <a:ext cx="5764" cy="498"/>
                <a:chOff x="0" y="0"/>
                <a:chExt cx="5764" cy="498"/>
              </a:xfrm>
            </p:grpSpPr>
            <p:grpSp>
              <p:nvGrpSpPr>
                <p:cNvPr id="29764" name="Group 7">
                  <a:extLst>
                    <a:ext uri="{FF2B5EF4-FFF2-40B4-BE49-F238E27FC236}">
                      <a16:creationId xmlns:a16="http://schemas.microsoft.com/office/drawing/2014/main" id="{21AF5D0D-1C26-CDFC-D767-864D7C84CE1D}"/>
                    </a:ext>
                  </a:extLst>
                </p:cNvPr>
                <p:cNvGrpSpPr>
                  <a:grpSpLocks/>
                </p:cNvGrpSpPr>
                <p:nvPr/>
              </p:nvGrpSpPr>
              <p:grpSpPr bwMode="auto">
                <a:xfrm>
                  <a:off x="0" y="0"/>
                  <a:ext cx="5764" cy="498"/>
                  <a:chOff x="-3" y="-3"/>
                  <a:chExt cx="5764" cy="498"/>
                </a:xfrm>
              </p:grpSpPr>
              <p:sp>
                <p:nvSpPr>
                  <p:cNvPr id="29766" name="Rectangle 8">
                    <a:extLst>
                      <a:ext uri="{FF2B5EF4-FFF2-40B4-BE49-F238E27FC236}">
                        <a16:creationId xmlns:a16="http://schemas.microsoft.com/office/drawing/2014/main" id="{4694A2F2-6E16-EA83-CE59-6AB08C7BDE65}"/>
                      </a:ext>
                    </a:extLst>
                  </p:cNvPr>
                  <p:cNvSpPr>
                    <a:spLocks noChangeArrowheads="1"/>
                  </p:cNvSpPr>
                  <p:nvPr/>
                </p:nvSpPr>
                <p:spPr bwMode="auto">
                  <a:xfrm>
                    <a:off x="0" y="0"/>
                    <a:ext cx="0" cy="266"/>
                  </a:xfrm>
                  <a:prstGeom prst="rect">
                    <a:avLst/>
                  </a:prstGeom>
                  <a:solidFill>
                    <a:srgbClr val="F1F1F1"/>
                  </a:solidFill>
                  <a:ln>
                    <a:noFill/>
                  </a:ln>
                  <a:extLs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2400">
                        <a:solidFill>
                          <a:schemeClr val="tx1"/>
                        </a:solidFill>
                        <a:latin typeface="Times New Roman" panose="02020603050405020304" pitchFamily="18" charset="0"/>
                      </a:defRPr>
                    </a:lvl1pPr>
                    <a:lvl2pPr marL="742950" indent="-285750" eaLnBrk="0" hangingPunct="0">
                      <a:defRPr sz="2400">
                        <a:solidFill>
                          <a:schemeClr val="tx1"/>
                        </a:solidFill>
                        <a:latin typeface="Times New Roman" panose="02020603050405020304" pitchFamily="18" charset="0"/>
                      </a:defRPr>
                    </a:lvl2pPr>
                    <a:lvl3pPr marL="1143000" indent="-228600" eaLnBrk="0" hangingPunct="0">
                      <a:defRPr sz="2400">
                        <a:solidFill>
                          <a:schemeClr val="tx1"/>
                        </a:solidFill>
                        <a:latin typeface="Times New Roman" panose="02020603050405020304" pitchFamily="18" charset="0"/>
                      </a:defRPr>
                    </a:lvl3pPr>
                    <a:lvl4pPr marL="1600200" indent="-228600" eaLnBrk="0" hangingPunct="0">
                      <a:defRPr sz="2400">
                        <a:solidFill>
                          <a:schemeClr val="tx1"/>
                        </a:solidFill>
                        <a:latin typeface="Times New Roman" panose="02020603050405020304" pitchFamily="18" charset="0"/>
                      </a:defRPr>
                    </a:lvl4pPr>
                    <a:lvl5pPr marL="2057400" indent="-228600" eaLnBrk="0" hangingPunct="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a:p>
                </p:txBody>
              </p:sp>
              <p:grpSp>
                <p:nvGrpSpPr>
                  <p:cNvPr id="29767" name="Group 9">
                    <a:extLst>
                      <a:ext uri="{FF2B5EF4-FFF2-40B4-BE49-F238E27FC236}">
                        <a16:creationId xmlns:a16="http://schemas.microsoft.com/office/drawing/2014/main" id="{84A690C6-2A7F-5DB9-B459-7D2546F8B8F8}"/>
                      </a:ext>
                    </a:extLst>
                  </p:cNvPr>
                  <p:cNvGrpSpPr>
                    <a:grpSpLocks/>
                  </p:cNvGrpSpPr>
                  <p:nvPr/>
                </p:nvGrpSpPr>
                <p:grpSpPr bwMode="auto">
                  <a:xfrm>
                    <a:off x="-3" y="-3"/>
                    <a:ext cx="5764" cy="498"/>
                    <a:chOff x="-3" y="-3"/>
                    <a:chExt cx="5764" cy="498"/>
                  </a:xfrm>
                </p:grpSpPr>
                <p:grpSp>
                  <p:nvGrpSpPr>
                    <p:cNvPr id="29768" name="Group 10">
                      <a:extLst>
                        <a:ext uri="{FF2B5EF4-FFF2-40B4-BE49-F238E27FC236}">
                          <a16:creationId xmlns:a16="http://schemas.microsoft.com/office/drawing/2014/main" id="{E3C83C7C-33A3-62DF-815C-149909227324}"/>
                        </a:ext>
                      </a:extLst>
                    </p:cNvPr>
                    <p:cNvGrpSpPr>
                      <a:grpSpLocks/>
                    </p:cNvGrpSpPr>
                    <p:nvPr/>
                  </p:nvGrpSpPr>
                  <p:grpSpPr bwMode="auto">
                    <a:xfrm>
                      <a:off x="0" y="0"/>
                      <a:ext cx="5758" cy="492"/>
                      <a:chOff x="0" y="0"/>
                      <a:chExt cx="5758" cy="492"/>
                    </a:xfrm>
                  </p:grpSpPr>
                  <p:grpSp>
                    <p:nvGrpSpPr>
                      <p:cNvPr id="29770" name="Group 11">
                        <a:extLst>
                          <a:ext uri="{FF2B5EF4-FFF2-40B4-BE49-F238E27FC236}">
                            <a16:creationId xmlns:a16="http://schemas.microsoft.com/office/drawing/2014/main" id="{41CF6ECC-D1E6-71B1-047E-55424C4C20EF}"/>
                          </a:ext>
                        </a:extLst>
                      </p:cNvPr>
                      <p:cNvGrpSpPr>
                        <a:grpSpLocks/>
                      </p:cNvGrpSpPr>
                      <p:nvPr/>
                    </p:nvGrpSpPr>
                    <p:grpSpPr bwMode="auto">
                      <a:xfrm>
                        <a:off x="0" y="0"/>
                        <a:ext cx="1371" cy="164"/>
                        <a:chOff x="0" y="0"/>
                        <a:chExt cx="1371" cy="164"/>
                      </a:xfrm>
                    </p:grpSpPr>
                    <p:sp>
                      <p:nvSpPr>
                        <p:cNvPr id="29804" name="Rectangle 12">
                          <a:extLst>
                            <a:ext uri="{FF2B5EF4-FFF2-40B4-BE49-F238E27FC236}">
                              <a16:creationId xmlns:a16="http://schemas.microsoft.com/office/drawing/2014/main" id="{4EA1DCD1-C3D7-CC29-C1C1-B19C5F3EB6DD}"/>
                            </a:ext>
                          </a:extLst>
                        </p:cNvPr>
                        <p:cNvSpPr>
                          <a:spLocks noChangeArrowheads="1"/>
                        </p:cNvSpPr>
                        <p:nvPr/>
                      </p:nvSpPr>
                      <p:spPr bwMode="auto">
                        <a:xfrm>
                          <a:off x="0" y="0"/>
                          <a:ext cx="1371" cy="164"/>
                        </a:xfrm>
                        <a:prstGeom prst="rect">
                          <a:avLst/>
                        </a:prstGeom>
                        <a:solidFill>
                          <a:srgbClr val="F1F1F1"/>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Times New Roman" panose="02020603050405020304" pitchFamily="18" charset="0"/>
                            </a:defRPr>
                          </a:lvl1pPr>
                          <a:lvl2pPr marL="742950" indent="-285750" eaLnBrk="0" hangingPunct="0">
                            <a:defRPr sz="2400">
                              <a:solidFill>
                                <a:schemeClr val="tx1"/>
                              </a:solidFill>
                              <a:latin typeface="Times New Roman" panose="02020603050405020304" pitchFamily="18" charset="0"/>
                            </a:defRPr>
                          </a:lvl2pPr>
                          <a:lvl3pPr marL="1143000" indent="-228600" eaLnBrk="0" hangingPunct="0">
                            <a:defRPr sz="2400">
                              <a:solidFill>
                                <a:schemeClr val="tx1"/>
                              </a:solidFill>
                              <a:latin typeface="Times New Roman" panose="02020603050405020304" pitchFamily="18" charset="0"/>
                            </a:defRPr>
                          </a:lvl3pPr>
                          <a:lvl4pPr marL="1600200" indent="-228600" eaLnBrk="0" hangingPunct="0">
                            <a:defRPr sz="2400">
                              <a:solidFill>
                                <a:schemeClr val="tx1"/>
                              </a:solidFill>
                              <a:latin typeface="Times New Roman" panose="02020603050405020304" pitchFamily="18" charset="0"/>
                            </a:defRPr>
                          </a:lvl4pPr>
                          <a:lvl5pPr marL="2057400" indent="-228600" eaLnBrk="0" hangingPunct="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r>
                            <a:rPr lang="en-US" altLang="en-US" sz="1100" b="1">
                              <a:solidFill>
                                <a:srgbClr val="000000"/>
                              </a:solidFill>
                              <a:latin typeface="Verdana" panose="020B0604030504040204" pitchFamily="34" charset="0"/>
                            </a:rPr>
                            <a:t>LastName</a:t>
                          </a:r>
                          <a:endParaRPr lang="en-US" altLang="en-US"/>
                        </a:p>
                      </p:txBody>
                    </p:sp>
                    <p:sp>
                      <p:nvSpPr>
                        <p:cNvPr id="29805" name="Rectangle 13">
                          <a:extLst>
                            <a:ext uri="{FF2B5EF4-FFF2-40B4-BE49-F238E27FC236}">
                              <a16:creationId xmlns:a16="http://schemas.microsoft.com/office/drawing/2014/main" id="{7AF68004-D805-EABC-90F5-433333FEC390}"/>
                            </a:ext>
                          </a:extLst>
                        </p:cNvPr>
                        <p:cNvSpPr>
                          <a:spLocks noChangeArrowheads="1"/>
                        </p:cNvSpPr>
                        <p:nvPr/>
                      </p:nvSpPr>
                      <p:spPr bwMode="auto">
                        <a:xfrm>
                          <a:off x="0" y="0"/>
                          <a:ext cx="1371" cy="164"/>
                        </a:xfrm>
                        <a:prstGeom prst="rect">
                          <a:avLst/>
                        </a:prstGeom>
                        <a:noFill/>
                        <a:ln w="7">
                          <a:solidFill>
                            <a:srgbClr val="A0A0A0"/>
                          </a:solidFill>
                          <a:miter lim="800000"/>
                          <a:headEnd/>
                          <a:tailEnd/>
                        </a:ln>
                        <a:extLst>
                          <a:ext uri="{909E8E84-426E-40DD-AFC4-6F175D3DCCD1}">
                            <a14:hiddenFill xmlns:a14="http://schemas.microsoft.com/office/drawing/2010/main">
                              <a:solidFill>
                                <a:srgbClr val="FFFFFF"/>
                              </a:solidFill>
                            </a14:hiddenFill>
                          </a:ext>
                        </a:extLst>
                      </p:spPr>
                      <p:txBody>
                        <a:bodyPr/>
                        <a:lstStyle>
                          <a:lvl1pPr eaLnBrk="0" hangingPunct="0">
                            <a:defRPr sz="2400">
                              <a:solidFill>
                                <a:schemeClr val="tx1"/>
                              </a:solidFill>
                              <a:latin typeface="Times New Roman" panose="02020603050405020304" pitchFamily="18" charset="0"/>
                            </a:defRPr>
                          </a:lvl1pPr>
                          <a:lvl2pPr marL="742950" indent="-285750" eaLnBrk="0" hangingPunct="0">
                            <a:defRPr sz="2400">
                              <a:solidFill>
                                <a:schemeClr val="tx1"/>
                              </a:solidFill>
                              <a:latin typeface="Times New Roman" panose="02020603050405020304" pitchFamily="18" charset="0"/>
                            </a:defRPr>
                          </a:lvl2pPr>
                          <a:lvl3pPr marL="1143000" indent="-228600" eaLnBrk="0" hangingPunct="0">
                            <a:defRPr sz="2400">
                              <a:solidFill>
                                <a:schemeClr val="tx1"/>
                              </a:solidFill>
                              <a:latin typeface="Times New Roman" panose="02020603050405020304" pitchFamily="18" charset="0"/>
                            </a:defRPr>
                          </a:lvl3pPr>
                          <a:lvl4pPr marL="1600200" indent="-228600" eaLnBrk="0" hangingPunct="0">
                            <a:defRPr sz="2400">
                              <a:solidFill>
                                <a:schemeClr val="tx1"/>
                              </a:solidFill>
                              <a:latin typeface="Times New Roman" panose="02020603050405020304" pitchFamily="18" charset="0"/>
                            </a:defRPr>
                          </a:lvl4pPr>
                          <a:lvl5pPr marL="2057400" indent="-228600" eaLnBrk="0" hangingPunct="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a:p>
                      </p:txBody>
                    </p:sp>
                  </p:grpSp>
                  <p:grpSp>
                    <p:nvGrpSpPr>
                      <p:cNvPr id="29771" name="Group 14">
                        <a:extLst>
                          <a:ext uri="{FF2B5EF4-FFF2-40B4-BE49-F238E27FC236}">
                            <a16:creationId xmlns:a16="http://schemas.microsoft.com/office/drawing/2014/main" id="{2E9A76EC-D32B-09A9-CCA3-B0579EC7D8B1}"/>
                          </a:ext>
                        </a:extLst>
                      </p:cNvPr>
                      <p:cNvGrpSpPr>
                        <a:grpSpLocks/>
                      </p:cNvGrpSpPr>
                      <p:nvPr/>
                    </p:nvGrpSpPr>
                    <p:grpSpPr bwMode="auto">
                      <a:xfrm>
                        <a:off x="1371" y="0"/>
                        <a:ext cx="1407" cy="164"/>
                        <a:chOff x="1371" y="0"/>
                        <a:chExt cx="1407" cy="164"/>
                      </a:xfrm>
                    </p:grpSpPr>
                    <p:sp>
                      <p:nvSpPr>
                        <p:cNvPr id="29802" name="Rectangle 15">
                          <a:extLst>
                            <a:ext uri="{FF2B5EF4-FFF2-40B4-BE49-F238E27FC236}">
                              <a16:creationId xmlns:a16="http://schemas.microsoft.com/office/drawing/2014/main" id="{412B93C3-CE09-0BE5-FA36-049CEE2D5EDB}"/>
                            </a:ext>
                          </a:extLst>
                        </p:cNvPr>
                        <p:cNvSpPr>
                          <a:spLocks noChangeArrowheads="1"/>
                        </p:cNvSpPr>
                        <p:nvPr/>
                      </p:nvSpPr>
                      <p:spPr bwMode="auto">
                        <a:xfrm>
                          <a:off x="1371" y="0"/>
                          <a:ext cx="1407" cy="164"/>
                        </a:xfrm>
                        <a:prstGeom prst="rect">
                          <a:avLst/>
                        </a:prstGeom>
                        <a:solidFill>
                          <a:srgbClr val="F1F1F1"/>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Times New Roman" panose="02020603050405020304" pitchFamily="18" charset="0"/>
                            </a:defRPr>
                          </a:lvl1pPr>
                          <a:lvl2pPr marL="742950" indent="-285750" eaLnBrk="0" hangingPunct="0">
                            <a:defRPr sz="2400">
                              <a:solidFill>
                                <a:schemeClr val="tx1"/>
                              </a:solidFill>
                              <a:latin typeface="Times New Roman" panose="02020603050405020304" pitchFamily="18" charset="0"/>
                            </a:defRPr>
                          </a:lvl2pPr>
                          <a:lvl3pPr marL="1143000" indent="-228600" eaLnBrk="0" hangingPunct="0">
                            <a:defRPr sz="2400">
                              <a:solidFill>
                                <a:schemeClr val="tx1"/>
                              </a:solidFill>
                              <a:latin typeface="Times New Roman" panose="02020603050405020304" pitchFamily="18" charset="0"/>
                            </a:defRPr>
                          </a:lvl3pPr>
                          <a:lvl4pPr marL="1600200" indent="-228600" eaLnBrk="0" hangingPunct="0">
                            <a:defRPr sz="2400">
                              <a:solidFill>
                                <a:schemeClr val="tx1"/>
                              </a:solidFill>
                              <a:latin typeface="Times New Roman" panose="02020603050405020304" pitchFamily="18" charset="0"/>
                            </a:defRPr>
                          </a:lvl4pPr>
                          <a:lvl5pPr marL="2057400" indent="-228600" eaLnBrk="0" hangingPunct="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r>
                            <a:rPr lang="en-US" altLang="en-US" sz="1100" b="1">
                              <a:solidFill>
                                <a:srgbClr val="000000"/>
                              </a:solidFill>
                              <a:latin typeface="Verdana" panose="020B0604030504040204" pitchFamily="34" charset="0"/>
                            </a:rPr>
                            <a:t>FirstName</a:t>
                          </a:r>
                          <a:endParaRPr lang="en-US" altLang="en-US"/>
                        </a:p>
                      </p:txBody>
                    </p:sp>
                    <p:sp>
                      <p:nvSpPr>
                        <p:cNvPr id="29803" name="Rectangle 16">
                          <a:extLst>
                            <a:ext uri="{FF2B5EF4-FFF2-40B4-BE49-F238E27FC236}">
                              <a16:creationId xmlns:a16="http://schemas.microsoft.com/office/drawing/2014/main" id="{6C4C7CBD-CE26-BC26-0596-8BE53E54C266}"/>
                            </a:ext>
                          </a:extLst>
                        </p:cNvPr>
                        <p:cNvSpPr>
                          <a:spLocks noChangeArrowheads="1"/>
                        </p:cNvSpPr>
                        <p:nvPr/>
                      </p:nvSpPr>
                      <p:spPr bwMode="auto">
                        <a:xfrm>
                          <a:off x="1371" y="0"/>
                          <a:ext cx="1407" cy="164"/>
                        </a:xfrm>
                        <a:prstGeom prst="rect">
                          <a:avLst/>
                        </a:prstGeom>
                        <a:noFill/>
                        <a:ln w="7">
                          <a:solidFill>
                            <a:srgbClr val="A0A0A0"/>
                          </a:solidFill>
                          <a:miter lim="800000"/>
                          <a:headEnd/>
                          <a:tailEnd/>
                        </a:ln>
                        <a:extLst>
                          <a:ext uri="{909E8E84-426E-40DD-AFC4-6F175D3DCCD1}">
                            <a14:hiddenFill xmlns:a14="http://schemas.microsoft.com/office/drawing/2010/main">
                              <a:solidFill>
                                <a:srgbClr val="FFFFFF"/>
                              </a:solidFill>
                            </a14:hiddenFill>
                          </a:ext>
                        </a:extLst>
                      </p:spPr>
                      <p:txBody>
                        <a:bodyPr/>
                        <a:lstStyle>
                          <a:lvl1pPr eaLnBrk="0" hangingPunct="0">
                            <a:defRPr sz="2400">
                              <a:solidFill>
                                <a:schemeClr val="tx1"/>
                              </a:solidFill>
                              <a:latin typeface="Times New Roman" panose="02020603050405020304" pitchFamily="18" charset="0"/>
                            </a:defRPr>
                          </a:lvl1pPr>
                          <a:lvl2pPr marL="742950" indent="-285750" eaLnBrk="0" hangingPunct="0">
                            <a:defRPr sz="2400">
                              <a:solidFill>
                                <a:schemeClr val="tx1"/>
                              </a:solidFill>
                              <a:latin typeface="Times New Roman" panose="02020603050405020304" pitchFamily="18" charset="0"/>
                            </a:defRPr>
                          </a:lvl2pPr>
                          <a:lvl3pPr marL="1143000" indent="-228600" eaLnBrk="0" hangingPunct="0">
                            <a:defRPr sz="2400">
                              <a:solidFill>
                                <a:schemeClr val="tx1"/>
                              </a:solidFill>
                              <a:latin typeface="Times New Roman" panose="02020603050405020304" pitchFamily="18" charset="0"/>
                            </a:defRPr>
                          </a:lvl3pPr>
                          <a:lvl4pPr marL="1600200" indent="-228600" eaLnBrk="0" hangingPunct="0">
                            <a:defRPr sz="2400">
                              <a:solidFill>
                                <a:schemeClr val="tx1"/>
                              </a:solidFill>
                              <a:latin typeface="Times New Roman" panose="02020603050405020304" pitchFamily="18" charset="0"/>
                            </a:defRPr>
                          </a:lvl4pPr>
                          <a:lvl5pPr marL="2057400" indent="-228600" eaLnBrk="0" hangingPunct="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a:p>
                      </p:txBody>
                    </p:sp>
                  </p:grpSp>
                  <p:grpSp>
                    <p:nvGrpSpPr>
                      <p:cNvPr id="29772" name="Group 17">
                        <a:extLst>
                          <a:ext uri="{FF2B5EF4-FFF2-40B4-BE49-F238E27FC236}">
                            <a16:creationId xmlns:a16="http://schemas.microsoft.com/office/drawing/2014/main" id="{698E4E10-D3AF-3BF5-29A1-EAB445537611}"/>
                          </a:ext>
                        </a:extLst>
                      </p:cNvPr>
                      <p:cNvGrpSpPr>
                        <a:grpSpLocks/>
                      </p:cNvGrpSpPr>
                      <p:nvPr/>
                    </p:nvGrpSpPr>
                    <p:grpSpPr bwMode="auto">
                      <a:xfrm>
                        <a:off x="2778" y="0"/>
                        <a:ext cx="1694" cy="164"/>
                        <a:chOff x="2778" y="0"/>
                        <a:chExt cx="1694" cy="164"/>
                      </a:xfrm>
                    </p:grpSpPr>
                    <p:sp>
                      <p:nvSpPr>
                        <p:cNvPr id="29800" name="Rectangle 18">
                          <a:extLst>
                            <a:ext uri="{FF2B5EF4-FFF2-40B4-BE49-F238E27FC236}">
                              <a16:creationId xmlns:a16="http://schemas.microsoft.com/office/drawing/2014/main" id="{3C454583-22CA-D19D-57D0-B8F4E7503011}"/>
                            </a:ext>
                          </a:extLst>
                        </p:cNvPr>
                        <p:cNvSpPr>
                          <a:spLocks noChangeArrowheads="1"/>
                        </p:cNvSpPr>
                        <p:nvPr/>
                      </p:nvSpPr>
                      <p:spPr bwMode="auto">
                        <a:xfrm>
                          <a:off x="2778" y="0"/>
                          <a:ext cx="1694" cy="164"/>
                        </a:xfrm>
                        <a:prstGeom prst="rect">
                          <a:avLst/>
                        </a:prstGeom>
                        <a:solidFill>
                          <a:srgbClr val="F1F1F1"/>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Times New Roman" panose="02020603050405020304" pitchFamily="18" charset="0"/>
                            </a:defRPr>
                          </a:lvl1pPr>
                          <a:lvl2pPr marL="742950" indent="-285750" eaLnBrk="0" hangingPunct="0">
                            <a:defRPr sz="2400">
                              <a:solidFill>
                                <a:schemeClr val="tx1"/>
                              </a:solidFill>
                              <a:latin typeface="Times New Roman" panose="02020603050405020304" pitchFamily="18" charset="0"/>
                            </a:defRPr>
                          </a:lvl2pPr>
                          <a:lvl3pPr marL="1143000" indent="-228600" eaLnBrk="0" hangingPunct="0">
                            <a:defRPr sz="2400">
                              <a:solidFill>
                                <a:schemeClr val="tx1"/>
                              </a:solidFill>
                              <a:latin typeface="Times New Roman" panose="02020603050405020304" pitchFamily="18" charset="0"/>
                            </a:defRPr>
                          </a:lvl3pPr>
                          <a:lvl4pPr marL="1600200" indent="-228600" eaLnBrk="0" hangingPunct="0">
                            <a:defRPr sz="2400">
                              <a:solidFill>
                                <a:schemeClr val="tx1"/>
                              </a:solidFill>
                              <a:latin typeface="Times New Roman" panose="02020603050405020304" pitchFamily="18" charset="0"/>
                            </a:defRPr>
                          </a:lvl4pPr>
                          <a:lvl5pPr marL="2057400" indent="-228600" eaLnBrk="0" hangingPunct="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r>
                            <a:rPr lang="en-US" altLang="en-US" sz="1100" b="1">
                              <a:solidFill>
                                <a:srgbClr val="000000"/>
                              </a:solidFill>
                              <a:latin typeface="Verdana" panose="020B0604030504040204" pitchFamily="34" charset="0"/>
                            </a:rPr>
                            <a:t>Address</a:t>
                          </a:r>
                          <a:endParaRPr lang="en-US" altLang="en-US"/>
                        </a:p>
                      </p:txBody>
                    </p:sp>
                    <p:sp>
                      <p:nvSpPr>
                        <p:cNvPr id="29801" name="Rectangle 19">
                          <a:extLst>
                            <a:ext uri="{FF2B5EF4-FFF2-40B4-BE49-F238E27FC236}">
                              <a16:creationId xmlns:a16="http://schemas.microsoft.com/office/drawing/2014/main" id="{536B5C5E-DF7B-428A-6B3B-BF2CF8A85D21}"/>
                            </a:ext>
                          </a:extLst>
                        </p:cNvPr>
                        <p:cNvSpPr>
                          <a:spLocks noChangeArrowheads="1"/>
                        </p:cNvSpPr>
                        <p:nvPr/>
                      </p:nvSpPr>
                      <p:spPr bwMode="auto">
                        <a:xfrm>
                          <a:off x="2778" y="0"/>
                          <a:ext cx="1694" cy="164"/>
                        </a:xfrm>
                        <a:prstGeom prst="rect">
                          <a:avLst/>
                        </a:prstGeom>
                        <a:noFill/>
                        <a:ln w="7">
                          <a:solidFill>
                            <a:srgbClr val="A0A0A0"/>
                          </a:solidFill>
                          <a:miter lim="800000"/>
                          <a:headEnd/>
                          <a:tailEnd/>
                        </a:ln>
                        <a:extLst>
                          <a:ext uri="{909E8E84-426E-40DD-AFC4-6F175D3DCCD1}">
                            <a14:hiddenFill xmlns:a14="http://schemas.microsoft.com/office/drawing/2010/main">
                              <a:solidFill>
                                <a:srgbClr val="FFFFFF"/>
                              </a:solidFill>
                            </a14:hiddenFill>
                          </a:ext>
                        </a:extLst>
                      </p:spPr>
                      <p:txBody>
                        <a:bodyPr/>
                        <a:lstStyle>
                          <a:lvl1pPr eaLnBrk="0" hangingPunct="0">
                            <a:defRPr sz="2400">
                              <a:solidFill>
                                <a:schemeClr val="tx1"/>
                              </a:solidFill>
                              <a:latin typeface="Times New Roman" panose="02020603050405020304" pitchFamily="18" charset="0"/>
                            </a:defRPr>
                          </a:lvl1pPr>
                          <a:lvl2pPr marL="742950" indent="-285750" eaLnBrk="0" hangingPunct="0">
                            <a:defRPr sz="2400">
                              <a:solidFill>
                                <a:schemeClr val="tx1"/>
                              </a:solidFill>
                              <a:latin typeface="Times New Roman" panose="02020603050405020304" pitchFamily="18" charset="0"/>
                            </a:defRPr>
                          </a:lvl2pPr>
                          <a:lvl3pPr marL="1143000" indent="-228600" eaLnBrk="0" hangingPunct="0">
                            <a:defRPr sz="2400">
                              <a:solidFill>
                                <a:schemeClr val="tx1"/>
                              </a:solidFill>
                              <a:latin typeface="Times New Roman" panose="02020603050405020304" pitchFamily="18" charset="0"/>
                            </a:defRPr>
                          </a:lvl3pPr>
                          <a:lvl4pPr marL="1600200" indent="-228600" eaLnBrk="0" hangingPunct="0">
                            <a:defRPr sz="2400">
                              <a:solidFill>
                                <a:schemeClr val="tx1"/>
                              </a:solidFill>
                              <a:latin typeface="Times New Roman" panose="02020603050405020304" pitchFamily="18" charset="0"/>
                            </a:defRPr>
                          </a:lvl4pPr>
                          <a:lvl5pPr marL="2057400" indent="-228600" eaLnBrk="0" hangingPunct="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a:p>
                      </p:txBody>
                    </p:sp>
                  </p:grpSp>
                  <p:grpSp>
                    <p:nvGrpSpPr>
                      <p:cNvPr id="29773" name="Group 20">
                        <a:extLst>
                          <a:ext uri="{FF2B5EF4-FFF2-40B4-BE49-F238E27FC236}">
                            <a16:creationId xmlns:a16="http://schemas.microsoft.com/office/drawing/2014/main" id="{F42C0AAF-69B7-7D35-1DED-9149EEBDAD50}"/>
                          </a:ext>
                        </a:extLst>
                      </p:cNvPr>
                      <p:cNvGrpSpPr>
                        <a:grpSpLocks/>
                      </p:cNvGrpSpPr>
                      <p:nvPr/>
                    </p:nvGrpSpPr>
                    <p:grpSpPr bwMode="auto">
                      <a:xfrm>
                        <a:off x="4472" y="0"/>
                        <a:ext cx="1286" cy="164"/>
                        <a:chOff x="4472" y="0"/>
                        <a:chExt cx="1286" cy="164"/>
                      </a:xfrm>
                    </p:grpSpPr>
                    <p:sp>
                      <p:nvSpPr>
                        <p:cNvPr id="29798" name="Rectangle 21">
                          <a:extLst>
                            <a:ext uri="{FF2B5EF4-FFF2-40B4-BE49-F238E27FC236}">
                              <a16:creationId xmlns:a16="http://schemas.microsoft.com/office/drawing/2014/main" id="{1831DE75-B408-DE39-1A2C-5210F8C70B9B}"/>
                            </a:ext>
                          </a:extLst>
                        </p:cNvPr>
                        <p:cNvSpPr>
                          <a:spLocks noChangeArrowheads="1"/>
                        </p:cNvSpPr>
                        <p:nvPr/>
                      </p:nvSpPr>
                      <p:spPr bwMode="auto">
                        <a:xfrm>
                          <a:off x="4472" y="0"/>
                          <a:ext cx="1286" cy="164"/>
                        </a:xfrm>
                        <a:prstGeom prst="rect">
                          <a:avLst/>
                        </a:prstGeom>
                        <a:solidFill>
                          <a:srgbClr val="F1F1F1"/>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Times New Roman" panose="02020603050405020304" pitchFamily="18" charset="0"/>
                            </a:defRPr>
                          </a:lvl1pPr>
                          <a:lvl2pPr marL="742950" indent="-285750" eaLnBrk="0" hangingPunct="0">
                            <a:defRPr sz="2400">
                              <a:solidFill>
                                <a:schemeClr val="tx1"/>
                              </a:solidFill>
                              <a:latin typeface="Times New Roman" panose="02020603050405020304" pitchFamily="18" charset="0"/>
                            </a:defRPr>
                          </a:lvl2pPr>
                          <a:lvl3pPr marL="1143000" indent="-228600" eaLnBrk="0" hangingPunct="0">
                            <a:defRPr sz="2400">
                              <a:solidFill>
                                <a:schemeClr val="tx1"/>
                              </a:solidFill>
                              <a:latin typeface="Times New Roman" panose="02020603050405020304" pitchFamily="18" charset="0"/>
                            </a:defRPr>
                          </a:lvl3pPr>
                          <a:lvl4pPr marL="1600200" indent="-228600" eaLnBrk="0" hangingPunct="0">
                            <a:defRPr sz="2400">
                              <a:solidFill>
                                <a:schemeClr val="tx1"/>
                              </a:solidFill>
                              <a:latin typeface="Times New Roman" panose="02020603050405020304" pitchFamily="18" charset="0"/>
                            </a:defRPr>
                          </a:lvl4pPr>
                          <a:lvl5pPr marL="2057400" indent="-228600" eaLnBrk="0" hangingPunct="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r>
                            <a:rPr lang="en-US" altLang="en-US" sz="1100" b="1">
                              <a:solidFill>
                                <a:srgbClr val="000000"/>
                              </a:solidFill>
                              <a:latin typeface="Verdana" panose="020B0604030504040204" pitchFamily="34" charset="0"/>
                            </a:rPr>
                            <a:t>City</a:t>
                          </a:r>
                          <a:endParaRPr lang="en-US" altLang="en-US"/>
                        </a:p>
                      </p:txBody>
                    </p:sp>
                    <p:sp>
                      <p:nvSpPr>
                        <p:cNvPr id="29799" name="Rectangle 22">
                          <a:extLst>
                            <a:ext uri="{FF2B5EF4-FFF2-40B4-BE49-F238E27FC236}">
                              <a16:creationId xmlns:a16="http://schemas.microsoft.com/office/drawing/2014/main" id="{A329957F-ABA9-0C6D-756E-979A3857946E}"/>
                            </a:ext>
                          </a:extLst>
                        </p:cNvPr>
                        <p:cNvSpPr>
                          <a:spLocks noChangeArrowheads="1"/>
                        </p:cNvSpPr>
                        <p:nvPr/>
                      </p:nvSpPr>
                      <p:spPr bwMode="auto">
                        <a:xfrm>
                          <a:off x="4472" y="0"/>
                          <a:ext cx="1286" cy="164"/>
                        </a:xfrm>
                        <a:prstGeom prst="rect">
                          <a:avLst/>
                        </a:prstGeom>
                        <a:noFill/>
                        <a:ln w="7">
                          <a:solidFill>
                            <a:srgbClr val="A0A0A0"/>
                          </a:solidFill>
                          <a:miter lim="800000"/>
                          <a:headEnd/>
                          <a:tailEnd/>
                        </a:ln>
                        <a:extLst>
                          <a:ext uri="{909E8E84-426E-40DD-AFC4-6F175D3DCCD1}">
                            <a14:hiddenFill xmlns:a14="http://schemas.microsoft.com/office/drawing/2010/main">
                              <a:solidFill>
                                <a:srgbClr val="FFFFFF"/>
                              </a:solidFill>
                            </a14:hiddenFill>
                          </a:ext>
                        </a:extLst>
                      </p:spPr>
                      <p:txBody>
                        <a:bodyPr/>
                        <a:lstStyle>
                          <a:lvl1pPr eaLnBrk="0" hangingPunct="0">
                            <a:defRPr sz="2400">
                              <a:solidFill>
                                <a:schemeClr val="tx1"/>
                              </a:solidFill>
                              <a:latin typeface="Times New Roman" panose="02020603050405020304" pitchFamily="18" charset="0"/>
                            </a:defRPr>
                          </a:lvl1pPr>
                          <a:lvl2pPr marL="742950" indent="-285750" eaLnBrk="0" hangingPunct="0">
                            <a:defRPr sz="2400">
                              <a:solidFill>
                                <a:schemeClr val="tx1"/>
                              </a:solidFill>
                              <a:latin typeface="Times New Roman" panose="02020603050405020304" pitchFamily="18" charset="0"/>
                            </a:defRPr>
                          </a:lvl2pPr>
                          <a:lvl3pPr marL="1143000" indent="-228600" eaLnBrk="0" hangingPunct="0">
                            <a:defRPr sz="2400">
                              <a:solidFill>
                                <a:schemeClr val="tx1"/>
                              </a:solidFill>
                              <a:latin typeface="Times New Roman" panose="02020603050405020304" pitchFamily="18" charset="0"/>
                            </a:defRPr>
                          </a:lvl3pPr>
                          <a:lvl4pPr marL="1600200" indent="-228600" eaLnBrk="0" hangingPunct="0">
                            <a:defRPr sz="2400">
                              <a:solidFill>
                                <a:schemeClr val="tx1"/>
                              </a:solidFill>
                              <a:latin typeface="Times New Roman" panose="02020603050405020304" pitchFamily="18" charset="0"/>
                            </a:defRPr>
                          </a:lvl4pPr>
                          <a:lvl5pPr marL="2057400" indent="-228600" eaLnBrk="0" hangingPunct="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a:p>
                      </p:txBody>
                    </p:sp>
                  </p:grpSp>
                  <p:grpSp>
                    <p:nvGrpSpPr>
                      <p:cNvPr id="29774" name="Group 23">
                        <a:extLst>
                          <a:ext uri="{FF2B5EF4-FFF2-40B4-BE49-F238E27FC236}">
                            <a16:creationId xmlns:a16="http://schemas.microsoft.com/office/drawing/2014/main" id="{468838F5-AC86-8825-C271-1FFFFC8C0CAB}"/>
                          </a:ext>
                        </a:extLst>
                      </p:cNvPr>
                      <p:cNvGrpSpPr>
                        <a:grpSpLocks/>
                      </p:cNvGrpSpPr>
                      <p:nvPr/>
                    </p:nvGrpSpPr>
                    <p:grpSpPr bwMode="auto">
                      <a:xfrm>
                        <a:off x="0" y="164"/>
                        <a:ext cx="1371" cy="164"/>
                        <a:chOff x="0" y="164"/>
                        <a:chExt cx="1371" cy="164"/>
                      </a:xfrm>
                    </p:grpSpPr>
                    <p:sp>
                      <p:nvSpPr>
                        <p:cNvPr id="29796" name="Rectangle 24">
                          <a:extLst>
                            <a:ext uri="{FF2B5EF4-FFF2-40B4-BE49-F238E27FC236}">
                              <a16:creationId xmlns:a16="http://schemas.microsoft.com/office/drawing/2014/main" id="{44B753ED-F9FD-842B-1AFB-F2B6445914D2}"/>
                            </a:ext>
                          </a:extLst>
                        </p:cNvPr>
                        <p:cNvSpPr>
                          <a:spLocks noChangeArrowheads="1"/>
                        </p:cNvSpPr>
                        <p:nvPr/>
                      </p:nvSpPr>
                      <p:spPr bwMode="auto">
                        <a:xfrm>
                          <a:off x="0" y="164"/>
                          <a:ext cx="1371" cy="164"/>
                        </a:xfrm>
                        <a:prstGeom prst="rect">
                          <a:avLst/>
                        </a:prstGeom>
                        <a:solidFill>
                          <a:srgbClr val="F1F1F1"/>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Times New Roman" panose="02020603050405020304" pitchFamily="18" charset="0"/>
                            </a:defRPr>
                          </a:lvl1pPr>
                          <a:lvl2pPr marL="742950" indent="-285750" eaLnBrk="0" hangingPunct="0">
                            <a:defRPr sz="2400">
                              <a:solidFill>
                                <a:schemeClr val="tx1"/>
                              </a:solidFill>
                              <a:latin typeface="Times New Roman" panose="02020603050405020304" pitchFamily="18" charset="0"/>
                            </a:defRPr>
                          </a:lvl2pPr>
                          <a:lvl3pPr marL="1143000" indent="-228600" eaLnBrk="0" hangingPunct="0">
                            <a:defRPr sz="2400">
                              <a:solidFill>
                                <a:schemeClr val="tx1"/>
                              </a:solidFill>
                              <a:latin typeface="Times New Roman" panose="02020603050405020304" pitchFamily="18" charset="0"/>
                            </a:defRPr>
                          </a:lvl3pPr>
                          <a:lvl4pPr marL="1600200" indent="-228600" eaLnBrk="0" hangingPunct="0">
                            <a:defRPr sz="2400">
                              <a:solidFill>
                                <a:schemeClr val="tx1"/>
                              </a:solidFill>
                              <a:latin typeface="Times New Roman" panose="02020603050405020304" pitchFamily="18" charset="0"/>
                            </a:defRPr>
                          </a:lvl4pPr>
                          <a:lvl5pPr marL="2057400" indent="-228600" eaLnBrk="0" hangingPunct="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r>
                            <a:rPr lang="en-US" altLang="en-US" sz="1100">
                              <a:solidFill>
                                <a:srgbClr val="000000"/>
                              </a:solidFill>
                              <a:latin typeface="Verdana" panose="020B0604030504040204" pitchFamily="34" charset="0"/>
                            </a:rPr>
                            <a:t>Pettersen</a:t>
                          </a:r>
                          <a:endParaRPr lang="en-US" altLang="en-US"/>
                        </a:p>
                      </p:txBody>
                    </p:sp>
                    <p:sp>
                      <p:nvSpPr>
                        <p:cNvPr id="29797" name="Rectangle 25">
                          <a:extLst>
                            <a:ext uri="{FF2B5EF4-FFF2-40B4-BE49-F238E27FC236}">
                              <a16:creationId xmlns:a16="http://schemas.microsoft.com/office/drawing/2014/main" id="{B1C79F4E-EBC2-BCEE-BB1D-3D88564F7829}"/>
                            </a:ext>
                          </a:extLst>
                        </p:cNvPr>
                        <p:cNvSpPr>
                          <a:spLocks noChangeArrowheads="1"/>
                        </p:cNvSpPr>
                        <p:nvPr/>
                      </p:nvSpPr>
                      <p:spPr bwMode="auto">
                        <a:xfrm>
                          <a:off x="0" y="164"/>
                          <a:ext cx="1371" cy="164"/>
                        </a:xfrm>
                        <a:prstGeom prst="rect">
                          <a:avLst/>
                        </a:prstGeom>
                        <a:noFill/>
                        <a:ln w="7">
                          <a:solidFill>
                            <a:srgbClr val="A0A0A0"/>
                          </a:solidFill>
                          <a:miter lim="800000"/>
                          <a:headEnd/>
                          <a:tailEnd/>
                        </a:ln>
                        <a:extLst>
                          <a:ext uri="{909E8E84-426E-40DD-AFC4-6F175D3DCCD1}">
                            <a14:hiddenFill xmlns:a14="http://schemas.microsoft.com/office/drawing/2010/main">
                              <a:solidFill>
                                <a:srgbClr val="FFFFFF"/>
                              </a:solidFill>
                            </a14:hiddenFill>
                          </a:ext>
                        </a:extLst>
                      </p:spPr>
                      <p:txBody>
                        <a:bodyPr/>
                        <a:lstStyle>
                          <a:lvl1pPr eaLnBrk="0" hangingPunct="0">
                            <a:defRPr sz="2400">
                              <a:solidFill>
                                <a:schemeClr val="tx1"/>
                              </a:solidFill>
                              <a:latin typeface="Times New Roman" panose="02020603050405020304" pitchFamily="18" charset="0"/>
                            </a:defRPr>
                          </a:lvl1pPr>
                          <a:lvl2pPr marL="742950" indent="-285750" eaLnBrk="0" hangingPunct="0">
                            <a:defRPr sz="2400">
                              <a:solidFill>
                                <a:schemeClr val="tx1"/>
                              </a:solidFill>
                              <a:latin typeface="Times New Roman" panose="02020603050405020304" pitchFamily="18" charset="0"/>
                            </a:defRPr>
                          </a:lvl2pPr>
                          <a:lvl3pPr marL="1143000" indent="-228600" eaLnBrk="0" hangingPunct="0">
                            <a:defRPr sz="2400">
                              <a:solidFill>
                                <a:schemeClr val="tx1"/>
                              </a:solidFill>
                              <a:latin typeface="Times New Roman" panose="02020603050405020304" pitchFamily="18" charset="0"/>
                            </a:defRPr>
                          </a:lvl3pPr>
                          <a:lvl4pPr marL="1600200" indent="-228600" eaLnBrk="0" hangingPunct="0">
                            <a:defRPr sz="2400">
                              <a:solidFill>
                                <a:schemeClr val="tx1"/>
                              </a:solidFill>
                              <a:latin typeface="Times New Roman" panose="02020603050405020304" pitchFamily="18" charset="0"/>
                            </a:defRPr>
                          </a:lvl4pPr>
                          <a:lvl5pPr marL="2057400" indent="-228600" eaLnBrk="0" hangingPunct="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a:p>
                      </p:txBody>
                    </p:sp>
                  </p:grpSp>
                  <p:grpSp>
                    <p:nvGrpSpPr>
                      <p:cNvPr id="29775" name="Group 26">
                        <a:extLst>
                          <a:ext uri="{FF2B5EF4-FFF2-40B4-BE49-F238E27FC236}">
                            <a16:creationId xmlns:a16="http://schemas.microsoft.com/office/drawing/2014/main" id="{D7E12D35-BE45-772C-76EC-237B15483A57}"/>
                          </a:ext>
                        </a:extLst>
                      </p:cNvPr>
                      <p:cNvGrpSpPr>
                        <a:grpSpLocks/>
                      </p:cNvGrpSpPr>
                      <p:nvPr/>
                    </p:nvGrpSpPr>
                    <p:grpSpPr bwMode="auto">
                      <a:xfrm>
                        <a:off x="1371" y="164"/>
                        <a:ext cx="1407" cy="164"/>
                        <a:chOff x="1371" y="164"/>
                        <a:chExt cx="1407" cy="164"/>
                      </a:xfrm>
                    </p:grpSpPr>
                    <p:sp>
                      <p:nvSpPr>
                        <p:cNvPr id="29794" name="Rectangle 27">
                          <a:extLst>
                            <a:ext uri="{FF2B5EF4-FFF2-40B4-BE49-F238E27FC236}">
                              <a16:creationId xmlns:a16="http://schemas.microsoft.com/office/drawing/2014/main" id="{25A1DD8A-ED6B-57FB-70ED-3215B4C3FEA9}"/>
                            </a:ext>
                          </a:extLst>
                        </p:cNvPr>
                        <p:cNvSpPr>
                          <a:spLocks noChangeArrowheads="1"/>
                        </p:cNvSpPr>
                        <p:nvPr/>
                      </p:nvSpPr>
                      <p:spPr bwMode="auto">
                        <a:xfrm>
                          <a:off x="1371" y="164"/>
                          <a:ext cx="1407" cy="164"/>
                        </a:xfrm>
                        <a:prstGeom prst="rect">
                          <a:avLst/>
                        </a:prstGeom>
                        <a:solidFill>
                          <a:srgbClr val="F1F1F1"/>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Times New Roman" panose="02020603050405020304" pitchFamily="18" charset="0"/>
                            </a:defRPr>
                          </a:lvl1pPr>
                          <a:lvl2pPr marL="742950" indent="-285750" eaLnBrk="0" hangingPunct="0">
                            <a:defRPr sz="2400">
                              <a:solidFill>
                                <a:schemeClr val="tx1"/>
                              </a:solidFill>
                              <a:latin typeface="Times New Roman" panose="02020603050405020304" pitchFamily="18" charset="0"/>
                            </a:defRPr>
                          </a:lvl2pPr>
                          <a:lvl3pPr marL="1143000" indent="-228600" eaLnBrk="0" hangingPunct="0">
                            <a:defRPr sz="2400">
                              <a:solidFill>
                                <a:schemeClr val="tx1"/>
                              </a:solidFill>
                              <a:latin typeface="Times New Roman" panose="02020603050405020304" pitchFamily="18" charset="0"/>
                            </a:defRPr>
                          </a:lvl3pPr>
                          <a:lvl4pPr marL="1600200" indent="-228600" eaLnBrk="0" hangingPunct="0">
                            <a:defRPr sz="2400">
                              <a:solidFill>
                                <a:schemeClr val="tx1"/>
                              </a:solidFill>
                              <a:latin typeface="Times New Roman" panose="02020603050405020304" pitchFamily="18" charset="0"/>
                            </a:defRPr>
                          </a:lvl4pPr>
                          <a:lvl5pPr marL="2057400" indent="-228600" eaLnBrk="0" hangingPunct="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r>
                            <a:rPr lang="en-US" altLang="en-US" sz="1100">
                              <a:solidFill>
                                <a:srgbClr val="000000"/>
                              </a:solidFill>
                              <a:latin typeface="Verdana" panose="020B0604030504040204" pitchFamily="34" charset="0"/>
                            </a:rPr>
                            <a:t>Kari</a:t>
                          </a:r>
                          <a:endParaRPr lang="en-US" altLang="en-US"/>
                        </a:p>
                      </p:txBody>
                    </p:sp>
                    <p:sp>
                      <p:nvSpPr>
                        <p:cNvPr id="29795" name="Rectangle 28">
                          <a:extLst>
                            <a:ext uri="{FF2B5EF4-FFF2-40B4-BE49-F238E27FC236}">
                              <a16:creationId xmlns:a16="http://schemas.microsoft.com/office/drawing/2014/main" id="{503F5EB5-E734-5635-D784-DA4D7033AA16}"/>
                            </a:ext>
                          </a:extLst>
                        </p:cNvPr>
                        <p:cNvSpPr>
                          <a:spLocks noChangeArrowheads="1"/>
                        </p:cNvSpPr>
                        <p:nvPr/>
                      </p:nvSpPr>
                      <p:spPr bwMode="auto">
                        <a:xfrm>
                          <a:off x="1371" y="164"/>
                          <a:ext cx="1407" cy="164"/>
                        </a:xfrm>
                        <a:prstGeom prst="rect">
                          <a:avLst/>
                        </a:prstGeom>
                        <a:noFill/>
                        <a:ln w="7">
                          <a:solidFill>
                            <a:srgbClr val="A0A0A0"/>
                          </a:solidFill>
                          <a:miter lim="800000"/>
                          <a:headEnd/>
                          <a:tailEnd/>
                        </a:ln>
                        <a:extLst>
                          <a:ext uri="{909E8E84-426E-40DD-AFC4-6F175D3DCCD1}">
                            <a14:hiddenFill xmlns:a14="http://schemas.microsoft.com/office/drawing/2010/main">
                              <a:solidFill>
                                <a:srgbClr val="FFFFFF"/>
                              </a:solidFill>
                            </a14:hiddenFill>
                          </a:ext>
                        </a:extLst>
                      </p:spPr>
                      <p:txBody>
                        <a:bodyPr/>
                        <a:lstStyle>
                          <a:lvl1pPr eaLnBrk="0" hangingPunct="0">
                            <a:defRPr sz="2400">
                              <a:solidFill>
                                <a:schemeClr val="tx1"/>
                              </a:solidFill>
                              <a:latin typeface="Times New Roman" panose="02020603050405020304" pitchFamily="18" charset="0"/>
                            </a:defRPr>
                          </a:lvl1pPr>
                          <a:lvl2pPr marL="742950" indent="-285750" eaLnBrk="0" hangingPunct="0">
                            <a:defRPr sz="2400">
                              <a:solidFill>
                                <a:schemeClr val="tx1"/>
                              </a:solidFill>
                              <a:latin typeface="Times New Roman" panose="02020603050405020304" pitchFamily="18" charset="0"/>
                            </a:defRPr>
                          </a:lvl2pPr>
                          <a:lvl3pPr marL="1143000" indent="-228600" eaLnBrk="0" hangingPunct="0">
                            <a:defRPr sz="2400">
                              <a:solidFill>
                                <a:schemeClr val="tx1"/>
                              </a:solidFill>
                              <a:latin typeface="Times New Roman" panose="02020603050405020304" pitchFamily="18" charset="0"/>
                            </a:defRPr>
                          </a:lvl3pPr>
                          <a:lvl4pPr marL="1600200" indent="-228600" eaLnBrk="0" hangingPunct="0">
                            <a:defRPr sz="2400">
                              <a:solidFill>
                                <a:schemeClr val="tx1"/>
                              </a:solidFill>
                              <a:latin typeface="Times New Roman" panose="02020603050405020304" pitchFamily="18" charset="0"/>
                            </a:defRPr>
                          </a:lvl4pPr>
                          <a:lvl5pPr marL="2057400" indent="-228600" eaLnBrk="0" hangingPunct="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a:p>
                      </p:txBody>
                    </p:sp>
                  </p:grpSp>
                  <p:grpSp>
                    <p:nvGrpSpPr>
                      <p:cNvPr id="29776" name="Group 29">
                        <a:extLst>
                          <a:ext uri="{FF2B5EF4-FFF2-40B4-BE49-F238E27FC236}">
                            <a16:creationId xmlns:a16="http://schemas.microsoft.com/office/drawing/2014/main" id="{7D657E67-9513-AE3A-29E5-BE719DF3E5F5}"/>
                          </a:ext>
                        </a:extLst>
                      </p:cNvPr>
                      <p:cNvGrpSpPr>
                        <a:grpSpLocks/>
                      </p:cNvGrpSpPr>
                      <p:nvPr/>
                    </p:nvGrpSpPr>
                    <p:grpSpPr bwMode="auto">
                      <a:xfrm>
                        <a:off x="2778" y="164"/>
                        <a:ext cx="1694" cy="164"/>
                        <a:chOff x="2778" y="164"/>
                        <a:chExt cx="1694" cy="164"/>
                      </a:xfrm>
                    </p:grpSpPr>
                    <p:sp>
                      <p:nvSpPr>
                        <p:cNvPr id="29792" name="Rectangle 30">
                          <a:extLst>
                            <a:ext uri="{FF2B5EF4-FFF2-40B4-BE49-F238E27FC236}">
                              <a16:creationId xmlns:a16="http://schemas.microsoft.com/office/drawing/2014/main" id="{D72CE7B2-A569-0782-6AA1-D1A22B118FEB}"/>
                            </a:ext>
                          </a:extLst>
                        </p:cNvPr>
                        <p:cNvSpPr>
                          <a:spLocks noChangeArrowheads="1"/>
                        </p:cNvSpPr>
                        <p:nvPr/>
                      </p:nvSpPr>
                      <p:spPr bwMode="auto">
                        <a:xfrm>
                          <a:off x="2778" y="164"/>
                          <a:ext cx="1694" cy="164"/>
                        </a:xfrm>
                        <a:prstGeom prst="rect">
                          <a:avLst/>
                        </a:prstGeom>
                        <a:solidFill>
                          <a:srgbClr val="F1F1F1"/>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Times New Roman" panose="02020603050405020304" pitchFamily="18" charset="0"/>
                            </a:defRPr>
                          </a:lvl1pPr>
                          <a:lvl2pPr marL="742950" indent="-285750" eaLnBrk="0" hangingPunct="0">
                            <a:defRPr sz="2400">
                              <a:solidFill>
                                <a:schemeClr val="tx1"/>
                              </a:solidFill>
                              <a:latin typeface="Times New Roman" panose="02020603050405020304" pitchFamily="18" charset="0"/>
                            </a:defRPr>
                          </a:lvl2pPr>
                          <a:lvl3pPr marL="1143000" indent="-228600" eaLnBrk="0" hangingPunct="0">
                            <a:defRPr sz="2400">
                              <a:solidFill>
                                <a:schemeClr val="tx1"/>
                              </a:solidFill>
                              <a:latin typeface="Times New Roman" panose="02020603050405020304" pitchFamily="18" charset="0"/>
                            </a:defRPr>
                          </a:lvl3pPr>
                          <a:lvl4pPr marL="1600200" indent="-228600" eaLnBrk="0" hangingPunct="0">
                            <a:defRPr sz="2400">
                              <a:solidFill>
                                <a:schemeClr val="tx1"/>
                              </a:solidFill>
                              <a:latin typeface="Times New Roman" panose="02020603050405020304" pitchFamily="18" charset="0"/>
                            </a:defRPr>
                          </a:lvl4pPr>
                          <a:lvl5pPr marL="2057400" indent="-228600" eaLnBrk="0" hangingPunct="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r>
                            <a:rPr lang="en-US" altLang="en-US" sz="1100">
                              <a:solidFill>
                                <a:srgbClr val="000000"/>
                              </a:solidFill>
                              <a:latin typeface="Verdana" panose="020B0604030504040204" pitchFamily="34" charset="0"/>
                            </a:rPr>
                            <a:t>Storgt 20</a:t>
                          </a:r>
                          <a:endParaRPr lang="en-US" altLang="en-US"/>
                        </a:p>
                      </p:txBody>
                    </p:sp>
                    <p:sp>
                      <p:nvSpPr>
                        <p:cNvPr id="29793" name="Rectangle 31">
                          <a:extLst>
                            <a:ext uri="{FF2B5EF4-FFF2-40B4-BE49-F238E27FC236}">
                              <a16:creationId xmlns:a16="http://schemas.microsoft.com/office/drawing/2014/main" id="{1C859BC1-4230-D092-3464-5B69B913D8EA}"/>
                            </a:ext>
                          </a:extLst>
                        </p:cNvPr>
                        <p:cNvSpPr>
                          <a:spLocks noChangeArrowheads="1"/>
                        </p:cNvSpPr>
                        <p:nvPr/>
                      </p:nvSpPr>
                      <p:spPr bwMode="auto">
                        <a:xfrm>
                          <a:off x="2778" y="164"/>
                          <a:ext cx="1694" cy="164"/>
                        </a:xfrm>
                        <a:prstGeom prst="rect">
                          <a:avLst/>
                        </a:prstGeom>
                        <a:noFill/>
                        <a:ln w="7">
                          <a:solidFill>
                            <a:srgbClr val="A0A0A0"/>
                          </a:solidFill>
                          <a:miter lim="800000"/>
                          <a:headEnd/>
                          <a:tailEnd/>
                        </a:ln>
                        <a:extLst>
                          <a:ext uri="{909E8E84-426E-40DD-AFC4-6F175D3DCCD1}">
                            <a14:hiddenFill xmlns:a14="http://schemas.microsoft.com/office/drawing/2010/main">
                              <a:solidFill>
                                <a:srgbClr val="FFFFFF"/>
                              </a:solidFill>
                            </a14:hiddenFill>
                          </a:ext>
                        </a:extLst>
                      </p:spPr>
                      <p:txBody>
                        <a:bodyPr/>
                        <a:lstStyle>
                          <a:lvl1pPr eaLnBrk="0" hangingPunct="0">
                            <a:defRPr sz="2400">
                              <a:solidFill>
                                <a:schemeClr val="tx1"/>
                              </a:solidFill>
                              <a:latin typeface="Times New Roman" panose="02020603050405020304" pitchFamily="18" charset="0"/>
                            </a:defRPr>
                          </a:lvl1pPr>
                          <a:lvl2pPr marL="742950" indent="-285750" eaLnBrk="0" hangingPunct="0">
                            <a:defRPr sz="2400">
                              <a:solidFill>
                                <a:schemeClr val="tx1"/>
                              </a:solidFill>
                              <a:latin typeface="Times New Roman" panose="02020603050405020304" pitchFamily="18" charset="0"/>
                            </a:defRPr>
                          </a:lvl2pPr>
                          <a:lvl3pPr marL="1143000" indent="-228600" eaLnBrk="0" hangingPunct="0">
                            <a:defRPr sz="2400">
                              <a:solidFill>
                                <a:schemeClr val="tx1"/>
                              </a:solidFill>
                              <a:latin typeface="Times New Roman" panose="02020603050405020304" pitchFamily="18" charset="0"/>
                            </a:defRPr>
                          </a:lvl3pPr>
                          <a:lvl4pPr marL="1600200" indent="-228600" eaLnBrk="0" hangingPunct="0">
                            <a:defRPr sz="2400">
                              <a:solidFill>
                                <a:schemeClr val="tx1"/>
                              </a:solidFill>
                              <a:latin typeface="Times New Roman" panose="02020603050405020304" pitchFamily="18" charset="0"/>
                            </a:defRPr>
                          </a:lvl4pPr>
                          <a:lvl5pPr marL="2057400" indent="-228600" eaLnBrk="0" hangingPunct="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a:p>
                      </p:txBody>
                    </p:sp>
                  </p:grpSp>
                  <p:grpSp>
                    <p:nvGrpSpPr>
                      <p:cNvPr id="29777" name="Group 32">
                        <a:extLst>
                          <a:ext uri="{FF2B5EF4-FFF2-40B4-BE49-F238E27FC236}">
                            <a16:creationId xmlns:a16="http://schemas.microsoft.com/office/drawing/2014/main" id="{0F5B9AB0-99CF-B0E0-2D63-72D86A8B743A}"/>
                          </a:ext>
                        </a:extLst>
                      </p:cNvPr>
                      <p:cNvGrpSpPr>
                        <a:grpSpLocks/>
                      </p:cNvGrpSpPr>
                      <p:nvPr/>
                    </p:nvGrpSpPr>
                    <p:grpSpPr bwMode="auto">
                      <a:xfrm>
                        <a:off x="4472" y="164"/>
                        <a:ext cx="1286" cy="164"/>
                        <a:chOff x="4472" y="164"/>
                        <a:chExt cx="1286" cy="164"/>
                      </a:xfrm>
                    </p:grpSpPr>
                    <p:sp>
                      <p:nvSpPr>
                        <p:cNvPr id="29790" name="Rectangle 33">
                          <a:extLst>
                            <a:ext uri="{FF2B5EF4-FFF2-40B4-BE49-F238E27FC236}">
                              <a16:creationId xmlns:a16="http://schemas.microsoft.com/office/drawing/2014/main" id="{CBECF058-79F8-DA10-302F-63371C25D1A7}"/>
                            </a:ext>
                          </a:extLst>
                        </p:cNvPr>
                        <p:cNvSpPr>
                          <a:spLocks noChangeArrowheads="1"/>
                        </p:cNvSpPr>
                        <p:nvPr/>
                      </p:nvSpPr>
                      <p:spPr bwMode="auto">
                        <a:xfrm>
                          <a:off x="4472" y="164"/>
                          <a:ext cx="1286" cy="164"/>
                        </a:xfrm>
                        <a:prstGeom prst="rect">
                          <a:avLst/>
                        </a:prstGeom>
                        <a:solidFill>
                          <a:srgbClr val="F1F1F1"/>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Times New Roman" panose="02020603050405020304" pitchFamily="18" charset="0"/>
                            </a:defRPr>
                          </a:lvl1pPr>
                          <a:lvl2pPr marL="742950" indent="-285750" eaLnBrk="0" hangingPunct="0">
                            <a:defRPr sz="2400">
                              <a:solidFill>
                                <a:schemeClr val="tx1"/>
                              </a:solidFill>
                              <a:latin typeface="Times New Roman" panose="02020603050405020304" pitchFamily="18" charset="0"/>
                            </a:defRPr>
                          </a:lvl2pPr>
                          <a:lvl3pPr marL="1143000" indent="-228600" eaLnBrk="0" hangingPunct="0">
                            <a:defRPr sz="2400">
                              <a:solidFill>
                                <a:schemeClr val="tx1"/>
                              </a:solidFill>
                              <a:latin typeface="Times New Roman" panose="02020603050405020304" pitchFamily="18" charset="0"/>
                            </a:defRPr>
                          </a:lvl3pPr>
                          <a:lvl4pPr marL="1600200" indent="-228600" eaLnBrk="0" hangingPunct="0">
                            <a:defRPr sz="2400">
                              <a:solidFill>
                                <a:schemeClr val="tx1"/>
                              </a:solidFill>
                              <a:latin typeface="Times New Roman" panose="02020603050405020304" pitchFamily="18" charset="0"/>
                            </a:defRPr>
                          </a:lvl4pPr>
                          <a:lvl5pPr marL="2057400" indent="-228600" eaLnBrk="0" hangingPunct="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r>
                            <a:rPr lang="en-US" altLang="en-US" sz="1100">
                              <a:solidFill>
                                <a:srgbClr val="000000"/>
                              </a:solidFill>
                              <a:latin typeface="Verdana" panose="020B0604030504040204" pitchFamily="34" charset="0"/>
                            </a:rPr>
                            <a:t>Stavanger</a:t>
                          </a:r>
                          <a:endParaRPr lang="en-US" altLang="en-US"/>
                        </a:p>
                      </p:txBody>
                    </p:sp>
                    <p:sp>
                      <p:nvSpPr>
                        <p:cNvPr id="29791" name="Rectangle 34">
                          <a:extLst>
                            <a:ext uri="{FF2B5EF4-FFF2-40B4-BE49-F238E27FC236}">
                              <a16:creationId xmlns:a16="http://schemas.microsoft.com/office/drawing/2014/main" id="{FC7F5235-60BB-16BA-26E9-80BF79099021}"/>
                            </a:ext>
                          </a:extLst>
                        </p:cNvPr>
                        <p:cNvSpPr>
                          <a:spLocks noChangeArrowheads="1"/>
                        </p:cNvSpPr>
                        <p:nvPr/>
                      </p:nvSpPr>
                      <p:spPr bwMode="auto">
                        <a:xfrm>
                          <a:off x="4472" y="164"/>
                          <a:ext cx="1286" cy="164"/>
                        </a:xfrm>
                        <a:prstGeom prst="rect">
                          <a:avLst/>
                        </a:prstGeom>
                        <a:noFill/>
                        <a:ln w="7">
                          <a:solidFill>
                            <a:srgbClr val="A0A0A0"/>
                          </a:solidFill>
                          <a:miter lim="800000"/>
                          <a:headEnd/>
                          <a:tailEnd/>
                        </a:ln>
                        <a:extLst>
                          <a:ext uri="{909E8E84-426E-40DD-AFC4-6F175D3DCCD1}">
                            <a14:hiddenFill xmlns:a14="http://schemas.microsoft.com/office/drawing/2010/main">
                              <a:solidFill>
                                <a:srgbClr val="FFFFFF"/>
                              </a:solidFill>
                            </a14:hiddenFill>
                          </a:ext>
                        </a:extLst>
                      </p:spPr>
                      <p:txBody>
                        <a:bodyPr/>
                        <a:lstStyle>
                          <a:lvl1pPr eaLnBrk="0" hangingPunct="0">
                            <a:defRPr sz="2400">
                              <a:solidFill>
                                <a:schemeClr val="tx1"/>
                              </a:solidFill>
                              <a:latin typeface="Times New Roman" panose="02020603050405020304" pitchFamily="18" charset="0"/>
                            </a:defRPr>
                          </a:lvl1pPr>
                          <a:lvl2pPr marL="742950" indent="-285750" eaLnBrk="0" hangingPunct="0">
                            <a:defRPr sz="2400">
                              <a:solidFill>
                                <a:schemeClr val="tx1"/>
                              </a:solidFill>
                              <a:latin typeface="Times New Roman" panose="02020603050405020304" pitchFamily="18" charset="0"/>
                            </a:defRPr>
                          </a:lvl2pPr>
                          <a:lvl3pPr marL="1143000" indent="-228600" eaLnBrk="0" hangingPunct="0">
                            <a:defRPr sz="2400">
                              <a:solidFill>
                                <a:schemeClr val="tx1"/>
                              </a:solidFill>
                              <a:latin typeface="Times New Roman" panose="02020603050405020304" pitchFamily="18" charset="0"/>
                            </a:defRPr>
                          </a:lvl3pPr>
                          <a:lvl4pPr marL="1600200" indent="-228600" eaLnBrk="0" hangingPunct="0">
                            <a:defRPr sz="2400">
                              <a:solidFill>
                                <a:schemeClr val="tx1"/>
                              </a:solidFill>
                              <a:latin typeface="Times New Roman" panose="02020603050405020304" pitchFamily="18" charset="0"/>
                            </a:defRPr>
                          </a:lvl4pPr>
                          <a:lvl5pPr marL="2057400" indent="-228600" eaLnBrk="0" hangingPunct="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a:p>
                      </p:txBody>
                    </p:sp>
                  </p:grpSp>
                  <p:grpSp>
                    <p:nvGrpSpPr>
                      <p:cNvPr id="29778" name="Group 35">
                        <a:extLst>
                          <a:ext uri="{FF2B5EF4-FFF2-40B4-BE49-F238E27FC236}">
                            <a16:creationId xmlns:a16="http://schemas.microsoft.com/office/drawing/2014/main" id="{6CAC395C-911C-AF65-110C-AD5F8C7A3BC3}"/>
                          </a:ext>
                        </a:extLst>
                      </p:cNvPr>
                      <p:cNvGrpSpPr>
                        <a:grpSpLocks/>
                      </p:cNvGrpSpPr>
                      <p:nvPr/>
                    </p:nvGrpSpPr>
                    <p:grpSpPr bwMode="auto">
                      <a:xfrm>
                        <a:off x="0" y="328"/>
                        <a:ext cx="1371" cy="164"/>
                        <a:chOff x="0" y="328"/>
                        <a:chExt cx="1371" cy="164"/>
                      </a:xfrm>
                    </p:grpSpPr>
                    <p:sp>
                      <p:nvSpPr>
                        <p:cNvPr id="29788" name="Rectangle 36">
                          <a:extLst>
                            <a:ext uri="{FF2B5EF4-FFF2-40B4-BE49-F238E27FC236}">
                              <a16:creationId xmlns:a16="http://schemas.microsoft.com/office/drawing/2014/main" id="{DDE735BA-A978-B950-11CD-1203258907CE}"/>
                            </a:ext>
                          </a:extLst>
                        </p:cNvPr>
                        <p:cNvSpPr>
                          <a:spLocks noChangeArrowheads="1"/>
                        </p:cNvSpPr>
                        <p:nvPr/>
                      </p:nvSpPr>
                      <p:spPr bwMode="auto">
                        <a:xfrm>
                          <a:off x="0" y="328"/>
                          <a:ext cx="1371" cy="164"/>
                        </a:xfrm>
                        <a:prstGeom prst="rect">
                          <a:avLst/>
                        </a:prstGeom>
                        <a:solidFill>
                          <a:srgbClr val="F1F1F1"/>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Times New Roman" panose="02020603050405020304" pitchFamily="18" charset="0"/>
                            </a:defRPr>
                          </a:lvl1pPr>
                          <a:lvl2pPr marL="742950" indent="-285750" eaLnBrk="0" hangingPunct="0">
                            <a:defRPr sz="2400">
                              <a:solidFill>
                                <a:schemeClr val="tx1"/>
                              </a:solidFill>
                              <a:latin typeface="Times New Roman" panose="02020603050405020304" pitchFamily="18" charset="0"/>
                            </a:defRPr>
                          </a:lvl2pPr>
                          <a:lvl3pPr marL="1143000" indent="-228600" eaLnBrk="0" hangingPunct="0">
                            <a:defRPr sz="2400">
                              <a:solidFill>
                                <a:schemeClr val="tx1"/>
                              </a:solidFill>
                              <a:latin typeface="Times New Roman" panose="02020603050405020304" pitchFamily="18" charset="0"/>
                            </a:defRPr>
                          </a:lvl3pPr>
                          <a:lvl4pPr marL="1600200" indent="-228600" eaLnBrk="0" hangingPunct="0">
                            <a:defRPr sz="2400">
                              <a:solidFill>
                                <a:schemeClr val="tx1"/>
                              </a:solidFill>
                              <a:latin typeface="Times New Roman" panose="02020603050405020304" pitchFamily="18" charset="0"/>
                            </a:defRPr>
                          </a:lvl4pPr>
                          <a:lvl5pPr marL="2057400" indent="-228600" eaLnBrk="0" hangingPunct="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r>
                            <a:rPr lang="en-US" altLang="en-US" sz="1100">
                              <a:solidFill>
                                <a:srgbClr val="000000"/>
                              </a:solidFill>
                              <a:latin typeface="Verdana" panose="020B0604030504040204" pitchFamily="34" charset="0"/>
                            </a:rPr>
                            <a:t>Hetland</a:t>
                          </a:r>
                          <a:endParaRPr lang="en-US" altLang="en-US"/>
                        </a:p>
                      </p:txBody>
                    </p:sp>
                    <p:sp>
                      <p:nvSpPr>
                        <p:cNvPr id="29789" name="Rectangle 37">
                          <a:extLst>
                            <a:ext uri="{FF2B5EF4-FFF2-40B4-BE49-F238E27FC236}">
                              <a16:creationId xmlns:a16="http://schemas.microsoft.com/office/drawing/2014/main" id="{0438D663-48F3-18EB-A3DE-47AD7BBCFF7D}"/>
                            </a:ext>
                          </a:extLst>
                        </p:cNvPr>
                        <p:cNvSpPr>
                          <a:spLocks noChangeArrowheads="1"/>
                        </p:cNvSpPr>
                        <p:nvPr/>
                      </p:nvSpPr>
                      <p:spPr bwMode="auto">
                        <a:xfrm>
                          <a:off x="0" y="328"/>
                          <a:ext cx="1371" cy="164"/>
                        </a:xfrm>
                        <a:prstGeom prst="rect">
                          <a:avLst/>
                        </a:prstGeom>
                        <a:noFill/>
                        <a:ln w="7">
                          <a:solidFill>
                            <a:srgbClr val="A0A0A0"/>
                          </a:solidFill>
                          <a:miter lim="800000"/>
                          <a:headEnd/>
                          <a:tailEnd/>
                        </a:ln>
                        <a:extLst>
                          <a:ext uri="{909E8E84-426E-40DD-AFC4-6F175D3DCCD1}">
                            <a14:hiddenFill xmlns:a14="http://schemas.microsoft.com/office/drawing/2010/main">
                              <a:solidFill>
                                <a:srgbClr val="FFFFFF"/>
                              </a:solidFill>
                            </a14:hiddenFill>
                          </a:ext>
                        </a:extLst>
                      </p:spPr>
                      <p:txBody>
                        <a:bodyPr/>
                        <a:lstStyle>
                          <a:lvl1pPr eaLnBrk="0" hangingPunct="0">
                            <a:defRPr sz="2400">
                              <a:solidFill>
                                <a:schemeClr val="tx1"/>
                              </a:solidFill>
                              <a:latin typeface="Times New Roman" panose="02020603050405020304" pitchFamily="18" charset="0"/>
                            </a:defRPr>
                          </a:lvl1pPr>
                          <a:lvl2pPr marL="742950" indent="-285750" eaLnBrk="0" hangingPunct="0">
                            <a:defRPr sz="2400">
                              <a:solidFill>
                                <a:schemeClr val="tx1"/>
                              </a:solidFill>
                              <a:latin typeface="Times New Roman" panose="02020603050405020304" pitchFamily="18" charset="0"/>
                            </a:defRPr>
                          </a:lvl2pPr>
                          <a:lvl3pPr marL="1143000" indent="-228600" eaLnBrk="0" hangingPunct="0">
                            <a:defRPr sz="2400">
                              <a:solidFill>
                                <a:schemeClr val="tx1"/>
                              </a:solidFill>
                              <a:latin typeface="Times New Roman" panose="02020603050405020304" pitchFamily="18" charset="0"/>
                            </a:defRPr>
                          </a:lvl3pPr>
                          <a:lvl4pPr marL="1600200" indent="-228600" eaLnBrk="0" hangingPunct="0">
                            <a:defRPr sz="2400">
                              <a:solidFill>
                                <a:schemeClr val="tx1"/>
                              </a:solidFill>
                              <a:latin typeface="Times New Roman" panose="02020603050405020304" pitchFamily="18" charset="0"/>
                            </a:defRPr>
                          </a:lvl4pPr>
                          <a:lvl5pPr marL="2057400" indent="-228600" eaLnBrk="0" hangingPunct="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a:p>
                      </p:txBody>
                    </p:sp>
                  </p:grpSp>
                  <p:grpSp>
                    <p:nvGrpSpPr>
                      <p:cNvPr id="29779" name="Group 38">
                        <a:extLst>
                          <a:ext uri="{FF2B5EF4-FFF2-40B4-BE49-F238E27FC236}">
                            <a16:creationId xmlns:a16="http://schemas.microsoft.com/office/drawing/2014/main" id="{F19C6A22-DED3-3152-C2BD-F6F1A83524D9}"/>
                          </a:ext>
                        </a:extLst>
                      </p:cNvPr>
                      <p:cNvGrpSpPr>
                        <a:grpSpLocks/>
                      </p:cNvGrpSpPr>
                      <p:nvPr/>
                    </p:nvGrpSpPr>
                    <p:grpSpPr bwMode="auto">
                      <a:xfrm>
                        <a:off x="1371" y="328"/>
                        <a:ext cx="1407" cy="164"/>
                        <a:chOff x="1371" y="328"/>
                        <a:chExt cx="1407" cy="164"/>
                      </a:xfrm>
                    </p:grpSpPr>
                    <p:sp>
                      <p:nvSpPr>
                        <p:cNvPr id="29786" name="Rectangle 39">
                          <a:extLst>
                            <a:ext uri="{FF2B5EF4-FFF2-40B4-BE49-F238E27FC236}">
                              <a16:creationId xmlns:a16="http://schemas.microsoft.com/office/drawing/2014/main" id="{677F7BD9-11DC-1C64-2BB7-7B11E54FA64C}"/>
                            </a:ext>
                          </a:extLst>
                        </p:cNvPr>
                        <p:cNvSpPr>
                          <a:spLocks noChangeArrowheads="1"/>
                        </p:cNvSpPr>
                        <p:nvPr/>
                      </p:nvSpPr>
                      <p:spPr bwMode="auto">
                        <a:xfrm>
                          <a:off x="1371" y="328"/>
                          <a:ext cx="1407" cy="164"/>
                        </a:xfrm>
                        <a:prstGeom prst="rect">
                          <a:avLst/>
                        </a:prstGeom>
                        <a:solidFill>
                          <a:srgbClr val="F1F1F1"/>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Times New Roman" panose="02020603050405020304" pitchFamily="18" charset="0"/>
                            </a:defRPr>
                          </a:lvl1pPr>
                          <a:lvl2pPr marL="742950" indent="-285750" eaLnBrk="0" hangingPunct="0">
                            <a:defRPr sz="2400">
                              <a:solidFill>
                                <a:schemeClr val="tx1"/>
                              </a:solidFill>
                              <a:latin typeface="Times New Roman" panose="02020603050405020304" pitchFamily="18" charset="0"/>
                            </a:defRPr>
                          </a:lvl2pPr>
                          <a:lvl3pPr marL="1143000" indent="-228600" eaLnBrk="0" hangingPunct="0">
                            <a:defRPr sz="2400">
                              <a:solidFill>
                                <a:schemeClr val="tx1"/>
                              </a:solidFill>
                              <a:latin typeface="Times New Roman" panose="02020603050405020304" pitchFamily="18" charset="0"/>
                            </a:defRPr>
                          </a:lvl3pPr>
                          <a:lvl4pPr marL="1600200" indent="-228600" eaLnBrk="0" hangingPunct="0">
                            <a:defRPr sz="2400">
                              <a:solidFill>
                                <a:schemeClr val="tx1"/>
                              </a:solidFill>
                              <a:latin typeface="Times New Roman" panose="02020603050405020304" pitchFamily="18" charset="0"/>
                            </a:defRPr>
                          </a:lvl4pPr>
                          <a:lvl5pPr marL="2057400" indent="-228600" eaLnBrk="0" hangingPunct="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r>
                            <a:rPr lang="en-US" altLang="en-US" sz="1100">
                              <a:solidFill>
                                <a:srgbClr val="000000"/>
                              </a:solidFill>
                              <a:latin typeface="Verdana" panose="020B0604030504040204" pitchFamily="34" charset="0"/>
                            </a:rPr>
                            <a:t>Camilla</a:t>
                          </a:r>
                          <a:endParaRPr lang="en-US" altLang="en-US"/>
                        </a:p>
                      </p:txBody>
                    </p:sp>
                    <p:sp>
                      <p:nvSpPr>
                        <p:cNvPr id="29787" name="Rectangle 40">
                          <a:extLst>
                            <a:ext uri="{FF2B5EF4-FFF2-40B4-BE49-F238E27FC236}">
                              <a16:creationId xmlns:a16="http://schemas.microsoft.com/office/drawing/2014/main" id="{19498DBB-8071-A022-F9C1-F32C06666734}"/>
                            </a:ext>
                          </a:extLst>
                        </p:cNvPr>
                        <p:cNvSpPr>
                          <a:spLocks noChangeArrowheads="1"/>
                        </p:cNvSpPr>
                        <p:nvPr/>
                      </p:nvSpPr>
                      <p:spPr bwMode="auto">
                        <a:xfrm>
                          <a:off x="1371" y="328"/>
                          <a:ext cx="1407" cy="164"/>
                        </a:xfrm>
                        <a:prstGeom prst="rect">
                          <a:avLst/>
                        </a:prstGeom>
                        <a:noFill/>
                        <a:ln w="7">
                          <a:solidFill>
                            <a:srgbClr val="A0A0A0"/>
                          </a:solidFill>
                          <a:miter lim="800000"/>
                          <a:headEnd/>
                          <a:tailEnd/>
                        </a:ln>
                        <a:extLst>
                          <a:ext uri="{909E8E84-426E-40DD-AFC4-6F175D3DCCD1}">
                            <a14:hiddenFill xmlns:a14="http://schemas.microsoft.com/office/drawing/2010/main">
                              <a:solidFill>
                                <a:srgbClr val="FFFFFF"/>
                              </a:solidFill>
                            </a14:hiddenFill>
                          </a:ext>
                        </a:extLst>
                      </p:spPr>
                      <p:txBody>
                        <a:bodyPr/>
                        <a:lstStyle>
                          <a:lvl1pPr eaLnBrk="0" hangingPunct="0">
                            <a:defRPr sz="2400">
                              <a:solidFill>
                                <a:schemeClr val="tx1"/>
                              </a:solidFill>
                              <a:latin typeface="Times New Roman" panose="02020603050405020304" pitchFamily="18" charset="0"/>
                            </a:defRPr>
                          </a:lvl1pPr>
                          <a:lvl2pPr marL="742950" indent="-285750" eaLnBrk="0" hangingPunct="0">
                            <a:defRPr sz="2400">
                              <a:solidFill>
                                <a:schemeClr val="tx1"/>
                              </a:solidFill>
                              <a:latin typeface="Times New Roman" panose="02020603050405020304" pitchFamily="18" charset="0"/>
                            </a:defRPr>
                          </a:lvl2pPr>
                          <a:lvl3pPr marL="1143000" indent="-228600" eaLnBrk="0" hangingPunct="0">
                            <a:defRPr sz="2400">
                              <a:solidFill>
                                <a:schemeClr val="tx1"/>
                              </a:solidFill>
                              <a:latin typeface="Times New Roman" panose="02020603050405020304" pitchFamily="18" charset="0"/>
                            </a:defRPr>
                          </a:lvl3pPr>
                          <a:lvl4pPr marL="1600200" indent="-228600" eaLnBrk="0" hangingPunct="0">
                            <a:defRPr sz="2400">
                              <a:solidFill>
                                <a:schemeClr val="tx1"/>
                              </a:solidFill>
                              <a:latin typeface="Times New Roman" panose="02020603050405020304" pitchFamily="18" charset="0"/>
                            </a:defRPr>
                          </a:lvl4pPr>
                          <a:lvl5pPr marL="2057400" indent="-228600" eaLnBrk="0" hangingPunct="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a:p>
                      </p:txBody>
                    </p:sp>
                  </p:grpSp>
                  <p:grpSp>
                    <p:nvGrpSpPr>
                      <p:cNvPr id="29780" name="Group 41">
                        <a:extLst>
                          <a:ext uri="{FF2B5EF4-FFF2-40B4-BE49-F238E27FC236}">
                            <a16:creationId xmlns:a16="http://schemas.microsoft.com/office/drawing/2014/main" id="{4AB57E9A-1368-1A47-3B18-0D6123139067}"/>
                          </a:ext>
                        </a:extLst>
                      </p:cNvPr>
                      <p:cNvGrpSpPr>
                        <a:grpSpLocks/>
                      </p:cNvGrpSpPr>
                      <p:nvPr/>
                    </p:nvGrpSpPr>
                    <p:grpSpPr bwMode="auto">
                      <a:xfrm>
                        <a:off x="2778" y="328"/>
                        <a:ext cx="1694" cy="164"/>
                        <a:chOff x="2778" y="328"/>
                        <a:chExt cx="1694" cy="164"/>
                      </a:xfrm>
                    </p:grpSpPr>
                    <p:sp>
                      <p:nvSpPr>
                        <p:cNvPr id="29784" name="Rectangle 42">
                          <a:extLst>
                            <a:ext uri="{FF2B5EF4-FFF2-40B4-BE49-F238E27FC236}">
                              <a16:creationId xmlns:a16="http://schemas.microsoft.com/office/drawing/2014/main" id="{6834F18D-7BF2-8CAF-CDC5-27286FDD9196}"/>
                            </a:ext>
                          </a:extLst>
                        </p:cNvPr>
                        <p:cNvSpPr>
                          <a:spLocks noChangeArrowheads="1"/>
                        </p:cNvSpPr>
                        <p:nvPr/>
                      </p:nvSpPr>
                      <p:spPr bwMode="auto">
                        <a:xfrm>
                          <a:off x="2778" y="328"/>
                          <a:ext cx="1694" cy="164"/>
                        </a:xfrm>
                        <a:prstGeom prst="rect">
                          <a:avLst/>
                        </a:prstGeom>
                        <a:solidFill>
                          <a:srgbClr val="F1F1F1"/>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Times New Roman" panose="02020603050405020304" pitchFamily="18" charset="0"/>
                            </a:defRPr>
                          </a:lvl1pPr>
                          <a:lvl2pPr marL="742950" indent="-285750" eaLnBrk="0" hangingPunct="0">
                            <a:defRPr sz="2400">
                              <a:solidFill>
                                <a:schemeClr val="tx1"/>
                              </a:solidFill>
                              <a:latin typeface="Times New Roman" panose="02020603050405020304" pitchFamily="18" charset="0"/>
                            </a:defRPr>
                          </a:lvl2pPr>
                          <a:lvl3pPr marL="1143000" indent="-228600" eaLnBrk="0" hangingPunct="0">
                            <a:defRPr sz="2400">
                              <a:solidFill>
                                <a:schemeClr val="tx1"/>
                              </a:solidFill>
                              <a:latin typeface="Times New Roman" panose="02020603050405020304" pitchFamily="18" charset="0"/>
                            </a:defRPr>
                          </a:lvl3pPr>
                          <a:lvl4pPr marL="1600200" indent="-228600" eaLnBrk="0" hangingPunct="0">
                            <a:defRPr sz="2400">
                              <a:solidFill>
                                <a:schemeClr val="tx1"/>
                              </a:solidFill>
                              <a:latin typeface="Times New Roman" panose="02020603050405020304" pitchFamily="18" charset="0"/>
                            </a:defRPr>
                          </a:lvl4pPr>
                          <a:lvl5pPr marL="2057400" indent="-228600" eaLnBrk="0" hangingPunct="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r>
                            <a:rPr lang="en-US" altLang="en-US" sz="1100">
                              <a:solidFill>
                                <a:srgbClr val="000000"/>
                              </a:solidFill>
                              <a:latin typeface="Verdana" panose="020B0604030504040204" pitchFamily="34" charset="0"/>
                            </a:rPr>
                            <a:t>Hagabakka 24</a:t>
                          </a:r>
                          <a:endParaRPr lang="en-US" altLang="en-US"/>
                        </a:p>
                      </p:txBody>
                    </p:sp>
                    <p:sp>
                      <p:nvSpPr>
                        <p:cNvPr id="29785" name="Rectangle 43">
                          <a:extLst>
                            <a:ext uri="{FF2B5EF4-FFF2-40B4-BE49-F238E27FC236}">
                              <a16:creationId xmlns:a16="http://schemas.microsoft.com/office/drawing/2014/main" id="{F5A61F5B-F2FF-5F0F-D83D-714BA4F1B157}"/>
                            </a:ext>
                          </a:extLst>
                        </p:cNvPr>
                        <p:cNvSpPr>
                          <a:spLocks noChangeArrowheads="1"/>
                        </p:cNvSpPr>
                        <p:nvPr/>
                      </p:nvSpPr>
                      <p:spPr bwMode="auto">
                        <a:xfrm>
                          <a:off x="2778" y="328"/>
                          <a:ext cx="1694" cy="164"/>
                        </a:xfrm>
                        <a:prstGeom prst="rect">
                          <a:avLst/>
                        </a:prstGeom>
                        <a:noFill/>
                        <a:ln w="7">
                          <a:solidFill>
                            <a:srgbClr val="A0A0A0"/>
                          </a:solidFill>
                          <a:miter lim="800000"/>
                          <a:headEnd/>
                          <a:tailEnd/>
                        </a:ln>
                        <a:extLst>
                          <a:ext uri="{909E8E84-426E-40DD-AFC4-6F175D3DCCD1}">
                            <a14:hiddenFill xmlns:a14="http://schemas.microsoft.com/office/drawing/2010/main">
                              <a:solidFill>
                                <a:srgbClr val="FFFFFF"/>
                              </a:solidFill>
                            </a14:hiddenFill>
                          </a:ext>
                        </a:extLst>
                      </p:spPr>
                      <p:txBody>
                        <a:bodyPr/>
                        <a:lstStyle>
                          <a:lvl1pPr eaLnBrk="0" hangingPunct="0">
                            <a:defRPr sz="2400">
                              <a:solidFill>
                                <a:schemeClr val="tx1"/>
                              </a:solidFill>
                              <a:latin typeface="Times New Roman" panose="02020603050405020304" pitchFamily="18" charset="0"/>
                            </a:defRPr>
                          </a:lvl1pPr>
                          <a:lvl2pPr marL="742950" indent="-285750" eaLnBrk="0" hangingPunct="0">
                            <a:defRPr sz="2400">
                              <a:solidFill>
                                <a:schemeClr val="tx1"/>
                              </a:solidFill>
                              <a:latin typeface="Times New Roman" panose="02020603050405020304" pitchFamily="18" charset="0"/>
                            </a:defRPr>
                          </a:lvl2pPr>
                          <a:lvl3pPr marL="1143000" indent="-228600" eaLnBrk="0" hangingPunct="0">
                            <a:defRPr sz="2400">
                              <a:solidFill>
                                <a:schemeClr val="tx1"/>
                              </a:solidFill>
                              <a:latin typeface="Times New Roman" panose="02020603050405020304" pitchFamily="18" charset="0"/>
                            </a:defRPr>
                          </a:lvl3pPr>
                          <a:lvl4pPr marL="1600200" indent="-228600" eaLnBrk="0" hangingPunct="0">
                            <a:defRPr sz="2400">
                              <a:solidFill>
                                <a:schemeClr val="tx1"/>
                              </a:solidFill>
                              <a:latin typeface="Times New Roman" panose="02020603050405020304" pitchFamily="18" charset="0"/>
                            </a:defRPr>
                          </a:lvl4pPr>
                          <a:lvl5pPr marL="2057400" indent="-228600" eaLnBrk="0" hangingPunct="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a:p>
                      </p:txBody>
                    </p:sp>
                  </p:grpSp>
                  <p:grpSp>
                    <p:nvGrpSpPr>
                      <p:cNvPr id="29781" name="Group 44">
                        <a:extLst>
                          <a:ext uri="{FF2B5EF4-FFF2-40B4-BE49-F238E27FC236}">
                            <a16:creationId xmlns:a16="http://schemas.microsoft.com/office/drawing/2014/main" id="{B9927C78-500A-0542-E0AD-1EDE73661D8A}"/>
                          </a:ext>
                        </a:extLst>
                      </p:cNvPr>
                      <p:cNvGrpSpPr>
                        <a:grpSpLocks/>
                      </p:cNvGrpSpPr>
                      <p:nvPr/>
                    </p:nvGrpSpPr>
                    <p:grpSpPr bwMode="auto">
                      <a:xfrm>
                        <a:off x="4472" y="328"/>
                        <a:ext cx="1286" cy="164"/>
                        <a:chOff x="4472" y="328"/>
                        <a:chExt cx="1286" cy="164"/>
                      </a:xfrm>
                    </p:grpSpPr>
                    <p:sp>
                      <p:nvSpPr>
                        <p:cNvPr id="29782" name="Rectangle 45">
                          <a:extLst>
                            <a:ext uri="{FF2B5EF4-FFF2-40B4-BE49-F238E27FC236}">
                              <a16:creationId xmlns:a16="http://schemas.microsoft.com/office/drawing/2014/main" id="{6CFB5FF2-8A4C-D806-DB48-E41CC852E0E5}"/>
                            </a:ext>
                          </a:extLst>
                        </p:cNvPr>
                        <p:cNvSpPr>
                          <a:spLocks noChangeArrowheads="1"/>
                        </p:cNvSpPr>
                        <p:nvPr/>
                      </p:nvSpPr>
                      <p:spPr bwMode="auto">
                        <a:xfrm>
                          <a:off x="4472" y="328"/>
                          <a:ext cx="1286" cy="164"/>
                        </a:xfrm>
                        <a:prstGeom prst="rect">
                          <a:avLst/>
                        </a:prstGeom>
                        <a:solidFill>
                          <a:srgbClr val="F1F1F1"/>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Times New Roman" panose="02020603050405020304" pitchFamily="18" charset="0"/>
                            </a:defRPr>
                          </a:lvl1pPr>
                          <a:lvl2pPr marL="742950" indent="-285750" eaLnBrk="0" hangingPunct="0">
                            <a:defRPr sz="2400">
                              <a:solidFill>
                                <a:schemeClr val="tx1"/>
                              </a:solidFill>
                              <a:latin typeface="Times New Roman" panose="02020603050405020304" pitchFamily="18" charset="0"/>
                            </a:defRPr>
                          </a:lvl2pPr>
                          <a:lvl3pPr marL="1143000" indent="-228600" eaLnBrk="0" hangingPunct="0">
                            <a:defRPr sz="2400">
                              <a:solidFill>
                                <a:schemeClr val="tx1"/>
                              </a:solidFill>
                              <a:latin typeface="Times New Roman" panose="02020603050405020304" pitchFamily="18" charset="0"/>
                            </a:defRPr>
                          </a:lvl3pPr>
                          <a:lvl4pPr marL="1600200" indent="-228600" eaLnBrk="0" hangingPunct="0">
                            <a:defRPr sz="2400">
                              <a:solidFill>
                                <a:schemeClr val="tx1"/>
                              </a:solidFill>
                              <a:latin typeface="Times New Roman" panose="02020603050405020304" pitchFamily="18" charset="0"/>
                            </a:defRPr>
                          </a:lvl4pPr>
                          <a:lvl5pPr marL="2057400" indent="-228600" eaLnBrk="0" hangingPunct="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r>
                            <a:rPr lang="en-US" altLang="en-US" sz="1100">
                              <a:solidFill>
                                <a:srgbClr val="000000"/>
                              </a:solidFill>
                              <a:latin typeface="Verdana" panose="020B0604030504040204" pitchFamily="34" charset="0"/>
                            </a:rPr>
                            <a:t>Sandnes</a:t>
                          </a:r>
                          <a:endParaRPr lang="en-US" altLang="en-US"/>
                        </a:p>
                      </p:txBody>
                    </p:sp>
                    <p:sp>
                      <p:nvSpPr>
                        <p:cNvPr id="29783" name="Rectangle 46">
                          <a:extLst>
                            <a:ext uri="{FF2B5EF4-FFF2-40B4-BE49-F238E27FC236}">
                              <a16:creationId xmlns:a16="http://schemas.microsoft.com/office/drawing/2014/main" id="{AB04E81E-3354-42F5-1FA6-936EF9DC94CA}"/>
                            </a:ext>
                          </a:extLst>
                        </p:cNvPr>
                        <p:cNvSpPr>
                          <a:spLocks noChangeArrowheads="1"/>
                        </p:cNvSpPr>
                        <p:nvPr/>
                      </p:nvSpPr>
                      <p:spPr bwMode="auto">
                        <a:xfrm>
                          <a:off x="4472" y="328"/>
                          <a:ext cx="1286" cy="164"/>
                        </a:xfrm>
                        <a:prstGeom prst="rect">
                          <a:avLst/>
                        </a:prstGeom>
                        <a:noFill/>
                        <a:ln w="7">
                          <a:solidFill>
                            <a:srgbClr val="A0A0A0"/>
                          </a:solidFill>
                          <a:miter lim="800000"/>
                          <a:headEnd/>
                          <a:tailEnd/>
                        </a:ln>
                        <a:extLst>
                          <a:ext uri="{909E8E84-426E-40DD-AFC4-6F175D3DCCD1}">
                            <a14:hiddenFill xmlns:a14="http://schemas.microsoft.com/office/drawing/2010/main">
                              <a:solidFill>
                                <a:srgbClr val="FFFFFF"/>
                              </a:solidFill>
                            </a14:hiddenFill>
                          </a:ext>
                        </a:extLst>
                      </p:spPr>
                      <p:txBody>
                        <a:bodyPr/>
                        <a:lstStyle>
                          <a:lvl1pPr eaLnBrk="0" hangingPunct="0">
                            <a:defRPr sz="2400">
                              <a:solidFill>
                                <a:schemeClr val="tx1"/>
                              </a:solidFill>
                              <a:latin typeface="Times New Roman" panose="02020603050405020304" pitchFamily="18" charset="0"/>
                            </a:defRPr>
                          </a:lvl1pPr>
                          <a:lvl2pPr marL="742950" indent="-285750" eaLnBrk="0" hangingPunct="0">
                            <a:defRPr sz="2400">
                              <a:solidFill>
                                <a:schemeClr val="tx1"/>
                              </a:solidFill>
                              <a:latin typeface="Times New Roman" panose="02020603050405020304" pitchFamily="18" charset="0"/>
                            </a:defRPr>
                          </a:lvl2pPr>
                          <a:lvl3pPr marL="1143000" indent="-228600" eaLnBrk="0" hangingPunct="0">
                            <a:defRPr sz="2400">
                              <a:solidFill>
                                <a:schemeClr val="tx1"/>
                              </a:solidFill>
                              <a:latin typeface="Times New Roman" panose="02020603050405020304" pitchFamily="18" charset="0"/>
                            </a:defRPr>
                          </a:lvl3pPr>
                          <a:lvl4pPr marL="1600200" indent="-228600" eaLnBrk="0" hangingPunct="0">
                            <a:defRPr sz="2400">
                              <a:solidFill>
                                <a:schemeClr val="tx1"/>
                              </a:solidFill>
                              <a:latin typeface="Times New Roman" panose="02020603050405020304" pitchFamily="18" charset="0"/>
                            </a:defRPr>
                          </a:lvl4pPr>
                          <a:lvl5pPr marL="2057400" indent="-228600" eaLnBrk="0" hangingPunct="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a:p>
                      </p:txBody>
                    </p:sp>
                  </p:grpSp>
                </p:grpSp>
                <p:sp>
                  <p:nvSpPr>
                    <p:cNvPr id="29769" name="Rectangle 47">
                      <a:extLst>
                        <a:ext uri="{FF2B5EF4-FFF2-40B4-BE49-F238E27FC236}">
                          <a16:creationId xmlns:a16="http://schemas.microsoft.com/office/drawing/2014/main" id="{32131E71-259D-F928-0AB7-FDC8D10DD027}"/>
                        </a:ext>
                      </a:extLst>
                    </p:cNvPr>
                    <p:cNvSpPr>
                      <a:spLocks noChangeArrowheads="1"/>
                    </p:cNvSpPr>
                    <p:nvPr/>
                  </p:nvSpPr>
                  <p:spPr bwMode="auto">
                    <a:xfrm>
                      <a:off x="-3" y="-3"/>
                      <a:ext cx="5764" cy="498"/>
                    </a:xfrm>
                    <a:prstGeom prst="rect">
                      <a:avLst/>
                    </a:prstGeom>
                    <a:noFill/>
                    <a:ln w="9525">
                      <a:solidFill>
                        <a:srgbClr val="A0A0A0"/>
                      </a:solidFill>
                      <a:miter lim="800000"/>
                      <a:headEnd/>
                      <a:tailEnd/>
                    </a:ln>
                    <a:extLst>
                      <a:ext uri="{909E8E84-426E-40DD-AFC4-6F175D3DCCD1}">
                        <a14:hiddenFill xmlns:a14="http://schemas.microsoft.com/office/drawing/2010/main">
                          <a:solidFill>
                            <a:srgbClr val="FFFFFF"/>
                          </a:solidFill>
                        </a14:hiddenFill>
                      </a:ext>
                    </a:extLst>
                  </p:spPr>
                  <p:txBody>
                    <a:bodyPr/>
                    <a:lstStyle>
                      <a:lvl1pPr eaLnBrk="0" hangingPunct="0">
                        <a:defRPr sz="2400">
                          <a:solidFill>
                            <a:schemeClr val="tx1"/>
                          </a:solidFill>
                          <a:latin typeface="Times New Roman" panose="02020603050405020304" pitchFamily="18" charset="0"/>
                        </a:defRPr>
                      </a:lvl1pPr>
                      <a:lvl2pPr marL="742950" indent="-285750" eaLnBrk="0" hangingPunct="0">
                        <a:defRPr sz="2400">
                          <a:solidFill>
                            <a:schemeClr val="tx1"/>
                          </a:solidFill>
                          <a:latin typeface="Times New Roman" panose="02020603050405020304" pitchFamily="18" charset="0"/>
                        </a:defRPr>
                      </a:lvl2pPr>
                      <a:lvl3pPr marL="1143000" indent="-228600" eaLnBrk="0" hangingPunct="0">
                        <a:defRPr sz="2400">
                          <a:solidFill>
                            <a:schemeClr val="tx1"/>
                          </a:solidFill>
                          <a:latin typeface="Times New Roman" panose="02020603050405020304" pitchFamily="18" charset="0"/>
                        </a:defRPr>
                      </a:lvl3pPr>
                      <a:lvl4pPr marL="1600200" indent="-228600" eaLnBrk="0" hangingPunct="0">
                        <a:defRPr sz="2400">
                          <a:solidFill>
                            <a:schemeClr val="tx1"/>
                          </a:solidFill>
                          <a:latin typeface="Times New Roman" panose="02020603050405020304" pitchFamily="18" charset="0"/>
                        </a:defRPr>
                      </a:lvl4pPr>
                      <a:lvl5pPr marL="2057400" indent="-228600" eaLnBrk="0" hangingPunct="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a:p>
                  </p:txBody>
                </p:sp>
              </p:grpSp>
            </p:grpSp>
            <p:sp>
              <p:nvSpPr>
                <p:cNvPr id="29765" name="Rectangle 48">
                  <a:extLst>
                    <a:ext uri="{FF2B5EF4-FFF2-40B4-BE49-F238E27FC236}">
                      <a16:creationId xmlns:a16="http://schemas.microsoft.com/office/drawing/2014/main" id="{42C2A44A-9CB1-7099-77CF-F0E08AC80C83}"/>
                    </a:ext>
                  </a:extLst>
                </p:cNvPr>
                <p:cNvSpPr>
                  <a:spLocks noChangeArrowheads="1"/>
                </p:cNvSpPr>
                <p:nvPr/>
              </p:nvSpPr>
              <p:spPr bwMode="auto">
                <a:xfrm>
                  <a:off x="0" y="0"/>
                  <a:ext cx="5764" cy="498"/>
                </a:xfrm>
                <a:prstGeom prst="rect">
                  <a:avLst/>
                </a:prstGeom>
                <a:noFill/>
                <a:ln w="7">
                  <a:solidFill>
                    <a:srgbClr val="A0A0A0"/>
                  </a:solidFill>
                  <a:miter lim="800000"/>
                  <a:headEnd/>
                  <a:tailEnd/>
                </a:ln>
                <a:extLst>
                  <a:ext uri="{909E8E84-426E-40DD-AFC4-6F175D3DCCD1}">
                    <a14:hiddenFill xmlns:a14="http://schemas.microsoft.com/office/drawing/2010/main">
                      <a:solidFill>
                        <a:srgbClr val="FFFFFF"/>
                      </a:solidFill>
                    </a14:hiddenFill>
                  </a:ext>
                </a:extLst>
              </p:spPr>
              <p:txBody>
                <a:bodyPr/>
                <a:lstStyle>
                  <a:lvl1pPr eaLnBrk="0" hangingPunct="0">
                    <a:defRPr sz="2400">
                      <a:solidFill>
                        <a:schemeClr val="tx1"/>
                      </a:solidFill>
                      <a:latin typeface="Times New Roman" panose="02020603050405020304" pitchFamily="18" charset="0"/>
                    </a:defRPr>
                  </a:lvl1pPr>
                  <a:lvl2pPr marL="742950" indent="-285750" eaLnBrk="0" hangingPunct="0">
                    <a:defRPr sz="2400">
                      <a:solidFill>
                        <a:schemeClr val="tx1"/>
                      </a:solidFill>
                      <a:latin typeface="Times New Roman" panose="02020603050405020304" pitchFamily="18" charset="0"/>
                    </a:defRPr>
                  </a:lvl2pPr>
                  <a:lvl3pPr marL="1143000" indent="-228600" eaLnBrk="0" hangingPunct="0">
                    <a:defRPr sz="2400">
                      <a:solidFill>
                        <a:schemeClr val="tx1"/>
                      </a:solidFill>
                      <a:latin typeface="Times New Roman" panose="02020603050405020304" pitchFamily="18" charset="0"/>
                    </a:defRPr>
                  </a:lvl3pPr>
                  <a:lvl4pPr marL="1600200" indent="-228600" eaLnBrk="0" hangingPunct="0">
                    <a:defRPr sz="2400">
                      <a:solidFill>
                        <a:schemeClr val="tx1"/>
                      </a:solidFill>
                      <a:latin typeface="Times New Roman" panose="02020603050405020304" pitchFamily="18" charset="0"/>
                    </a:defRPr>
                  </a:lvl4pPr>
                  <a:lvl5pPr marL="2057400" indent="-228600" eaLnBrk="0" hangingPunct="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a:p>
              </p:txBody>
            </p:sp>
          </p:grpSp>
          <p:sp>
            <p:nvSpPr>
              <p:cNvPr id="29763" name="Rectangle 49">
                <a:extLst>
                  <a:ext uri="{FF2B5EF4-FFF2-40B4-BE49-F238E27FC236}">
                    <a16:creationId xmlns:a16="http://schemas.microsoft.com/office/drawing/2014/main" id="{156CF7CF-DBEC-CB18-01DE-E89F5F2105E9}"/>
                  </a:ext>
                </a:extLst>
              </p:cNvPr>
              <p:cNvSpPr>
                <a:spLocks noChangeArrowheads="1"/>
              </p:cNvSpPr>
              <p:nvPr/>
            </p:nvSpPr>
            <p:spPr bwMode="auto">
              <a:xfrm>
                <a:off x="-3" y="-3"/>
                <a:ext cx="5770" cy="504"/>
              </a:xfrm>
              <a:prstGeom prst="rect">
                <a:avLst/>
              </a:prstGeom>
              <a:noFill/>
              <a:ln w="9525">
                <a:solidFill>
                  <a:srgbClr val="A0A0A0"/>
                </a:solidFill>
                <a:miter lim="800000"/>
                <a:headEnd/>
                <a:tailEnd/>
              </a:ln>
              <a:extLst>
                <a:ext uri="{909E8E84-426E-40DD-AFC4-6F175D3DCCD1}">
                  <a14:hiddenFill xmlns:a14="http://schemas.microsoft.com/office/drawing/2010/main">
                    <a:solidFill>
                      <a:srgbClr val="FFFFFF"/>
                    </a:solidFill>
                  </a14:hiddenFill>
                </a:ext>
              </a:extLst>
            </p:spPr>
            <p:txBody>
              <a:bodyPr/>
              <a:lstStyle>
                <a:lvl1pPr eaLnBrk="0" hangingPunct="0">
                  <a:defRPr sz="2400">
                    <a:solidFill>
                      <a:schemeClr val="tx1"/>
                    </a:solidFill>
                    <a:latin typeface="Times New Roman" panose="02020603050405020304" pitchFamily="18" charset="0"/>
                  </a:defRPr>
                </a:lvl1pPr>
                <a:lvl2pPr marL="742950" indent="-285750" eaLnBrk="0" hangingPunct="0">
                  <a:defRPr sz="2400">
                    <a:solidFill>
                      <a:schemeClr val="tx1"/>
                    </a:solidFill>
                    <a:latin typeface="Times New Roman" panose="02020603050405020304" pitchFamily="18" charset="0"/>
                  </a:defRPr>
                </a:lvl2pPr>
                <a:lvl3pPr marL="1143000" indent="-228600" eaLnBrk="0" hangingPunct="0">
                  <a:defRPr sz="2400">
                    <a:solidFill>
                      <a:schemeClr val="tx1"/>
                    </a:solidFill>
                    <a:latin typeface="Times New Roman" panose="02020603050405020304" pitchFamily="18" charset="0"/>
                  </a:defRPr>
                </a:lvl3pPr>
                <a:lvl4pPr marL="1600200" indent="-228600" eaLnBrk="0" hangingPunct="0">
                  <a:defRPr sz="2400">
                    <a:solidFill>
                      <a:schemeClr val="tx1"/>
                    </a:solidFill>
                    <a:latin typeface="Times New Roman" panose="02020603050405020304" pitchFamily="18" charset="0"/>
                  </a:defRPr>
                </a:lvl4pPr>
                <a:lvl5pPr marL="2057400" indent="-228600" eaLnBrk="0" hangingPunct="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a:p>
            </p:txBody>
          </p:sp>
        </p:grpSp>
      </p:grpSp>
      <p:sp>
        <p:nvSpPr>
          <p:cNvPr id="29700" name="Rectangle 50">
            <a:extLst>
              <a:ext uri="{FF2B5EF4-FFF2-40B4-BE49-F238E27FC236}">
                <a16:creationId xmlns:a16="http://schemas.microsoft.com/office/drawing/2014/main" id="{C4D07F8A-1932-F053-82B2-22A9AA8D3DCA}"/>
              </a:ext>
            </a:extLst>
          </p:cNvPr>
          <p:cNvSpPr>
            <a:spLocks noChangeArrowheads="1"/>
          </p:cNvSpPr>
          <p:nvPr/>
        </p:nvSpPr>
        <p:spPr bwMode="auto">
          <a:xfrm>
            <a:off x="2819400" y="2971801"/>
            <a:ext cx="7543800" cy="12366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2400">
                <a:solidFill>
                  <a:schemeClr val="tx1"/>
                </a:solidFill>
                <a:latin typeface="Times New Roman" panose="02020603050405020304" pitchFamily="18" charset="0"/>
              </a:defRPr>
            </a:lvl1pPr>
            <a:lvl2pPr marL="742950" indent="-285750" eaLnBrk="0" hangingPunct="0">
              <a:defRPr sz="2400">
                <a:solidFill>
                  <a:schemeClr val="tx1"/>
                </a:solidFill>
                <a:latin typeface="Times New Roman" panose="02020603050405020304" pitchFamily="18" charset="0"/>
              </a:defRPr>
            </a:lvl2pPr>
            <a:lvl3pPr marL="1143000" indent="-228600" eaLnBrk="0" hangingPunct="0">
              <a:defRPr sz="2400">
                <a:solidFill>
                  <a:schemeClr val="tx1"/>
                </a:solidFill>
                <a:latin typeface="Times New Roman" panose="02020603050405020304" pitchFamily="18" charset="0"/>
              </a:defRPr>
            </a:lvl3pPr>
            <a:lvl4pPr marL="1600200" indent="-228600" eaLnBrk="0" hangingPunct="0">
              <a:defRPr sz="2400">
                <a:solidFill>
                  <a:schemeClr val="tx1"/>
                </a:solidFill>
                <a:latin typeface="Times New Roman" panose="02020603050405020304" pitchFamily="18" charset="0"/>
              </a:defRPr>
            </a:lvl4pPr>
            <a:lvl5pPr marL="2057400" indent="-228600" eaLnBrk="0" hangingPunct="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lnSpc>
                <a:spcPct val="70000"/>
              </a:lnSpc>
              <a:spcBef>
                <a:spcPct val="50000"/>
              </a:spcBef>
            </a:pPr>
            <a:r>
              <a:rPr lang="en-US" altLang="en-US"/>
              <a:t>And This SQL statement:</a:t>
            </a:r>
          </a:p>
          <a:p>
            <a:pPr eaLnBrk="1" hangingPunct="1">
              <a:lnSpc>
                <a:spcPct val="70000"/>
              </a:lnSpc>
              <a:spcBef>
                <a:spcPct val="50000"/>
              </a:spcBef>
            </a:pPr>
            <a:r>
              <a:rPr lang="sk-SK" altLang="en-US"/>
              <a:t>	</a:t>
            </a:r>
            <a:r>
              <a:rPr lang="en-US" altLang="en-US">
                <a:solidFill>
                  <a:srgbClr val="FF0000"/>
                </a:solidFill>
              </a:rPr>
              <a:t>INSERT INTO Persons (LastName, Address)</a:t>
            </a:r>
          </a:p>
          <a:p>
            <a:pPr eaLnBrk="1" hangingPunct="1">
              <a:lnSpc>
                <a:spcPct val="70000"/>
              </a:lnSpc>
              <a:spcBef>
                <a:spcPct val="50000"/>
              </a:spcBef>
            </a:pPr>
            <a:r>
              <a:rPr lang="sk-SK" altLang="en-US">
                <a:solidFill>
                  <a:srgbClr val="FF0000"/>
                </a:solidFill>
              </a:rPr>
              <a:t>	</a:t>
            </a:r>
            <a:r>
              <a:rPr lang="en-US" altLang="en-US">
                <a:solidFill>
                  <a:srgbClr val="FF0000"/>
                </a:solidFill>
              </a:rPr>
              <a:t>VALUES ('Rasmussen', 'Storgt 67') </a:t>
            </a:r>
          </a:p>
        </p:txBody>
      </p:sp>
      <p:grpSp>
        <p:nvGrpSpPr>
          <p:cNvPr id="29701" name="Group 122">
            <a:extLst>
              <a:ext uri="{FF2B5EF4-FFF2-40B4-BE49-F238E27FC236}">
                <a16:creationId xmlns:a16="http://schemas.microsoft.com/office/drawing/2014/main" id="{4BB4DC0E-16EF-6F16-A857-66C65237CCC8}"/>
              </a:ext>
            </a:extLst>
          </p:cNvPr>
          <p:cNvGrpSpPr>
            <a:grpSpLocks/>
          </p:cNvGrpSpPr>
          <p:nvPr/>
        </p:nvGrpSpPr>
        <p:grpSpPr bwMode="auto">
          <a:xfrm>
            <a:off x="3352800" y="4572000"/>
            <a:ext cx="5486400" cy="1160463"/>
            <a:chOff x="-3" y="-3"/>
            <a:chExt cx="5769" cy="731"/>
          </a:xfrm>
        </p:grpSpPr>
        <p:sp>
          <p:nvSpPr>
            <p:cNvPr id="29702" name="Rectangle 64">
              <a:extLst>
                <a:ext uri="{FF2B5EF4-FFF2-40B4-BE49-F238E27FC236}">
                  <a16:creationId xmlns:a16="http://schemas.microsoft.com/office/drawing/2014/main" id="{8322EAFB-A051-13D6-C216-B76FA0D87A83}"/>
                </a:ext>
              </a:extLst>
            </p:cNvPr>
            <p:cNvSpPr>
              <a:spLocks noChangeArrowheads="1"/>
            </p:cNvSpPr>
            <p:nvPr/>
          </p:nvSpPr>
          <p:spPr bwMode="auto">
            <a:xfrm>
              <a:off x="0" y="0"/>
              <a:ext cx="2756" cy="29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2400">
                  <a:solidFill>
                    <a:schemeClr val="tx1"/>
                  </a:solidFill>
                  <a:latin typeface="Times New Roman" panose="02020603050405020304" pitchFamily="18" charset="0"/>
                </a:defRPr>
              </a:lvl1pPr>
              <a:lvl2pPr marL="742950" indent="-285750" eaLnBrk="0" hangingPunct="0">
                <a:defRPr sz="2400">
                  <a:solidFill>
                    <a:schemeClr val="tx1"/>
                  </a:solidFill>
                  <a:latin typeface="Times New Roman" panose="02020603050405020304" pitchFamily="18" charset="0"/>
                </a:defRPr>
              </a:lvl2pPr>
              <a:lvl3pPr marL="1143000" indent="-228600" eaLnBrk="0" hangingPunct="0">
                <a:defRPr sz="2400">
                  <a:solidFill>
                    <a:schemeClr val="tx1"/>
                  </a:solidFill>
                  <a:latin typeface="Times New Roman" panose="02020603050405020304" pitchFamily="18" charset="0"/>
                </a:defRPr>
              </a:lvl3pPr>
              <a:lvl4pPr marL="1600200" indent="-228600" eaLnBrk="0" hangingPunct="0">
                <a:defRPr sz="2400">
                  <a:solidFill>
                    <a:schemeClr val="tx1"/>
                  </a:solidFill>
                  <a:latin typeface="Times New Roman" panose="02020603050405020304" pitchFamily="18" charset="0"/>
                </a:defRPr>
              </a:lvl4pPr>
              <a:lvl5pPr marL="2057400" indent="-228600" eaLnBrk="0" hangingPunct="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a:p>
          </p:txBody>
        </p:sp>
        <p:grpSp>
          <p:nvGrpSpPr>
            <p:cNvPr id="29703" name="Group 121">
              <a:extLst>
                <a:ext uri="{FF2B5EF4-FFF2-40B4-BE49-F238E27FC236}">
                  <a16:creationId xmlns:a16="http://schemas.microsoft.com/office/drawing/2014/main" id="{C80C6DA9-C61E-79F1-4F2F-F28C9C91C8B5}"/>
                </a:ext>
              </a:extLst>
            </p:cNvPr>
            <p:cNvGrpSpPr>
              <a:grpSpLocks/>
            </p:cNvGrpSpPr>
            <p:nvPr/>
          </p:nvGrpSpPr>
          <p:grpSpPr bwMode="auto">
            <a:xfrm>
              <a:off x="-3" y="-3"/>
              <a:ext cx="5769" cy="731"/>
              <a:chOff x="-3" y="-3"/>
              <a:chExt cx="5769" cy="731"/>
            </a:xfrm>
          </p:grpSpPr>
          <p:grpSp>
            <p:nvGrpSpPr>
              <p:cNvPr id="29704" name="Group 119">
                <a:extLst>
                  <a:ext uri="{FF2B5EF4-FFF2-40B4-BE49-F238E27FC236}">
                    <a16:creationId xmlns:a16="http://schemas.microsoft.com/office/drawing/2014/main" id="{6D51462F-3ADA-32FD-FEFC-DFA141E0B7FE}"/>
                  </a:ext>
                </a:extLst>
              </p:cNvPr>
              <p:cNvGrpSpPr>
                <a:grpSpLocks/>
              </p:cNvGrpSpPr>
              <p:nvPr/>
            </p:nvGrpSpPr>
            <p:grpSpPr bwMode="auto">
              <a:xfrm>
                <a:off x="0" y="0"/>
                <a:ext cx="5763" cy="728"/>
                <a:chOff x="0" y="0"/>
                <a:chExt cx="5763" cy="728"/>
              </a:xfrm>
            </p:grpSpPr>
            <p:grpSp>
              <p:nvGrpSpPr>
                <p:cNvPr id="29706" name="Group 117">
                  <a:extLst>
                    <a:ext uri="{FF2B5EF4-FFF2-40B4-BE49-F238E27FC236}">
                      <a16:creationId xmlns:a16="http://schemas.microsoft.com/office/drawing/2014/main" id="{9F58FF9E-7107-FFFB-D8A1-2262669ED9B6}"/>
                    </a:ext>
                  </a:extLst>
                </p:cNvPr>
                <p:cNvGrpSpPr>
                  <a:grpSpLocks/>
                </p:cNvGrpSpPr>
                <p:nvPr/>
              </p:nvGrpSpPr>
              <p:grpSpPr bwMode="auto">
                <a:xfrm>
                  <a:off x="0" y="0"/>
                  <a:ext cx="5763" cy="728"/>
                  <a:chOff x="-3" y="-3"/>
                  <a:chExt cx="5763" cy="728"/>
                </a:xfrm>
              </p:grpSpPr>
              <p:sp>
                <p:nvSpPr>
                  <p:cNvPr id="29708" name="Rectangle 65">
                    <a:extLst>
                      <a:ext uri="{FF2B5EF4-FFF2-40B4-BE49-F238E27FC236}">
                        <a16:creationId xmlns:a16="http://schemas.microsoft.com/office/drawing/2014/main" id="{16A3D4C4-00E0-DCA1-002B-88B3968791C7}"/>
                      </a:ext>
                    </a:extLst>
                  </p:cNvPr>
                  <p:cNvSpPr>
                    <a:spLocks noChangeArrowheads="1"/>
                  </p:cNvSpPr>
                  <p:nvPr/>
                </p:nvSpPr>
                <p:spPr bwMode="auto">
                  <a:xfrm>
                    <a:off x="0" y="0"/>
                    <a:ext cx="0" cy="291"/>
                  </a:xfrm>
                  <a:prstGeom prst="rect">
                    <a:avLst/>
                  </a:prstGeom>
                  <a:solidFill>
                    <a:srgbClr val="F1F1F1"/>
                  </a:solidFill>
                  <a:ln>
                    <a:noFill/>
                  </a:ln>
                  <a:extLs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2400">
                        <a:solidFill>
                          <a:schemeClr val="tx1"/>
                        </a:solidFill>
                        <a:latin typeface="Times New Roman" panose="02020603050405020304" pitchFamily="18" charset="0"/>
                      </a:defRPr>
                    </a:lvl1pPr>
                    <a:lvl2pPr marL="742950" indent="-285750" eaLnBrk="0" hangingPunct="0">
                      <a:defRPr sz="2400">
                        <a:solidFill>
                          <a:schemeClr val="tx1"/>
                        </a:solidFill>
                        <a:latin typeface="Times New Roman" panose="02020603050405020304" pitchFamily="18" charset="0"/>
                      </a:defRPr>
                    </a:lvl2pPr>
                    <a:lvl3pPr marL="1143000" indent="-228600" eaLnBrk="0" hangingPunct="0">
                      <a:defRPr sz="2400">
                        <a:solidFill>
                          <a:schemeClr val="tx1"/>
                        </a:solidFill>
                        <a:latin typeface="Times New Roman" panose="02020603050405020304" pitchFamily="18" charset="0"/>
                      </a:defRPr>
                    </a:lvl3pPr>
                    <a:lvl4pPr marL="1600200" indent="-228600" eaLnBrk="0" hangingPunct="0">
                      <a:defRPr sz="2400">
                        <a:solidFill>
                          <a:schemeClr val="tx1"/>
                        </a:solidFill>
                        <a:latin typeface="Times New Roman" panose="02020603050405020304" pitchFamily="18" charset="0"/>
                      </a:defRPr>
                    </a:lvl4pPr>
                    <a:lvl5pPr marL="2057400" indent="-228600" eaLnBrk="0" hangingPunct="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a:p>
                </p:txBody>
              </p:sp>
              <p:grpSp>
                <p:nvGrpSpPr>
                  <p:cNvPr id="29709" name="Group 116">
                    <a:extLst>
                      <a:ext uri="{FF2B5EF4-FFF2-40B4-BE49-F238E27FC236}">
                        <a16:creationId xmlns:a16="http://schemas.microsoft.com/office/drawing/2014/main" id="{0786E23D-D70C-3481-841C-34AAF1E375B3}"/>
                      </a:ext>
                    </a:extLst>
                  </p:cNvPr>
                  <p:cNvGrpSpPr>
                    <a:grpSpLocks/>
                  </p:cNvGrpSpPr>
                  <p:nvPr/>
                </p:nvGrpSpPr>
                <p:grpSpPr bwMode="auto">
                  <a:xfrm>
                    <a:off x="-3" y="-3"/>
                    <a:ext cx="5763" cy="728"/>
                    <a:chOff x="-3" y="-3"/>
                    <a:chExt cx="5763" cy="728"/>
                  </a:xfrm>
                </p:grpSpPr>
                <p:grpSp>
                  <p:nvGrpSpPr>
                    <p:cNvPr id="29710" name="Group 114">
                      <a:extLst>
                        <a:ext uri="{FF2B5EF4-FFF2-40B4-BE49-F238E27FC236}">
                          <a16:creationId xmlns:a16="http://schemas.microsoft.com/office/drawing/2014/main" id="{1B2EEBF6-1C09-3F08-2B41-84B238D8221A}"/>
                        </a:ext>
                      </a:extLst>
                    </p:cNvPr>
                    <p:cNvGrpSpPr>
                      <a:grpSpLocks/>
                    </p:cNvGrpSpPr>
                    <p:nvPr/>
                  </p:nvGrpSpPr>
                  <p:grpSpPr bwMode="auto">
                    <a:xfrm>
                      <a:off x="0" y="0"/>
                      <a:ext cx="5757" cy="725"/>
                      <a:chOff x="0" y="0"/>
                      <a:chExt cx="5757" cy="725"/>
                    </a:xfrm>
                  </p:grpSpPr>
                  <p:grpSp>
                    <p:nvGrpSpPr>
                      <p:cNvPr id="29712" name="Group 83">
                        <a:extLst>
                          <a:ext uri="{FF2B5EF4-FFF2-40B4-BE49-F238E27FC236}">
                            <a16:creationId xmlns:a16="http://schemas.microsoft.com/office/drawing/2014/main" id="{EDEF8DCE-62C7-25B5-5BB9-B7348A35A851}"/>
                          </a:ext>
                        </a:extLst>
                      </p:cNvPr>
                      <p:cNvGrpSpPr>
                        <a:grpSpLocks/>
                      </p:cNvGrpSpPr>
                      <p:nvPr/>
                    </p:nvGrpSpPr>
                    <p:grpSpPr bwMode="auto">
                      <a:xfrm>
                        <a:off x="0" y="0"/>
                        <a:ext cx="1388" cy="164"/>
                        <a:chOff x="0" y="0"/>
                        <a:chExt cx="1388" cy="164"/>
                      </a:xfrm>
                    </p:grpSpPr>
                    <p:sp>
                      <p:nvSpPr>
                        <p:cNvPr id="29758" name="Rectangle 66">
                          <a:extLst>
                            <a:ext uri="{FF2B5EF4-FFF2-40B4-BE49-F238E27FC236}">
                              <a16:creationId xmlns:a16="http://schemas.microsoft.com/office/drawing/2014/main" id="{7A6E1208-2088-82FC-7510-07423D466DA4}"/>
                            </a:ext>
                          </a:extLst>
                        </p:cNvPr>
                        <p:cNvSpPr>
                          <a:spLocks noChangeArrowheads="1"/>
                        </p:cNvSpPr>
                        <p:nvPr/>
                      </p:nvSpPr>
                      <p:spPr bwMode="auto">
                        <a:xfrm>
                          <a:off x="0" y="0"/>
                          <a:ext cx="1388" cy="164"/>
                        </a:xfrm>
                        <a:prstGeom prst="rect">
                          <a:avLst/>
                        </a:prstGeom>
                        <a:solidFill>
                          <a:srgbClr val="F1F1F1"/>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Times New Roman" panose="02020603050405020304" pitchFamily="18" charset="0"/>
                            </a:defRPr>
                          </a:lvl1pPr>
                          <a:lvl2pPr marL="742950" indent="-285750" eaLnBrk="0" hangingPunct="0">
                            <a:defRPr sz="2400">
                              <a:solidFill>
                                <a:schemeClr val="tx1"/>
                              </a:solidFill>
                              <a:latin typeface="Times New Roman" panose="02020603050405020304" pitchFamily="18" charset="0"/>
                            </a:defRPr>
                          </a:lvl2pPr>
                          <a:lvl3pPr marL="1143000" indent="-228600" eaLnBrk="0" hangingPunct="0">
                            <a:defRPr sz="2400">
                              <a:solidFill>
                                <a:schemeClr val="tx1"/>
                              </a:solidFill>
                              <a:latin typeface="Times New Roman" panose="02020603050405020304" pitchFamily="18" charset="0"/>
                            </a:defRPr>
                          </a:lvl3pPr>
                          <a:lvl4pPr marL="1600200" indent="-228600" eaLnBrk="0" hangingPunct="0">
                            <a:defRPr sz="2400">
                              <a:solidFill>
                                <a:schemeClr val="tx1"/>
                              </a:solidFill>
                              <a:latin typeface="Times New Roman" panose="02020603050405020304" pitchFamily="18" charset="0"/>
                            </a:defRPr>
                          </a:lvl4pPr>
                          <a:lvl5pPr marL="2057400" indent="-228600" eaLnBrk="0" hangingPunct="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r>
                            <a:rPr lang="en-US" altLang="en-US" sz="1100" b="1">
                              <a:solidFill>
                                <a:srgbClr val="000000"/>
                              </a:solidFill>
                              <a:latin typeface="Verdana" panose="020B0604030504040204" pitchFamily="34" charset="0"/>
                            </a:rPr>
                            <a:t>LastName</a:t>
                          </a:r>
                          <a:endParaRPr lang="en-US" altLang="en-US"/>
                        </a:p>
                      </p:txBody>
                    </p:sp>
                    <p:sp>
                      <p:nvSpPr>
                        <p:cNvPr id="29759" name="Rectangle 82">
                          <a:extLst>
                            <a:ext uri="{FF2B5EF4-FFF2-40B4-BE49-F238E27FC236}">
                              <a16:creationId xmlns:a16="http://schemas.microsoft.com/office/drawing/2014/main" id="{1C7504A9-ADCE-C3CC-DCA9-D689BFCE7960}"/>
                            </a:ext>
                          </a:extLst>
                        </p:cNvPr>
                        <p:cNvSpPr>
                          <a:spLocks noChangeArrowheads="1"/>
                        </p:cNvSpPr>
                        <p:nvPr/>
                      </p:nvSpPr>
                      <p:spPr bwMode="auto">
                        <a:xfrm>
                          <a:off x="0" y="0"/>
                          <a:ext cx="1388" cy="164"/>
                        </a:xfrm>
                        <a:prstGeom prst="rect">
                          <a:avLst/>
                        </a:prstGeom>
                        <a:noFill/>
                        <a:ln w="7">
                          <a:solidFill>
                            <a:srgbClr val="A0A0A0"/>
                          </a:solidFill>
                          <a:miter lim="800000"/>
                          <a:headEnd/>
                          <a:tailEnd/>
                        </a:ln>
                        <a:extLst>
                          <a:ext uri="{909E8E84-426E-40DD-AFC4-6F175D3DCCD1}">
                            <a14:hiddenFill xmlns:a14="http://schemas.microsoft.com/office/drawing/2010/main">
                              <a:solidFill>
                                <a:srgbClr val="FFFFFF"/>
                              </a:solidFill>
                            </a14:hiddenFill>
                          </a:ext>
                        </a:extLst>
                      </p:spPr>
                      <p:txBody>
                        <a:bodyPr/>
                        <a:lstStyle>
                          <a:lvl1pPr eaLnBrk="0" hangingPunct="0">
                            <a:defRPr sz="2400">
                              <a:solidFill>
                                <a:schemeClr val="tx1"/>
                              </a:solidFill>
                              <a:latin typeface="Times New Roman" panose="02020603050405020304" pitchFamily="18" charset="0"/>
                            </a:defRPr>
                          </a:lvl1pPr>
                          <a:lvl2pPr marL="742950" indent="-285750" eaLnBrk="0" hangingPunct="0">
                            <a:defRPr sz="2400">
                              <a:solidFill>
                                <a:schemeClr val="tx1"/>
                              </a:solidFill>
                              <a:latin typeface="Times New Roman" panose="02020603050405020304" pitchFamily="18" charset="0"/>
                            </a:defRPr>
                          </a:lvl2pPr>
                          <a:lvl3pPr marL="1143000" indent="-228600" eaLnBrk="0" hangingPunct="0">
                            <a:defRPr sz="2400">
                              <a:solidFill>
                                <a:schemeClr val="tx1"/>
                              </a:solidFill>
                              <a:latin typeface="Times New Roman" panose="02020603050405020304" pitchFamily="18" charset="0"/>
                            </a:defRPr>
                          </a:lvl3pPr>
                          <a:lvl4pPr marL="1600200" indent="-228600" eaLnBrk="0" hangingPunct="0">
                            <a:defRPr sz="2400">
                              <a:solidFill>
                                <a:schemeClr val="tx1"/>
                              </a:solidFill>
                              <a:latin typeface="Times New Roman" panose="02020603050405020304" pitchFamily="18" charset="0"/>
                            </a:defRPr>
                          </a:lvl4pPr>
                          <a:lvl5pPr marL="2057400" indent="-228600" eaLnBrk="0" hangingPunct="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a:p>
                      </p:txBody>
                    </p:sp>
                  </p:grpSp>
                  <p:grpSp>
                    <p:nvGrpSpPr>
                      <p:cNvPr id="29713" name="Group 85">
                        <a:extLst>
                          <a:ext uri="{FF2B5EF4-FFF2-40B4-BE49-F238E27FC236}">
                            <a16:creationId xmlns:a16="http://schemas.microsoft.com/office/drawing/2014/main" id="{FA26CDA6-A6A2-D93F-0529-52761C85485A}"/>
                          </a:ext>
                        </a:extLst>
                      </p:cNvPr>
                      <p:cNvGrpSpPr>
                        <a:grpSpLocks/>
                      </p:cNvGrpSpPr>
                      <p:nvPr/>
                    </p:nvGrpSpPr>
                    <p:grpSpPr bwMode="auto">
                      <a:xfrm>
                        <a:off x="1388" y="0"/>
                        <a:ext cx="1402" cy="164"/>
                        <a:chOff x="1388" y="0"/>
                        <a:chExt cx="1402" cy="164"/>
                      </a:xfrm>
                    </p:grpSpPr>
                    <p:sp>
                      <p:nvSpPr>
                        <p:cNvPr id="29756" name="Rectangle 67">
                          <a:extLst>
                            <a:ext uri="{FF2B5EF4-FFF2-40B4-BE49-F238E27FC236}">
                              <a16:creationId xmlns:a16="http://schemas.microsoft.com/office/drawing/2014/main" id="{D4C648FD-75A3-123E-5DEF-2A8D3B2F01B8}"/>
                            </a:ext>
                          </a:extLst>
                        </p:cNvPr>
                        <p:cNvSpPr>
                          <a:spLocks noChangeArrowheads="1"/>
                        </p:cNvSpPr>
                        <p:nvPr/>
                      </p:nvSpPr>
                      <p:spPr bwMode="auto">
                        <a:xfrm>
                          <a:off x="1388" y="0"/>
                          <a:ext cx="1402" cy="164"/>
                        </a:xfrm>
                        <a:prstGeom prst="rect">
                          <a:avLst/>
                        </a:prstGeom>
                        <a:solidFill>
                          <a:srgbClr val="F1F1F1"/>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Times New Roman" panose="02020603050405020304" pitchFamily="18" charset="0"/>
                            </a:defRPr>
                          </a:lvl1pPr>
                          <a:lvl2pPr marL="742950" indent="-285750" eaLnBrk="0" hangingPunct="0">
                            <a:defRPr sz="2400">
                              <a:solidFill>
                                <a:schemeClr val="tx1"/>
                              </a:solidFill>
                              <a:latin typeface="Times New Roman" panose="02020603050405020304" pitchFamily="18" charset="0"/>
                            </a:defRPr>
                          </a:lvl2pPr>
                          <a:lvl3pPr marL="1143000" indent="-228600" eaLnBrk="0" hangingPunct="0">
                            <a:defRPr sz="2400">
                              <a:solidFill>
                                <a:schemeClr val="tx1"/>
                              </a:solidFill>
                              <a:latin typeface="Times New Roman" panose="02020603050405020304" pitchFamily="18" charset="0"/>
                            </a:defRPr>
                          </a:lvl3pPr>
                          <a:lvl4pPr marL="1600200" indent="-228600" eaLnBrk="0" hangingPunct="0">
                            <a:defRPr sz="2400">
                              <a:solidFill>
                                <a:schemeClr val="tx1"/>
                              </a:solidFill>
                              <a:latin typeface="Times New Roman" panose="02020603050405020304" pitchFamily="18" charset="0"/>
                            </a:defRPr>
                          </a:lvl4pPr>
                          <a:lvl5pPr marL="2057400" indent="-228600" eaLnBrk="0" hangingPunct="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r>
                            <a:rPr lang="en-US" altLang="en-US" sz="1100" b="1">
                              <a:solidFill>
                                <a:srgbClr val="000000"/>
                              </a:solidFill>
                              <a:latin typeface="Verdana" panose="020B0604030504040204" pitchFamily="34" charset="0"/>
                            </a:rPr>
                            <a:t>FirstName</a:t>
                          </a:r>
                          <a:endParaRPr lang="en-US" altLang="en-US"/>
                        </a:p>
                      </p:txBody>
                    </p:sp>
                    <p:sp>
                      <p:nvSpPr>
                        <p:cNvPr id="29757" name="Rectangle 84">
                          <a:extLst>
                            <a:ext uri="{FF2B5EF4-FFF2-40B4-BE49-F238E27FC236}">
                              <a16:creationId xmlns:a16="http://schemas.microsoft.com/office/drawing/2014/main" id="{65F264E1-AB48-7A0F-6AAA-8E59DDF937B8}"/>
                            </a:ext>
                          </a:extLst>
                        </p:cNvPr>
                        <p:cNvSpPr>
                          <a:spLocks noChangeArrowheads="1"/>
                        </p:cNvSpPr>
                        <p:nvPr/>
                      </p:nvSpPr>
                      <p:spPr bwMode="auto">
                        <a:xfrm>
                          <a:off x="1388" y="0"/>
                          <a:ext cx="1402" cy="164"/>
                        </a:xfrm>
                        <a:prstGeom prst="rect">
                          <a:avLst/>
                        </a:prstGeom>
                        <a:noFill/>
                        <a:ln w="7">
                          <a:solidFill>
                            <a:srgbClr val="A0A0A0"/>
                          </a:solidFill>
                          <a:miter lim="800000"/>
                          <a:headEnd/>
                          <a:tailEnd/>
                        </a:ln>
                        <a:extLst>
                          <a:ext uri="{909E8E84-426E-40DD-AFC4-6F175D3DCCD1}">
                            <a14:hiddenFill xmlns:a14="http://schemas.microsoft.com/office/drawing/2010/main">
                              <a:solidFill>
                                <a:srgbClr val="FFFFFF"/>
                              </a:solidFill>
                            </a14:hiddenFill>
                          </a:ext>
                        </a:extLst>
                      </p:spPr>
                      <p:txBody>
                        <a:bodyPr/>
                        <a:lstStyle>
                          <a:lvl1pPr eaLnBrk="0" hangingPunct="0">
                            <a:defRPr sz="2400">
                              <a:solidFill>
                                <a:schemeClr val="tx1"/>
                              </a:solidFill>
                              <a:latin typeface="Times New Roman" panose="02020603050405020304" pitchFamily="18" charset="0"/>
                            </a:defRPr>
                          </a:lvl1pPr>
                          <a:lvl2pPr marL="742950" indent="-285750" eaLnBrk="0" hangingPunct="0">
                            <a:defRPr sz="2400">
                              <a:solidFill>
                                <a:schemeClr val="tx1"/>
                              </a:solidFill>
                              <a:latin typeface="Times New Roman" panose="02020603050405020304" pitchFamily="18" charset="0"/>
                            </a:defRPr>
                          </a:lvl2pPr>
                          <a:lvl3pPr marL="1143000" indent="-228600" eaLnBrk="0" hangingPunct="0">
                            <a:defRPr sz="2400">
                              <a:solidFill>
                                <a:schemeClr val="tx1"/>
                              </a:solidFill>
                              <a:latin typeface="Times New Roman" panose="02020603050405020304" pitchFamily="18" charset="0"/>
                            </a:defRPr>
                          </a:lvl3pPr>
                          <a:lvl4pPr marL="1600200" indent="-228600" eaLnBrk="0" hangingPunct="0">
                            <a:defRPr sz="2400">
                              <a:solidFill>
                                <a:schemeClr val="tx1"/>
                              </a:solidFill>
                              <a:latin typeface="Times New Roman" panose="02020603050405020304" pitchFamily="18" charset="0"/>
                            </a:defRPr>
                          </a:lvl4pPr>
                          <a:lvl5pPr marL="2057400" indent="-228600" eaLnBrk="0" hangingPunct="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a:p>
                      </p:txBody>
                    </p:sp>
                  </p:grpSp>
                  <p:grpSp>
                    <p:nvGrpSpPr>
                      <p:cNvPr id="29714" name="Group 87">
                        <a:extLst>
                          <a:ext uri="{FF2B5EF4-FFF2-40B4-BE49-F238E27FC236}">
                            <a16:creationId xmlns:a16="http://schemas.microsoft.com/office/drawing/2014/main" id="{40E87B51-FFF4-0A49-4343-1644E5F76AD0}"/>
                          </a:ext>
                        </a:extLst>
                      </p:cNvPr>
                      <p:cNvGrpSpPr>
                        <a:grpSpLocks/>
                      </p:cNvGrpSpPr>
                      <p:nvPr/>
                    </p:nvGrpSpPr>
                    <p:grpSpPr bwMode="auto">
                      <a:xfrm>
                        <a:off x="2790" y="0"/>
                        <a:ext cx="1687" cy="164"/>
                        <a:chOff x="2790" y="0"/>
                        <a:chExt cx="1687" cy="164"/>
                      </a:xfrm>
                    </p:grpSpPr>
                    <p:sp>
                      <p:nvSpPr>
                        <p:cNvPr id="29754" name="Rectangle 68">
                          <a:extLst>
                            <a:ext uri="{FF2B5EF4-FFF2-40B4-BE49-F238E27FC236}">
                              <a16:creationId xmlns:a16="http://schemas.microsoft.com/office/drawing/2014/main" id="{3462FC48-B7C0-FCD9-F84E-CF1585044466}"/>
                            </a:ext>
                          </a:extLst>
                        </p:cNvPr>
                        <p:cNvSpPr>
                          <a:spLocks noChangeArrowheads="1"/>
                        </p:cNvSpPr>
                        <p:nvPr/>
                      </p:nvSpPr>
                      <p:spPr bwMode="auto">
                        <a:xfrm>
                          <a:off x="2790" y="0"/>
                          <a:ext cx="1687" cy="164"/>
                        </a:xfrm>
                        <a:prstGeom prst="rect">
                          <a:avLst/>
                        </a:prstGeom>
                        <a:solidFill>
                          <a:srgbClr val="F1F1F1"/>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Times New Roman" panose="02020603050405020304" pitchFamily="18" charset="0"/>
                            </a:defRPr>
                          </a:lvl1pPr>
                          <a:lvl2pPr marL="742950" indent="-285750" eaLnBrk="0" hangingPunct="0">
                            <a:defRPr sz="2400">
                              <a:solidFill>
                                <a:schemeClr val="tx1"/>
                              </a:solidFill>
                              <a:latin typeface="Times New Roman" panose="02020603050405020304" pitchFamily="18" charset="0"/>
                            </a:defRPr>
                          </a:lvl2pPr>
                          <a:lvl3pPr marL="1143000" indent="-228600" eaLnBrk="0" hangingPunct="0">
                            <a:defRPr sz="2400">
                              <a:solidFill>
                                <a:schemeClr val="tx1"/>
                              </a:solidFill>
                              <a:latin typeface="Times New Roman" panose="02020603050405020304" pitchFamily="18" charset="0"/>
                            </a:defRPr>
                          </a:lvl3pPr>
                          <a:lvl4pPr marL="1600200" indent="-228600" eaLnBrk="0" hangingPunct="0">
                            <a:defRPr sz="2400">
                              <a:solidFill>
                                <a:schemeClr val="tx1"/>
                              </a:solidFill>
                              <a:latin typeface="Times New Roman" panose="02020603050405020304" pitchFamily="18" charset="0"/>
                            </a:defRPr>
                          </a:lvl4pPr>
                          <a:lvl5pPr marL="2057400" indent="-228600" eaLnBrk="0" hangingPunct="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r>
                            <a:rPr lang="en-US" altLang="en-US" sz="1100" b="1">
                              <a:solidFill>
                                <a:srgbClr val="000000"/>
                              </a:solidFill>
                              <a:latin typeface="Verdana" panose="020B0604030504040204" pitchFamily="34" charset="0"/>
                            </a:rPr>
                            <a:t>Address</a:t>
                          </a:r>
                          <a:endParaRPr lang="en-US" altLang="en-US"/>
                        </a:p>
                      </p:txBody>
                    </p:sp>
                    <p:sp>
                      <p:nvSpPr>
                        <p:cNvPr id="29755" name="Rectangle 86">
                          <a:extLst>
                            <a:ext uri="{FF2B5EF4-FFF2-40B4-BE49-F238E27FC236}">
                              <a16:creationId xmlns:a16="http://schemas.microsoft.com/office/drawing/2014/main" id="{6EEFB01E-22A6-B169-CDD1-744A426137A0}"/>
                            </a:ext>
                          </a:extLst>
                        </p:cNvPr>
                        <p:cNvSpPr>
                          <a:spLocks noChangeArrowheads="1"/>
                        </p:cNvSpPr>
                        <p:nvPr/>
                      </p:nvSpPr>
                      <p:spPr bwMode="auto">
                        <a:xfrm>
                          <a:off x="2790" y="0"/>
                          <a:ext cx="1687" cy="164"/>
                        </a:xfrm>
                        <a:prstGeom prst="rect">
                          <a:avLst/>
                        </a:prstGeom>
                        <a:noFill/>
                        <a:ln w="7">
                          <a:solidFill>
                            <a:srgbClr val="A0A0A0"/>
                          </a:solidFill>
                          <a:miter lim="800000"/>
                          <a:headEnd/>
                          <a:tailEnd/>
                        </a:ln>
                        <a:extLst>
                          <a:ext uri="{909E8E84-426E-40DD-AFC4-6F175D3DCCD1}">
                            <a14:hiddenFill xmlns:a14="http://schemas.microsoft.com/office/drawing/2010/main">
                              <a:solidFill>
                                <a:srgbClr val="FFFFFF"/>
                              </a:solidFill>
                            </a14:hiddenFill>
                          </a:ext>
                        </a:extLst>
                      </p:spPr>
                      <p:txBody>
                        <a:bodyPr/>
                        <a:lstStyle>
                          <a:lvl1pPr eaLnBrk="0" hangingPunct="0">
                            <a:defRPr sz="2400">
                              <a:solidFill>
                                <a:schemeClr val="tx1"/>
                              </a:solidFill>
                              <a:latin typeface="Times New Roman" panose="02020603050405020304" pitchFamily="18" charset="0"/>
                            </a:defRPr>
                          </a:lvl1pPr>
                          <a:lvl2pPr marL="742950" indent="-285750" eaLnBrk="0" hangingPunct="0">
                            <a:defRPr sz="2400">
                              <a:solidFill>
                                <a:schemeClr val="tx1"/>
                              </a:solidFill>
                              <a:latin typeface="Times New Roman" panose="02020603050405020304" pitchFamily="18" charset="0"/>
                            </a:defRPr>
                          </a:lvl2pPr>
                          <a:lvl3pPr marL="1143000" indent="-228600" eaLnBrk="0" hangingPunct="0">
                            <a:defRPr sz="2400">
                              <a:solidFill>
                                <a:schemeClr val="tx1"/>
                              </a:solidFill>
                              <a:latin typeface="Times New Roman" panose="02020603050405020304" pitchFamily="18" charset="0"/>
                            </a:defRPr>
                          </a:lvl3pPr>
                          <a:lvl4pPr marL="1600200" indent="-228600" eaLnBrk="0" hangingPunct="0">
                            <a:defRPr sz="2400">
                              <a:solidFill>
                                <a:schemeClr val="tx1"/>
                              </a:solidFill>
                              <a:latin typeface="Times New Roman" panose="02020603050405020304" pitchFamily="18" charset="0"/>
                            </a:defRPr>
                          </a:lvl4pPr>
                          <a:lvl5pPr marL="2057400" indent="-228600" eaLnBrk="0" hangingPunct="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a:p>
                      </p:txBody>
                    </p:sp>
                  </p:grpSp>
                  <p:grpSp>
                    <p:nvGrpSpPr>
                      <p:cNvPr id="29715" name="Group 89">
                        <a:extLst>
                          <a:ext uri="{FF2B5EF4-FFF2-40B4-BE49-F238E27FC236}">
                            <a16:creationId xmlns:a16="http://schemas.microsoft.com/office/drawing/2014/main" id="{7399CD10-BBB9-E3F5-A722-D9C1607364CC}"/>
                          </a:ext>
                        </a:extLst>
                      </p:cNvPr>
                      <p:cNvGrpSpPr>
                        <a:grpSpLocks/>
                      </p:cNvGrpSpPr>
                      <p:nvPr/>
                    </p:nvGrpSpPr>
                    <p:grpSpPr bwMode="auto">
                      <a:xfrm>
                        <a:off x="4477" y="0"/>
                        <a:ext cx="1280" cy="164"/>
                        <a:chOff x="4477" y="0"/>
                        <a:chExt cx="1280" cy="164"/>
                      </a:xfrm>
                    </p:grpSpPr>
                    <p:sp>
                      <p:nvSpPr>
                        <p:cNvPr id="29752" name="Rectangle 69">
                          <a:extLst>
                            <a:ext uri="{FF2B5EF4-FFF2-40B4-BE49-F238E27FC236}">
                              <a16:creationId xmlns:a16="http://schemas.microsoft.com/office/drawing/2014/main" id="{0F2F664F-ABCD-5F81-DF59-6E3303450EB2}"/>
                            </a:ext>
                          </a:extLst>
                        </p:cNvPr>
                        <p:cNvSpPr>
                          <a:spLocks noChangeArrowheads="1"/>
                        </p:cNvSpPr>
                        <p:nvPr/>
                      </p:nvSpPr>
                      <p:spPr bwMode="auto">
                        <a:xfrm>
                          <a:off x="4477" y="0"/>
                          <a:ext cx="1280" cy="164"/>
                        </a:xfrm>
                        <a:prstGeom prst="rect">
                          <a:avLst/>
                        </a:prstGeom>
                        <a:solidFill>
                          <a:srgbClr val="F1F1F1"/>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Times New Roman" panose="02020603050405020304" pitchFamily="18" charset="0"/>
                            </a:defRPr>
                          </a:lvl1pPr>
                          <a:lvl2pPr marL="742950" indent="-285750" eaLnBrk="0" hangingPunct="0">
                            <a:defRPr sz="2400">
                              <a:solidFill>
                                <a:schemeClr val="tx1"/>
                              </a:solidFill>
                              <a:latin typeface="Times New Roman" panose="02020603050405020304" pitchFamily="18" charset="0"/>
                            </a:defRPr>
                          </a:lvl2pPr>
                          <a:lvl3pPr marL="1143000" indent="-228600" eaLnBrk="0" hangingPunct="0">
                            <a:defRPr sz="2400">
                              <a:solidFill>
                                <a:schemeClr val="tx1"/>
                              </a:solidFill>
                              <a:latin typeface="Times New Roman" panose="02020603050405020304" pitchFamily="18" charset="0"/>
                            </a:defRPr>
                          </a:lvl3pPr>
                          <a:lvl4pPr marL="1600200" indent="-228600" eaLnBrk="0" hangingPunct="0">
                            <a:defRPr sz="2400">
                              <a:solidFill>
                                <a:schemeClr val="tx1"/>
                              </a:solidFill>
                              <a:latin typeface="Times New Roman" panose="02020603050405020304" pitchFamily="18" charset="0"/>
                            </a:defRPr>
                          </a:lvl4pPr>
                          <a:lvl5pPr marL="2057400" indent="-228600" eaLnBrk="0" hangingPunct="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r>
                            <a:rPr lang="en-US" altLang="en-US" sz="1100" b="1">
                              <a:solidFill>
                                <a:srgbClr val="000000"/>
                              </a:solidFill>
                              <a:latin typeface="Verdana" panose="020B0604030504040204" pitchFamily="34" charset="0"/>
                            </a:rPr>
                            <a:t>City</a:t>
                          </a:r>
                          <a:endParaRPr lang="en-US" altLang="en-US"/>
                        </a:p>
                      </p:txBody>
                    </p:sp>
                    <p:sp>
                      <p:nvSpPr>
                        <p:cNvPr id="29753" name="Rectangle 88">
                          <a:extLst>
                            <a:ext uri="{FF2B5EF4-FFF2-40B4-BE49-F238E27FC236}">
                              <a16:creationId xmlns:a16="http://schemas.microsoft.com/office/drawing/2014/main" id="{72E6A0D2-80D7-0094-9690-92253DCA7EF0}"/>
                            </a:ext>
                          </a:extLst>
                        </p:cNvPr>
                        <p:cNvSpPr>
                          <a:spLocks noChangeArrowheads="1"/>
                        </p:cNvSpPr>
                        <p:nvPr/>
                      </p:nvSpPr>
                      <p:spPr bwMode="auto">
                        <a:xfrm>
                          <a:off x="4477" y="0"/>
                          <a:ext cx="1280" cy="164"/>
                        </a:xfrm>
                        <a:prstGeom prst="rect">
                          <a:avLst/>
                        </a:prstGeom>
                        <a:noFill/>
                        <a:ln w="7">
                          <a:solidFill>
                            <a:srgbClr val="A0A0A0"/>
                          </a:solidFill>
                          <a:miter lim="800000"/>
                          <a:headEnd/>
                          <a:tailEnd/>
                        </a:ln>
                        <a:extLst>
                          <a:ext uri="{909E8E84-426E-40DD-AFC4-6F175D3DCCD1}">
                            <a14:hiddenFill xmlns:a14="http://schemas.microsoft.com/office/drawing/2010/main">
                              <a:solidFill>
                                <a:srgbClr val="FFFFFF"/>
                              </a:solidFill>
                            </a14:hiddenFill>
                          </a:ext>
                        </a:extLst>
                      </p:spPr>
                      <p:txBody>
                        <a:bodyPr/>
                        <a:lstStyle>
                          <a:lvl1pPr eaLnBrk="0" hangingPunct="0">
                            <a:defRPr sz="2400">
                              <a:solidFill>
                                <a:schemeClr val="tx1"/>
                              </a:solidFill>
                              <a:latin typeface="Times New Roman" panose="02020603050405020304" pitchFamily="18" charset="0"/>
                            </a:defRPr>
                          </a:lvl1pPr>
                          <a:lvl2pPr marL="742950" indent="-285750" eaLnBrk="0" hangingPunct="0">
                            <a:defRPr sz="2400">
                              <a:solidFill>
                                <a:schemeClr val="tx1"/>
                              </a:solidFill>
                              <a:latin typeface="Times New Roman" panose="02020603050405020304" pitchFamily="18" charset="0"/>
                            </a:defRPr>
                          </a:lvl2pPr>
                          <a:lvl3pPr marL="1143000" indent="-228600" eaLnBrk="0" hangingPunct="0">
                            <a:defRPr sz="2400">
                              <a:solidFill>
                                <a:schemeClr val="tx1"/>
                              </a:solidFill>
                              <a:latin typeface="Times New Roman" panose="02020603050405020304" pitchFamily="18" charset="0"/>
                            </a:defRPr>
                          </a:lvl3pPr>
                          <a:lvl4pPr marL="1600200" indent="-228600" eaLnBrk="0" hangingPunct="0">
                            <a:defRPr sz="2400">
                              <a:solidFill>
                                <a:schemeClr val="tx1"/>
                              </a:solidFill>
                              <a:latin typeface="Times New Roman" panose="02020603050405020304" pitchFamily="18" charset="0"/>
                            </a:defRPr>
                          </a:lvl4pPr>
                          <a:lvl5pPr marL="2057400" indent="-228600" eaLnBrk="0" hangingPunct="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a:p>
                      </p:txBody>
                    </p:sp>
                  </p:grpSp>
                  <p:grpSp>
                    <p:nvGrpSpPr>
                      <p:cNvPr id="29716" name="Group 91">
                        <a:extLst>
                          <a:ext uri="{FF2B5EF4-FFF2-40B4-BE49-F238E27FC236}">
                            <a16:creationId xmlns:a16="http://schemas.microsoft.com/office/drawing/2014/main" id="{F7F6B8EE-B82E-2265-5532-5C0892C65B6B}"/>
                          </a:ext>
                        </a:extLst>
                      </p:cNvPr>
                      <p:cNvGrpSpPr>
                        <a:grpSpLocks/>
                      </p:cNvGrpSpPr>
                      <p:nvPr/>
                    </p:nvGrpSpPr>
                    <p:grpSpPr bwMode="auto">
                      <a:xfrm>
                        <a:off x="0" y="164"/>
                        <a:ext cx="1388" cy="164"/>
                        <a:chOff x="0" y="164"/>
                        <a:chExt cx="1388" cy="164"/>
                      </a:xfrm>
                    </p:grpSpPr>
                    <p:sp>
                      <p:nvSpPr>
                        <p:cNvPr id="29750" name="Rectangle 70">
                          <a:extLst>
                            <a:ext uri="{FF2B5EF4-FFF2-40B4-BE49-F238E27FC236}">
                              <a16:creationId xmlns:a16="http://schemas.microsoft.com/office/drawing/2014/main" id="{98BFE442-E321-A2F8-DB97-F60AB3A38828}"/>
                            </a:ext>
                          </a:extLst>
                        </p:cNvPr>
                        <p:cNvSpPr>
                          <a:spLocks noChangeArrowheads="1"/>
                        </p:cNvSpPr>
                        <p:nvPr/>
                      </p:nvSpPr>
                      <p:spPr bwMode="auto">
                        <a:xfrm>
                          <a:off x="0" y="164"/>
                          <a:ext cx="1388" cy="164"/>
                        </a:xfrm>
                        <a:prstGeom prst="rect">
                          <a:avLst/>
                        </a:prstGeom>
                        <a:solidFill>
                          <a:srgbClr val="F1F1F1"/>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Times New Roman" panose="02020603050405020304" pitchFamily="18" charset="0"/>
                            </a:defRPr>
                          </a:lvl1pPr>
                          <a:lvl2pPr marL="742950" indent="-285750" eaLnBrk="0" hangingPunct="0">
                            <a:defRPr sz="2400">
                              <a:solidFill>
                                <a:schemeClr val="tx1"/>
                              </a:solidFill>
                              <a:latin typeface="Times New Roman" panose="02020603050405020304" pitchFamily="18" charset="0"/>
                            </a:defRPr>
                          </a:lvl2pPr>
                          <a:lvl3pPr marL="1143000" indent="-228600" eaLnBrk="0" hangingPunct="0">
                            <a:defRPr sz="2400">
                              <a:solidFill>
                                <a:schemeClr val="tx1"/>
                              </a:solidFill>
                              <a:latin typeface="Times New Roman" panose="02020603050405020304" pitchFamily="18" charset="0"/>
                            </a:defRPr>
                          </a:lvl3pPr>
                          <a:lvl4pPr marL="1600200" indent="-228600" eaLnBrk="0" hangingPunct="0">
                            <a:defRPr sz="2400">
                              <a:solidFill>
                                <a:schemeClr val="tx1"/>
                              </a:solidFill>
                              <a:latin typeface="Times New Roman" panose="02020603050405020304" pitchFamily="18" charset="0"/>
                            </a:defRPr>
                          </a:lvl4pPr>
                          <a:lvl5pPr marL="2057400" indent="-228600" eaLnBrk="0" hangingPunct="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r>
                            <a:rPr lang="en-US" altLang="en-US" sz="1100">
                              <a:solidFill>
                                <a:srgbClr val="000000"/>
                              </a:solidFill>
                              <a:latin typeface="Verdana" panose="020B0604030504040204" pitchFamily="34" charset="0"/>
                            </a:rPr>
                            <a:t>Pettersen</a:t>
                          </a:r>
                          <a:endParaRPr lang="en-US" altLang="en-US"/>
                        </a:p>
                      </p:txBody>
                    </p:sp>
                    <p:sp>
                      <p:nvSpPr>
                        <p:cNvPr id="29751" name="Rectangle 90">
                          <a:extLst>
                            <a:ext uri="{FF2B5EF4-FFF2-40B4-BE49-F238E27FC236}">
                              <a16:creationId xmlns:a16="http://schemas.microsoft.com/office/drawing/2014/main" id="{5632BAFA-47AB-8A1E-DEA9-55B47E1BB7A8}"/>
                            </a:ext>
                          </a:extLst>
                        </p:cNvPr>
                        <p:cNvSpPr>
                          <a:spLocks noChangeArrowheads="1"/>
                        </p:cNvSpPr>
                        <p:nvPr/>
                      </p:nvSpPr>
                      <p:spPr bwMode="auto">
                        <a:xfrm>
                          <a:off x="0" y="164"/>
                          <a:ext cx="1388" cy="164"/>
                        </a:xfrm>
                        <a:prstGeom prst="rect">
                          <a:avLst/>
                        </a:prstGeom>
                        <a:noFill/>
                        <a:ln w="7">
                          <a:solidFill>
                            <a:srgbClr val="A0A0A0"/>
                          </a:solidFill>
                          <a:miter lim="800000"/>
                          <a:headEnd/>
                          <a:tailEnd/>
                        </a:ln>
                        <a:extLst>
                          <a:ext uri="{909E8E84-426E-40DD-AFC4-6F175D3DCCD1}">
                            <a14:hiddenFill xmlns:a14="http://schemas.microsoft.com/office/drawing/2010/main">
                              <a:solidFill>
                                <a:srgbClr val="FFFFFF"/>
                              </a:solidFill>
                            </a14:hiddenFill>
                          </a:ext>
                        </a:extLst>
                      </p:spPr>
                      <p:txBody>
                        <a:bodyPr/>
                        <a:lstStyle>
                          <a:lvl1pPr eaLnBrk="0" hangingPunct="0">
                            <a:defRPr sz="2400">
                              <a:solidFill>
                                <a:schemeClr val="tx1"/>
                              </a:solidFill>
                              <a:latin typeface="Times New Roman" panose="02020603050405020304" pitchFamily="18" charset="0"/>
                            </a:defRPr>
                          </a:lvl1pPr>
                          <a:lvl2pPr marL="742950" indent="-285750" eaLnBrk="0" hangingPunct="0">
                            <a:defRPr sz="2400">
                              <a:solidFill>
                                <a:schemeClr val="tx1"/>
                              </a:solidFill>
                              <a:latin typeface="Times New Roman" panose="02020603050405020304" pitchFamily="18" charset="0"/>
                            </a:defRPr>
                          </a:lvl2pPr>
                          <a:lvl3pPr marL="1143000" indent="-228600" eaLnBrk="0" hangingPunct="0">
                            <a:defRPr sz="2400">
                              <a:solidFill>
                                <a:schemeClr val="tx1"/>
                              </a:solidFill>
                              <a:latin typeface="Times New Roman" panose="02020603050405020304" pitchFamily="18" charset="0"/>
                            </a:defRPr>
                          </a:lvl3pPr>
                          <a:lvl4pPr marL="1600200" indent="-228600" eaLnBrk="0" hangingPunct="0">
                            <a:defRPr sz="2400">
                              <a:solidFill>
                                <a:schemeClr val="tx1"/>
                              </a:solidFill>
                              <a:latin typeface="Times New Roman" panose="02020603050405020304" pitchFamily="18" charset="0"/>
                            </a:defRPr>
                          </a:lvl4pPr>
                          <a:lvl5pPr marL="2057400" indent="-228600" eaLnBrk="0" hangingPunct="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a:p>
                      </p:txBody>
                    </p:sp>
                  </p:grpSp>
                  <p:grpSp>
                    <p:nvGrpSpPr>
                      <p:cNvPr id="29717" name="Group 93">
                        <a:extLst>
                          <a:ext uri="{FF2B5EF4-FFF2-40B4-BE49-F238E27FC236}">
                            <a16:creationId xmlns:a16="http://schemas.microsoft.com/office/drawing/2014/main" id="{09799EB9-8AB0-08B6-8CEE-21F6E8305C7C}"/>
                          </a:ext>
                        </a:extLst>
                      </p:cNvPr>
                      <p:cNvGrpSpPr>
                        <a:grpSpLocks/>
                      </p:cNvGrpSpPr>
                      <p:nvPr/>
                    </p:nvGrpSpPr>
                    <p:grpSpPr bwMode="auto">
                      <a:xfrm>
                        <a:off x="1388" y="164"/>
                        <a:ext cx="1402" cy="164"/>
                        <a:chOff x="1388" y="164"/>
                        <a:chExt cx="1402" cy="164"/>
                      </a:xfrm>
                    </p:grpSpPr>
                    <p:sp>
                      <p:nvSpPr>
                        <p:cNvPr id="29748" name="Rectangle 71">
                          <a:extLst>
                            <a:ext uri="{FF2B5EF4-FFF2-40B4-BE49-F238E27FC236}">
                              <a16:creationId xmlns:a16="http://schemas.microsoft.com/office/drawing/2014/main" id="{87ED0D90-9709-83C9-BEFF-8A029C4EE225}"/>
                            </a:ext>
                          </a:extLst>
                        </p:cNvPr>
                        <p:cNvSpPr>
                          <a:spLocks noChangeArrowheads="1"/>
                        </p:cNvSpPr>
                        <p:nvPr/>
                      </p:nvSpPr>
                      <p:spPr bwMode="auto">
                        <a:xfrm>
                          <a:off x="1388" y="164"/>
                          <a:ext cx="1402" cy="164"/>
                        </a:xfrm>
                        <a:prstGeom prst="rect">
                          <a:avLst/>
                        </a:prstGeom>
                        <a:solidFill>
                          <a:srgbClr val="F1F1F1"/>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Times New Roman" panose="02020603050405020304" pitchFamily="18" charset="0"/>
                            </a:defRPr>
                          </a:lvl1pPr>
                          <a:lvl2pPr marL="742950" indent="-285750" eaLnBrk="0" hangingPunct="0">
                            <a:defRPr sz="2400">
                              <a:solidFill>
                                <a:schemeClr val="tx1"/>
                              </a:solidFill>
                              <a:latin typeface="Times New Roman" panose="02020603050405020304" pitchFamily="18" charset="0"/>
                            </a:defRPr>
                          </a:lvl2pPr>
                          <a:lvl3pPr marL="1143000" indent="-228600" eaLnBrk="0" hangingPunct="0">
                            <a:defRPr sz="2400">
                              <a:solidFill>
                                <a:schemeClr val="tx1"/>
                              </a:solidFill>
                              <a:latin typeface="Times New Roman" panose="02020603050405020304" pitchFamily="18" charset="0"/>
                            </a:defRPr>
                          </a:lvl3pPr>
                          <a:lvl4pPr marL="1600200" indent="-228600" eaLnBrk="0" hangingPunct="0">
                            <a:defRPr sz="2400">
                              <a:solidFill>
                                <a:schemeClr val="tx1"/>
                              </a:solidFill>
                              <a:latin typeface="Times New Roman" panose="02020603050405020304" pitchFamily="18" charset="0"/>
                            </a:defRPr>
                          </a:lvl4pPr>
                          <a:lvl5pPr marL="2057400" indent="-228600" eaLnBrk="0" hangingPunct="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r>
                            <a:rPr lang="en-US" altLang="en-US" sz="1100">
                              <a:solidFill>
                                <a:srgbClr val="000000"/>
                              </a:solidFill>
                              <a:latin typeface="Verdana" panose="020B0604030504040204" pitchFamily="34" charset="0"/>
                            </a:rPr>
                            <a:t>Kari</a:t>
                          </a:r>
                          <a:endParaRPr lang="en-US" altLang="en-US"/>
                        </a:p>
                      </p:txBody>
                    </p:sp>
                    <p:sp>
                      <p:nvSpPr>
                        <p:cNvPr id="29749" name="Rectangle 92">
                          <a:extLst>
                            <a:ext uri="{FF2B5EF4-FFF2-40B4-BE49-F238E27FC236}">
                              <a16:creationId xmlns:a16="http://schemas.microsoft.com/office/drawing/2014/main" id="{9AB2C9EC-E73F-2E27-9D95-9B0E5088544D}"/>
                            </a:ext>
                          </a:extLst>
                        </p:cNvPr>
                        <p:cNvSpPr>
                          <a:spLocks noChangeArrowheads="1"/>
                        </p:cNvSpPr>
                        <p:nvPr/>
                      </p:nvSpPr>
                      <p:spPr bwMode="auto">
                        <a:xfrm>
                          <a:off x="1388" y="164"/>
                          <a:ext cx="1402" cy="164"/>
                        </a:xfrm>
                        <a:prstGeom prst="rect">
                          <a:avLst/>
                        </a:prstGeom>
                        <a:noFill/>
                        <a:ln w="7">
                          <a:solidFill>
                            <a:srgbClr val="A0A0A0"/>
                          </a:solidFill>
                          <a:miter lim="800000"/>
                          <a:headEnd/>
                          <a:tailEnd/>
                        </a:ln>
                        <a:extLst>
                          <a:ext uri="{909E8E84-426E-40DD-AFC4-6F175D3DCCD1}">
                            <a14:hiddenFill xmlns:a14="http://schemas.microsoft.com/office/drawing/2010/main">
                              <a:solidFill>
                                <a:srgbClr val="FFFFFF"/>
                              </a:solidFill>
                            </a14:hiddenFill>
                          </a:ext>
                        </a:extLst>
                      </p:spPr>
                      <p:txBody>
                        <a:bodyPr/>
                        <a:lstStyle>
                          <a:lvl1pPr eaLnBrk="0" hangingPunct="0">
                            <a:defRPr sz="2400">
                              <a:solidFill>
                                <a:schemeClr val="tx1"/>
                              </a:solidFill>
                              <a:latin typeface="Times New Roman" panose="02020603050405020304" pitchFamily="18" charset="0"/>
                            </a:defRPr>
                          </a:lvl1pPr>
                          <a:lvl2pPr marL="742950" indent="-285750" eaLnBrk="0" hangingPunct="0">
                            <a:defRPr sz="2400">
                              <a:solidFill>
                                <a:schemeClr val="tx1"/>
                              </a:solidFill>
                              <a:latin typeface="Times New Roman" panose="02020603050405020304" pitchFamily="18" charset="0"/>
                            </a:defRPr>
                          </a:lvl2pPr>
                          <a:lvl3pPr marL="1143000" indent="-228600" eaLnBrk="0" hangingPunct="0">
                            <a:defRPr sz="2400">
                              <a:solidFill>
                                <a:schemeClr val="tx1"/>
                              </a:solidFill>
                              <a:latin typeface="Times New Roman" panose="02020603050405020304" pitchFamily="18" charset="0"/>
                            </a:defRPr>
                          </a:lvl3pPr>
                          <a:lvl4pPr marL="1600200" indent="-228600" eaLnBrk="0" hangingPunct="0">
                            <a:defRPr sz="2400">
                              <a:solidFill>
                                <a:schemeClr val="tx1"/>
                              </a:solidFill>
                              <a:latin typeface="Times New Roman" panose="02020603050405020304" pitchFamily="18" charset="0"/>
                            </a:defRPr>
                          </a:lvl4pPr>
                          <a:lvl5pPr marL="2057400" indent="-228600" eaLnBrk="0" hangingPunct="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a:p>
                      </p:txBody>
                    </p:sp>
                  </p:grpSp>
                  <p:grpSp>
                    <p:nvGrpSpPr>
                      <p:cNvPr id="29718" name="Group 95">
                        <a:extLst>
                          <a:ext uri="{FF2B5EF4-FFF2-40B4-BE49-F238E27FC236}">
                            <a16:creationId xmlns:a16="http://schemas.microsoft.com/office/drawing/2014/main" id="{0BB1D3E8-3FF3-3542-83EF-329FA0B8630A}"/>
                          </a:ext>
                        </a:extLst>
                      </p:cNvPr>
                      <p:cNvGrpSpPr>
                        <a:grpSpLocks/>
                      </p:cNvGrpSpPr>
                      <p:nvPr/>
                    </p:nvGrpSpPr>
                    <p:grpSpPr bwMode="auto">
                      <a:xfrm>
                        <a:off x="2790" y="164"/>
                        <a:ext cx="1687" cy="164"/>
                        <a:chOff x="2790" y="164"/>
                        <a:chExt cx="1687" cy="164"/>
                      </a:xfrm>
                    </p:grpSpPr>
                    <p:sp>
                      <p:nvSpPr>
                        <p:cNvPr id="29746" name="Rectangle 72">
                          <a:extLst>
                            <a:ext uri="{FF2B5EF4-FFF2-40B4-BE49-F238E27FC236}">
                              <a16:creationId xmlns:a16="http://schemas.microsoft.com/office/drawing/2014/main" id="{0AE3764F-810F-E8E9-F368-4BD46764F0E7}"/>
                            </a:ext>
                          </a:extLst>
                        </p:cNvPr>
                        <p:cNvSpPr>
                          <a:spLocks noChangeArrowheads="1"/>
                        </p:cNvSpPr>
                        <p:nvPr/>
                      </p:nvSpPr>
                      <p:spPr bwMode="auto">
                        <a:xfrm>
                          <a:off x="2790" y="164"/>
                          <a:ext cx="1687" cy="164"/>
                        </a:xfrm>
                        <a:prstGeom prst="rect">
                          <a:avLst/>
                        </a:prstGeom>
                        <a:solidFill>
                          <a:srgbClr val="F1F1F1"/>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Times New Roman" panose="02020603050405020304" pitchFamily="18" charset="0"/>
                            </a:defRPr>
                          </a:lvl1pPr>
                          <a:lvl2pPr marL="742950" indent="-285750" eaLnBrk="0" hangingPunct="0">
                            <a:defRPr sz="2400">
                              <a:solidFill>
                                <a:schemeClr val="tx1"/>
                              </a:solidFill>
                              <a:latin typeface="Times New Roman" panose="02020603050405020304" pitchFamily="18" charset="0"/>
                            </a:defRPr>
                          </a:lvl2pPr>
                          <a:lvl3pPr marL="1143000" indent="-228600" eaLnBrk="0" hangingPunct="0">
                            <a:defRPr sz="2400">
                              <a:solidFill>
                                <a:schemeClr val="tx1"/>
                              </a:solidFill>
                              <a:latin typeface="Times New Roman" panose="02020603050405020304" pitchFamily="18" charset="0"/>
                            </a:defRPr>
                          </a:lvl3pPr>
                          <a:lvl4pPr marL="1600200" indent="-228600" eaLnBrk="0" hangingPunct="0">
                            <a:defRPr sz="2400">
                              <a:solidFill>
                                <a:schemeClr val="tx1"/>
                              </a:solidFill>
                              <a:latin typeface="Times New Roman" panose="02020603050405020304" pitchFamily="18" charset="0"/>
                            </a:defRPr>
                          </a:lvl4pPr>
                          <a:lvl5pPr marL="2057400" indent="-228600" eaLnBrk="0" hangingPunct="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r>
                            <a:rPr lang="en-US" altLang="en-US" sz="1100">
                              <a:solidFill>
                                <a:srgbClr val="000000"/>
                              </a:solidFill>
                              <a:latin typeface="Verdana" panose="020B0604030504040204" pitchFamily="34" charset="0"/>
                            </a:rPr>
                            <a:t>Storgt 20</a:t>
                          </a:r>
                          <a:endParaRPr lang="en-US" altLang="en-US"/>
                        </a:p>
                      </p:txBody>
                    </p:sp>
                    <p:sp>
                      <p:nvSpPr>
                        <p:cNvPr id="29747" name="Rectangle 94">
                          <a:extLst>
                            <a:ext uri="{FF2B5EF4-FFF2-40B4-BE49-F238E27FC236}">
                              <a16:creationId xmlns:a16="http://schemas.microsoft.com/office/drawing/2014/main" id="{4118AC2D-0176-2FCD-EE65-8BEF5E18535D}"/>
                            </a:ext>
                          </a:extLst>
                        </p:cNvPr>
                        <p:cNvSpPr>
                          <a:spLocks noChangeArrowheads="1"/>
                        </p:cNvSpPr>
                        <p:nvPr/>
                      </p:nvSpPr>
                      <p:spPr bwMode="auto">
                        <a:xfrm>
                          <a:off x="2790" y="164"/>
                          <a:ext cx="1687" cy="164"/>
                        </a:xfrm>
                        <a:prstGeom prst="rect">
                          <a:avLst/>
                        </a:prstGeom>
                        <a:noFill/>
                        <a:ln w="7">
                          <a:solidFill>
                            <a:srgbClr val="A0A0A0"/>
                          </a:solidFill>
                          <a:miter lim="800000"/>
                          <a:headEnd/>
                          <a:tailEnd/>
                        </a:ln>
                        <a:extLst>
                          <a:ext uri="{909E8E84-426E-40DD-AFC4-6F175D3DCCD1}">
                            <a14:hiddenFill xmlns:a14="http://schemas.microsoft.com/office/drawing/2010/main">
                              <a:solidFill>
                                <a:srgbClr val="FFFFFF"/>
                              </a:solidFill>
                            </a14:hiddenFill>
                          </a:ext>
                        </a:extLst>
                      </p:spPr>
                      <p:txBody>
                        <a:bodyPr/>
                        <a:lstStyle>
                          <a:lvl1pPr eaLnBrk="0" hangingPunct="0">
                            <a:defRPr sz="2400">
                              <a:solidFill>
                                <a:schemeClr val="tx1"/>
                              </a:solidFill>
                              <a:latin typeface="Times New Roman" panose="02020603050405020304" pitchFamily="18" charset="0"/>
                            </a:defRPr>
                          </a:lvl1pPr>
                          <a:lvl2pPr marL="742950" indent="-285750" eaLnBrk="0" hangingPunct="0">
                            <a:defRPr sz="2400">
                              <a:solidFill>
                                <a:schemeClr val="tx1"/>
                              </a:solidFill>
                              <a:latin typeface="Times New Roman" panose="02020603050405020304" pitchFamily="18" charset="0"/>
                            </a:defRPr>
                          </a:lvl2pPr>
                          <a:lvl3pPr marL="1143000" indent="-228600" eaLnBrk="0" hangingPunct="0">
                            <a:defRPr sz="2400">
                              <a:solidFill>
                                <a:schemeClr val="tx1"/>
                              </a:solidFill>
                              <a:latin typeface="Times New Roman" panose="02020603050405020304" pitchFamily="18" charset="0"/>
                            </a:defRPr>
                          </a:lvl3pPr>
                          <a:lvl4pPr marL="1600200" indent="-228600" eaLnBrk="0" hangingPunct="0">
                            <a:defRPr sz="2400">
                              <a:solidFill>
                                <a:schemeClr val="tx1"/>
                              </a:solidFill>
                              <a:latin typeface="Times New Roman" panose="02020603050405020304" pitchFamily="18" charset="0"/>
                            </a:defRPr>
                          </a:lvl4pPr>
                          <a:lvl5pPr marL="2057400" indent="-228600" eaLnBrk="0" hangingPunct="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a:p>
                      </p:txBody>
                    </p:sp>
                  </p:grpSp>
                  <p:grpSp>
                    <p:nvGrpSpPr>
                      <p:cNvPr id="29719" name="Group 97">
                        <a:extLst>
                          <a:ext uri="{FF2B5EF4-FFF2-40B4-BE49-F238E27FC236}">
                            <a16:creationId xmlns:a16="http://schemas.microsoft.com/office/drawing/2014/main" id="{20CA795B-42EF-37AF-9843-C04EEF6586CA}"/>
                          </a:ext>
                        </a:extLst>
                      </p:cNvPr>
                      <p:cNvGrpSpPr>
                        <a:grpSpLocks/>
                      </p:cNvGrpSpPr>
                      <p:nvPr/>
                    </p:nvGrpSpPr>
                    <p:grpSpPr bwMode="auto">
                      <a:xfrm>
                        <a:off x="4477" y="164"/>
                        <a:ext cx="1280" cy="164"/>
                        <a:chOff x="4477" y="164"/>
                        <a:chExt cx="1280" cy="164"/>
                      </a:xfrm>
                    </p:grpSpPr>
                    <p:sp>
                      <p:nvSpPr>
                        <p:cNvPr id="29744" name="Rectangle 73">
                          <a:extLst>
                            <a:ext uri="{FF2B5EF4-FFF2-40B4-BE49-F238E27FC236}">
                              <a16:creationId xmlns:a16="http://schemas.microsoft.com/office/drawing/2014/main" id="{D5058BCA-1FD0-549D-1264-CD0B84A9DDB4}"/>
                            </a:ext>
                          </a:extLst>
                        </p:cNvPr>
                        <p:cNvSpPr>
                          <a:spLocks noChangeArrowheads="1"/>
                        </p:cNvSpPr>
                        <p:nvPr/>
                      </p:nvSpPr>
                      <p:spPr bwMode="auto">
                        <a:xfrm>
                          <a:off x="4477" y="164"/>
                          <a:ext cx="1280" cy="164"/>
                        </a:xfrm>
                        <a:prstGeom prst="rect">
                          <a:avLst/>
                        </a:prstGeom>
                        <a:solidFill>
                          <a:srgbClr val="F1F1F1"/>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Times New Roman" panose="02020603050405020304" pitchFamily="18" charset="0"/>
                            </a:defRPr>
                          </a:lvl1pPr>
                          <a:lvl2pPr marL="742950" indent="-285750" eaLnBrk="0" hangingPunct="0">
                            <a:defRPr sz="2400">
                              <a:solidFill>
                                <a:schemeClr val="tx1"/>
                              </a:solidFill>
                              <a:latin typeface="Times New Roman" panose="02020603050405020304" pitchFamily="18" charset="0"/>
                            </a:defRPr>
                          </a:lvl2pPr>
                          <a:lvl3pPr marL="1143000" indent="-228600" eaLnBrk="0" hangingPunct="0">
                            <a:defRPr sz="2400">
                              <a:solidFill>
                                <a:schemeClr val="tx1"/>
                              </a:solidFill>
                              <a:latin typeface="Times New Roman" panose="02020603050405020304" pitchFamily="18" charset="0"/>
                            </a:defRPr>
                          </a:lvl3pPr>
                          <a:lvl4pPr marL="1600200" indent="-228600" eaLnBrk="0" hangingPunct="0">
                            <a:defRPr sz="2400">
                              <a:solidFill>
                                <a:schemeClr val="tx1"/>
                              </a:solidFill>
                              <a:latin typeface="Times New Roman" panose="02020603050405020304" pitchFamily="18" charset="0"/>
                            </a:defRPr>
                          </a:lvl4pPr>
                          <a:lvl5pPr marL="2057400" indent="-228600" eaLnBrk="0" hangingPunct="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r>
                            <a:rPr lang="en-US" altLang="en-US" sz="1100">
                              <a:solidFill>
                                <a:srgbClr val="000000"/>
                              </a:solidFill>
                              <a:latin typeface="Verdana" panose="020B0604030504040204" pitchFamily="34" charset="0"/>
                            </a:rPr>
                            <a:t>Stavanger</a:t>
                          </a:r>
                          <a:endParaRPr lang="en-US" altLang="en-US"/>
                        </a:p>
                      </p:txBody>
                    </p:sp>
                    <p:sp>
                      <p:nvSpPr>
                        <p:cNvPr id="29745" name="Rectangle 96">
                          <a:extLst>
                            <a:ext uri="{FF2B5EF4-FFF2-40B4-BE49-F238E27FC236}">
                              <a16:creationId xmlns:a16="http://schemas.microsoft.com/office/drawing/2014/main" id="{7F7C0C4F-0416-6C63-FF6D-E53205C167FF}"/>
                            </a:ext>
                          </a:extLst>
                        </p:cNvPr>
                        <p:cNvSpPr>
                          <a:spLocks noChangeArrowheads="1"/>
                        </p:cNvSpPr>
                        <p:nvPr/>
                      </p:nvSpPr>
                      <p:spPr bwMode="auto">
                        <a:xfrm>
                          <a:off x="4477" y="164"/>
                          <a:ext cx="1280" cy="164"/>
                        </a:xfrm>
                        <a:prstGeom prst="rect">
                          <a:avLst/>
                        </a:prstGeom>
                        <a:noFill/>
                        <a:ln w="7">
                          <a:solidFill>
                            <a:srgbClr val="A0A0A0"/>
                          </a:solidFill>
                          <a:miter lim="800000"/>
                          <a:headEnd/>
                          <a:tailEnd/>
                        </a:ln>
                        <a:extLst>
                          <a:ext uri="{909E8E84-426E-40DD-AFC4-6F175D3DCCD1}">
                            <a14:hiddenFill xmlns:a14="http://schemas.microsoft.com/office/drawing/2010/main">
                              <a:solidFill>
                                <a:srgbClr val="FFFFFF"/>
                              </a:solidFill>
                            </a14:hiddenFill>
                          </a:ext>
                        </a:extLst>
                      </p:spPr>
                      <p:txBody>
                        <a:bodyPr/>
                        <a:lstStyle>
                          <a:lvl1pPr eaLnBrk="0" hangingPunct="0">
                            <a:defRPr sz="2400">
                              <a:solidFill>
                                <a:schemeClr val="tx1"/>
                              </a:solidFill>
                              <a:latin typeface="Times New Roman" panose="02020603050405020304" pitchFamily="18" charset="0"/>
                            </a:defRPr>
                          </a:lvl1pPr>
                          <a:lvl2pPr marL="742950" indent="-285750" eaLnBrk="0" hangingPunct="0">
                            <a:defRPr sz="2400">
                              <a:solidFill>
                                <a:schemeClr val="tx1"/>
                              </a:solidFill>
                              <a:latin typeface="Times New Roman" panose="02020603050405020304" pitchFamily="18" charset="0"/>
                            </a:defRPr>
                          </a:lvl2pPr>
                          <a:lvl3pPr marL="1143000" indent="-228600" eaLnBrk="0" hangingPunct="0">
                            <a:defRPr sz="2400">
                              <a:solidFill>
                                <a:schemeClr val="tx1"/>
                              </a:solidFill>
                              <a:latin typeface="Times New Roman" panose="02020603050405020304" pitchFamily="18" charset="0"/>
                            </a:defRPr>
                          </a:lvl3pPr>
                          <a:lvl4pPr marL="1600200" indent="-228600" eaLnBrk="0" hangingPunct="0">
                            <a:defRPr sz="2400">
                              <a:solidFill>
                                <a:schemeClr val="tx1"/>
                              </a:solidFill>
                              <a:latin typeface="Times New Roman" panose="02020603050405020304" pitchFamily="18" charset="0"/>
                            </a:defRPr>
                          </a:lvl4pPr>
                          <a:lvl5pPr marL="2057400" indent="-228600" eaLnBrk="0" hangingPunct="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a:p>
                      </p:txBody>
                    </p:sp>
                  </p:grpSp>
                  <p:grpSp>
                    <p:nvGrpSpPr>
                      <p:cNvPr id="29720" name="Group 99">
                        <a:extLst>
                          <a:ext uri="{FF2B5EF4-FFF2-40B4-BE49-F238E27FC236}">
                            <a16:creationId xmlns:a16="http://schemas.microsoft.com/office/drawing/2014/main" id="{992348FB-E0AE-B256-0F11-B5903B892FFC}"/>
                          </a:ext>
                        </a:extLst>
                      </p:cNvPr>
                      <p:cNvGrpSpPr>
                        <a:grpSpLocks/>
                      </p:cNvGrpSpPr>
                      <p:nvPr/>
                    </p:nvGrpSpPr>
                    <p:grpSpPr bwMode="auto">
                      <a:xfrm>
                        <a:off x="0" y="328"/>
                        <a:ext cx="1388" cy="164"/>
                        <a:chOff x="0" y="328"/>
                        <a:chExt cx="1388" cy="164"/>
                      </a:xfrm>
                    </p:grpSpPr>
                    <p:sp>
                      <p:nvSpPr>
                        <p:cNvPr id="29742" name="Rectangle 74">
                          <a:extLst>
                            <a:ext uri="{FF2B5EF4-FFF2-40B4-BE49-F238E27FC236}">
                              <a16:creationId xmlns:a16="http://schemas.microsoft.com/office/drawing/2014/main" id="{61F6C290-8439-8A43-7B01-35A4F8D9516A}"/>
                            </a:ext>
                          </a:extLst>
                        </p:cNvPr>
                        <p:cNvSpPr>
                          <a:spLocks noChangeArrowheads="1"/>
                        </p:cNvSpPr>
                        <p:nvPr/>
                      </p:nvSpPr>
                      <p:spPr bwMode="auto">
                        <a:xfrm>
                          <a:off x="0" y="328"/>
                          <a:ext cx="1388" cy="164"/>
                        </a:xfrm>
                        <a:prstGeom prst="rect">
                          <a:avLst/>
                        </a:prstGeom>
                        <a:solidFill>
                          <a:srgbClr val="F1F1F1"/>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Times New Roman" panose="02020603050405020304" pitchFamily="18" charset="0"/>
                            </a:defRPr>
                          </a:lvl1pPr>
                          <a:lvl2pPr marL="742950" indent="-285750" eaLnBrk="0" hangingPunct="0">
                            <a:defRPr sz="2400">
                              <a:solidFill>
                                <a:schemeClr val="tx1"/>
                              </a:solidFill>
                              <a:latin typeface="Times New Roman" panose="02020603050405020304" pitchFamily="18" charset="0"/>
                            </a:defRPr>
                          </a:lvl2pPr>
                          <a:lvl3pPr marL="1143000" indent="-228600" eaLnBrk="0" hangingPunct="0">
                            <a:defRPr sz="2400">
                              <a:solidFill>
                                <a:schemeClr val="tx1"/>
                              </a:solidFill>
                              <a:latin typeface="Times New Roman" panose="02020603050405020304" pitchFamily="18" charset="0"/>
                            </a:defRPr>
                          </a:lvl3pPr>
                          <a:lvl4pPr marL="1600200" indent="-228600" eaLnBrk="0" hangingPunct="0">
                            <a:defRPr sz="2400">
                              <a:solidFill>
                                <a:schemeClr val="tx1"/>
                              </a:solidFill>
                              <a:latin typeface="Times New Roman" panose="02020603050405020304" pitchFamily="18" charset="0"/>
                            </a:defRPr>
                          </a:lvl4pPr>
                          <a:lvl5pPr marL="2057400" indent="-228600" eaLnBrk="0" hangingPunct="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r>
                            <a:rPr lang="en-US" altLang="en-US" sz="1100">
                              <a:solidFill>
                                <a:srgbClr val="000000"/>
                              </a:solidFill>
                              <a:latin typeface="Verdana" panose="020B0604030504040204" pitchFamily="34" charset="0"/>
                            </a:rPr>
                            <a:t>Hetland</a:t>
                          </a:r>
                          <a:endParaRPr lang="en-US" altLang="en-US"/>
                        </a:p>
                      </p:txBody>
                    </p:sp>
                    <p:sp>
                      <p:nvSpPr>
                        <p:cNvPr id="29743" name="Rectangle 98">
                          <a:extLst>
                            <a:ext uri="{FF2B5EF4-FFF2-40B4-BE49-F238E27FC236}">
                              <a16:creationId xmlns:a16="http://schemas.microsoft.com/office/drawing/2014/main" id="{43CB965B-8CF3-B177-9F16-F88654D6549D}"/>
                            </a:ext>
                          </a:extLst>
                        </p:cNvPr>
                        <p:cNvSpPr>
                          <a:spLocks noChangeArrowheads="1"/>
                        </p:cNvSpPr>
                        <p:nvPr/>
                      </p:nvSpPr>
                      <p:spPr bwMode="auto">
                        <a:xfrm>
                          <a:off x="0" y="328"/>
                          <a:ext cx="1388" cy="164"/>
                        </a:xfrm>
                        <a:prstGeom prst="rect">
                          <a:avLst/>
                        </a:prstGeom>
                        <a:noFill/>
                        <a:ln w="7">
                          <a:solidFill>
                            <a:srgbClr val="A0A0A0"/>
                          </a:solidFill>
                          <a:miter lim="800000"/>
                          <a:headEnd/>
                          <a:tailEnd/>
                        </a:ln>
                        <a:extLst>
                          <a:ext uri="{909E8E84-426E-40DD-AFC4-6F175D3DCCD1}">
                            <a14:hiddenFill xmlns:a14="http://schemas.microsoft.com/office/drawing/2010/main">
                              <a:solidFill>
                                <a:srgbClr val="FFFFFF"/>
                              </a:solidFill>
                            </a14:hiddenFill>
                          </a:ext>
                        </a:extLst>
                      </p:spPr>
                      <p:txBody>
                        <a:bodyPr/>
                        <a:lstStyle>
                          <a:lvl1pPr eaLnBrk="0" hangingPunct="0">
                            <a:defRPr sz="2400">
                              <a:solidFill>
                                <a:schemeClr val="tx1"/>
                              </a:solidFill>
                              <a:latin typeface="Times New Roman" panose="02020603050405020304" pitchFamily="18" charset="0"/>
                            </a:defRPr>
                          </a:lvl1pPr>
                          <a:lvl2pPr marL="742950" indent="-285750" eaLnBrk="0" hangingPunct="0">
                            <a:defRPr sz="2400">
                              <a:solidFill>
                                <a:schemeClr val="tx1"/>
                              </a:solidFill>
                              <a:latin typeface="Times New Roman" panose="02020603050405020304" pitchFamily="18" charset="0"/>
                            </a:defRPr>
                          </a:lvl2pPr>
                          <a:lvl3pPr marL="1143000" indent="-228600" eaLnBrk="0" hangingPunct="0">
                            <a:defRPr sz="2400">
                              <a:solidFill>
                                <a:schemeClr val="tx1"/>
                              </a:solidFill>
                              <a:latin typeface="Times New Roman" panose="02020603050405020304" pitchFamily="18" charset="0"/>
                            </a:defRPr>
                          </a:lvl3pPr>
                          <a:lvl4pPr marL="1600200" indent="-228600" eaLnBrk="0" hangingPunct="0">
                            <a:defRPr sz="2400">
                              <a:solidFill>
                                <a:schemeClr val="tx1"/>
                              </a:solidFill>
                              <a:latin typeface="Times New Roman" panose="02020603050405020304" pitchFamily="18" charset="0"/>
                            </a:defRPr>
                          </a:lvl4pPr>
                          <a:lvl5pPr marL="2057400" indent="-228600" eaLnBrk="0" hangingPunct="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a:p>
                      </p:txBody>
                    </p:sp>
                  </p:grpSp>
                  <p:grpSp>
                    <p:nvGrpSpPr>
                      <p:cNvPr id="29721" name="Group 101">
                        <a:extLst>
                          <a:ext uri="{FF2B5EF4-FFF2-40B4-BE49-F238E27FC236}">
                            <a16:creationId xmlns:a16="http://schemas.microsoft.com/office/drawing/2014/main" id="{2B7F819B-11C3-8C9F-B2D4-70DF02C2E49C}"/>
                          </a:ext>
                        </a:extLst>
                      </p:cNvPr>
                      <p:cNvGrpSpPr>
                        <a:grpSpLocks/>
                      </p:cNvGrpSpPr>
                      <p:nvPr/>
                    </p:nvGrpSpPr>
                    <p:grpSpPr bwMode="auto">
                      <a:xfrm>
                        <a:off x="1388" y="328"/>
                        <a:ext cx="1402" cy="164"/>
                        <a:chOff x="1388" y="328"/>
                        <a:chExt cx="1402" cy="164"/>
                      </a:xfrm>
                    </p:grpSpPr>
                    <p:sp>
                      <p:nvSpPr>
                        <p:cNvPr id="29740" name="Rectangle 75">
                          <a:extLst>
                            <a:ext uri="{FF2B5EF4-FFF2-40B4-BE49-F238E27FC236}">
                              <a16:creationId xmlns:a16="http://schemas.microsoft.com/office/drawing/2014/main" id="{1CC6EACB-0DF7-FA36-1DD1-3A49CF94E090}"/>
                            </a:ext>
                          </a:extLst>
                        </p:cNvPr>
                        <p:cNvSpPr>
                          <a:spLocks noChangeArrowheads="1"/>
                        </p:cNvSpPr>
                        <p:nvPr/>
                      </p:nvSpPr>
                      <p:spPr bwMode="auto">
                        <a:xfrm>
                          <a:off x="1388" y="328"/>
                          <a:ext cx="1402" cy="164"/>
                        </a:xfrm>
                        <a:prstGeom prst="rect">
                          <a:avLst/>
                        </a:prstGeom>
                        <a:solidFill>
                          <a:srgbClr val="F1F1F1"/>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Times New Roman" panose="02020603050405020304" pitchFamily="18" charset="0"/>
                            </a:defRPr>
                          </a:lvl1pPr>
                          <a:lvl2pPr marL="742950" indent="-285750" eaLnBrk="0" hangingPunct="0">
                            <a:defRPr sz="2400">
                              <a:solidFill>
                                <a:schemeClr val="tx1"/>
                              </a:solidFill>
                              <a:latin typeface="Times New Roman" panose="02020603050405020304" pitchFamily="18" charset="0"/>
                            </a:defRPr>
                          </a:lvl2pPr>
                          <a:lvl3pPr marL="1143000" indent="-228600" eaLnBrk="0" hangingPunct="0">
                            <a:defRPr sz="2400">
                              <a:solidFill>
                                <a:schemeClr val="tx1"/>
                              </a:solidFill>
                              <a:latin typeface="Times New Roman" panose="02020603050405020304" pitchFamily="18" charset="0"/>
                            </a:defRPr>
                          </a:lvl3pPr>
                          <a:lvl4pPr marL="1600200" indent="-228600" eaLnBrk="0" hangingPunct="0">
                            <a:defRPr sz="2400">
                              <a:solidFill>
                                <a:schemeClr val="tx1"/>
                              </a:solidFill>
                              <a:latin typeface="Times New Roman" panose="02020603050405020304" pitchFamily="18" charset="0"/>
                            </a:defRPr>
                          </a:lvl4pPr>
                          <a:lvl5pPr marL="2057400" indent="-228600" eaLnBrk="0" hangingPunct="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r>
                            <a:rPr lang="en-US" altLang="en-US" sz="1100">
                              <a:solidFill>
                                <a:srgbClr val="000000"/>
                              </a:solidFill>
                              <a:latin typeface="Verdana" panose="020B0604030504040204" pitchFamily="34" charset="0"/>
                            </a:rPr>
                            <a:t>Camilla</a:t>
                          </a:r>
                          <a:endParaRPr lang="en-US" altLang="en-US"/>
                        </a:p>
                      </p:txBody>
                    </p:sp>
                    <p:sp>
                      <p:nvSpPr>
                        <p:cNvPr id="29741" name="Rectangle 100">
                          <a:extLst>
                            <a:ext uri="{FF2B5EF4-FFF2-40B4-BE49-F238E27FC236}">
                              <a16:creationId xmlns:a16="http://schemas.microsoft.com/office/drawing/2014/main" id="{409B7C3B-2092-DF7F-E8CD-D0A5410AF130}"/>
                            </a:ext>
                          </a:extLst>
                        </p:cNvPr>
                        <p:cNvSpPr>
                          <a:spLocks noChangeArrowheads="1"/>
                        </p:cNvSpPr>
                        <p:nvPr/>
                      </p:nvSpPr>
                      <p:spPr bwMode="auto">
                        <a:xfrm>
                          <a:off x="1388" y="328"/>
                          <a:ext cx="1402" cy="164"/>
                        </a:xfrm>
                        <a:prstGeom prst="rect">
                          <a:avLst/>
                        </a:prstGeom>
                        <a:noFill/>
                        <a:ln w="7">
                          <a:solidFill>
                            <a:srgbClr val="A0A0A0"/>
                          </a:solidFill>
                          <a:miter lim="800000"/>
                          <a:headEnd/>
                          <a:tailEnd/>
                        </a:ln>
                        <a:extLst>
                          <a:ext uri="{909E8E84-426E-40DD-AFC4-6F175D3DCCD1}">
                            <a14:hiddenFill xmlns:a14="http://schemas.microsoft.com/office/drawing/2010/main">
                              <a:solidFill>
                                <a:srgbClr val="FFFFFF"/>
                              </a:solidFill>
                            </a14:hiddenFill>
                          </a:ext>
                        </a:extLst>
                      </p:spPr>
                      <p:txBody>
                        <a:bodyPr/>
                        <a:lstStyle>
                          <a:lvl1pPr eaLnBrk="0" hangingPunct="0">
                            <a:defRPr sz="2400">
                              <a:solidFill>
                                <a:schemeClr val="tx1"/>
                              </a:solidFill>
                              <a:latin typeface="Times New Roman" panose="02020603050405020304" pitchFamily="18" charset="0"/>
                            </a:defRPr>
                          </a:lvl1pPr>
                          <a:lvl2pPr marL="742950" indent="-285750" eaLnBrk="0" hangingPunct="0">
                            <a:defRPr sz="2400">
                              <a:solidFill>
                                <a:schemeClr val="tx1"/>
                              </a:solidFill>
                              <a:latin typeface="Times New Roman" panose="02020603050405020304" pitchFamily="18" charset="0"/>
                            </a:defRPr>
                          </a:lvl2pPr>
                          <a:lvl3pPr marL="1143000" indent="-228600" eaLnBrk="0" hangingPunct="0">
                            <a:defRPr sz="2400">
                              <a:solidFill>
                                <a:schemeClr val="tx1"/>
                              </a:solidFill>
                              <a:latin typeface="Times New Roman" panose="02020603050405020304" pitchFamily="18" charset="0"/>
                            </a:defRPr>
                          </a:lvl3pPr>
                          <a:lvl4pPr marL="1600200" indent="-228600" eaLnBrk="0" hangingPunct="0">
                            <a:defRPr sz="2400">
                              <a:solidFill>
                                <a:schemeClr val="tx1"/>
                              </a:solidFill>
                              <a:latin typeface="Times New Roman" panose="02020603050405020304" pitchFamily="18" charset="0"/>
                            </a:defRPr>
                          </a:lvl4pPr>
                          <a:lvl5pPr marL="2057400" indent="-228600" eaLnBrk="0" hangingPunct="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a:p>
                      </p:txBody>
                    </p:sp>
                  </p:grpSp>
                  <p:grpSp>
                    <p:nvGrpSpPr>
                      <p:cNvPr id="29722" name="Group 103">
                        <a:extLst>
                          <a:ext uri="{FF2B5EF4-FFF2-40B4-BE49-F238E27FC236}">
                            <a16:creationId xmlns:a16="http://schemas.microsoft.com/office/drawing/2014/main" id="{31CD2971-3BBB-D8C7-0BC7-C79CD705CC6C}"/>
                          </a:ext>
                        </a:extLst>
                      </p:cNvPr>
                      <p:cNvGrpSpPr>
                        <a:grpSpLocks/>
                      </p:cNvGrpSpPr>
                      <p:nvPr/>
                    </p:nvGrpSpPr>
                    <p:grpSpPr bwMode="auto">
                      <a:xfrm>
                        <a:off x="2790" y="328"/>
                        <a:ext cx="1687" cy="164"/>
                        <a:chOff x="2790" y="328"/>
                        <a:chExt cx="1687" cy="164"/>
                      </a:xfrm>
                    </p:grpSpPr>
                    <p:sp>
                      <p:nvSpPr>
                        <p:cNvPr id="29738" name="Rectangle 76">
                          <a:extLst>
                            <a:ext uri="{FF2B5EF4-FFF2-40B4-BE49-F238E27FC236}">
                              <a16:creationId xmlns:a16="http://schemas.microsoft.com/office/drawing/2014/main" id="{5BB87DE4-5328-390E-8B4E-6B5CB56D50A8}"/>
                            </a:ext>
                          </a:extLst>
                        </p:cNvPr>
                        <p:cNvSpPr>
                          <a:spLocks noChangeArrowheads="1"/>
                        </p:cNvSpPr>
                        <p:nvPr/>
                      </p:nvSpPr>
                      <p:spPr bwMode="auto">
                        <a:xfrm>
                          <a:off x="2790" y="328"/>
                          <a:ext cx="1687" cy="164"/>
                        </a:xfrm>
                        <a:prstGeom prst="rect">
                          <a:avLst/>
                        </a:prstGeom>
                        <a:solidFill>
                          <a:srgbClr val="F1F1F1"/>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Times New Roman" panose="02020603050405020304" pitchFamily="18" charset="0"/>
                            </a:defRPr>
                          </a:lvl1pPr>
                          <a:lvl2pPr marL="742950" indent="-285750" eaLnBrk="0" hangingPunct="0">
                            <a:defRPr sz="2400">
                              <a:solidFill>
                                <a:schemeClr val="tx1"/>
                              </a:solidFill>
                              <a:latin typeface="Times New Roman" panose="02020603050405020304" pitchFamily="18" charset="0"/>
                            </a:defRPr>
                          </a:lvl2pPr>
                          <a:lvl3pPr marL="1143000" indent="-228600" eaLnBrk="0" hangingPunct="0">
                            <a:defRPr sz="2400">
                              <a:solidFill>
                                <a:schemeClr val="tx1"/>
                              </a:solidFill>
                              <a:latin typeface="Times New Roman" panose="02020603050405020304" pitchFamily="18" charset="0"/>
                            </a:defRPr>
                          </a:lvl3pPr>
                          <a:lvl4pPr marL="1600200" indent="-228600" eaLnBrk="0" hangingPunct="0">
                            <a:defRPr sz="2400">
                              <a:solidFill>
                                <a:schemeClr val="tx1"/>
                              </a:solidFill>
                              <a:latin typeface="Times New Roman" panose="02020603050405020304" pitchFamily="18" charset="0"/>
                            </a:defRPr>
                          </a:lvl4pPr>
                          <a:lvl5pPr marL="2057400" indent="-228600" eaLnBrk="0" hangingPunct="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r>
                            <a:rPr lang="en-US" altLang="en-US" sz="1100">
                              <a:solidFill>
                                <a:srgbClr val="000000"/>
                              </a:solidFill>
                              <a:latin typeface="Verdana" panose="020B0604030504040204" pitchFamily="34" charset="0"/>
                            </a:rPr>
                            <a:t>Hagabakka 24</a:t>
                          </a:r>
                          <a:endParaRPr lang="en-US" altLang="en-US"/>
                        </a:p>
                      </p:txBody>
                    </p:sp>
                    <p:sp>
                      <p:nvSpPr>
                        <p:cNvPr id="29739" name="Rectangle 102">
                          <a:extLst>
                            <a:ext uri="{FF2B5EF4-FFF2-40B4-BE49-F238E27FC236}">
                              <a16:creationId xmlns:a16="http://schemas.microsoft.com/office/drawing/2014/main" id="{08864E08-1AF6-D0EC-0F95-34494F8C9DF4}"/>
                            </a:ext>
                          </a:extLst>
                        </p:cNvPr>
                        <p:cNvSpPr>
                          <a:spLocks noChangeArrowheads="1"/>
                        </p:cNvSpPr>
                        <p:nvPr/>
                      </p:nvSpPr>
                      <p:spPr bwMode="auto">
                        <a:xfrm>
                          <a:off x="2790" y="328"/>
                          <a:ext cx="1687" cy="164"/>
                        </a:xfrm>
                        <a:prstGeom prst="rect">
                          <a:avLst/>
                        </a:prstGeom>
                        <a:noFill/>
                        <a:ln w="7">
                          <a:solidFill>
                            <a:srgbClr val="A0A0A0"/>
                          </a:solidFill>
                          <a:miter lim="800000"/>
                          <a:headEnd/>
                          <a:tailEnd/>
                        </a:ln>
                        <a:extLst>
                          <a:ext uri="{909E8E84-426E-40DD-AFC4-6F175D3DCCD1}">
                            <a14:hiddenFill xmlns:a14="http://schemas.microsoft.com/office/drawing/2010/main">
                              <a:solidFill>
                                <a:srgbClr val="FFFFFF"/>
                              </a:solidFill>
                            </a14:hiddenFill>
                          </a:ext>
                        </a:extLst>
                      </p:spPr>
                      <p:txBody>
                        <a:bodyPr/>
                        <a:lstStyle>
                          <a:lvl1pPr eaLnBrk="0" hangingPunct="0">
                            <a:defRPr sz="2400">
                              <a:solidFill>
                                <a:schemeClr val="tx1"/>
                              </a:solidFill>
                              <a:latin typeface="Times New Roman" panose="02020603050405020304" pitchFamily="18" charset="0"/>
                            </a:defRPr>
                          </a:lvl1pPr>
                          <a:lvl2pPr marL="742950" indent="-285750" eaLnBrk="0" hangingPunct="0">
                            <a:defRPr sz="2400">
                              <a:solidFill>
                                <a:schemeClr val="tx1"/>
                              </a:solidFill>
                              <a:latin typeface="Times New Roman" panose="02020603050405020304" pitchFamily="18" charset="0"/>
                            </a:defRPr>
                          </a:lvl2pPr>
                          <a:lvl3pPr marL="1143000" indent="-228600" eaLnBrk="0" hangingPunct="0">
                            <a:defRPr sz="2400">
                              <a:solidFill>
                                <a:schemeClr val="tx1"/>
                              </a:solidFill>
                              <a:latin typeface="Times New Roman" panose="02020603050405020304" pitchFamily="18" charset="0"/>
                            </a:defRPr>
                          </a:lvl3pPr>
                          <a:lvl4pPr marL="1600200" indent="-228600" eaLnBrk="0" hangingPunct="0">
                            <a:defRPr sz="2400">
                              <a:solidFill>
                                <a:schemeClr val="tx1"/>
                              </a:solidFill>
                              <a:latin typeface="Times New Roman" panose="02020603050405020304" pitchFamily="18" charset="0"/>
                            </a:defRPr>
                          </a:lvl4pPr>
                          <a:lvl5pPr marL="2057400" indent="-228600" eaLnBrk="0" hangingPunct="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a:p>
                      </p:txBody>
                    </p:sp>
                  </p:grpSp>
                  <p:grpSp>
                    <p:nvGrpSpPr>
                      <p:cNvPr id="29723" name="Group 105">
                        <a:extLst>
                          <a:ext uri="{FF2B5EF4-FFF2-40B4-BE49-F238E27FC236}">
                            <a16:creationId xmlns:a16="http://schemas.microsoft.com/office/drawing/2014/main" id="{9A1E9FF3-40FD-444F-0FE8-7BF58EEBC625}"/>
                          </a:ext>
                        </a:extLst>
                      </p:cNvPr>
                      <p:cNvGrpSpPr>
                        <a:grpSpLocks/>
                      </p:cNvGrpSpPr>
                      <p:nvPr/>
                    </p:nvGrpSpPr>
                    <p:grpSpPr bwMode="auto">
                      <a:xfrm>
                        <a:off x="4477" y="328"/>
                        <a:ext cx="1280" cy="164"/>
                        <a:chOff x="4477" y="328"/>
                        <a:chExt cx="1280" cy="164"/>
                      </a:xfrm>
                    </p:grpSpPr>
                    <p:sp>
                      <p:nvSpPr>
                        <p:cNvPr id="29736" name="Rectangle 77">
                          <a:extLst>
                            <a:ext uri="{FF2B5EF4-FFF2-40B4-BE49-F238E27FC236}">
                              <a16:creationId xmlns:a16="http://schemas.microsoft.com/office/drawing/2014/main" id="{6D26EEC8-5F19-F820-CC72-A3073CE4A844}"/>
                            </a:ext>
                          </a:extLst>
                        </p:cNvPr>
                        <p:cNvSpPr>
                          <a:spLocks noChangeArrowheads="1"/>
                        </p:cNvSpPr>
                        <p:nvPr/>
                      </p:nvSpPr>
                      <p:spPr bwMode="auto">
                        <a:xfrm>
                          <a:off x="4477" y="328"/>
                          <a:ext cx="1280" cy="164"/>
                        </a:xfrm>
                        <a:prstGeom prst="rect">
                          <a:avLst/>
                        </a:prstGeom>
                        <a:solidFill>
                          <a:srgbClr val="F1F1F1"/>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Times New Roman" panose="02020603050405020304" pitchFamily="18" charset="0"/>
                            </a:defRPr>
                          </a:lvl1pPr>
                          <a:lvl2pPr marL="742950" indent="-285750" eaLnBrk="0" hangingPunct="0">
                            <a:defRPr sz="2400">
                              <a:solidFill>
                                <a:schemeClr val="tx1"/>
                              </a:solidFill>
                              <a:latin typeface="Times New Roman" panose="02020603050405020304" pitchFamily="18" charset="0"/>
                            </a:defRPr>
                          </a:lvl2pPr>
                          <a:lvl3pPr marL="1143000" indent="-228600" eaLnBrk="0" hangingPunct="0">
                            <a:defRPr sz="2400">
                              <a:solidFill>
                                <a:schemeClr val="tx1"/>
                              </a:solidFill>
                              <a:latin typeface="Times New Roman" panose="02020603050405020304" pitchFamily="18" charset="0"/>
                            </a:defRPr>
                          </a:lvl3pPr>
                          <a:lvl4pPr marL="1600200" indent="-228600" eaLnBrk="0" hangingPunct="0">
                            <a:defRPr sz="2400">
                              <a:solidFill>
                                <a:schemeClr val="tx1"/>
                              </a:solidFill>
                              <a:latin typeface="Times New Roman" panose="02020603050405020304" pitchFamily="18" charset="0"/>
                            </a:defRPr>
                          </a:lvl4pPr>
                          <a:lvl5pPr marL="2057400" indent="-228600" eaLnBrk="0" hangingPunct="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r>
                            <a:rPr lang="en-US" altLang="en-US" sz="1100">
                              <a:solidFill>
                                <a:srgbClr val="000000"/>
                              </a:solidFill>
                              <a:latin typeface="Verdana" panose="020B0604030504040204" pitchFamily="34" charset="0"/>
                            </a:rPr>
                            <a:t>Sandnes</a:t>
                          </a:r>
                          <a:endParaRPr lang="en-US" altLang="en-US"/>
                        </a:p>
                      </p:txBody>
                    </p:sp>
                    <p:sp>
                      <p:nvSpPr>
                        <p:cNvPr id="29737" name="Rectangle 104">
                          <a:extLst>
                            <a:ext uri="{FF2B5EF4-FFF2-40B4-BE49-F238E27FC236}">
                              <a16:creationId xmlns:a16="http://schemas.microsoft.com/office/drawing/2014/main" id="{4D50F456-0C69-CAFB-1052-1F284BFFE44B}"/>
                            </a:ext>
                          </a:extLst>
                        </p:cNvPr>
                        <p:cNvSpPr>
                          <a:spLocks noChangeArrowheads="1"/>
                        </p:cNvSpPr>
                        <p:nvPr/>
                      </p:nvSpPr>
                      <p:spPr bwMode="auto">
                        <a:xfrm>
                          <a:off x="4477" y="328"/>
                          <a:ext cx="1280" cy="164"/>
                        </a:xfrm>
                        <a:prstGeom prst="rect">
                          <a:avLst/>
                        </a:prstGeom>
                        <a:noFill/>
                        <a:ln w="7">
                          <a:solidFill>
                            <a:srgbClr val="A0A0A0"/>
                          </a:solidFill>
                          <a:miter lim="800000"/>
                          <a:headEnd/>
                          <a:tailEnd/>
                        </a:ln>
                        <a:extLst>
                          <a:ext uri="{909E8E84-426E-40DD-AFC4-6F175D3DCCD1}">
                            <a14:hiddenFill xmlns:a14="http://schemas.microsoft.com/office/drawing/2010/main">
                              <a:solidFill>
                                <a:srgbClr val="FFFFFF"/>
                              </a:solidFill>
                            </a14:hiddenFill>
                          </a:ext>
                        </a:extLst>
                      </p:spPr>
                      <p:txBody>
                        <a:bodyPr/>
                        <a:lstStyle>
                          <a:lvl1pPr eaLnBrk="0" hangingPunct="0">
                            <a:defRPr sz="2400">
                              <a:solidFill>
                                <a:schemeClr val="tx1"/>
                              </a:solidFill>
                              <a:latin typeface="Times New Roman" panose="02020603050405020304" pitchFamily="18" charset="0"/>
                            </a:defRPr>
                          </a:lvl1pPr>
                          <a:lvl2pPr marL="742950" indent="-285750" eaLnBrk="0" hangingPunct="0">
                            <a:defRPr sz="2400">
                              <a:solidFill>
                                <a:schemeClr val="tx1"/>
                              </a:solidFill>
                              <a:latin typeface="Times New Roman" panose="02020603050405020304" pitchFamily="18" charset="0"/>
                            </a:defRPr>
                          </a:lvl2pPr>
                          <a:lvl3pPr marL="1143000" indent="-228600" eaLnBrk="0" hangingPunct="0">
                            <a:defRPr sz="2400">
                              <a:solidFill>
                                <a:schemeClr val="tx1"/>
                              </a:solidFill>
                              <a:latin typeface="Times New Roman" panose="02020603050405020304" pitchFamily="18" charset="0"/>
                            </a:defRPr>
                          </a:lvl3pPr>
                          <a:lvl4pPr marL="1600200" indent="-228600" eaLnBrk="0" hangingPunct="0">
                            <a:defRPr sz="2400">
                              <a:solidFill>
                                <a:schemeClr val="tx1"/>
                              </a:solidFill>
                              <a:latin typeface="Times New Roman" panose="02020603050405020304" pitchFamily="18" charset="0"/>
                            </a:defRPr>
                          </a:lvl4pPr>
                          <a:lvl5pPr marL="2057400" indent="-228600" eaLnBrk="0" hangingPunct="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a:p>
                      </p:txBody>
                    </p:sp>
                  </p:grpSp>
                  <p:grpSp>
                    <p:nvGrpSpPr>
                      <p:cNvPr id="29724" name="Group 107">
                        <a:extLst>
                          <a:ext uri="{FF2B5EF4-FFF2-40B4-BE49-F238E27FC236}">
                            <a16:creationId xmlns:a16="http://schemas.microsoft.com/office/drawing/2014/main" id="{77CEAEFB-D6C6-8E04-CEE9-5DEBCC471FB8}"/>
                          </a:ext>
                        </a:extLst>
                      </p:cNvPr>
                      <p:cNvGrpSpPr>
                        <a:grpSpLocks/>
                      </p:cNvGrpSpPr>
                      <p:nvPr/>
                    </p:nvGrpSpPr>
                    <p:grpSpPr bwMode="auto">
                      <a:xfrm>
                        <a:off x="0" y="492"/>
                        <a:ext cx="1388" cy="164"/>
                        <a:chOff x="0" y="492"/>
                        <a:chExt cx="1388" cy="164"/>
                      </a:xfrm>
                    </p:grpSpPr>
                    <p:sp>
                      <p:nvSpPr>
                        <p:cNvPr id="29734" name="Rectangle 78">
                          <a:extLst>
                            <a:ext uri="{FF2B5EF4-FFF2-40B4-BE49-F238E27FC236}">
                              <a16:creationId xmlns:a16="http://schemas.microsoft.com/office/drawing/2014/main" id="{95D295E7-BF1E-AC55-4C57-D9143B56656C}"/>
                            </a:ext>
                          </a:extLst>
                        </p:cNvPr>
                        <p:cNvSpPr>
                          <a:spLocks noChangeArrowheads="1"/>
                        </p:cNvSpPr>
                        <p:nvPr/>
                      </p:nvSpPr>
                      <p:spPr bwMode="auto">
                        <a:xfrm>
                          <a:off x="0" y="492"/>
                          <a:ext cx="1388" cy="164"/>
                        </a:xfrm>
                        <a:prstGeom prst="rect">
                          <a:avLst/>
                        </a:prstGeom>
                        <a:solidFill>
                          <a:srgbClr val="F1F1F1"/>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Times New Roman" panose="02020603050405020304" pitchFamily="18" charset="0"/>
                            </a:defRPr>
                          </a:lvl1pPr>
                          <a:lvl2pPr marL="742950" indent="-285750" eaLnBrk="0" hangingPunct="0">
                            <a:defRPr sz="2400">
                              <a:solidFill>
                                <a:schemeClr val="tx1"/>
                              </a:solidFill>
                              <a:latin typeface="Times New Roman" panose="02020603050405020304" pitchFamily="18" charset="0"/>
                            </a:defRPr>
                          </a:lvl2pPr>
                          <a:lvl3pPr marL="1143000" indent="-228600" eaLnBrk="0" hangingPunct="0">
                            <a:defRPr sz="2400">
                              <a:solidFill>
                                <a:schemeClr val="tx1"/>
                              </a:solidFill>
                              <a:latin typeface="Times New Roman" panose="02020603050405020304" pitchFamily="18" charset="0"/>
                            </a:defRPr>
                          </a:lvl3pPr>
                          <a:lvl4pPr marL="1600200" indent="-228600" eaLnBrk="0" hangingPunct="0">
                            <a:defRPr sz="2400">
                              <a:solidFill>
                                <a:schemeClr val="tx1"/>
                              </a:solidFill>
                              <a:latin typeface="Times New Roman" panose="02020603050405020304" pitchFamily="18" charset="0"/>
                            </a:defRPr>
                          </a:lvl4pPr>
                          <a:lvl5pPr marL="2057400" indent="-228600" eaLnBrk="0" hangingPunct="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r>
                            <a:rPr lang="en-US" altLang="en-US" sz="1100">
                              <a:solidFill>
                                <a:srgbClr val="000000"/>
                              </a:solidFill>
                              <a:latin typeface="Verdana" panose="020B0604030504040204" pitchFamily="34" charset="0"/>
                            </a:rPr>
                            <a:t>Rasmussen</a:t>
                          </a:r>
                          <a:endParaRPr lang="en-US" altLang="en-US"/>
                        </a:p>
                      </p:txBody>
                    </p:sp>
                    <p:sp>
                      <p:nvSpPr>
                        <p:cNvPr id="29735" name="Rectangle 106">
                          <a:extLst>
                            <a:ext uri="{FF2B5EF4-FFF2-40B4-BE49-F238E27FC236}">
                              <a16:creationId xmlns:a16="http://schemas.microsoft.com/office/drawing/2014/main" id="{7DE6D980-2DAB-79AD-6408-E6BB24FF3AA7}"/>
                            </a:ext>
                          </a:extLst>
                        </p:cNvPr>
                        <p:cNvSpPr>
                          <a:spLocks noChangeArrowheads="1"/>
                        </p:cNvSpPr>
                        <p:nvPr/>
                      </p:nvSpPr>
                      <p:spPr bwMode="auto">
                        <a:xfrm>
                          <a:off x="0" y="492"/>
                          <a:ext cx="1388" cy="164"/>
                        </a:xfrm>
                        <a:prstGeom prst="rect">
                          <a:avLst/>
                        </a:prstGeom>
                        <a:noFill/>
                        <a:ln w="7">
                          <a:solidFill>
                            <a:srgbClr val="A0A0A0"/>
                          </a:solidFill>
                          <a:miter lim="800000"/>
                          <a:headEnd/>
                          <a:tailEnd/>
                        </a:ln>
                        <a:extLst>
                          <a:ext uri="{909E8E84-426E-40DD-AFC4-6F175D3DCCD1}">
                            <a14:hiddenFill xmlns:a14="http://schemas.microsoft.com/office/drawing/2010/main">
                              <a:solidFill>
                                <a:srgbClr val="FFFFFF"/>
                              </a:solidFill>
                            </a14:hiddenFill>
                          </a:ext>
                        </a:extLst>
                      </p:spPr>
                      <p:txBody>
                        <a:bodyPr/>
                        <a:lstStyle>
                          <a:lvl1pPr eaLnBrk="0" hangingPunct="0">
                            <a:defRPr sz="2400">
                              <a:solidFill>
                                <a:schemeClr val="tx1"/>
                              </a:solidFill>
                              <a:latin typeface="Times New Roman" panose="02020603050405020304" pitchFamily="18" charset="0"/>
                            </a:defRPr>
                          </a:lvl1pPr>
                          <a:lvl2pPr marL="742950" indent="-285750" eaLnBrk="0" hangingPunct="0">
                            <a:defRPr sz="2400">
                              <a:solidFill>
                                <a:schemeClr val="tx1"/>
                              </a:solidFill>
                              <a:latin typeface="Times New Roman" panose="02020603050405020304" pitchFamily="18" charset="0"/>
                            </a:defRPr>
                          </a:lvl2pPr>
                          <a:lvl3pPr marL="1143000" indent="-228600" eaLnBrk="0" hangingPunct="0">
                            <a:defRPr sz="2400">
                              <a:solidFill>
                                <a:schemeClr val="tx1"/>
                              </a:solidFill>
                              <a:latin typeface="Times New Roman" panose="02020603050405020304" pitchFamily="18" charset="0"/>
                            </a:defRPr>
                          </a:lvl3pPr>
                          <a:lvl4pPr marL="1600200" indent="-228600" eaLnBrk="0" hangingPunct="0">
                            <a:defRPr sz="2400">
                              <a:solidFill>
                                <a:schemeClr val="tx1"/>
                              </a:solidFill>
                              <a:latin typeface="Times New Roman" panose="02020603050405020304" pitchFamily="18" charset="0"/>
                            </a:defRPr>
                          </a:lvl4pPr>
                          <a:lvl5pPr marL="2057400" indent="-228600" eaLnBrk="0" hangingPunct="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a:p>
                      </p:txBody>
                    </p:sp>
                  </p:grpSp>
                  <p:grpSp>
                    <p:nvGrpSpPr>
                      <p:cNvPr id="29725" name="Group 109">
                        <a:extLst>
                          <a:ext uri="{FF2B5EF4-FFF2-40B4-BE49-F238E27FC236}">
                            <a16:creationId xmlns:a16="http://schemas.microsoft.com/office/drawing/2014/main" id="{E2E6962E-55AA-8443-2057-5D19AA571A6F}"/>
                          </a:ext>
                        </a:extLst>
                      </p:cNvPr>
                      <p:cNvGrpSpPr>
                        <a:grpSpLocks/>
                      </p:cNvGrpSpPr>
                      <p:nvPr/>
                    </p:nvGrpSpPr>
                    <p:grpSpPr bwMode="auto">
                      <a:xfrm>
                        <a:off x="1388" y="492"/>
                        <a:ext cx="1402" cy="233"/>
                        <a:chOff x="1388" y="492"/>
                        <a:chExt cx="1402" cy="233"/>
                      </a:xfrm>
                    </p:grpSpPr>
                    <p:sp>
                      <p:nvSpPr>
                        <p:cNvPr id="29732" name="Rectangle 79">
                          <a:extLst>
                            <a:ext uri="{FF2B5EF4-FFF2-40B4-BE49-F238E27FC236}">
                              <a16:creationId xmlns:a16="http://schemas.microsoft.com/office/drawing/2014/main" id="{C2CE2439-84A7-5DFA-212B-76EF406757E6}"/>
                            </a:ext>
                          </a:extLst>
                        </p:cNvPr>
                        <p:cNvSpPr>
                          <a:spLocks noChangeArrowheads="1" noTextEdit="1"/>
                        </p:cNvSpPr>
                        <p:nvPr/>
                      </p:nvSpPr>
                      <p:spPr bwMode="auto">
                        <a:xfrm>
                          <a:off x="1388" y="492"/>
                          <a:ext cx="1402" cy="233"/>
                        </a:xfrm>
                        <a:prstGeom prst="rect">
                          <a:avLst/>
                        </a:prstGeom>
                        <a:solidFill>
                          <a:srgbClr val="F1F1F1"/>
                        </a:solidFill>
                        <a:ln>
                          <a:noFill/>
                        </a:ln>
                        <a:extLst>
                          <a:ext uri="{91240B29-F687-4F45-9708-019B960494DF}">
                            <a14:hiddenLine xmlns:a14="http://schemas.microsoft.com/office/drawing/2010/main" w="9525">
                              <a:solidFill>
                                <a:srgbClr val="000000"/>
                              </a:solidFill>
                              <a:miter lim="800000"/>
                              <a:headEnd/>
                              <a:tailEnd/>
                            </a14:hiddenLine>
                          </a:ext>
                        </a:extLst>
                      </p:spPr>
                      <p:txBody>
                        <a:bodyPr>
                          <a:spAutoFit/>
                        </a:bodyPr>
                        <a:lstStyle/>
                        <a:p>
                          <a:endParaRPr lang="en-GB"/>
                        </a:p>
                      </p:txBody>
                    </p:sp>
                    <p:sp>
                      <p:nvSpPr>
                        <p:cNvPr id="29733" name="Rectangle 108">
                          <a:extLst>
                            <a:ext uri="{FF2B5EF4-FFF2-40B4-BE49-F238E27FC236}">
                              <a16:creationId xmlns:a16="http://schemas.microsoft.com/office/drawing/2014/main" id="{DE917409-E859-20C9-EF69-6EF857761098}"/>
                            </a:ext>
                          </a:extLst>
                        </p:cNvPr>
                        <p:cNvSpPr>
                          <a:spLocks noChangeArrowheads="1"/>
                        </p:cNvSpPr>
                        <p:nvPr/>
                      </p:nvSpPr>
                      <p:spPr bwMode="auto">
                        <a:xfrm>
                          <a:off x="1388" y="492"/>
                          <a:ext cx="1402" cy="164"/>
                        </a:xfrm>
                        <a:prstGeom prst="rect">
                          <a:avLst/>
                        </a:prstGeom>
                        <a:noFill/>
                        <a:ln w="7">
                          <a:solidFill>
                            <a:srgbClr val="A0A0A0"/>
                          </a:solidFill>
                          <a:miter lim="800000"/>
                          <a:headEnd/>
                          <a:tailEnd/>
                        </a:ln>
                        <a:extLst>
                          <a:ext uri="{909E8E84-426E-40DD-AFC4-6F175D3DCCD1}">
                            <a14:hiddenFill xmlns:a14="http://schemas.microsoft.com/office/drawing/2010/main">
                              <a:solidFill>
                                <a:srgbClr val="FFFFFF"/>
                              </a:solidFill>
                            </a14:hiddenFill>
                          </a:ext>
                        </a:extLst>
                      </p:spPr>
                      <p:txBody>
                        <a:bodyPr/>
                        <a:lstStyle>
                          <a:lvl1pPr eaLnBrk="0" hangingPunct="0">
                            <a:defRPr sz="2400">
                              <a:solidFill>
                                <a:schemeClr val="tx1"/>
                              </a:solidFill>
                              <a:latin typeface="Times New Roman" panose="02020603050405020304" pitchFamily="18" charset="0"/>
                            </a:defRPr>
                          </a:lvl1pPr>
                          <a:lvl2pPr marL="742950" indent="-285750" eaLnBrk="0" hangingPunct="0">
                            <a:defRPr sz="2400">
                              <a:solidFill>
                                <a:schemeClr val="tx1"/>
                              </a:solidFill>
                              <a:latin typeface="Times New Roman" panose="02020603050405020304" pitchFamily="18" charset="0"/>
                            </a:defRPr>
                          </a:lvl2pPr>
                          <a:lvl3pPr marL="1143000" indent="-228600" eaLnBrk="0" hangingPunct="0">
                            <a:defRPr sz="2400">
                              <a:solidFill>
                                <a:schemeClr val="tx1"/>
                              </a:solidFill>
                              <a:latin typeface="Times New Roman" panose="02020603050405020304" pitchFamily="18" charset="0"/>
                            </a:defRPr>
                          </a:lvl3pPr>
                          <a:lvl4pPr marL="1600200" indent="-228600" eaLnBrk="0" hangingPunct="0">
                            <a:defRPr sz="2400">
                              <a:solidFill>
                                <a:schemeClr val="tx1"/>
                              </a:solidFill>
                              <a:latin typeface="Times New Roman" panose="02020603050405020304" pitchFamily="18" charset="0"/>
                            </a:defRPr>
                          </a:lvl4pPr>
                          <a:lvl5pPr marL="2057400" indent="-228600" eaLnBrk="0" hangingPunct="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a:p>
                      </p:txBody>
                    </p:sp>
                  </p:grpSp>
                  <p:grpSp>
                    <p:nvGrpSpPr>
                      <p:cNvPr id="29726" name="Group 111">
                        <a:extLst>
                          <a:ext uri="{FF2B5EF4-FFF2-40B4-BE49-F238E27FC236}">
                            <a16:creationId xmlns:a16="http://schemas.microsoft.com/office/drawing/2014/main" id="{6E0AD8BA-1C15-D287-D5A6-21221A1EB877}"/>
                          </a:ext>
                        </a:extLst>
                      </p:cNvPr>
                      <p:cNvGrpSpPr>
                        <a:grpSpLocks/>
                      </p:cNvGrpSpPr>
                      <p:nvPr/>
                    </p:nvGrpSpPr>
                    <p:grpSpPr bwMode="auto">
                      <a:xfrm>
                        <a:off x="2790" y="492"/>
                        <a:ext cx="1687" cy="164"/>
                        <a:chOff x="2790" y="492"/>
                        <a:chExt cx="1687" cy="164"/>
                      </a:xfrm>
                    </p:grpSpPr>
                    <p:sp>
                      <p:nvSpPr>
                        <p:cNvPr id="29730" name="Rectangle 80">
                          <a:extLst>
                            <a:ext uri="{FF2B5EF4-FFF2-40B4-BE49-F238E27FC236}">
                              <a16:creationId xmlns:a16="http://schemas.microsoft.com/office/drawing/2014/main" id="{7D4D97DC-3FCA-9AEC-111F-9CC39CC36E8C}"/>
                            </a:ext>
                          </a:extLst>
                        </p:cNvPr>
                        <p:cNvSpPr>
                          <a:spLocks noChangeArrowheads="1"/>
                        </p:cNvSpPr>
                        <p:nvPr/>
                      </p:nvSpPr>
                      <p:spPr bwMode="auto">
                        <a:xfrm>
                          <a:off x="2790" y="492"/>
                          <a:ext cx="1687" cy="164"/>
                        </a:xfrm>
                        <a:prstGeom prst="rect">
                          <a:avLst/>
                        </a:prstGeom>
                        <a:solidFill>
                          <a:srgbClr val="F1F1F1"/>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Times New Roman" panose="02020603050405020304" pitchFamily="18" charset="0"/>
                            </a:defRPr>
                          </a:lvl1pPr>
                          <a:lvl2pPr marL="742950" indent="-285750" eaLnBrk="0" hangingPunct="0">
                            <a:defRPr sz="2400">
                              <a:solidFill>
                                <a:schemeClr val="tx1"/>
                              </a:solidFill>
                              <a:latin typeface="Times New Roman" panose="02020603050405020304" pitchFamily="18" charset="0"/>
                            </a:defRPr>
                          </a:lvl2pPr>
                          <a:lvl3pPr marL="1143000" indent="-228600" eaLnBrk="0" hangingPunct="0">
                            <a:defRPr sz="2400">
                              <a:solidFill>
                                <a:schemeClr val="tx1"/>
                              </a:solidFill>
                              <a:latin typeface="Times New Roman" panose="02020603050405020304" pitchFamily="18" charset="0"/>
                            </a:defRPr>
                          </a:lvl3pPr>
                          <a:lvl4pPr marL="1600200" indent="-228600" eaLnBrk="0" hangingPunct="0">
                            <a:defRPr sz="2400">
                              <a:solidFill>
                                <a:schemeClr val="tx1"/>
                              </a:solidFill>
                              <a:latin typeface="Times New Roman" panose="02020603050405020304" pitchFamily="18" charset="0"/>
                            </a:defRPr>
                          </a:lvl4pPr>
                          <a:lvl5pPr marL="2057400" indent="-228600" eaLnBrk="0" hangingPunct="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r>
                            <a:rPr lang="en-US" altLang="en-US" sz="1100">
                              <a:solidFill>
                                <a:srgbClr val="000000"/>
                              </a:solidFill>
                              <a:latin typeface="Verdana" panose="020B0604030504040204" pitchFamily="34" charset="0"/>
                            </a:rPr>
                            <a:t>Storgt 67</a:t>
                          </a:r>
                          <a:endParaRPr lang="en-US" altLang="en-US"/>
                        </a:p>
                      </p:txBody>
                    </p:sp>
                    <p:sp>
                      <p:nvSpPr>
                        <p:cNvPr id="29731" name="Rectangle 110">
                          <a:extLst>
                            <a:ext uri="{FF2B5EF4-FFF2-40B4-BE49-F238E27FC236}">
                              <a16:creationId xmlns:a16="http://schemas.microsoft.com/office/drawing/2014/main" id="{EB64C39A-2711-C31B-C823-AE9C0DF99FB0}"/>
                            </a:ext>
                          </a:extLst>
                        </p:cNvPr>
                        <p:cNvSpPr>
                          <a:spLocks noChangeArrowheads="1"/>
                        </p:cNvSpPr>
                        <p:nvPr/>
                      </p:nvSpPr>
                      <p:spPr bwMode="auto">
                        <a:xfrm>
                          <a:off x="2790" y="492"/>
                          <a:ext cx="1687" cy="164"/>
                        </a:xfrm>
                        <a:prstGeom prst="rect">
                          <a:avLst/>
                        </a:prstGeom>
                        <a:noFill/>
                        <a:ln w="7">
                          <a:solidFill>
                            <a:srgbClr val="A0A0A0"/>
                          </a:solidFill>
                          <a:miter lim="800000"/>
                          <a:headEnd/>
                          <a:tailEnd/>
                        </a:ln>
                        <a:extLst>
                          <a:ext uri="{909E8E84-426E-40DD-AFC4-6F175D3DCCD1}">
                            <a14:hiddenFill xmlns:a14="http://schemas.microsoft.com/office/drawing/2010/main">
                              <a:solidFill>
                                <a:srgbClr val="FFFFFF"/>
                              </a:solidFill>
                            </a14:hiddenFill>
                          </a:ext>
                        </a:extLst>
                      </p:spPr>
                      <p:txBody>
                        <a:bodyPr/>
                        <a:lstStyle>
                          <a:lvl1pPr eaLnBrk="0" hangingPunct="0">
                            <a:defRPr sz="2400">
                              <a:solidFill>
                                <a:schemeClr val="tx1"/>
                              </a:solidFill>
                              <a:latin typeface="Times New Roman" panose="02020603050405020304" pitchFamily="18" charset="0"/>
                            </a:defRPr>
                          </a:lvl1pPr>
                          <a:lvl2pPr marL="742950" indent="-285750" eaLnBrk="0" hangingPunct="0">
                            <a:defRPr sz="2400">
                              <a:solidFill>
                                <a:schemeClr val="tx1"/>
                              </a:solidFill>
                              <a:latin typeface="Times New Roman" panose="02020603050405020304" pitchFamily="18" charset="0"/>
                            </a:defRPr>
                          </a:lvl2pPr>
                          <a:lvl3pPr marL="1143000" indent="-228600" eaLnBrk="0" hangingPunct="0">
                            <a:defRPr sz="2400">
                              <a:solidFill>
                                <a:schemeClr val="tx1"/>
                              </a:solidFill>
                              <a:latin typeface="Times New Roman" panose="02020603050405020304" pitchFamily="18" charset="0"/>
                            </a:defRPr>
                          </a:lvl3pPr>
                          <a:lvl4pPr marL="1600200" indent="-228600" eaLnBrk="0" hangingPunct="0">
                            <a:defRPr sz="2400">
                              <a:solidFill>
                                <a:schemeClr val="tx1"/>
                              </a:solidFill>
                              <a:latin typeface="Times New Roman" panose="02020603050405020304" pitchFamily="18" charset="0"/>
                            </a:defRPr>
                          </a:lvl4pPr>
                          <a:lvl5pPr marL="2057400" indent="-228600" eaLnBrk="0" hangingPunct="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a:p>
                      </p:txBody>
                    </p:sp>
                  </p:grpSp>
                  <p:grpSp>
                    <p:nvGrpSpPr>
                      <p:cNvPr id="29727" name="Group 113">
                        <a:extLst>
                          <a:ext uri="{FF2B5EF4-FFF2-40B4-BE49-F238E27FC236}">
                            <a16:creationId xmlns:a16="http://schemas.microsoft.com/office/drawing/2014/main" id="{16944728-A51C-3F07-7A9A-868124A25A08}"/>
                          </a:ext>
                        </a:extLst>
                      </p:cNvPr>
                      <p:cNvGrpSpPr>
                        <a:grpSpLocks/>
                      </p:cNvGrpSpPr>
                      <p:nvPr/>
                    </p:nvGrpSpPr>
                    <p:grpSpPr bwMode="auto">
                      <a:xfrm>
                        <a:off x="4477" y="492"/>
                        <a:ext cx="1280" cy="233"/>
                        <a:chOff x="4477" y="492"/>
                        <a:chExt cx="1280" cy="233"/>
                      </a:xfrm>
                    </p:grpSpPr>
                    <p:sp>
                      <p:nvSpPr>
                        <p:cNvPr id="29728" name="Rectangle 81">
                          <a:extLst>
                            <a:ext uri="{FF2B5EF4-FFF2-40B4-BE49-F238E27FC236}">
                              <a16:creationId xmlns:a16="http://schemas.microsoft.com/office/drawing/2014/main" id="{CE2C5D3E-C020-98AF-75D0-1062A0AEA1D8}"/>
                            </a:ext>
                          </a:extLst>
                        </p:cNvPr>
                        <p:cNvSpPr>
                          <a:spLocks noChangeArrowheads="1" noTextEdit="1"/>
                        </p:cNvSpPr>
                        <p:nvPr/>
                      </p:nvSpPr>
                      <p:spPr bwMode="auto">
                        <a:xfrm>
                          <a:off x="4477" y="492"/>
                          <a:ext cx="1280" cy="233"/>
                        </a:xfrm>
                        <a:prstGeom prst="rect">
                          <a:avLst/>
                        </a:prstGeom>
                        <a:solidFill>
                          <a:srgbClr val="F1F1F1"/>
                        </a:solidFill>
                        <a:ln>
                          <a:noFill/>
                        </a:ln>
                        <a:extLst>
                          <a:ext uri="{91240B29-F687-4F45-9708-019B960494DF}">
                            <a14:hiddenLine xmlns:a14="http://schemas.microsoft.com/office/drawing/2010/main" w="9525">
                              <a:solidFill>
                                <a:srgbClr val="000000"/>
                              </a:solidFill>
                              <a:miter lim="800000"/>
                              <a:headEnd/>
                              <a:tailEnd/>
                            </a14:hiddenLine>
                          </a:ext>
                        </a:extLst>
                      </p:spPr>
                      <p:txBody>
                        <a:bodyPr>
                          <a:spAutoFit/>
                        </a:bodyPr>
                        <a:lstStyle/>
                        <a:p>
                          <a:endParaRPr lang="en-GB"/>
                        </a:p>
                      </p:txBody>
                    </p:sp>
                    <p:sp>
                      <p:nvSpPr>
                        <p:cNvPr id="29729" name="Rectangle 112">
                          <a:extLst>
                            <a:ext uri="{FF2B5EF4-FFF2-40B4-BE49-F238E27FC236}">
                              <a16:creationId xmlns:a16="http://schemas.microsoft.com/office/drawing/2014/main" id="{4BF89013-89F7-AA33-4E58-CBA36243A511}"/>
                            </a:ext>
                          </a:extLst>
                        </p:cNvPr>
                        <p:cNvSpPr>
                          <a:spLocks noChangeArrowheads="1"/>
                        </p:cNvSpPr>
                        <p:nvPr/>
                      </p:nvSpPr>
                      <p:spPr bwMode="auto">
                        <a:xfrm>
                          <a:off x="4477" y="492"/>
                          <a:ext cx="1280" cy="164"/>
                        </a:xfrm>
                        <a:prstGeom prst="rect">
                          <a:avLst/>
                        </a:prstGeom>
                        <a:noFill/>
                        <a:ln w="7">
                          <a:solidFill>
                            <a:srgbClr val="A0A0A0"/>
                          </a:solidFill>
                          <a:miter lim="800000"/>
                          <a:headEnd/>
                          <a:tailEnd/>
                        </a:ln>
                        <a:extLst>
                          <a:ext uri="{909E8E84-426E-40DD-AFC4-6F175D3DCCD1}">
                            <a14:hiddenFill xmlns:a14="http://schemas.microsoft.com/office/drawing/2010/main">
                              <a:solidFill>
                                <a:srgbClr val="FFFFFF"/>
                              </a:solidFill>
                            </a14:hiddenFill>
                          </a:ext>
                        </a:extLst>
                      </p:spPr>
                      <p:txBody>
                        <a:bodyPr/>
                        <a:lstStyle>
                          <a:lvl1pPr eaLnBrk="0" hangingPunct="0">
                            <a:defRPr sz="2400">
                              <a:solidFill>
                                <a:schemeClr val="tx1"/>
                              </a:solidFill>
                              <a:latin typeface="Times New Roman" panose="02020603050405020304" pitchFamily="18" charset="0"/>
                            </a:defRPr>
                          </a:lvl1pPr>
                          <a:lvl2pPr marL="742950" indent="-285750" eaLnBrk="0" hangingPunct="0">
                            <a:defRPr sz="2400">
                              <a:solidFill>
                                <a:schemeClr val="tx1"/>
                              </a:solidFill>
                              <a:latin typeface="Times New Roman" panose="02020603050405020304" pitchFamily="18" charset="0"/>
                            </a:defRPr>
                          </a:lvl2pPr>
                          <a:lvl3pPr marL="1143000" indent="-228600" eaLnBrk="0" hangingPunct="0">
                            <a:defRPr sz="2400">
                              <a:solidFill>
                                <a:schemeClr val="tx1"/>
                              </a:solidFill>
                              <a:latin typeface="Times New Roman" panose="02020603050405020304" pitchFamily="18" charset="0"/>
                            </a:defRPr>
                          </a:lvl3pPr>
                          <a:lvl4pPr marL="1600200" indent="-228600" eaLnBrk="0" hangingPunct="0">
                            <a:defRPr sz="2400">
                              <a:solidFill>
                                <a:schemeClr val="tx1"/>
                              </a:solidFill>
                              <a:latin typeface="Times New Roman" panose="02020603050405020304" pitchFamily="18" charset="0"/>
                            </a:defRPr>
                          </a:lvl4pPr>
                          <a:lvl5pPr marL="2057400" indent="-228600" eaLnBrk="0" hangingPunct="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a:p>
                      </p:txBody>
                    </p:sp>
                  </p:grpSp>
                </p:grpSp>
                <p:sp>
                  <p:nvSpPr>
                    <p:cNvPr id="29711" name="Rectangle 115">
                      <a:extLst>
                        <a:ext uri="{FF2B5EF4-FFF2-40B4-BE49-F238E27FC236}">
                          <a16:creationId xmlns:a16="http://schemas.microsoft.com/office/drawing/2014/main" id="{0169FB74-872F-A711-CF99-84001483DBB7}"/>
                        </a:ext>
                      </a:extLst>
                    </p:cNvPr>
                    <p:cNvSpPr>
                      <a:spLocks noChangeArrowheads="1"/>
                    </p:cNvSpPr>
                    <p:nvPr/>
                  </p:nvSpPr>
                  <p:spPr bwMode="auto">
                    <a:xfrm>
                      <a:off x="-3" y="-3"/>
                      <a:ext cx="5763" cy="662"/>
                    </a:xfrm>
                    <a:prstGeom prst="rect">
                      <a:avLst/>
                    </a:prstGeom>
                    <a:noFill/>
                    <a:ln w="9525">
                      <a:solidFill>
                        <a:srgbClr val="A0A0A0"/>
                      </a:solidFill>
                      <a:miter lim="800000"/>
                      <a:headEnd/>
                      <a:tailEnd/>
                    </a:ln>
                    <a:extLst>
                      <a:ext uri="{909E8E84-426E-40DD-AFC4-6F175D3DCCD1}">
                        <a14:hiddenFill xmlns:a14="http://schemas.microsoft.com/office/drawing/2010/main">
                          <a:solidFill>
                            <a:srgbClr val="FFFFFF"/>
                          </a:solidFill>
                        </a14:hiddenFill>
                      </a:ext>
                    </a:extLst>
                  </p:spPr>
                  <p:txBody>
                    <a:bodyPr/>
                    <a:lstStyle>
                      <a:lvl1pPr eaLnBrk="0" hangingPunct="0">
                        <a:defRPr sz="2400">
                          <a:solidFill>
                            <a:schemeClr val="tx1"/>
                          </a:solidFill>
                          <a:latin typeface="Times New Roman" panose="02020603050405020304" pitchFamily="18" charset="0"/>
                        </a:defRPr>
                      </a:lvl1pPr>
                      <a:lvl2pPr marL="742950" indent="-285750" eaLnBrk="0" hangingPunct="0">
                        <a:defRPr sz="2400">
                          <a:solidFill>
                            <a:schemeClr val="tx1"/>
                          </a:solidFill>
                          <a:latin typeface="Times New Roman" panose="02020603050405020304" pitchFamily="18" charset="0"/>
                        </a:defRPr>
                      </a:lvl2pPr>
                      <a:lvl3pPr marL="1143000" indent="-228600" eaLnBrk="0" hangingPunct="0">
                        <a:defRPr sz="2400">
                          <a:solidFill>
                            <a:schemeClr val="tx1"/>
                          </a:solidFill>
                          <a:latin typeface="Times New Roman" panose="02020603050405020304" pitchFamily="18" charset="0"/>
                        </a:defRPr>
                      </a:lvl3pPr>
                      <a:lvl4pPr marL="1600200" indent="-228600" eaLnBrk="0" hangingPunct="0">
                        <a:defRPr sz="2400">
                          <a:solidFill>
                            <a:schemeClr val="tx1"/>
                          </a:solidFill>
                          <a:latin typeface="Times New Roman" panose="02020603050405020304" pitchFamily="18" charset="0"/>
                        </a:defRPr>
                      </a:lvl4pPr>
                      <a:lvl5pPr marL="2057400" indent="-228600" eaLnBrk="0" hangingPunct="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a:p>
                  </p:txBody>
                </p:sp>
              </p:grpSp>
            </p:grpSp>
            <p:sp>
              <p:nvSpPr>
                <p:cNvPr id="29707" name="Rectangle 118">
                  <a:extLst>
                    <a:ext uri="{FF2B5EF4-FFF2-40B4-BE49-F238E27FC236}">
                      <a16:creationId xmlns:a16="http://schemas.microsoft.com/office/drawing/2014/main" id="{483D2D92-6A6A-BF81-B656-64B3235F5B5C}"/>
                    </a:ext>
                  </a:extLst>
                </p:cNvPr>
                <p:cNvSpPr>
                  <a:spLocks noChangeArrowheads="1"/>
                </p:cNvSpPr>
                <p:nvPr/>
              </p:nvSpPr>
              <p:spPr bwMode="auto">
                <a:xfrm>
                  <a:off x="0" y="0"/>
                  <a:ext cx="5763" cy="662"/>
                </a:xfrm>
                <a:prstGeom prst="rect">
                  <a:avLst/>
                </a:prstGeom>
                <a:noFill/>
                <a:ln w="7">
                  <a:solidFill>
                    <a:srgbClr val="A0A0A0"/>
                  </a:solidFill>
                  <a:miter lim="800000"/>
                  <a:headEnd/>
                  <a:tailEnd/>
                </a:ln>
                <a:extLst>
                  <a:ext uri="{909E8E84-426E-40DD-AFC4-6F175D3DCCD1}">
                    <a14:hiddenFill xmlns:a14="http://schemas.microsoft.com/office/drawing/2010/main">
                      <a:solidFill>
                        <a:srgbClr val="FFFFFF"/>
                      </a:solidFill>
                    </a14:hiddenFill>
                  </a:ext>
                </a:extLst>
              </p:spPr>
              <p:txBody>
                <a:bodyPr/>
                <a:lstStyle>
                  <a:lvl1pPr eaLnBrk="0" hangingPunct="0">
                    <a:defRPr sz="2400">
                      <a:solidFill>
                        <a:schemeClr val="tx1"/>
                      </a:solidFill>
                      <a:latin typeface="Times New Roman" panose="02020603050405020304" pitchFamily="18" charset="0"/>
                    </a:defRPr>
                  </a:lvl1pPr>
                  <a:lvl2pPr marL="742950" indent="-285750" eaLnBrk="0" hangingPunct="0">
                    <a:defRPr sz="2400">
                      <a:solidFill>
                        <a:schemeClr val="tx1"/>
                      </a:solidFill>
                      <a:latin typeface="Times New Roman" panose="02020603050405020304" pitchFamily="18" charset="0"/>
                    </a:defRPr>
                  </a:lvl2pPr>
                  <a:lvl3pPr marL="1143000" indent="-228600" eaLnBrk="0" hangingPunct="0">
                    <a:defRPr sz="2400">
                      <a:solidFill>
                        <a:schemeClr val="tx1"/>
                      </a:solidFill>
                      <a:latin typeface="Times New Roman" panose="02020603050405020304" pitchFamily="18" charset="0"/>
                    </a:defRPr>
                  </a:lvl3pPr>
                  <a:lvl4pPr marL="1600200" indent="-228600" eaLnBrk="0" hangingPunct="0">
                    <a:defRPr sz="2400">
                      <a:solidFill>
                        <a:schemeClr val="tx1"/>
                      </a:solidFill>
                      <a:latin typeface="Times New Roman" panose="02020603050405020304" pitchFamily="18" charset="0"/>
                    </a:defRPr>
                  </a:lvl4pPr>
                  <a:lvl5pPr marL="2057400" indent="-228600" eaLnBrk="0" hangingPunct="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a:p>
              </p:txBody>
            </p:sp>
          </p:grpSp>
          <p:sp>
            <p:nvSpPr>
              <p:cNvPr id="29705" name="Rectangle 120">
                <a:extLst>
                  <a:ext uri="{FF2B5EF4-FFF2-40B4-BE49-F238E27FC236}">
                    <a16:creationId xmlns:a16="http://schemas.microsoft.com/office/drawing/2014/main" id="{59BB01D0-900C-86AF-BC24-55781D6F6380}"/>
                  </a:ext>
                </a:extLst>
              </p:cNvPr>
              <p:cNvSpPr>
                <a:spLocks noChangeArrowheads="1"/>
              </p:cNvSpPr>
              <p:nvPr/>
            </p:nvSpPr>
            <p:spPr bwMode="auto">
              <a:xfrm>
                <a:off x="-3" y="-3"/>
                <a:ext cx="5769" cy="668"/>
              </a:xfrm>
              <a:prstGeom prst="rect">
                <a:avLst/>
              </a:prstGeom>
              <a:noFill/>
              <a:ln w="9525">
                <a:solidFill>
                  <a:srgbClr val="A0A0A0"/>
                </a:solidFill>
                <a:miter lim="800000"/>
                <a:headEnd/>
                <a:tailEnd/>
              </a:ln>
              <a:extLst>
                <a:ext uri="{909E8E84-426E-40DD-AFC4-6F175D3DCCD1}">
                  <a14:hiddenFill xmlns:a14="http://schemas.microsoft.com/office/drawing/2010/main">
                    <a:solidFill>
                      <a:srgbClr val="FFFFFF"/>
                    </a:solidFill>
                  </a14:hiddenFill>
                </a:ext>
              </a:extLst>
            </p:spPr>
            <p:txBody>
              <a:bodyPr/>
              <a:lstStyle>
                <a:lvl1pPr eaLnBrk="0" hangingPunct="0">
                  <a:defRPr sz="2400">
                    <a:solidFill>
                      <a:schemeClr val="tx1"/>
                    </a:solidFill>
                    <a:latin typeface="Times New Roman" panose="02020603050405020304" pitchFamily="18" charset="0"/>
                  </a:defRPr>
                </a:lvl1pPr>
                <a:lvl2pPr marL="742950" indent="-285750" eaLnBrk="0" hangingPunct="0">
                  <a:defRPr sz="2400">
                    <a:solidFill>
                      <a:schemeClr val="tx1"/>
                    </a:solidFill>
                    <a:latin typeface="Times New Roman" panose="02020603050405020304" pitchFamily="18" charset="0"/>
                  </a:defRPr>
                </a:lvl2pPr>
                <a:lvl3pPr marL="1143000" indent="-228600" eaLnBrk="0" hangingPunct="0">
                  <a:defRPr sz="2400">
                    <a:solidFill>
                      <a:schemeClr val="tx1"/>
                    </a:solidFill>
                    <a:latin typeface="Times New Roman" panose="02020603050405020304" pitchFamily="18" charset="0"/>
                  </a:defRPr>
                </a:lvl3pPr>
                <a:lvl4pPr marL="1600200" indent="-228600" eaLnBrk="0" hangingPunct="0">
                  <a:defRPr sz="2400">
                    <a:solidFill>
                      <a:schemeClr val="tx1"/>
                    </a:solidFill>
                    <a:latin typeface="Times New Roman" panose="02020603050405020304" pitchFamily="18" charset="0"/>
                  </a:defRPr>
                </a:lvl4pPr>
                <a:lvl5pPr marL="2057400" indent="-228600" eaLnBrk="0" hangingPunct="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a:p>
            </p:txBody>
          </p:sp>
        </p:grpSp>
      </p:grpSp>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Rectangle 2">
            <a:extLst>
              <a:ext uri="{FF2B5EF4-FFF2-40B4-BE49-F238E27FC236}">
                <a16:creationId xmlns:a16="http://schemas.microsoft.com/office/drawing/2014/main" id="{C7BA1CEB-EA29-A4DA-9CA0-40E8C55910E6}"/>
              </a:ext>
            </a:extLst>
          </p:cNvPr>
          <p:cNvSpPr>
            <a:spLocks noGrp="1" noChangeArrowheads="1"/>
          </p:cNvSpPr>
          <p:nvPr>
            <p:ph type="title"/>
          </p:nvPr>
        </p:nvSpPr>
        <p:spPr>
          <a:xfrm>
            <a:off x="2286000" y="2362200"/>
            <a:ext cx="7772400" cy="677108"/>
          </a:xfrm>
        </p:spPr>
        <p:txBody>
          <a:bodyPr/>
          <a:lstStyle/>
          <a:p>
            <a:pPr eaLnBrk="1" hangingPunct="1"/>
            <a:r>
              <a:rPr lang="en-US" altLang="en-US"/>
              <a:t>SQL The UPDATE Statement</a:t>
            </a:r>
          </a:p>
        </p:txBody>
      </p:sp>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Rectangle 2">
            <a:extLst>
              <a:ext uri="{FF2B5EF4-FFF2-40B4-BE49-F238E27FC236}">
                <a16:creationId xmlns:a16="http://schemas.microsoft.com/office/drawing/2014/main" id="{11D17CDC-8149-6360-D4FE-37987FDB88CC}"/>
              </a:ext>
            </a:extLst>
          </p:cNvPr>
          <p:cNvSpPr>
            <a:spLocks noGrp="1" noChangeArrowheads="1"/>
          </p:cNvSpPr>
          <p:nvPr>
            <p:ph type="title"/>
          </p:nvPr>
        </p:nvSpPr>
        <p:spPr>
          <a:xfrm>
            <a:off x="1981200" y="1143001"/>
            <a:ext cx="8229600" cy="677108"/>
          </a:xfrm>
        </p:spPr>
        <p:txBody>
          <a:bodyPr/>
          <a:lstStyle/>
          <a:p>
            <a:pPr eaLnBrk="1" hangingPunct="1"/>
            <a:r>
              <a:rPr lang="en-US" altLang="en-US"/>
              <a:t>The Update Statement</a:t>
            </a:r>
          </a:p>
        </p:txBody>
      </p:sp>
      <p:sp>
        <p:nvSpPr>
          <p:cNvPr id="31747" name="Rectangle 3">
            <a:extLst>
              <a:ext uri="{FF2B5EF4-FFF2-40B4-BE49-F238E27FC236}">
                <a16:creationId xmlns:a16="http://schemas.microsoft.com/office/drawing/2014/main" id="{396ABB06-97DC-ADA6-3E7C-5836D58C078F}"/>
              </a:ext>
            </a:extLst>
          </p:cNvPr>
          <p:cNvSpPr>
            <a:spLocks noChangeArrowheads="1"/>
          </p:cNvSpPr>
          <p:nvPr/>
        </p:nvSpPr>
        <p:spPr bwMode="auto">
          <a:xfrm>
            <a:off x="2133600" y="2133601"/>
            <a:ext cx="7696200" cy="258532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2400">
                <a:solidFill>
                  <a:schemeClr val="tx1"/>
                </a:solidFill>
                <a:latin typeface="Times New Roman" panose="02020603050405020304" pitchFamily="18" charset="0"/>
              </a:defRPr>
            </a:lvl1pPr>
            <a:lvl2pPr marL="742950" indent="-285750" eaLnBrk="0" hangingPunct="0">
              <a:defRPr sz="2400">
                <a:solidFill>
                  <a:schemeClr val="tx1"/>
                </a:solidFill>
                <a:latin typeface="Times New Roman" panose="02020603050405020304" pitchFamily="18" charset="0"/>
              </a:defRPr>
            </a:lvl2pPr>
            <a:lvl3pPr marL="1143000" indent="-228600" eaLnBrk="0" hangingPunct="0">
              <a:defRPr sz="2400">
                <a:solidFill>
                  <a:schemeClr val="tx1"/>
                </a:solidFill>
                <a:latin typeface="Times New Roman" panose="02020603050405020304" pitchFamily="18" charset="0"/>
              </a:defRPr>
            </a:lvl3pPr>
            <a:lvl4pPr marL="1600200" indent="-228600" eaLnBrk="0" hangingPunct="0">
              <a:defRPr sz="2400">
                <a:solidFill>
                  <a:schemeClr val="tx1"/>
                </a:solidFill>
                <a:latin typeface="Times New Roman" panose="02020603050405020304" pitchFamily="18" charset="0"/>
              </a:defRPr>
            </a:lvl4pPr>
            <a:lvl5pPr marL="2057400" indent="-228600" eaLnBrk="0" hangingPunct="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spcBef>
                <a:spcPct val="50000"/>
              </a:spcBef>
            </a:pPr>
            <a:r>
              <a:rPr lang="en-US" altLang="en-US"/>
              <a:t>The UPDATE statement is used to modify the data in a table.</a:t>
            </a:r>
          </a:p>
          <a:p>
            <a:pPr eaLnBrk="1" hangingPunct="1">
              <a:spcBef>
                <a:spcPct val="50000"/>
              </a:spcBef>
            </a:pPr>
            <a:r>
              <a:rPr lang="en-US" altLang="en-US" sz="2000" i="1"/>
              <a:t>Syntax</a:t>
            </a:r>
          </a:p>
          <a:p>
            <a:pPr eaLnBrk="1" hangingPunct="1">
              <a:spcBef>
                <a:spcPct val="50000"/>
              </a:spcBef>
            </a:pPr>
            <a:r>
              <a:rPr lang="sk-SK" altLang="en-US" b="1"/>
              <a:t>	</a:t>
            </a:r>
            <a:r>
              <a:rPr lang="en-US" altLang="en-US" b="1"/>
              <a:t>UPDATE table_name</a:t>
            </a:r>
          </a:p>
          <a:p>
            <a:pPr eaLnBrk="1" hangingPunct="1">
              <a:spcBef>
                <a:spcPct val="50000"/>
              </a:spcBef>
            </a:pPr>
            <a:r>
              <a:rPr lang="sk-SK" altLang="en-US" b="1"/>
              <a:t>	</a:t>
            </a:r>
            <a:r>
              <a:rPr lang="en-US" altLang="en-US" b="1"/>
              <a:t>SET column_name = new_value</a:t>
            </a:r>
          </a:p>
          <a:p>
            <a:pPr eaLnBrk="1" hangingPunct="1">
              <a:spcBef>
                <a:spcPct val="50000"/>
              </a:spcBef>
            </a:pPr>
            <a:r>
              <a:rPr lang="sk-SK" altLang="en-US" b="1"/>
              <a:t>	</a:t>
            </a:r>
            <a:r>
              <a:rPr lang="en-US" altLang="en-US" b="1"/>
              <a:t>WHERE column_name = some_value </a:t>
            </a:r>
          </a:p>
        </p:txBody>
      </p:sp>
    </p:spTree>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Rectangle 2">
            <a:extLst>
              <a:ext uri="{FF2B5EF4-FFF2-40B4-BE49-F238E27FC236}">
                <a16:creationId xmlns:a16="http://schemas.microsoft.com/office/drawing/2014/main" id="{3E12914C-C45F-4788-880F-D101F5864726}"/>
              </a:ext>
            </a:extLst>
          </p:cNvPr>
          <p:cNvSpPr>
            <a:spLocks noGrp="1" noChangeArrowheads="1"/>
          </p:cNvSpPr>
          <p:nvPr>
            <p:ph type="title"/>
          </p:nvPr>
        </p:nvSpPr>
        <p:spPr>
          <a:xfrm>
            <a:off x="1981200" y="1143001"/>
            <a:ext cx="8229600" cy="677108"/>
          </a:xfrm>
        </p:spPr>
        <p:txBody>
          <a:bodyPr/>
          <a:lstStyle/>
          <a:p>
            <a:pPr eaLnBrk="1" hangingPunct="1"/>
            <a:r>
              <a:rPr lang="en-US" altLang="en-US"/>
              <a:t>Update one Column in a Row</a:t>
            </a:r>
          </a:p>
        </p:txBody>
      </p:sp>
      <p:grpSp>
        <p:nvGrpSpPr>
          <p:cNvPr id="32771" name="Group 63">
            <a:extLst>
              <a:ext uri="{FF2B5EF4-FFF2-40B4-BE49-F238E27FC236}">
                <a16:creationId xmlns:a16="http://schemas.microsoft.com/office/drawing/2014/main" id="{F9CCD776-0960-7FAA-A778-E0E5B2803511}"/>
              </a:ext>
            </a:extLst>
          </p:cNvPr>
          <p:cNvGrpSpPr>
            <a:grpSpLocks/>
          </p:cNvGrpSpPr>
          <p:nvPr/>
        </p:nvGrpSpPr>
        <p:grpSpPr bwMode="auto">
          <a:xfrm>
            <a:off x="3581400" y="2133600"/>
            <a:ext cx="5265738" cy="886430"/>
            <a:chOff x="-3" y="-3"/>
            <a:chExt cx="5770" cy="572"/>
          </a:xfrm>
        </p:grpSpPr>
        <p:sp>
          <p:nvSpPr>
            <p:cNvPr id="32820" name="Rectangle 17">
              <a:extLst>
                <a:ext uri="{FF2B5EF4-FFF2-40B4-BE49-F238E27FC236}">
                  <a16:creationId xmlns:a16="http://schemas.microsoft.com/office/drawing/2014/main" id="{A50BDE02-17A7-1186-9214-93231EC1FFDD}"/>
                </a:ext>
              </a:extLst>
            </p:cNvPr>
            <p:cNvSpPr>
              <a:spLocks noChangeArrowheads="1"/>
            </p:cNvSpPr>
            <p:nvPr/>
          </p:nvSpPr>
          <p:spPr bwMode="auto">
            <a:xfrm>
              <a:off x="0" y="0"/>
              <a:ext cx="2756" cy="29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2400">
                  <a:solidFill>
                    <a:schemeClr val="tx1"/>
                  </a:solidFill>
                  <a:latin typeface="Times New Roman" panose="02020603050405020304" pitchFamily="18" charset="0"/>
                </a:defRPr>
              </a:lvl1pPr>
              <a:lvl2pPr marL="742950" indent="-285750" eaLnBrk="0" hangingPunct="0">
                <a:defRPr sz="2400">
                  <a:solidFill>
                    <a:schemeClr val="tx1"/>
                  </a:solidFill>
                  <a:latin typeface="Times New Roman" panose="02020603050405020304" pitchFamily="18" charset="0"/>
                </a:defRPr>
              </a:lvl2pPr>
              <a:lvl3pPr marL="1143000" indent="-228600" eaLnBrk="0" hangingPunct="0">
                <a:defRPr sz="2400">
                  <a:solidFill>
                    <a:schemeClr val="tx1"/>
                  </a:solidFill>
                  <a:latin typeface="Times New Roman" panose="02020603050405020304" pitchFamily="18" charset="0"/>
                </a:defRPr>
              </a:lvl3pPr>
              <a:lvl4pPr marL="1600200" indent="-228600" eaLnBrk="0" hangingPunct="0">
                <a:defRPr sz="2400">
                  <a:solidFill>
                    <a:schemeClr val="tx1"/>
                  </a:solidFill>
                  <a:latin typeface="Times New Roman" panose="02020603050405020304" pitchFamily="18" charset="0"/>
                </a:defRPr>
              </a:lvl4pPr>
              <a:lvl5pPr marL="2057400" indent="-228600" eaLnBrk="0" hangingPunct="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a:p>
          </p:txBody>
        </p:sp>
        <p:grpSp>
          <p:nvGrpSpPr>
            <p:cNvPr id="32821" name="Group 62">
              <a:extLst>
                <a:ext uri="{FF2B5EF4-FFF2-40B4-BE49-F238E27FC236}">
                  <a16:creationId xmlns:a16="http://schemas.microsoft.com/office/drawing/2014/main" id="{BA7AB076-EA1E-B8A2-3104-EA1691DEBDD7}"/>
                </a:ext>
              </a:extLst>
            </p:cNvPr>
            <p:cNvGrpSpPr>
              <a:grpSpLocks/>
            </p:cNvGrpSpPr>
            <p:nvPr/>
          </p:nvGrpSpPr>
          <p:grpSpPr bwMode="auto">
            <a:xfrm>
              <a:off x="-3" y="-3"/>
              <a:ext cx="5770" cy="572"/>
              <a:chOff x="-3" y="-3"/>
              <a:chExt cx="5770" cy="572"/>
            </a:xfrm>
          </p:grpSpPr>
          <p:grpSp>
            <p:nvGrpSpPr>
              <p:cNvPr id="32822" name="Group 60">
                <a:extLst>
                  <a:ext uri="{FF2B5EF4-FFF2-40B4-BE49-F238E27FC236}">
                    <a16:creationId xmlns:a16="http://schemas.microsoft.com/office/drawing/2014/main" id="{6B20C053-6C5B-9896-14ED-A808E8B8C029}"/>
                  </a:ext>
                </a:extLst>
              </p:cNvPr>
              <p:cNvGrpSpPr>
                <a:grpSpLocks/>
              </p:cNvGrpSpPr>
              <p:nvPr/>
            </p:nvGrpSpPr>
            <p:grpSpPr bwMode="auto">
              <a:xfrm>
                <a:off x="0" y="0"/>
                <a:ext cx="5764" cy="569"/>
                <a:chOff x="0" y="0"/>
                <a:chExt cx="5764" cy="569"/>
              </a:xfrm>
            </p:grpSpPr>
            <p:grpSp>
              <p:nvGrpSpPr>
                <p:cNvPr id="32824" name="Group 58">
                  <a:extLst>
                    <a:ext uri="{FF2B5EF4-FFF2-40B4-BE49-F238E27FC236}">
                      <a16:creationId xmlns:a16="http://schemas.microsoft.com/office/drawing/2014/main" id="{44EE3183-196E-7B66-0C1C-5F09EA376D3D}"/>
                    </a:ext>
                  </a:extLst>
                </p:cNvPr>
                <p:cNvGrpSpPr>
                  <a:grpSpLocks/>
                </p:cNvGrpSpPr>
                <p:nvPr/>
              </p:nvGrpSpPr>
              <p:grpSpPr bwMode="auto">
                <a:xfrm>
                  <a:off x="0" y="0"/>
                  <a:ext cx="5764" cy="569"/>
                  <a:chOff x="-3" y="-3"/>
                  <a:chExt cx="5764" cy="569"/>
                </a:xfrm>
              </p:grpSpPr>
              <p:sp>
                <p:nvSpPr>
                  <p:cNvPr id="32826" name="Rectangle 18">
                    <a:extLst>
                      <a:ext uri="{FF2B5EF4-FFF2-40B4-BE49-F238E27FC236}">
                        <a16:creationId xmlns:a16="http://schemas.microsoft.com/office/drawing/2014/main" id="{0BA6B8C2-4A71-7C26-739F-0E39F01BF7F7}"/>
                      </a:ext>
                    </a:extLst>
                  </p:cNvPr>
                  <p:cNvSpPr>
                    <a:spLocks noChangeArrowheads="1"/>
                  </p:cNvSpPr>
                  <p:nvPr/>
                </p:nvSpPr>
                <p:spPr bwMode="auto">
                  <a:xfrm>
                    <a:off x="0" y="0"/>
                    <a:ext cx="0" cy="298"/>
                  </a:xfrm>
                  <a:prstGeom prst="rect">
                    <a:avLst/>
                  </a:prstGeom>
                  <a:solidFill>
                    <a:srgbClr val="F1F1F1"/>
                  </a:solidFill>
                  <a:ln>
                    <a:noFill/>
                  </a:ln>
                  <a:extLs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2400">
                        <a:solidFill>
                          <a:schemeClr val="tx1"/>
                        </a:solidFill>
                        <a:latin typeface="Times New Roman" panose="02020603050405020304" pitchFamily="18" charset="0"/>
                      </a:defRPr>
                    </a:lvl1pPr>
                    <a:lvl2pPr marL="742950" indent="-285750" eaLnBrk="0" hangingPunct="0">
                      <a:defRPr sz="2400">
                        <a:solidFill>
                          <a:schemeClr val="tx1"/>
                        </a:solidFill>
                        <a:latin typeface="Times New Roman" panose="02020603050405020304" pitchFamily="18" charset="0"/>
                      </a:defRPr>
                    </a:lvl2pPr>
                    <a:lvl3pPr marL="1143000" indent="-228600" eaLnBrk="0" hangingPunct="0">
                      <a:defRPr sz="2400">
                        <a:solidFill>
                          <a:schemeClr val="tx1"/>
                        </a:solidFill>
                        <a:latin typeface="Times New Roman" panose="02020603050405020304" pitchFamily="18" charset="0"/>
                      </a:defRPr>
                    </a:lvl3pPr>
                    <a:lvl4pPr marL="1600200" indent="-228600" eaLnBrk="0" hangingPunct="0">
                      <a:defRPr sz="2400">
                        <a:solidFill>
                          <a:schemeClr val="tx1"/>
                        </a:solidFill>
                        <a:latin typeface="Times New Roman" panose="02020603050405020304" pitchFamily="18" charset="0"/>
                      </a:defRPr>
                    </a:lvl4pPr>
                    <a:lvl5pPr marL="2057400" indent="-228600" eaLnBrk="0" hangingPunct="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a:p>
                </p:txBody>
              </p:sp>
              <p:grpSp>
                <p:nvGrpSpPr>
                  <p:cNvPr id="32827" name="Group 57">
                    <a:extLst>
                      <a:ext uri="{FF2B5EF4-FFF2-40B4-BE49-F238E27FC236}">
                        <a16:creationId xmlns:a16="http://schemas.microsoft.com/office/drawing/2014/main" id="{1D929966-B489-43E3-894A-9E9F8DD4BE6A}"/>
                      </a:ext>
                    </a:extLst>
                  </p:cNvPr>
                  <p:cNvGrpSpPr>
                    <a:grpSpLocks/>
                  </p:cNvGrpSpPr>
                  <p:nvPr/>
                </p:nvGrpSpPr>
                <p:grpSpPr bwMode="auto">
                  <a:xfrm>
                    <a:off x="-3" y="-3"/>
                    <a:ext cx="5764" cy="569"/>
                    <a:chOff x="-3" y="-3"/>
                    <a:chExt cx="5764" cy="569"/>
                  </a:xfrm>
                </p:grpSpPr>
                <p:grpSp>
                  <p:nvGrpSpPr>
                    <p:cNvPr id="32828" name="Group 55">
                      <a:extLst>
                        <a:ext uri="{FF2B5EF4-FFF2-40B4-BE49-F238E27FC236}">
                          <a16:creationId xmlns:a16="http://schemas.microsoft.com/office/drawing/2014/main" id="{83D11198-5E1D-A1AD-D155-9038EDD04E93}"/>
                        </a:ext>
                      </a:extLst>
                    </p:cNvPr>
                    <p:cNvGrpSpPr>
                      <a:grpSpLocks/>
                    </p:cNvGrpSpPr>
                    <p:nvPr/>
                  </p:nvGrpSpPr>
                  <p:grpSpPr bwMode="auto">
                    <a:xfrm>
                      <a:off x="0" y="0"/>
                      <a:ext cx="5758" cy="566"/>
                      <a:chOff x="0" y="0"/>
                      <a:chExt cx="5758" cy="566"/>
                    </a:xfrm>
                  </p:grpSpPr>
                  <p:grpSp>
                    <p:nvGrpSpPr>
                      <p:cNvPr id="32830" name="Group 32">
                        <a:extLst>
                          <a:ext uri="{FF2B5EF4-FFF2-40B4-BE49-F238E27FC236}">
                            <a16:creationId xmlns:a16="http://schemas.microsoft.com/office/drawing/2014/main" id="{92ADEC87-847E-36E4-A186-43986938250C}"/>
                          </a:ext>
                        </a:extLst>
                      </p:cNvPr>
                      <p:cNvGrpSpPr>
                        <a:grpSpLocks/>
                      </p:cNvGrpSpPr>
                      <p:nvPr/>
                    </p:nvGrpSpPr>
                    <p:grpSpPr bwMode="auto">
                      <a:xfrm>
                        <a:off x="0" y="0"/>
                        <a:ext cx="1490" cy="164"/>
                        <a:chOff x="0" y="0"/>
                        <a:chExt cx="1490" cy="164"/>
                      </a:xfrm>
                    </p:grpSpPr>
                    <p:sp>
                      <p:nvSpPr>
                        <p:cNvPr id="32864" name="Rectangle 19">
                          <a:extLst>
                            <a:ext uri="{FF2B5EF4-FFF2-40B4-BE49-F238E27FC236}">
                              <a16:creationId xmlns:a16="http://schemas.microsoft.com/office/drawing/2014/main" id="{E37FBD1B-F436-5AE7-6630-789C6CADEDE4}"/>
                            </a:ext>
                          </a:extLst>
                        </p:cNvPr>
                        <p:cNvSpPr>
                          <a:spLocks noChangeArrowheads="1"/>
                        </p:cNvSpPr>
                        <p:nvPr/>
                      </p:nvSpPr>
                      <p:spPr bwMode="auto">
                        <a:xfrm>
                          <a:off x="0" y="0"/>
                          <a:ext cx="1490" cy="164"/>
                        </a:xfrm>
                        <a:prstGeom prst="rect">
                          <a:avLst/>
                        </a:prstGeom>
                        <a:solidFill>
                          <a:srgbClr val="F1F1F1"/>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Times New Roman" panose="02020603050405020304" pitchFamily="18" charset="0"/>
                            </a:defRPr>
                          </a:lvl1pPr>
                          <a:lvl2pPr marL="742950" indent="-285750" eaLnBrk="0" hangingPunct="0">
                            <a:defRPr sz="2400">
                              <a:solidFill>
                                <a:schemeClr val="tx1"/>
                              </a:solidFill>
                              <a:latin typeface="Times New Roman" panose="02020603050405020304" pitchFamily="18" charset="0"/>
                            </a:defRPr>
                          </a:lvl2pPr>
                          <a:lvl3pPr marL="1143000" indent="-228600" eaLnBrk="0" hangingPunct="0">
                            <a:defRPr sz="2400">
                              <a:solidFill>
                                <a:schemeClr val="tx1"/>
                              </a:solidFill>
                              <a:latin typeface="Times New Roman" panose="02020603050405020304" pitchFamily="18" charset="0"/>
                            </a:defRPr>
                          </a:lvl3pPr>
                          <a:lvl4pPr marL="1600200" indent="-228600" eaLnBrk="0" hangingPunct="0">
                            <a:defRPr sz="2400">
                              <a:solidFill>
                                <a:schemeClr val="tx1"/>
                              </a:solidFill>
                              <a:latin typeface="Times New Roman" panose="02020603050405020304" pitchFamily="18" charset="0"/>
                            </a:defRPr>
                          </a:lvl4pPr>
                          <a:lvl5pPr marL="2057400" indent="-228600" eaLnBrk="0" hangingPunct="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r>
                            <a:rPr lang="en-US" altLang="en-US" sz="1100" b="1">
                              <a:solidFill>
                                <a:srgbClr val="000000"/>
                              </a:solidFill>
                              <a:latin typeface="Verdana" panose="020B0604030504040204" pitchFamily="34" charset="0"/>
                            </a:rPr>
                            <a:t>LastName</a:t>
                          </a:r>
                          <a:endParaRPr lang="en-US" altLang="en-US"/>
                        </a:p>
                      </p:txBody>
                    </p:sp>
                    <p:sp>
                      <p:nvSpPr>
                        <p:cNvPr id="32865" name="Rectangle 31">
                          <a:extLst>
                            <a:ext uri="{FF2B5EF4-FFF2-40B4-BE49-F238E27FC236}">
                              <a16:creationId xmlns:a16="http://schemas.microsoft.com/office/drawing/2014/main" id="{B533B3B8-9558-44B9-67CA-A682F6CDADC3}"/>
                            </a:ext>
                          </a:extLst>
                        </p:cNvPr>
                        <p:cNvSpPr>
                          <a:spLocks noChangeArrowheads="1"/>
                        </p:cNvSpPr>
                        <p:nvPr/>
                      </p:nvSpPr>
                      <p:spPr bwMode="auto">
                        <a:xfrm>
                          <a:off x="0" y="0"/>
                          <a:ext cx="1490" cy="164"/>
                        </a:xfrm>
                        <a:prstGeom prst="rect">
                          <a:avLst/>
                        </a:prstGeom>
                        <a:noFill/>
                        <a:ln w="7">
                          <a:solidFill>
                            <a:srgbClr val="A0A0A0"/>
                          </a:solidFill>
                          <a:miter lim="800000"/>
                          <a:headEnd/>
                          <a:tailEnd/>
                        </a:ln>
                        <a:extLst>
                          <a:ext uri="{909E8E84-426E-40DD-AFC4-6F175D3DCCD1}">
                            <a14:hiddenFill xmlns:a14="http://schemas.microsoft.com/office/drawing/2010/main">
                              <a:solidFill>
                                <a:srgbClr val="FFFFFF"/>
                              </a:solidFill>
                            </a14:hiddenFill>
                          </a:ext>
                        </a:extLst>
                      </p:spPr>
                      <p:txBody>
                        <a:bodyPr/>
                        <a:lstStyle>
                          <a:lvl1pPr eaLnBrk="0" hangingPunct="0">
                            <a:defRPr sz="2400">
                              <a:solidFill>
                                <a:schemeClr val="tx1"/>
                              </a:solidFill>
                              <a:latin typeface="Times New Roman" panose="02020603050405020304" pitchFamily="18" charset="0"/>
                            </a:defRPr>
                          </a:lvl1pPr>
                          <a:lvl2pPr marL="742950" indent="-285750" eaLnBrk="0" hangingPunct="0">
                            <a:defRPr sz="2400">
                              <a:solidFill>
                                <a:schemeClr val="tx1"/>
                              </a:solidFill>
                              <a:latin typeface="Times New Roman" panose="02020603050405020304" pitchFamily="18" charset="0"/>
                            </a:defRPr>
                          </a:lvl2pPr>
                          <a:lvl3pPr marL="1143000" indent="-228600" eaLnBrk="0" hangingPunct="0">
                            <a:defRPr sz="2400">
                              <a:solidFill>
                                <a:schemeClr val="tx1"/>
                              </a:solidFill>
                              <a:latin typeface="Times New Roman" panose="02020603050405020304" pitchFamily="18" charset="0"/>
                            </a:defRPr>
                          </a:lvl3pPr>
                          <a:lvl4pPr marL="1600200" indent="-228600" eaLnBrk="0" hangingPunct="0">
                            <a:defRPr sz="2400">
                              <a:solidFill>
                                <a:schemeClr val="tx1"/>
                              </a:solidFill>
                              <a:latin typeface="Times New Roman" panose="02020603050405020304" pitchFamily="18" charset="0"/>
                            </a:defRPr>
                          </a:lvl4pPr>
                          <a:lvl5pPr marL="2057400" indent="-228600" eaLnBrk="0" hangingPunct="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a:p>
                      </p:txBody>
                    </p:sp>
                  </p:grpSp>
                  <p:grpSp>
                    <p:nvGrpSpPr>
                      <p:cNvPr id="32831" name="Group 34">
                        <a:extLst>
                          <a:ext uri="{FF2B5EF4-FFF2-40B4-BE49-F238E27FC236}">
                            <a16:creationId xmlns:a16="http://schemas.microsoft.com/office/drawing/2014/main" id="{5CB693C2-1D23-A085-31DA-B4D2FFEDE091}"/>
                          </a:ext>
                        </a:extLst>
                      </p:cNvPr>
                      <p:cNvGrpSpPr>
                        <a:grpSpLocks/>
                      </p:cNvGrpSpPr>
                      <p:nvPr/>
                    </p:nvGrpSpPr>
                    <p:grpSpPr bwMode="auto">
                      <a:xfrm>
                        <a:off x="1490" y="0"/>
                        <a:ext cx="1505" cy="164"/>
                        <a:chOff x="1490" y="0"/>
                        <a:chExt cx="1505" cy="164"/>
                      </a:xfrm>
                    </p:grpSpPr>
                    <p:sp>
                      <p:nvSpPr>
                        <p:cNvPr id="32862" name="Rectangle 20">
                          <a:extLst>
                            <a:ext uri="{FF2B5EF4-FFF2-40B4-BE49-F238E27FC236}">
                              <a16:creationId xmlns:a16="http://schemas.microsoft.com/office/drawing/2014/main" id="{9EAD23AE-ECD2-1643-40F4-971C2C1496C7}"/>
                            </a:ext>
                          </a:extLst>
                        </p:cNvPr>
                        <p:cNvSpPr>
                          <a:spLocks noChangeArrowheads="1"/>
                        </p:cNvSpPr>
                        <p:nvPr/>
                      </p:nvSpPr>
                      <p:spPr bwMode="auto">
                        <a:xfrm>
                          <a:off x="1490" y="0"/>
                          <a:ext cx="1505" cy="164"/>
                        </a:xfrm>
                        <a:prstGeom prst="rect">
                          <a:avLst/>
                        </a:prstGeom>
                        <a:solidFill>
                          <a:srgbClr val="F1F1F1"/>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Times New Roman" panose="02020603050405020304" pitchFamily="18" charset="0"/>
                            </a:defRPr>
                          </a:lvl1pPr>
                          <a:lvl2pPr marL="742950" indent="-285750" eaLnBrk="0" hangingPunct="0">
                            <a:defRPr sz="2400">
                              <a:solidFill>
                                <a:schemeClr val="tx1"/>
                              </a:solidFill>
                              <a:latin typeface="Times New Roman" panose="02020603050405020304" pitchFamily="18" charset="0"/>
                            </a:defRPr>
                          </a:lvl2pPr>
                          <a:lvl3pPr marL="1143000" indent="-228600" eaLnBrk="0" hangingPunct="0">
                            <a:defRPr sz="2400">
                              <a:solidFill>
                                <a:schemeClr val="tx1"/>
                              </a:solidFill>
                              <a:latin typeface="Times New Roman" panose="02020603050405020304" pitchFamily="18" charset="0"/>
                            </a:defRPr>
                          </a:lvl3pPr>
                          <a:lvl4pPr marL="1600200" indent="-228600" eaLnBrk="0" hangingPunct="0">
                            <a:defRPr sz="2400">
                              <a:solidFill>
                                <a:schemeClr val="tx1"/>
                              </a:solidFill>
                              <a:latin typeface="Times New Roman" panose="02020603050405020304" pitchFamily="18" charset="0"/>
                            </a:defRPr>
                          </a:lvl4pPr>
                          <a:lvl5pPr marL="2057400" indent="-228600" eaLnBrk="0" hangingPunct="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r>
                            <a:rPr lang="en-US" altLang="en-US" sz="1100" b="1">
                              <a:solidFill>
                                <a:srgbClr val="000000"/>
                              </a:solidFill>
                              <a:latin typeface="Verdana" panose="020B0604030504040204" pitchFamily="34" charset="0"/>
                            </a:rPr>
                            <a:t>FirstName</a:t>
                          </a:r>
                          <a:endParaRPr lang="en-US" altLang="en-US"/>
                        </a:p>
                      </p:txBody>
                    </p:sp>
                    <p:sp>
                      <p:nvSpPr>
                        <p:cNvPr id="32863" name="Rectangle 33">
                          <a:extLst>
                            <a:ext uri="{FF2B5EF4-FFF2-40B4-BE49-F238E27FC236}">
                              <a16:creationId xmlns:a16="http://schemas.microsoft.com/office/drawing/2014/main" id="{C183242B-DF47-78D0-8344-63C6FE0CAC62}"/>
                            </a:ext>
                          </a:extLst>
                        </p:cNvPr>
                        <p:cNvSpPr>
                          <a:spLocks noChangeArrowheads="1"/>
                        </p:cNvSpPr>
                        <p:nvPr/>
                      </p:nvSpPr>
                      <p:spPr bwMode="auto">
                        <a:xfrm>
                          <a:off x="1490" y="0"/>
                          <a:ext cx="1505" cy="164"/>
                        </a:xfrm>
                        <a:prstGeom prst="rect">
                          <a:avLst/>
                        </a:prstGeom>
                        <a:noFill/>
                        <a:ln w="7">
                          <a:solidFill>
                            <a:srgbClr val="A0A0A0"/>
                          </a:solidFill>
                          <a:miter lim="800000"/>
                          <a:headEnd/>
                          <a:tailEnd/>
                        </a:ln>
                        <a:extLst>
                          <a:ext uri="{909E8E84-426E-40DD-AFC4-6F175D3DCCD1}">
                            <a14:hiddenFill xmlns:a14="http://schemas.microsoft.com/office/drawing/2010/main">
                              <a:solidFill>
                                <a:srgbClr val="FFFFFF"/>
                              </a:solidFill>
                            </a14:hiddenFill>
                          </a:ext>
                        </a:extLst>
                      </p:spPr>
                      <p:txBody>
                        <a:bodyPr/>
                        <a:lstStyle>
                          <a:lvl1pPr eaLnBrk="0" hangingPunct="0">
                            <a:defRPr sz="2400">
                              <a:solidFill>
                                <a:schemeClr val="tx1"/>
                              </a:solidFill>
                              <a:latin typeface="Times New Roman" panose="02020603050405020304" pitchFamily="18" charset="0"/>
                            </a:defRPr>
                          </a:lvl1pPr>
                          <a:lvl2pPr marL="742950" indent="-285750" eaLnBrk="0" hangingPunct="0">
                            <a:defRPr sz="2400">
                              <a:solidFill>
                                <a:schemeClr val="tx1"/>
                              </a:solidFill>
                              <a:latin typeface="Times New Roman" panose="02020603050405020304" pitchFamily="18" charset="0"/>
                            </a:defRPr>
                          </a:lvl2pPr>
                          <a:lvl3pPr marL="1143000" indent="-228600" eaLnBrk="0" hangingPunct="0">
                            <a:defRPr sz="2400">
                              <a:solidFill>
                                <a:schemeClr val="tx1"/>
                              </a:solidFill>
                              <a:latin typeface="Times New Roman" panose="02020603050405020304" pitchFamily="18" charset="0"/>
                            </a:defRPr>
                          </a:lvl3pPr>
                          <a:lvl4pPr marL="1600200" indent="-228600" eaLnBrk="0" hangingPunct="0">
                            <a:defRPr sz="2400">
                              <a:solidFill>
                                <a:schemeClr val="tx1"/>
                              </a:solidFill>
                              <a:latin typeface="Times New Roman" panose="02020603050405020304" pitchFamily="18" charset="0"/>
                            </a:defRPr>
                          </a:lvl4pPr>
                          <a:lvl5pPr marL="2057400" indent="-228600" eaLnBrk="0" hangingPunct="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a:p>
                      </p:txBody>
                    </p:sp>
                  </p:grpSp>
                  <p:grpSp>
                    <p:nvGrpSpPr>
                      <p:cNvPr id="32832" name="Group 36">
                        <a:extLst>
                          <a:ext uri="{FF2B5EF4-FFF2-40B4-BE49-F238E27FC236}">
                            <a16:creationId xmlns:a16="http://schemas.microsoft.com/office/drawing/2014/main" id="{B71454FF-F37A-0D7D-FE81-4FAEA1AFEB5F}"/>
                          </a:ext>
                        </a:extLst>
                      </p:cNvPr>
                      <p:cNvGrpSpPr>
                        <a:grpSpLocks/>
                      </p:cNvGrpSpPr>
                      <p:nvPr/>
                    </p:nvGrpSpPr>
                    <p:grpSpPr bwMode="auto">
                      <a:xfrm>
                        <a:off x="2995" y="0"/>
                        <a:ext cx="1389" cy="164"/>
                        <a:chOff x="2995" y="0"/>
                        <a:chExt cx="1389" cy="164"/>
                      </a:xfrm>
                    </p:grpSpPr>
                    <p:sp>
                      <p:nvSpPr>
                        <p:cNvPr id="32860" name="Rectangle 21">
                          <a:extLst>
                            <a:ext uri="{FF2B5EF4-FFF2-40B4-BE49-F238E27FC236}">
                              <a16:creationId xmlns:a16="http://schemas.microsoft.com/office/drawing/2014/main" id="{FA111BAF-31BD-0689-661C-9889ACD2C520}"/>
                            </a:ext>
                          </a:extLst>
                        </p:cNvPr>
                        <p:cNvSpPr>
                          <a:spLocks noChangeArrowheads="1"/>
                        </p:cNvSpPr>
                        <p:nvPr/>
                      </p:nvSpPr>
                      <p:spPr bwMode="auto">
                        <a:xfrm>
                          <a:off x="2995" y="0"/>
                          <a:ext cx="1389" cy="164"/>
                        </a:xfrm>
                        <a:prstGeom prst="rect">
                          <a:avLst/>
                        </a:prstGeom>
                        <a:solidFill>
                          <a:srgbClr val="F1F1F1"/>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Times New Roman" panose="02020603050405020304" pitchFamily="18" charset="0"/>
                            </a:defRPr>
                          </a:lvl1pPr>
                          <a:lvl2pPr marL="742950" indent="-285750" eaLnBrk="0" hangingPunct="0">
                            <a:defRPr sz="2400">
                              <a:solidFill>
                                <a:schemeClr val="tx1"/>
                              </a:solidFill>
                              <a:latin typeface="Times New Roman" panose="02020603050405020304" pitchFamily="18" charset="0"/>
                            </a:defRPr>
                          </a:lvl2pPr>
                          <a:lvl3pPr marL="1143000" indent="-228600" eaLnBrk="0" hangingPunct="0">
                            <a:defRPr sz="2400">
                              <a:solidFill>
                                <a:schemeClr val="tx1"/>
                              </a:solidFill>
                              <a:latin typeface="Times New Roman" panose="02020603050405020304" pitchFamily="18" charset="0"/>
                            </a:defRPr>
                          </a:lvl3pPr>
                          <a:lvl4pPr marL="1600200" indent="-228600" eaLnBrk="0" hangingPunct="0">
                            <a:defRPr sz="2400">
                              <a:solidFill>
                                <a:schemeClr val="tx1"/>
                              </a:solidFill>
                              <a:latin typeface="Times New Roman" panose="02020603050405020304" pitchFamily="18" charset="0"/>
                            </a:defRPr>
                          </a:lvl4pPr>
                          <a:lvl5pPr marL="2057400" indent="-228600" eaLnBrk="0" hangingPunct="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r>
                            <a:rPr lang="en-US" altLang="en-US" sz="1100" b="1">
                              <a:solidFill>
                                <a:srgbClr val="000000"/>
                              </a:solidFill>
                              <a:latin typeface="Verdana" panose="020B0604030504040204" pitchFamily="34" charset="0"/>
                            </a:rPr>
                            <a:t>Address</a:t>
                          </a:r>
                          <a:endParaRPr lang="en-US" altLang="en-US"/>
                        </a:p>
                      </p:txBody>
                    </p:sp>
                    <p:sp>
                      <p:nvSpPr>
                        <p:cNvPr id="32861" name="Rectangle 35">
                          <a:extLst>
                            <a:ext uri="{FF2B5EF4-FFF2-40B4-BE49-F238E27FC236}">
                              <a16:creationId xmlns:a16="http://schemas.microsoft.com/office/drawing/2014/main" id="{E1537653-9DB3-98FA-FC75-1B1F1642E3A3}"/>
                            </a:ext>
                          </a:extLst>
                        </p:cNvPr>
                        <p:cNvSpPr>
                          <a:spLocks noChangeArrowheads="1"/>
                        </p:cNvSpPr>
                        <p:nvPr/>
                      </p:nvSpPr>
                      <p:spPr bwMode="auto">
                        <a:xfrm>
                          <a:off x="2995" y="0"/>
                          <a:ext cx="1389" cy="164"/>
                        </a:xfrm>
                        <a:prstGeom prst="rect">
                          <a:avLst/>
                        </a:prstGeom>
                        <a:noFill/>
                        <a:ln w="7">
                          <a:solidFill>
                            <a:srgbClr val="A0A0A0"/>
                          </a:solidFill>
                          <a:miter lim="800000"/>
                          <a:headEnd/>
                          <a:tailEnd/>
                        </a:ln>
                        <a:extLst>
                          <a:ext uri="{909E8E84-426E-40DD-AFC4-6F175D3DCCD1}">
                            <a14:hiddenFill xmlns:a14="http://schemas.microsoft.com/office/drawing/2010/main">
                              <a:solidFill>
                                <a:srgbClr val="FFFFFF"/>
                              </a:solidFill>
                            </a14:hiddenFill>
                          </a:ext>
                        </a:extLst>
                      </p:spPr>
                      <p:txBody>
                        <a:bodyPr/>
                        <a:lstStyle>
                          <a:lvl1pPr eaLnBrk="0" hangingPunct="0">
                            <a:defRPr sz="2400">
                              <a:solidFill>
                                <a:schemeClr val="tx1"/>
                              </a:solidFill>
                              <a:latin typeface="Times New Roman" panose="02020603050405020304" pitchFamily="18" charset="0"/>
                            </a:defRPr>
                          </a:lvl1pPr>
                          <a:lvl2pPr marL="742950" indent="-285750" eaLnBrk="0" hangingPunct="0">
                            <a:defRPr sz="2400">
                              <a:solidFill>
                                <a:schemeClr val="tx1"/>
                              </a:solidFill>
                              <a:latin typeface="Times New Roman" panose="02020603050405020304" pitchFamily="18" charset="0"/>
                            </a:defRPr>
                          </a:lvl2pPr>
                          <a:lvl3pPr marL="1143000" indent="-228600" eaLnBrk="0" hangingPunct="0">
                            <a:defRPr sz="2400">
                              <a:solidFill>
                                <a:schemeClr val="tx1"/>
                              </a:solidFill>
                              <a:latin typeface="Times New Roman" panose="02020603050405020304" pitchFamily="18" charset="0"/>
                            </a:defRPr>
                          </a:lvl3pPr>
                          <a:lvl4pPr marL="1600200" indent="-228600" eaLnBrk="0" hangingPunct="0">
                            <a:defRPr sz="2400">
                              <a:solidFill>
                                <a:schemeClr val="tx1"/>
                              </a:solidFill>
                              <a:latin typeface="Times New Roman" panose="02020603050405020304" pitchFamily="18" charset="0"/>
                            </a:defRPr>
                          </a:lvl4pPr>
                          <a:lvl5pPr marL="2057400" indent="-228600" eaLnBrk="0" hangingPunct="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a:p>
                      </p:txBody>
                    </p:sp>
                  </p:grpSp>
                  <p:grpSp>
                    <p:nvGrpSpPr>
                      <p:cNvPr id="32833" name="Group 38">
                        <a:extLst>
                          <a:ext uri="{FF2B5EF4-FFF2-40B4-BE49-F238E27FC236}">
                            <a16:creationId xmlns:a16="http://schemas.microsoft.com/office/drawing/2014/main" id="{674BDF3F-9A88-2474-BEEE-19FBEF30AD89}"/>
                          </a:ext>
                        </a:extLst>
                      </p:cNvPr>
                      <p:cNvGrpSpPr>
                        <a:grpSpLocks/>
                      </p:cNvGrpSpPr>
                      <p:nvPr/>
                    </p:nvGrpSpPr>
                    <p:grpSpPr bwMode="auto">
                      <a:xfrm>
                        <a:off x="4384" y="0"/>
                        <a:ext cx="1374" cy="164"/>
                        <a:chOff x="4384" y="0"/>
                        <a:chExt cx="1374" cy="164"/>
                      </a:xfrm>
                    </p:grpSpPr>
                    <p:sp>
                      <p:nvSpPr>
                        <p:cNvPr id="32858" name="Rectangle 22">
                          <a:extLst>
                            <a:ext uri="{FF2B5EF4-FFF2-40B4-BE49-F238E27FC236}">
                              <a16:creationId xmlns:a16="http://schemas.microsoft.com/office/drawing/2014/main" id="{CB99B5C2-01DB-B1B4-BC19-590312849B7A}"/>
                            </a:ext>
                          </a:extLst>
                        </p:cNvPr>
                        <p:cNvSpPr>
                          <a:spLocks noChangeArrowheads="1"/>
                        </p:cNvSpPr>
                        <p:nvPr/>
                      </p:nvSpPr>
                      <p:spPr bwMode="auto">
                        <a:xfrm>
                          <a:off x="4384" y="0"/>
                          <a:ext cx="1374" cy="164"/>
                        </a:xfrm>
                        <a:prstGeom prst="rect">
                          <a:avLst/>
                        </a:prstGeom>
                        <a:solidFill>
                          <a:srgbClr val="F1F1F1"/>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Times New Roman" panose="02020603050405020304" pitchFamily="18" charset="0"/>
                            </a:defRPr>
                          </a:lvl1pPr>
                          <a:lvl2pPr marL="742950" indent="-285750" eaLnBrk="0" hangingPunct="0">
                            <a:defRPr sz="2400">
                              <a:solidFill>
                                <a:schemeClr val="tx1"/>
                              </a:solidFill>
                              <a:latin typeface="Times New Roman" panose="02020603050405020304" pitchFamily="18" charset="0"/>
                            </a:defRPr>
                          </a:lvl2pPr>
                          <a:lvl3pPr marL="1143000" indent="-228600" eaLnBrk="0" hangingPunct="0">
                            <a:defRPr sz="2400">
                              <a:solidFill>
                                <a:schemeClr val="tx1"/>
                              </a:solidFill>
                              <a:latin typeface="Times New Roman" panose="02020603050405020304" pitchFamily="18" charset="0"/>
                            </a:defRPr>
                          </a:lvl3pPr>
                          <a:lvl4pPr marL="1600200" indent="-228600" eaLnBrk="0" hangingPunct="0">
                            <a:defRPr sz="2400">
                              <a:solidFill>
                                <a:schemeClr val="tx1"/>
                              </a:solidFill>
                              <a:latin typeface="Times New Roman" panose="02020603050405020304" pitchFamily="18" charset="0"/>
                            </a:defRPr>
                          </a:lvl4pPr>
                          <a:lvl5pPr marL="2057400" indent="-228600" eaLnBrk="0" hangingPunct="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r>
                            <a:rPr lang="en-US" altLang="en-US" sz="1100" b="1">
                              <a:solidFill>
                                <a:srgbClr val="000000"/>
                              </a:solidFill>
                              <a:latin typeface="Verdana" panose="020B0604030504040204" pitchFamily="34" charset="0"/>
                            </a:rPr>
                            <a:t>City</a:t>
                          </a:r>
                          <a:endParaRPr lang="en-US" altLang="en-US"/>
                        </a:p>
                      </p:txBody>
                    </p:sp>
                    <p:sp>
                      <p:nvSpPr>
                        <p:cNvPr id="32859" name="Rectangle 37">
                          <a:extLst>
                            <a:ext uri="{FF2B5EF4-FFF2-40B4-BE49-F238E27FC236}">
                              <a16:creationId xmlns:a16="http://schemas.microsoft.com/office/drawing/2014/main" id="{BA9BE982-5F98-D45A-B7E3-0268850FE896}"/>
                            </a:ext>
                          </a:extLst>
                        </p:cNvPr>
                        <p:cNvSpPr>
                          <a:spLocks noChangeArrowheads="1"/>
                        </p:cNvSpPr>
                        <p:nvPr/>
                      </p:nvSpPr>
                      <p:spPr bwMode="auto">
                        <a:xfrm>
                          <a:off x="4384" y="0"/>
                          <a:ext cx="1374" cy="164"/>
                        </a:xfrm>
                        <a:prstGeom prst="rect">
                          <a:avLst/>
                        </a:prstGeom>
                        <a:noFill/>
                        <a:ln w="7">
                          <a:solidFill>
                            <a:srgbClr val="A0A0A0"/>
                          </a:solidFill>
                          <a:miter lim="800000"/>
                          <a:headEnd/>
                          <a:tailEnd/>
                        </a:ln>
                        <a:extLst>
                          <a:ext uri="{909E8E84-426E-40DD-AFC4-6F175D3DCCD1}">
                            <a14:hiddenFill xmlns:a14="http://schemas.microsoft.com/office/drawing/2010/main">
                              <a:solidFill>
                                <a:srgbClr val="FFFFFF"/>
                              </a:solidFill>
                            </a14:hiddenFill>
                          </a:ext>
                        </a:extLst>
                      </p:spPr>
                      <p:txBody>
                        <a:bodyPr/>
                        <a:lstStyle>
                          <a:lvl1pPr eaLnBrk="0" hangingPunct="0">
                            <a:defRPr sz="2400">
                              <a:solidFill>
                                <a:schemeClr val="tx1"/>
                              </a:solidFill>
                              <a:latin typeface="Times New Roman" panose="02020603050405020304" pitchFamily="18" charset="0"/>
                            </a:defRPr>
                          </a:lvl1pPr>
                          <a:lvl2pPr marL="742950" indent="-285750" eaLnBrk="0" hangingPunct="0">
                            <a:defRPr sz="2400">
                              <a:solidFill>
                                <a:schemeClr val="tx1"/>
                              </a:solidFill>
                              <a:latin typeface="Times New Roman" panose="02020603050405020304" pitchFamily="18" charset="0"/>
                            </a:defRPr>
                          </a:lvl2pPr>
                          <a:lvl3pPr marL="1143000" indent="-228600" eaLnBrk="0" hangingPunct="0">
                            <a:defRPr sz="2400">
                              <a:solidFill>
                                <a:schemeClr val="tx1"/>
                              </a:solidFill>
                              <a:latin typeface="Times New Roman" panose="02020603050405020304" pitchFamily="18" charset="0"/>
                            </a:defRPr>
                          </a:lvl3pPr>
                          <a:lvl4pPr marL="1600200" indent="-228600" eaLnBrk="0" hangingPunct="0">
                            <a:defRPr sz="2400">
                              <a:solidFill>
                                <a:schemeClr val="tx1"/>
                              </a:solidFill>
                              <a:latin typeface="Times New Roman" panose="02020603050405020304" pitchFamily="18" charset="0"/>
                            </a:defRPr>
                          </a:lvl4pPr>
                          <a:lvl5pPr marL="2057400" indent="-228600" eaLnBrk="0" hangingPunct="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a:p>
                      </p:txBody>
                    </p:sp>
                  </p:grpSp>
                  <p:grpSp>
                    <p:nvGrpSpPr>
                      <p:cNvPr id="32834" name="Group 40">
                        <a:extLst>
                          <a:ext uri="{FF2B5EF4-FFF2-40B4-BE49-F238E27FC236}">
                            <a16:creationId xmlns:a16="http://schemas.microsoft.com/office/drawing/2014/main" id="{DF801A14-E42C-D1D2-3192-5A8909E6C848}"/>
                          </a:ext>
                        </a:extLst>
                      </p:cNvPr>
                      <p:cNvGrpSpPr>
                        <a:grpSpLocks/>
                      </p:cNvGrpSpPr>
                      <p:nvPr/>
                    </p:nvGrpSpPr>
                    <p:grpSpPr bwMode="auto">
                      <a:xfrm>
                        <a:off x="0" y="164"/>
                        <a:ext cx="1490" cy="164"/>
                        <a:chOff x="0" y="164"/>
                        <a:chExt cx="1490" cy="164"/>
                      </a:xfrm>
                    </p:grpSpPr>
                    <p:sp>
                      <p:nvSpPr>
                        <p:cNvPr id="32856" name="Rectangle 23">
                          <a:extLst>
                            <a:ext uri="{FF2B5EF4-FFF2-40B4-BE49-F238E27FC236}">
                              <a16:creationId xmlns:a16="http://schemas.microsoft.com/office/drawing/2014/main" id="{F5E2685F-AFDA-7D5D-ABD8-A941FB00326A}"/>
                            </a:ext>
                          </a:extLst>
                        </p:cNvPr>
                        <p:cNvSpPr>
                          <a:spLocks noChangeArrowheads="1"/>
                        </p:cNvSpPr>
                        <p:nvPr/>
                      </p:nvSpPr>
                      <p:spPr bwMode="auto">
                        <a:xfrm>
                          <a:off x="0" y="164"/>
                          <a:ext cx="1490" cy="164"/>
                        </a:xfrm>
                        <a:prstGeom prst="rect">
                          <a:avLst/>
                        </a:prstGeom>
                        <a:solidFill>
                          <a:srgbClr val="F1F1F1"/>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Times New Roman" panose="02020603050405020304" pitchFamily="18" charset="0"/>
                            </a:defRPr>
                          </a:lvl1pPr>
                          <a:lvl2pPr marL="742950" indent="-285750" eaLnBrk="0" hangingPunct="0">
                            <a:defRPr sz="2400">
                              <a:solidFill>
                                <a:schemeClr val="tx1"/>
                              </a:solidFill>
                              <a:latin typeface="Times New Roman" panose="02020603050405020304" pitchFamily="18" charset="0"/>
                            </a:defRPr>
                          </a:lvl2pPr>
                          <a:lvl3pPr marL="1143000" indent="-228600" eaLnBrk="0" hangingPunct="0">
                            <a:defRPr sz="2400">
                              <a:solidFill>
                                <a:schemeClr val="tx1"/>
                              </a:solidFill>
                              <a:latin typeface="Times New Roman" panose="02020603050405020304" pitchFamily="18" charset="0"/>
                            </a:defRPr>
                          </a:lvl3pPr>
                          <a:lvl4pPr marL="1600200" indent="-228600" eaLnBrk="0" hangingPunct="0">
                            <a:defRPr sz="2400">
                              <a:solidFill>
                                <a:schemeClr val="tx1"/>
                              </a:solidFill>
                              <a:latin typeface="Times New Roman" panose="02020603050405020304" pitchFamily="18" charset="0"/>
                            </a:defRPr>
                          </a:lvl4pPr>
                          <a:lvl5pPr marL="2057400" indent="-228600" eaLnBrk="0" hangingPunct="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r>
                            <a:rPr lang="en-US" altLang="en-US" sz="1100">
                              <a:solidFill>
                                <a:srgbClr val="000000"/>
                              </a:solidFill>
                              <a:latin typeface="Verdana" panose="020B0604030504040204" pitchFamily="34" charset="0"/>
                            </a:rPr>
                            <a:t>Nilsen</a:t>
                          </a:r>
                          <a:endParaRPr lang="en-US" altLang="en-US"/>
                        </a:p>
                      </p:txBody>
                    </p:sp>
                    <p:sp>
                      <p:nvSpPr>
                        <p:cNvPr id="32857" name="Rectangle 39">
                          <a:extLst>
                            <a:ext uri="{FF2B5EF4-FFF2-40B4-BE49-F238E27FC236}">
                              <a16:creationId xmlns:a16="http://schemas.microsoft.com/office/drawing/2014/main" id="{BAA54464-A504-C20D-D8C2-A92238F84492}"/>
                            </a:ext>
                          </a:extLst>
                        </p:cNvPr>
                        <p:cNvSpPr>
                          <a:spLocks noChangeArrowheads="1"/>
                        </p:cNvSpPr>
                        <p:nvPr/>
                      </p:nvSpPr>
                      <p:spPr bwMode="auto">
                        <a:xfrm>
                          <a:off x="0" y="164"/>
                          <a:ext cx="1490" cy="164"/>
                        </a:xfrm>
                        <a:prstGeom prst="rect">
                          <a:avLst/>
                        </a:prstGeom>
                        <a:noFill/>
                        <a:ln w="7">
                          <a:solidFill>
                            <a:srgbClr val="A0A0A0"/>
                          </a:solidFill>
                          <a:miter lim="800000"/>
                          <a:headEnd/>
                          <a:tailEnd/>
                        </a:ln>
                        <a:extLst>
                          <a:ext uri="{909E8E84-426E-40DD-AFC4-6F175D3DCCD1}">
                            <a14:hiddenFill xmlns:a14="http://schemas.microsoft.com/office/drawing/2010/main">
                              <a:solidFill>
                                <a:srgbClr val="FFFFFF"/>
                              </a:solidFill>
                            </a14:hiddenFill>
                          </a:ext>
                        </a:extLst>
                      </p:spPr>
                      <p:txBody>
                        <a:bodyPr/>
                        <a:lstStyle>
                          <a:lvl1pPr eaLnBrk="0" hangingPunct="0">
                            <a:defRPr sz="2400">
                              <a:solidFill>
                                <a:schemeClr val="tx1"/>
                              </a:solidFill>
                              <a:latin typeface="Times New Roman" panose="02020603050405020304" pitchFamily="18" charset="0"/>
                            </a:defRPr>
                          </a:lvl1pPr>
                          <a:lvl2pPr marL="742950" indent="-285750" eaLnBrk="0" hangingPunct="0">
                            <a:defRPr sz="2400">
                              <a:solidFill>
                                <a:schemeClr val="tx1"/>
                              </a:solidFill>
                              <a:latin typeface="Times New Roman" panose="02020603050405020304" pitchFamily="18" charset="0"/>
                            </a:defRPr>
                          </a:lvl2pPr>
                          <a:lvl3pPr marL="1143000" indent="-228600" eaLnBrk="0" hangingPunct="0">
                            <a:defRPr sz="2400">
                              <a:solidFill>
                                <a:schemeClr val="tx1"/>
                              </a:solidFill>
                              <a:latin typeface="Times New Roman" panose="02020603050405020304" pitchFamily="18" charset="0"/>
                            </a:defRPr>
                          </a:lvl3pPr>
                          <a:lvl4pPr marL="1600200" indent="-228600" eaLnBrk="0" hangingPunct="0">
                            <a:defRPr sz="2400">
                              <a:solidFill>
                                <a:schemeClr val="tx1"/>
                              </a:solidFill>
                              <a:latin typeface="Times New Roman" panose="02020603050405020304" pitchFamily="18" charset="0"/>
                            </a:defRPr>
                          </a:lvl4pPr>
                          <a:lvl5pPr marL="2057400" indent="-228600" eaLnBrk="0" hangingPunct="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a:p>
                      </p:txBody>
                    </p:sp>
                  </p:grpSp>
                  <p:grpSp>
                    <p:nvGrpSpPr>
                      <p:cNvPr id="32835" name="Group 42">
                        <a:extLst>
                          <a:ext uri="{FF2B5EF4-FFF2-40B4-BE49-F238E27FC236}">
                            <a16:creationId xmlns:a16="http://schemas.microsoft.com/office/drawing/2014/main" id="{F348D13C-C62A-30C6-D3CA-E2D5A6D507D0}"/>
                          </a:ext>
                        </a:extLst>
                      </p:cNvPr>
                      <p:cNvGrpSpPr>
                        <a:grpSpLocks/>
                      </p:cNvGrpSpPr>
                      <p:nvPr/>
                    </p:nvGrpSpPr>
                    <p:grpSpPr bwMode="auto">
                      <a:xfrm>
                        <a:off x="1490" y="164"/>
                        <a:ext cx="1505" cy="164"/>
                        <a:chOff x="1490" y="164"/>
                        <a:chExt cx="1505" cy="164"/>
                      </a:xfrm>
                    </p:grpSpPr>
                    <p:sp>
                      <p:nvSpPr>
                        <p:cNvPr id="32854" name="Rectangle 24">
                          <a:extLst>
                            <a:ext uri="{FF2B5EF4-FFF2-40B4-BE49-F238E27FC236}">
                              <a16:creationId xmlns:a16="http://schemas.microsoft.com/office/drawing/2014/main" id="{A249532F-4019-4541-03C2-FD4A4A9DF072}"/>
                            </a:ext>
                          </a:extLst>
                        </p:cNvPr>
                        <p:cNvSpPr>
                          <a:spLocks noChangeArrowheads="1"/>
                        </p:cNvSpPr>
                        <p:nvPr/>
                      </p:nvSpPr>
                      <p:spPr bwMode="auto">
                        <a:xfrm>
                          <a:off x="1490" y="164"/>
                          <a:ext cx="1505" cy="164"/>
                        </a:xfrm>
                        <a:prstGeom prst="rect">
                          <a:avLst/>
                        </a:prstGeom>
                        <a:solidFill>
                          <a:srgbClr val="F1F1F1"/>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Times New Roman" panose="02020603050405020304" pitchFamily="18" charset="0"/>
                            </a:defRPr>
                          </a:lvl1pPr>
                          <a:lvl2pPr marL="742950" indent="-285750" eaLnBrk="0" hangingPunct="0">
                            <a:defRPr sz="2400">
                              <a:solidFill>
                                <a:schemeClr val="tx1"/>
                              </a:solidFill>
                              <a:latin typeface="Times New Roman" panose="02020603050405020304" pitchFamily="18" charset="0"/>
                            </a:defRPr>
                          </a:lvl2pPr>
                          <a:lvl3pPr marL="1143000" indent="-228600" eaLnBrk="0" hangingPunct="0">
                            <a:defRPr sz="2400">
                              <a:solidFill>
                                <a:schemeClr val="tx1"/>
                              </a:solidFill>
                              <a:latin typeface="Times New Roman" panose="02020603050405020304" pitchFamily="18" charset="0"/>
                            </a:defRPr>
                          </a:lvl3pPr>
                          <a:lvl4pPr marL="1600200" indent="-228600" eaLnBrk="0" hangingPunct="0">
                            <a:defRPr sz="2400">
                              <a:solidFill>
                                <a:schemeClr val="tx1"/>
                              </a:solidFill>
                              <a:latin typeface="Times New Roman" panose="02020603050405020304" pitchFamily="18" charset="0"/>
                            </a:defRPr>
                          </a:lvl4pPr>
                          <a:lvl5pPr marL="2057400" indent="-228600" eaLnBrk="0" hangingPunct="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r>
                            <a:rPr lang="en-US" altLang="en-US" sz="1100">
                              <a:solidFill>
                                <a:srgbClr val="000000"/>
                              </a:solidFill>
                              <a:latin typeface="Verdana" panose="020B0604030504040204" pitchFamily="34" charset="0"/>
                            </a:rPr>
                            <a:t>Fred</a:t>
                          </a:r>
                          <a:endParaRPr lang="en-US" altLang="en-US"/>
                        </a:p>
                      </p:txBody>
                    </p:sp>
                    <p:sp>
                      <p:nvSpPr>
                        <p:cNvPr id="32855" name="Rectangle 41">
                          <a:extLst>
                            <a:ext uri="{FF2B5EF4-FFF2-40B4-BE49-F238E27FC236}">
                              <a16:creationId xmlns:a16="http://schemas.microsoft.com/office/drawing/2014/main" id="{573FF730-DF6F-6EC1-CC22-E0C4FA859C4C}"/>
                            </a:ext>
                          </a:extLst>
                        </p:cNvPr>
                        <p:cNvSpPr>
                          <a:spLocks noChangeArrowheads="1"/>
                        </p:cNvSpPr>
                        <p:nvPr/>
                      </p:nvSpPr>
                      <p:spPr bwMode="auto">
                        <a:xfrm>
                          <a:off x="1490" y="164"/>
                          <a:ext cx="1505" cy="164"/>
                        </a:xfrm>
                        <a:prstGeom prst="rect">
                          <a:avLst/>
                        </a:prstGeom>
                        <a:noFill/>
                        <a:ln w="7">
                          <a:solidFill>
                            <a:srgbClr val="A0A0A0"/>
                          </a:solidFill>
                          <a:miter lim="800000"/>
                          <a:headEnd/>
                          <a:tailEnd/>
                        </a:ln>
                        <a:extLst>
                          <a:ext uri="{909E8E84-426E-40DD-AFC4-6F175D3DCCD1}">
                            <a14:hiddenFill xmlns:a14="http://schemas.microsoft.com/office/drawing/2010/main">
                              <a:solidFill>
                                <a:srgbClr val="FFFFFF"/>
                              </a:solidFill>
                            </a14:hiddenFill>
                          </a:ext>
                        </a:extLst>
                      </p:spPr>
                      <p:txBody>
                        <a:bodyPr/>
                        <a:lstStyle>
                          <a:lvl1pPr eaLnBrk="0" hangingPunct="0">
                            <a:defRPr sz="2400">
                              <a:solidFill>
                                <a:schemeClr val="tx1"/>
                              </a:solidFill>
                              <a:latin typeface="Times New Roman" panose="02020603050405020304" pitchFamily="18" charset="0"/>
                            </a:defRPr>
                          </a:lvl1pPr>
                          <a:lvl2pPr marL="742950" indent="-285750" eaLnBrk="0" hangingPunct="0">
                            <a:defRPr sz="2400">
                              <a:solidFill>
                                <a:schemeClr val="tx1"/>
                              </a:solidFill>
                              <a:latin typeface="Times New Roman" panose="02020603050405020304" pitchFamily="18" charset="0"/>
                            </a:defRPr>
                          </a:lvl2pPr>
                          <a:lvl3pPr marL="1143000" indent="-228600" eaLnBrk="0" hangingPunct="0">
                            <a:defRPr sz="2400">
                              <a:solidFill>
                                <a:schemeClr val="tx1"/>
                              </a:solidFill>
                              <a:latin typeface="Times New Roman" panose="02020603050405020304" pitchFamily="18" charset="0"/>
                            </a:defRPr>
                          </a:lvl3pPr>
                          <a:lvl4pPr marL="1600200" indent="-228600" eaLnBrk="0" hangingPunct="0">
                            <a:defRPr sz="2400">
                              <a:solidFill>
                                <a:schemeClr val="tx1"/>
                              </a:solidFill>
                              <a:latin typeface="Times New Roman" panose="02020603050405020304" pitchFamily="18" charset="0"/>
                            </a:defRPr>
                          </a:lvl4pPr>
                          <a:lvl5pPr marL="2057400" indent="-228600" eaLnBrk="0" hangingPunct="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a:p>
                      </p:txBody>
                    </p:sp>
                  </p:grpSp>
                  <p:grpSp>
                    <p:nvGrpSpPr>
                      <p:cNvPr id="32836" name="Group 44">
                        <a:extLst>
                          <a:ext uri="{FF2B5EF4-FFF2-40B4-BE49-F238E27FC236}">
                            <a16:creationId xmlns:a16="http://schemas.microsoft.com/office/drawing/2014/main" id="{E4600976-8F10-7B99-6025-9BEB3CAAF2DC}"/>
                          </a:ext>
                        </a:extLst>
                      </p:cNvPr>
                      <p:cNvGrpSpPr>
                        <a:grpSpLocks/>
                      </p:cNvGrpSpPr>
                      <p:nvPr/>
                    </p:nvGrpSpPr>
                    <p:grpSpPr bwMode="auto">
                      <a:xfrm>
                        <a:off x="2995" y="164"/>
                        <a:ext cx="1389" cy="164"/>
                        <a:chOff x="2995" y="164"/>
                        <a:chExt cx="1389" cy="164"/>
                      </a:xfrm>
                    </p:grpSpPr>
                    <p:sp>
                      <p:nvSpPr>
                        <p:cNvPr id="32852" name="Rectangle 25">
                          <a:extLst>
                            <a:ext uri="{FF2B5EF4-FFF2-40B4-BE49-F238E27FC236}">
                              <a16:creationId xmlns:a16="http://schemas.microsoft.com/office/drawing/2014/main" id="{78E1E2EE-B98A-C5C4-D521-1304F718F6B9}"/>
                            </a:ext>
                          </a:extLst>
                        </p:cNvPr>
                        <p:cNvSpPr>
                          <a:spLocks noChangeArrowheads="1"/>
                        </p:cNvSpPr>
                        <p:nvPr/>
                      </p:nvSpPr>
                      <p:spPr bwMode="auto">
                        <a:xfrm>
                          <a:off x="2995" y="164"/>
                          <a:ext cx="1389" cy="164"/>
                        </a:xfrm>
                        <a:prstGeom prst="rect">
                          <a:avLst/>
                        </a:prstGeom>
                        <a:solidFill>
                          <a:srgbClr val="F1F1F1"/>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Times New Roman" panose="02020603050405020304" pitchFamily="18" charset="0"/>
                            </a:defRPr>
                          </a:lvl1pPr>
                          <a:lvl2pPr marL="742950" indent="-285750" eaLnBrk="0" hangingPunct="0">
                            <a:defRPr sz="2400">
                              <a:solidFill>
                                <a:schemeClr val="tx1"/>
                              </a:solidFill>
                              <a:latin typeface="Times New Roman" panose="02020603050405020304" pitchFamily="18" charset="0"/>
                            </a:defRPr>
                          </a:lvl2pPr>
                          <a:lvl3pPr marL="1143000" indent="-228600" eaLnBrk="0" hangingPunct="0">
                            <a:defRPr sz="2400">
                              <a:solidFill>
                                <a:schemeClr val="tx1"/>
                              </a:solidFill>
                              <a:latin typeface="Times New Roman" panose="02020603050405020304" pitchFamily="18" charset="0"/>
                            </a:defRPr>
                          </a:lvl3pPr>
                          <a:lvl4pPr marL="1600200" indent="-228600" eaLnBrk="0" hangingPunct="0">
                            <a:defRPr sz="2400">
                              <a:solidFill>
                                <a:schemeClr val="tx1"/>
                              </a:solidFill>
                              <a:latin typeface="Times New Roman" panose="02020603050405020304" pitchFamily="18" charset="0"/>
                            </a:defRPr>
                          </a:lvl4pPr>
                          <a:lvl5pPr marL="2057400" indent="-228600" eaLnBrk="0" hangingPunct="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r>
                            <a:rPr lang="en-US" altLang="en-US" sz="1100">
                              <a:solidFill>
                                <a:srgbClr val="000000"/>
                              </a:solidFill>
                              <a:latin typeface="Verdana" panose="020B0604030504040204" pitchFamily="34" charset="0"/>
                            </a:rPr>
                            <a:t>Kirkegt 56</a:t>
                          </a:r>
                          <a:endParaRPr lang="en-US" altLang="en-US"/>
                        </a:p>
                      </p:txBody>
                    </p:sp>
                    <p:sp>
                      <p:nvSpPr>
                        <p:cNvPr id="32853" name="Rectangle 43">
                          <a:extLst>
                            <a:ext uri="{FF2B5EF4-FFF2-40B4-BE49-F238E27FC236}">
                              <a16:creationId xmlns:a16="http://schemas.microsoft.com/office/drawing/2014/main" id="{08A1237F-8CDB-3A91-FE7B-C4E93FC451E4}"/>
                            </a:ext>
                          </a:extLst>
                        </p:cNvPr>
                        <p:cNvSpPr>
                          <a:spLocks noChangeArrowheads="1"/>
                        </p:cNvSpPr>
                        <p:nvPr/>
                      </p:nvSpPr>
                      <p:spPr bwMode="auto">
                        <a:xfrm>
                          <a:off x="2995" y="164"/>
                          <a:ext cx="1389" cy="164"/>
                        </a:xfrm>
                        <a:prstGeom prst="rect">
                          <a:avLst/>
                        </a:prstGeom>
                        <a:noFill/>
                        <a:ln w="7">
                          <a:solidFill>
                            <a:srgbClr val="A0A0A0"/>
                          </a:solidFill>
                          <a:miter lim="800000"/>
                          <a:headEnd/>
                          <a:tailEnd/>
                        </a:ln>
                        <a:extLst>
                          <a:ext uri="{909E8E84-426E-40DD-AFC4-6F175D3DCCD1}">
                            <a14:hiddenFill xmlns:a14="http://schemas.microsoft.com/office/drawing/2010/main">
                              <a:solidFill>
                                <a:srgbClr val="FFFFFF"/>
                              </a:solidFill>
                            </a14:hiddenFill>
                          </a:ext>
                        </a:extLst>
                      </p:spPr>
                      <p:txBody>
                        <a:bodyPr/>
                        <a:lstStyle>
                          <a:lvl1pPr eaLnBrk="0" hangingPunct="0">
                            <a:defRPr sz="2400">
                              <a:solidFill>
                                <a:schemeClr val="tx1"/>
                              </a:solidFill>
                              <a:latin typeface="Times New Roman" panose="02020603050405020304" pitchFamily="18" charset="0"/>
                            </a:defRPr>
                          </a:lvl1pPr>
                          <a:lvl2pPr marL="742950" indent="-285750" eaLnBrk="0" hangingPunct="0">
                            <a:defRPr sz="2400">
                              <a:solidFill>
                                <a:schemeClr val="tx1"/>
                              </a:solidFill>
                              <a:latin typeface="Times New Roman" panose="02020603050405020304" pitchFamily="18" charset="0"/>
                            </a:defRPr>
                          </a:lvl2pPr>
                          <a:lvl3pPr marL="1143000" indent="-228600" eaLnBrk="0" hangingPunct="0">
                            <a:defRPr sz="2400">
                              <a:solidFill>
                                <a:schemeClr val="tx1"/>
                              </a:solidFill>
                              <a:latin typeface="Times New Roman" panose="02020603050405020304" pitchFamily="18" charset="0"/>
                            </a:defRPr>
                          </a:lvl3pPr>
                          <a:lvl4pPr marL="1600200" indent="-228600" eaLnBrk="0" hangingPunct="0">
                            <a:defRPr sz="2400">
                              <a:solidFill>
                                <a:schemeClr val="tx1"/>
                              </a:solidFill>
                              <a:latin typeface="Times New Roman" panose="02020603050405020304" pitchFamily="18" charset="0"/>
                            </a:defRPr>
                          </a:lvl4pPr>
                          <a:lvl5pPr marL="2057400" indent="-228600" eaLnBrk="0" hangingPunct="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a:p>
                      </p:txBody>
                    </p:sp>
                  </p:grpSp>
                  <p:grpSp>
                    <p:nvGrpSpPr>
                      <p:cNvPr id="32837" name="Group 46">
                        <a:extLst>
                          <a:ext uri="{FF2B5EF4-FFF2-40B4-BE49-F238E27FC236}">
                            <a16:creationId xmlns:a16="http://schemas.microsoft.com/office/drawing/2014/main" id="{81CF6169-0C96-39C4-9839-96A29B1305E1}"/>
                          </a:ext>
                        </a:extLst>
                      </p:cNvPr>
                      <p:cNvGrpSpPr>
                        <a:grpSpLocks/>
                      </p:cNvGrpSpPr>
                      <p:nvPr/>
                    </p:nvGrpSpPr>
                    <p:grpSpPr bwMode="auto">
                      <a:xfrm>
                        <a:off x="4384" y="164"/>
                        <a:ext cx="1374" cy="164"/>
                        <a:chOff x="4384" y="164"/>
                        <a:chExt cx="1374" cy="164"/>
                      </a:xfrm>
                    </p:grpSpPr>
                    <p:sp>
                      <p:nvSpPr>
                        <p:cNvPr id="32850" name="Rectangle 26">
                          <a:extLst>
                            <a:ext uri="{FF2B5EF4-FFF2-40B4-BE49-F238E27FC236}">
                              <a16:creationId xmlns:a16="http://schemas.microsoft.com/office/drawing/2014/main" id="{F0695EF1-37F2-BA89-743E-4574E95AAF55}"/>
                            </a:ext>
                          </a:extLst>
                        </p:cNvPr>
                        <p:cNvSpPr>
                          <a:spLocks noChangeArrowheads="1"/>
                        </p:cNvSpPr>
                        <p:nvPr/>
                      </p:nvSpPr>
                      <p:spPr bwMode="auto">
                        <a:xfrm>
                          <a:off x="4384" y="164"/>
                          <a:ext cx="1374" cy="164"/>
                        </a:xfrm>
                        <a:prstGeom prst="rect">
                          <a:avLst/>
                        </a:prstGeom>
                        <a:solidFill>
                          <a:srgbClr val="F1F1F1"/>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Times New Roman" panose="02020603050405020304" pitchFamily="18" charset="0"/>
                            </a:defRPr>
                          </a:lvl1pPr>
                          <a:lvl2pPr marL="742950" indent="-285750" eaLnBrk="0" hangingPunct="0">
                            <a:defRPr sz="2400">
                              <a:solidFill>
                                <a:schemeClr val="tx1"/>
                              </a:solidFill>
                              <a:latin typeface="Times New Roman" panose="02020603050405020304" pitchFamily="18" charset="0"/>
                            </a:defRPr>
                          </a:lvl2pPr>
                          <a:lvl3pPr marL="1143000" indent="-228600" eaLnBrk="0" hangingPunct="0">
                            <a:defRPr sz="2400">
                              <a:solidFill>
                                <a:schemeClr val="tx1"/>
                              </a:solidFill>
                              <a:latin typeface="Times New Roman" panose="02020603050405020304" pitchFamily="18" charset="0"/>
                            </a:defRPr>
                          </a:lvl3pPr>
                          <a:lvl4pPr marL="1600200" indent="-228600" eaLnBrk="0" hangingPunct="0">
                            <a:defRPr sz="2400">
                              <a:solidFill>
                                <a:schemeClr val="tx1"/>
                              </a:solidFill>
                              <a:latin typeface="Times New Roman" panose="02020603050405020304" pitchFamily="18" charset="0"/>
                            </a:defRPr>
                          </a:lvl4pPr>
                          <a:lvl5pPr marL="2057400" indent="-228600" eaLnBrk="0" hangingPunct="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r>
                            <a:rPr lang="en-US" altLang="en-US" sz="1100">
                              <a:solidFill>
                                <a:srgbClr val="000000"/>
                              </a:solidFill>
                              <a:latin typeface="Verdana" panose="020B0604030504040204" pitchFamily="34" charset="0"/>
                            </a:rPr>
                            <a:t>Stavanger</a:t>
                          </a:r>
                          <a:endParaRPr lang="en-US" altLang="en-US"/>
                        </a:p>
                      </p:txBody>
                    </p:sp>
                    <p:sp>
                      <p:nvSpPr>
                        <p:cNvPr id="32851" name="Rectangle 45">
                          <a:extLst>
                            <a:ext uri="{FF2B5EF4-FFF2-40B4-BE49-F238E27FC236}">
                              <a16:creationId xmlns:a16="http://schemas.microsoft.com/office/drawing/2014/main" id="{6908CD4C-10D8-8DFB-AAB1-15009BD11724}"/>
                            </a:ext>
                          </a:extLst>
                        </p:cNvPr>
                        <p:cNvSpPr>
                          <a:spLocks noChangeArrowheads="1"/>
                        </p:cNvSpPr>
                        <p:nvPr/>
                      </p:nvSpPr>
                      <p:spPr bwMode="auto">
                        <a:xfrm>
                          <a:off x="4384" y="164"/>
                          <a:ext cx="1374" cy="164"/>
                        </a:xfrm>
                        <a:prstGeom prst="rect">
                          <a:avLst/>
                        </a:prstGeom>
                        <a:noFill/>
                        <a:ln w="7">
                          <a:solidFill>
                            <a:srgbClr val="A0A0A0"/>
                          </a:solidFill>
                          <a:miter lim="800000"/>
                          <a:headEnd/>
                          <a:tailEnd/>
                        </a:ln>
                        <a:extLst>
                          <a:ext uri="{909E8E84-426E-40DD-AFC4-6F175D3DCCD1}">
                            <a14:hiddenFill xmlns:a14="http://schemas.microsoft.com/office/drawing/2010/main">
                              <a:solidFill>
                                <a:srgbClr val="FFFFFF"/>
                              </a:solidFill>
                            </a14:hiddenFill>
                          </a:ext>
                        </a:extLst>
                      </p:spPr>
                      <p:txBody>
                        <a:bodyPr/>
                        <a:lstStyle>
                          <a:lvl1pPr eaLnBrk="0" hangingPunct="0">
                            <a:defRPr sz="2400">
                              <a:solidFill>
                                <a:schemeClr val="tx1"/>
                              </a:solidFill>
                              <a:latin typeface="Times New Roman" panose="02020603050405020304" pitchFamily="18" charset="0"/>
                            </a:defRPr>
                          </a:lvl1pPr>
                          <a:lvl2pPr marL="742950" indent="-285750" eaLnBrk="0" hangingPunct="0">
                            <a:defRPr sz="2400">
                              <a:solidFill>
                                <a:schemeClr val="tx1"/>
                              </a:solidFill>
                              <a:latin typeface="Times New Roman" panose="02020603050405020304" pitchFamily="18" charset="0"/>
                            </a:defRPr>
                          </a:lvl2pPr>
                          <a:lvl3pPr marL="1143000" indent="-228600" eaLnBrk="0" hangingPunct="0">
                            <a:defRPr sz="2400">
                              <a:solidFill>
                                <a:schemeClr val="tx1"/>
                              </a:solidFill>
                              <a:latin typeface="Times New Roman" panose="02020603050405020304" pitchFamily="18" charset="0"/>
                            </a:defRPr>
                          </a:lvl3pPr>
                          <a:lvl4pPr marL="1600200" indent="-228600" eaLnBrk="0" hangingPunct="0">
                            <a:defRPr sz="2400">
                              <a:solidFill>
                                <a:schemeClr val="tx1"/>
                              </a:solidFill>
                              <a:latin typeface="Times New Roman" panose="02020603050405020304" pitchFamily="18" charset="0"/>
                            </a:defRPr>
                          </a:lvl4pPr>
                          <a:lvl5pPr marL="2057400" indent="-228600" eaLnBrk="0" hangingPunct="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a:p>
                      </p:txBody>
                    </p:sp>
                  </p:grpSp>
                  <p:grpSp>
                    <p:nvGrpSpPr>
                      <p:cNvPr id="32838" name="Group 48">
                        <a:extLst>
                          <a:ext uri="{FF2B5EF4-FFF2-40B4-BE49-F238E27FC236}">
                            <a16:creationId xmlns:a16="http://schemas.microsoft.com/office/drawing/2014/main" id="{363790F0-783F-F241-7870-9C83DFD4B24B}"/>
                          </a:ext>
                        </a:extLst>
                      </p:cNvPr>
                      <p:cNvGrpSpPr>
                        <a:grpSpLocks/>
                      </p:cNvGrpSpPr>
                      <p:nvPr/>
                    </p:nvGrpSpPr>
                    <p:grpSpPr bwMode="auto">
                      <a:xfrm>
                        <a:off x="0" y="328"/>
                        <a:ext cx="1490" cy="164"/>
                        <a:chOff x="0" y="328"/>
                        <a:chExt cx="1490" cy="164"/>
                      </a:xfrm>
                    </p:grpSpPr>
                    <p:sp>
                      <p:nvSpPr>
                        <p:cNvPr id="32848" name="Rectangle 27">
                          <a:extLst>
                            <a:ext uri="{FF2B5EF4-FFF2-40B4-BE49-F238E27FC236}">
                              <a16:creationId xmlns:a16="http://schemas.microsoft.com/office/drawing/2014/main" id="{FC013D9C-1581-2A3F-179D-FE8F62C973D1}"/>
                            </a:ext>
                          </a:extLst>
                        </p:cNvPr>
                        <p:cNvSpPr>
                          <a:spLocks noChangeArrowheads="1"/>
                        </p:cNvSpPr>
                        <p:nvPr/>
                      </p:nvSpPr>
                      <p:spPr bwMode="auto">
                        <a:xfrm>
                          <a:off x="0" y="328"/>
                          <a:ext cx="1490" cy="164"/>
                        </a:xfrm>
                        <a:prstGeom prst="rect">
                          <a:avLst/>
                        </a:prstGeom>
                        <a:solidFill>
                          <a:srgbClr val="F1F1F1"/>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Times New Roman" panose="02020603050405020304" pitchFamily="18" charset="0"/>
                            </a:defRPr>
                          </a:lvl1pPr>
                          <a:lvl2pPr marL="742950" indent="-285750" eaLnBrk="0" hangingPunct="0">
                            <a:defRPr sz="2400">
                              <a:solidFill>
                                <a:schemeClr val="tx1"/>
                              </a:solidFill>
                              <a:latin typeface="Times New Roman" panose="02020603050405020304" pitchFamily="18" charset="0"/>
                            </a:defRPr>
                          </a:lvl2pPr>
                          <a:lvl3pPr marL="1143000" indent="-228600" eaLnBrk="0" hangingPunct="0">
                            <a:defRPr sz="2400">
                              <a:solidFill>
                                <a:schemeClr val="tx1"/>
                              </a:solidFill>
                              <a:latin typeface="Times New Roman" panose="02020603050405020304" pitchFamily="18" charset="0"/>
                            </a:defRPr>
                          </a:lvl3pPr>
                          <a:lvl4pPr marL="1600200" indent="-228600" eaLnBrk="0" hangingPunct="0">
                            <a:defRPr sz="2400">
                              <a:solidFill>
                                <a:schemeClr val="tx1"/>
                              </a:solidFill>
                              <a:latin typeface="Times New Roman" panose="02020603050405020304" pitchFamily="18" charset="0"/>
                            </a:defRPr>
                          </a:lvl4pPr>
                          <a:lvl5pPr marL="2057400" indent="-228600" eaLnBrk="0" hangingPunct="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r>
                            <a:rPr lang="en-US" altLang="en-US" sz="1100">
                              <a:solidFill>
                                <a:srgbClr val="000000"/>
                              </a:solidFill>
                              <a:latin typeface="Verdana" panose="020B0604030504040204" pitchFamily="34" charset="0"/>
                            </a:rPr>
                            <a:t>Rasmussen</a:t>
                          </a:r>
                          <a:endParaRPr lang="en-US" altLang="en-US"/>
                        </a:p>
                      </p:txBody>
                    </p:sp>
                    <p:sp>
                      <p:nvSpPr>
                        <p:cNvPr id="32849" name="Rectangle 47">
                          <a:extLst>
                            <a:ext uri="{FF2B5EF4-FFF2-40B4-BE49-F238E27FC236}">
                              <a16:creationId xmlns:a16="http://schemas.microsoft.com/office/drawing/2014/main" id="{EA028CB6-2D88-9EC0-ADC5-95C4F3F0B69D}"/>
                            </a:ext>
                          </a:extLst>
                        </p:cNvPr>
                        <p:cNvSpPr>
                          <a:spLocks noChangeArrowheads="1"/>
                        </p:cNvSpPr>
                        <p:nvPr/>
                      </p:nvSpPr>
                      <p:spPr bwMode="auto">
                        <a:xfrm>
                          <a:off x="0" y="328"/>
                          <a:ext cx="1490" cy="164"/>
                        </a:xfrm>
                        <a:prstGeom prst="rect">
                          <a:avLst/>
                        </a:prstGeom>
                        <a:noFill/>
                        <a:ln w="7">
                          <a:solidFill>
                            <a:srgbClr val="A0A0A0"/>
                          </a:solidFill>
                          <a:miter lim="800000"/>
                          <a:headEnd/>
                          <a:tailEnd/>
                        </a:ln>
                        <a:extLst>
                          <a:ext uri="{909E8E84-426E-40DD-AFC4-6F175D3DCCD1}">
                            <a14:hiddenFill xmlns:a14="http://schemas.microsoft.com/office/drawing/2010/main">
                              <a:solidFill>
                                <a:srgbClr val="FFFFFF"/>
                              </a:solidFill>
                            </a14:hiddenFill>
                          </a:ext>
                        </a:extLst>
                      </p:spPr>
                      <p:txBody>
                        <a:bodyPr/>
                        <a:lstStyle>
                          <a:lvl1pPr eaLnBrk="0" hangingPunct="0">
                            <a:defRPr sz="2400">
                              <a:solidFill>
                                <a:schemeClr val="tx1"/>
                              </a:solidFill>
                              <a:latin typeface="Times New Roman" panose="02020603050405020304" pitchFamily="18" charset="0"/>
                            </a:defRPr>
                          </a:lvl1pPr>
                          <a:lvl2pPr marL="742950" indent="-285750" eaLnBrk="0" hangingPunct="0">
                            <a:defRPr sz="2400">
                              <a:solidFill>
                                <a:schemeClr val="tx1"/>
                              </a:solidFill>
                              <a:latin typeface="Times New Roman" panose="02020603050405020304" pitchFamily="18" charset="0"/>
                            </a:defRPr>
                          </a:lvl2pPr>
                          <a:lvl3pPr marL="1143000" indent="-228600" eaLnBrk="0" hangingPunct="0">
                            <a:defRPr sz="2400">
                              <a:solidFill>
                                <a:schemeClr val="tx1"/>
                              </a:solidFill>
                              <a:latin typeface="Times New Roman" panose="02020603050405020304" pitchFamily="18" charset="0"/>
                            </a:defRPr>
                          </a:lvl3pPr>
                          <a:lvl4pPr marL="1600200" indent="-228600" eaLnBrk="0" hangingPunct="0">
                            <a:defRPr sz="2400">
                              <a:solidFill>
                                <a:schemeClr val="tx1"/>
                              </a:solidFill>
                              <a:latin typeface="Times New Roman" panose="02020603050405020304" pitchFamily="18" charset="0"/>
                            </a:defRPr>
                          </a:lvl4pPr>
                          <a:lvl5pPr marL="2057400" indent="-228600" eaLnBrk="0" hangingPunct="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a:p>
                      </p:txBody>
                    </p:sp>
                  </p:grpSp>
                  <p:grpSp>
                    <p:nvGrpSpPr>
                      <p:cNvPr id="32839" name="Group 50">
                        <a:extLst>
                          <a:ext uri="{FF2B5EF4-FFF2-40B4-BE49-F238E27FC236}">
                            <a16:creationId xmlns:a16="http://schemas.microsoft.com/office/drawing/2014/main" id="{89BBBD82-F0F3-8FA4-80F9-3AFD059AC045}"/>
                          </a:ext>
                        </a:extLst>
                      </p:cNvPr>
                      <p:cNvGrpSpPr>
                        <a:grpSpLocks/>
                      </p:cNvGrpSpPr>
                      <p:nvPr/>
                    </p:nvGrpSpPr>
                    <p:grpSpPr bwMode="auto">
                      <a:xfrm>
                        <a:off x="1490" y="328"/>
                        <a:ext cx="1505" cy="238"/>
                        <a:chOff x="1490" y="328"/>
                        <a:chExt cx="1505" cy="238"/>
                      </a:xfrm>
                    </p:grpSpPr>
                    <p:sp>
                      <p:nvSpPr>
                        <p:cNvPr id="32846" name="Rectangle 28">
                          <a:extLst>
                            <a:ext uri="{FF2B5EF4-FFF2-40B4-BE49-F238E27FC236}">
                              <a16:creationId xmlns:a16="http://schemas.microsoft.com/office/drawing/2014/main" id="{F29E70ED-D205-6CFA-2667-F0B21D3AB75C}"/>
                            </a:ext>
                          </a:extLst>
                        </p:cNvPr>
                        <p:cNvSpPr>
                          <a:spLocks noChangeArrowheads="1" noTextEdit="1"/>
                        </p:cNvSpPr>
                        <p:nvPr/>
                      </p:nvSpPr>
                      <p:spPr bwMode="auto">
                        <a:xfrm>
                          <a:off x="1490" y="328"/>
                          <a:ext cx="1505" cy="238"/>
                        </a:xfrm>
                        <a:prstGeom prst="rect">
                          <a:avLst/>
                        </a:prstGeom>
                        <a:solidFill>
                          <a:srgbClr val="F1F1F1"/>
                        </a:solidFill>
                        <a:ln>
                          <a:noFill/>
                        </a:ln>
                        <a:extLst>
                          <a:ext uri="{91240B29-F687-4F45-9708-019B960494DF}">
                            <a14:hiddenLine xmlns:a14="http://schemas.microsoft.com/office/drawing/2010/main" w="9525">
                              <a:solidFill>
                                <a:srgbClr val="000000"/>
                              </a:solidFill>
                              <a:miter lim="800000"/>
                              <a:headEnd/>
                              <a:tailEnd/>
                            </a14:hiddenLine>
                          </a:ext>
                        </a:extLst>
                      </p:spPr>
                      <p:txBody>
                        <a:bodyPr>
                          <a:spAutoFit/>
                        </a:bodyPr>
                        <a:lstStyle/>
                        <a:p>
                          <a:endParaRPr lang="en-GB"/>
                        </a:p>
                      </p:txBody>
                    </p:sp>
                    <p:sp>
                      <p:nvSpPr>
                        <p:cNvPr id="32847" name="Rectangle 49">
                          <a:extLst>
                            <a:ext uri="{FF2B5EF4-FFF2-40B4-BE49-F238E27FC236}">
                              <a16:creationId xmlns:a16="http://schemas.microsoft.com/office/drawing/2014/main" id="{00F15675-0C84-FFDF-1FB0-B9351889B033}"/>
                            </a:ext>
                          </a:extLst>
                        </p:cNvPr>
                        <p:cNvSpPr>
                          <a:spLocks noChangeArrowheads="1"/>
                        </p:cNvSpPr>
                        <p:nvPr/>
                      </p:nvSpPr>
                      <p:spPr bwMode="auto">
                        <a:xfrm>
                          <a:off x="1490" y="328"/>
                          <a:ext cx="1505" cy="164"/>
                        </a:xfrm>
                        <a:prstGeom prst="rect">
                          <a:avLst/>
                        </a:prstGeom>
                        <a:noFill/>
                        <a:ln w="7">
                          <a:solidFill>
                            <a:srgbClr val="A0A0A0"/>
                          </a:solidFill>
                          <a:miter lim="800000"/>
                          <a:headEnd/>
                          <a:tailEnd/>
                        </a:ln>
                        <a:extLst>
                          <a:ext uri="{909E8E84-426E-40DD-AFC4-6F175D3DCCD1}">
                            <a14:hiddenFill xmlns:a14="http://schemas.microsoft.com/office/drawing/2010/main">
                              <a:solidFill>
                                <a:srgbClr val="FFFFFF"/>
                              </a:solidFill>
                            </a14:hiddenFill>
                          </a:ext>
                        </a:extLst>
                      </p:spPr>
                      <p:txBody>
                        <a:bodyPr/>
                        <a:lstStyle>
                          <a:lvl1pPr eaLnBrk="0" hangingPunct="0">
                            <a:defRPr sz="2400">
                              <a:solidFill>
                                <a:schemeClr val="tx1"/>
                              </a:solidFill>
                              <a:latin typeface="Times New Roman" panose="02020603050405020304" pitchFamily="18" charset="0"/>
                            </a:defRPr>
                          </a:lvl1pPr>
                          <a:lvl2pPr marL="742950" indent="-285750" eaLnBrk="0" hangingPunct="0">
                            <a:defRPr sz="2400">
                              <a:solidFill>
                                <a:schemeClr val="tx1"/>
                              </a:solidFill>
                              <a:latin typeface="Times New Roman" panose="02020603050405020304" pitchFamily="18" charset="0"/>
                            </a:defRPr>
                          </a:lvl2pPr>
                          <a:lvl3pPr marL="1143000" indent="-228600" eaLnBrk="0" hangingPunct="0">
                            <a:defRPr sz="2400">
                              <a:solidFill>
                                <a:schemeClr val="tx1"/>
                              </a:solidFill>
                              <a:latin typeface="Times New Roman" panose="02020603050405020304" pitchFamily="18" charset="0"/>
                            </a:defRPr>
                          </a:lvl3pPr>
                          <a:lvl4pPr marL="1600200" indent="-228600" eaLnBrk="0" hangingPunct="0">
                            <a:defRPr sz="2400">
                              <a:solidFill>
                                <a:schemeClr val="tx1"/>
                              </a:solidFill>
                              <a:latin typeface="Times New Roman" panose="02020603050405020304" pitchFamily="18" charset="0"/>
                            </a:defRPr>
                          </a:lvl4pPr>
                          <a:lvl5pPr marL="2057400" indent="-228600" eaLnBrk="0" hangingPunct="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a:p>
                      </p:txBody>
                    </p:sp>
                  </p:grpSp>
                  <p:grpSp>
                    <p:nvGrpSpPr>
                      <p:cNvPr id="32840" name="Group 52">
                        <a:extLst>
                          <a:ext uri="{FF2B5EF4-FFF2-40B4-BE49-F238E27FC236}">
                            <a16:creationId xmlns:a16="http://schemas.microsoft.com/office/drawing/2014/main" id="{F7703B89-4AED-5C5B-8E77-C13A3A85BD38}"/>
                          </a:ext>
                        </a:extLst>
                      </p:cNvPr>
                      <p:cNvGrpSpPr>
                        <a:grpSpLocks/>
                      </p:cNvGrpSpPr>
                      <p:nvPr/>
                    </p:nvGrpSpPr>
                    <p:grpSpPr bwMode="auto">
                      <a:xfrm>
                        <a:off x="2995" y="328"/>
                        <a:ext cx="1389" cy="164"/>
                        <a:chOff x="2995" y="328"/>
                        <a:chExt cx="1389" cy="164"/>
                      </a:xfrm>
                    </p:grpSpPr>
                    <p:sp>
                      <p:nvSpPr>
                        <p:cNvPr id="32844" name="Rectangle 29">
                          <a:extLst>
                            <a:ext uri="{FF2B5EF4-FFF2-40B4-BE49-F238E27FC236}">
                              <a16:creationId xmlns:a16="http://schemas.microsoft.com/office/drawing/2014/main" id="{BAB78A09-CD9C-10DA-D3DC-B2687F269AB1}"/>
                            </a:ext>
                          </a:extLst>
                        </p:cNvPr>
                        <p:cNvSpPr>
                          <a:spLocks noChangeArrowheads="1"/>
                        </p:cNvSpPr>
                        <p:nvPr/>
                      </p:nvSpPr>
                      <p:spPr bwMode="auto">
                        <a:xfrm>
                          <a:off x="2995" y="328"/>
                          <a:ext cx="1389" cy="164"/>
                        </a:xfrm>
                        <a:prstGeom prst="rect">
                          <a:avLst/>
                        </a:prstGeom>
                        <a:solidFill>
                          <a:srgbClr val="F1F1F1"/>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Times New Roman" panose="02020603050405020304" pitchFamily="18" charset="0"/>
                            </a:defRPr>
                          </a:lvl1pPr>
                          <a:lvl2pPr marL="742950" indent="-285750" eaLnBrk="0" hangingPunct="0">
                            <a:defRPr sz="2400">
                              <a:solidFill>
                                <a:schemeClr val="tx1"/>
                              </a:solidFill>
                              <a:latin typeface="Times New Roman" panose="02020603050405020304" pitchFamily="18" charset="0"/>
                            </a:defRPr>
                          </a:lvl2pPr>
                          <a:lvl3pPr marL="1143000" indent="-228600" eaLnBrk="0" hangingPunct="0">
                            <a:defRPr sz="2400">
                              <a:solidFill>
                                <a:schemeClr val="tx1"/>
                              </a:solidFill>
                              <a:latin typeface="Times New Roman" panose="02020603050405020304" pitchFamily="18" charset="0"/>
                            </a:defRPr>
                          </a:lvl3pPr>
                          <a:lvl4pPr marL="1600200" indent="-228600" eaLnBrk="0" hangingPunct="0">
                            <a:defRPr sz="2400">
                              <a:solidFill>
                                <a:schemeClr val="tx1"/>
                              </a:solidFill>
                              <a:latin typeface="Times New Roman" panose="02020603050405020304" pitchFamily="18" charset="0"/>
                            </a:defRPr>
                          </a:lvl4pPr>
                          <a:lvl5pPr marL="2057400" indent="-228600" eaLnBrk="0" hangingPunct="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r>
                            <a:rPr lang="en-US" altLang="en-US" sz="1100">
                              <a:solidFill>
                                <a:srgbClr val="000000"/>
                              </a:solidFill>
                              <a:latin typeface="Verdana" panose="020B0604030504040204" pitchFamily="34" charset="0"/>
                            </a:rPr>
                            <a:t>Storgt 67</a:t>
                          </a:r>
                          <a:endParaRPr lang="en-US" altLang="en-US"/>
                        </a:p>
                      </p:txBody>
                    </p:sp>
                    <p:sp>
                      <p:nvSpPr>
                        <p:cNvPr id="32845" name="Rectangle 51">
                          <a:extLst>
                            <a:ext uri="{FF2B5EF4-FFF2-40B4-BE49-F238E27FC236}">
                              <a16:creationId xmlns:a16="http://schemas.microsoft.com/office/drawing/2014/main" id="{3CD5ADC2-5558-5DCC-76E5-034DE8C1E769}"/>
                            </a:ext>
                          </a:extLst>
                        </p:cNvPr>
                        <p:cNvSpPr>
                          <a:spLocks noChangeArrowheads="1"/>
                        </p:cNvSpPr>
                        <p:nvPr/>
                      </p:nvSpPr>
                      <p:spPr bwMode="auto">
                        <a:xfrm>
                          <a:off x="2995" y="328"/>
                          <a:ext cx="1389" cy="164"/>
                        </a:xfrm>
                        <a:prstGeom prst="rect">
                          <a:avLst/>
                        </a:prstGeom>
                        <a:noFill/>
                        <a:ln w="7">
                          <a:solidFill>
                            <a:srgbClr val="A0A0A0"/>
                          </a:solidFill>
                          <a:miter lim="800000"/>
                          <a:headEnd/>
                          <a:tailEnd/>
                        </a:ln>
                        <a:extLst>
                          <a:ext uri="{909E8E84-426E-40DD-AFC4-6F175D3DCCD1}">
                            <a14:hiddenFill xmlns:a14="http://schemas.microsoft.com/office/drawing/2010/main">
                              <a:solidFill>
                                <a:srgbClr val="FFFFFF"/>
                              </a:solidFill>
                            </a14:hiddenFill>
                          </a:ext>
                        </a:extLst>
                      </p:spPr>
                      <p:txBody>
                        <a:bodyPr/>
                        <a:lstStyle>
                          <a:lvl1pPr eaLnBrk="0" hangingPunct="0">
                            <a:defRPr sz="2400">
                              <a:solidFill>
                                <a:schemeClr val="tx1"/>
                              </a:solidFill>
                              <a:latin typeface="Times New Roman" panose="02020603050405020304" pitchFamily="18" charset="0"/>
                            </a:defRPr>
                          </a:lvl1pPr>
                          <a:lvl2pPr marL="742950" indent="-285750" eaLnBrk="0" hangingPunct="0">
                            <a:defRPr sz="2400">
                              <a:solidFill>
                                <a:schemeClr val="tx1"/>
                              </a:solidFill>
                              <a:latin typeface="Times New Roman" panose="02020603050405020304" pitchFamily="18" charset="0"/>
                            </a:defRPr>
                          </a:lvl2pPr>
                          <a:lvl3pPr marL="1143000" indent="-228600" eaLnBrk="0" hangingPunct="0">
                            <a:defRPr sz="2400">
                              <a:solidFill>
                                <a:schemeClr val="tx1"/>
                              </a:solidFill>
                              <a:latin typeface="Times New Roman" panose="02020603050405020304" pitchFamily="18" charset="0"/>
                            </a:defRPr>
                          </a:lvl3pPr>
                          <a:lvl4pPr marL="1600200" indent="-228600" eaLnBrk="0" hangingPunct="0">
                            <a:defRPr sz="2400">
                              <a:solidFill>
                                <a:schemeClr val="tx1"/>
                              </a:solidFill>
                              <a:latin typeface="Times New Roman" panose="02020603050405020304" pitchFamily="18" charset="0"/>
                            </a:defRPr>
                          </a:lvl4pPr>
                          <a:lvl5pPr marL="2057400" indent="-228600" eaLnBrk="0" hangingPunct="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a:p>
                      </p:txBody>
                    </p:sp>
                  </p:grpSp>
                  <p:grpSp>
                    <p:nvGrpSpPr>
                      <p:cNvPr id="32841" name="Group 54">
                        <a:extLst>
                          <a:ext uri="{FF2B5EF4-FFF2-40B4-BE49-F238E27FC236}">
                            <a16:creationId xmlns:a16="http://schemas.microsoft.com/office/drawing/2014/main" id="{336992B0-BC58-EDAE-38D0-3D867E8162D2}"/>
                          </a:ext>
                        </a:extLst>
                      </p:cNvPr>
                      <p:cNvGrpSpPr>
                        <a:grpSpLocks/>
                      </p:cNvGrpSpPr>
                      <p:nvPr/>
                    </p:nvGrpSpPr>
                    <p:grpSpPr bwMode="auto">
                      <a:xfrm>
                        <a:off x="4384" y="328"/>
                        <a:ext cx="1374" cy="238"/>
                        <a:chOff x="4384" y="328"/>
                        <a:chExt cx="1374" cy="238"/>
                      </a:xfrm>
                    </p:grpSpPr>
                    <p:sp>
                      <p:nvSpPr>
                        <p:cNvPr id="32842" name="Rectangle 30">
                          <a:extLst>
                            <a:ext uri="{FF2B5EF4-FFF2-40B4-BE49-F238E27FC236}">
                              <a16:creationId xmlns:a16="http://schemas.microsoft.com/office/drawing/2014/main" id="{E7C632F0-E0F2-05A9-F8FC-A3F42D08CF63}"/>
                            </a:ext>
                          </a:extLst>
                        </p:cNvPr>
                        <p:cNvSpPr>
                          <a:spLocks noChangeArrowheads="1" noTextEdit="1"/>
                        </p:cNvSpPr>
                        <p:nvPr/>
                      </p:nvSpPr>
                      <p:spPr bwMode="auto">
                        <a:xfrm>
                          <a:off x="4384" y="328"/>
                          <a:ext cx="1374" cy="238"/>
                        </a:xfrm>
                        <a:prstGeom prst="rect">
                          <a:avLst/>
                        </a:prstGeom>
                        <a:solidFill>
                          <a:srgbClr val="F1F1F1"/>
                        </a:solidFill>
                        <a:ln>
                          <a:noFill/>
                        </a:ln>
                        <a:extLst>
                          <a:ext uri="{91240B29-F687-4F45-9708-019B960494DF}">
                            <a14:hiddenLine xmlns:a14="http://schemas.microsoft.com/office/drawing/2010/main" w="9525">
                              <a:solidFill>
                                <a:srgbClr val="000000"/>
                              </a:solidFill>
                              <a:miter lim="800000"/>
                              <a:headEnd/>
                              <a:tailEnd/>
                            </a14:hiddenLine>
                          </a:ext>
                        </a:extLst>
                      </p:spPr>
                      <p:txBody>
                        <a:bodyPr>
                          <a:spAutoFit/>
                        </a:bodyPr>
                        <a:lstStyle/>
                        <a:p>
                          <a:endParaRPr lang="en-GB"/>
                        </a:p>
                      </p:txBody>
                    </p:sp>
                    <p:sp>
                      <p:nvSpPr>
                        <p:cNvPr id="32843" name="Rectangle 53">
                          <a:extLst>
                            <a:ext uri="{FF2B5EF4-FFF2-40B4-BE49-F238E27FC236}">
                              <a16:creationId xmlns:a16="http://schemas.microsoft.com/office/drawing/2014/main" id="{96616889-9309-AED8-57EB-F4597677C70F}"/>
                            </a:ext>
                          </a:extLst>
                        </p:cNvPr>
                        <p:cNvSpPr>
                          <a:spLocks noChangeArrowheads="1"/>
                        </p:cNvSpPr>
                        <p:nvPr/>
                      </p:nvSpPr>
                      <p:spPr bwMode="auto">
                        <a:xfrm>
                          <a:off x="4384" y="328"/>
                          <a:ext cx="1374" cy="164"/>
                        </a:xfrm>
                        <a:prstGeom prst="rect">
                          <a:avLst/>
                        </a:prstGeom>
                        <a:noFill/>
                        <a:ln w="7">
                          <a:solidFill>
                            <a:srgbClr val="A0A0A0"/>
                          </a:solidFill>
                          <a:miter lim="800000"/>
                          <a:headEnd/>
                          <a:tailEnd/>
                        </a:ln>
                        <a:extLst>
                          <a:ext uri="{909E8E84-426E-40DD-AFC4-6F175D3DCCD1}">
                            <a14:hiddenFill xmlns:a14="http://schemas.microsoft.com/office/drawing/2010/main">
                              <a:solidFill>
                                <a:srgbClr val="FFFFFF"/>
                              </a:solidFill>
                            </a14:hiddenFill>
                          </a:ext>
                        </a:extLst>
                      </p:spPr>
                      <p:txBody>
                        <a:bodyPr/>
                        <a:lstStyle>
                          <a:lvl1pPr eaLnBrk="0" hangingPunct="0">
                            <a:defRPr sz="2400">
                              <a:solidFill>
                                <a:schemeClr val="tx1"/>
                              </a:solidFill>
                              <a:latin typeface="Times New Roman" panose="02020603050405020304" pitchFamily="18" charset="0"/>
                            </a:defRPr>
                          </a:lvl1pPr>
                          <a:lvl2pPr marL="742950" indent="-285750" eaLnBrk="0" hangingPunct="0">
                            <a:defRPr sz="2400">
                              <a:solidFill>
                                <a:schemeClr val="tx1"/>
                              </a:solidFill>
                              <a:latin typeface="Times New Roman" panose="02020603050405020304" pitchFamily="18" charset="0"/>
                            </a:defRPr>
                          </a:lvl2pPr>
                          <a:lvl3pPr marL="1143000" indent="-228600" eaLnBrk="0" hangingPunct="0">
                            <a:defRPr sz="2400">
                              <a:solidFill>
                                <a:schemeClr val="tx1"/>
                              </a:solidFill>
                              <a:latin typeface="Times New Roman" panose="02020603050405020304" pitchFamily="18" charset="0"/>
                            </a:defRPr>
                          </a:lvl3pPr>
                          <a:lvl4pPr marL="1600200" indent="-228600" eaLnBrk="0" hangingPunct="0">
                            <a:defRPr sz="2400">
                              <a:solidFill>
                                <a:schemeClr val="tx1"/>
                              </a:solidFill>
                              <a:latin typeface="Times New Roman" panose="02020603050405020304" pitchFamily="18" charset="0"/>
                            </a:defRPr>
                          </a:lvl4pPr>
                          <a:lvl5pPr marL="2057400" indent="-228600" eaLnBrk="0" hangingPunct="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a:p>
                      </p:txBody>
                    </p:sp>
                  </p:grpSp>
                </p:grpSp>
                <p:sp>
                  <p:nvSpPr>
                    <p:cNvPr id="32829" name="Rectangle 56">
                      <a:extLst>
                        <a:ext uri="{FF2B5EF4-FFF2-40B4-BE49-F238E27FC236}">
                          <a16:creationId xmlns:a16="http://schemas.microsoft.com/office/drawing/2014/main" id="{3B26555E-AB35-B032-B130-5726C64134AB}"/>
                        </a:ext>
                      </a:extLst>
                    </p:cNvPr>
                    <p:cNvSpPr>
                      <a:spLocks noChangeArrowheads="1"/>
                    </p:cNvSpPr>
                    <p:nvPr/>
                  </p:nvSpPr>
                  <p:spPr bwMode="auto">
                    <a:xfrm>
                      <a:off x="-3" y="-3"/>
                      <a:ext cx="5764" cy="498"/>
                    </a:xfrm>
                    <a:prstGeom prst="rect">
                      <a:avLst/>
                    </a:prstGeom>
                    <a:noFill/>
                    <a:ln w="9525">
                      <a:solidFill>
                        <a:srgbClr val="A0A0A0"/>
                      </a:solidFill>
                      <a:miter lim="800000"/>
                      <a:headEnd/>
                      <a:tailEnd/>
                    </a:ln>
                    <a:extLst>
                      <a:ext uri="{909E8E84-426E-40DD-AFC4-6F175D3DCCD1}">
                        <a14:hiddenFill xmlns:a14="http://schemas.microsoft.com/office/drawing/2010/main">
                          <a:solidFill>
                            <a:srgbClr val="FFFFFF"/>
                          </a:solidFill>
                        </a14:hiddenFill>
                      </a:ext>
                    </a:extLst>
                  </p:spPr>
                  <p:txBody>
                    <a:bodyPr/>
                    <a:lstStyle>
                      <a:lvl1pPr eaLnBrk="0" hangingPunct="0">
                        <a:defRPr sz="2400">
                          <a:solidFill>
                            <a:schemeClr val="tx1"/>
                          </a:solidFill>
                          <a:latin typeface="Times New Roman" panose="02020603050405020304" pitchFamily="18" charset="0"/>
                        </a:defRPr>
                      </a:lvl1pPr>
                      <a:lvl2pPr marL="742950" indent="-285750" eaLnBrk="0" hangingPunct="0">
                        <a:defRPr sz="2400">
                          <a:solidFill>
                            <a:schemeClr val="tx1"/>
                          </a:solidFill>
                          <a:latin typeface="Times New Roman" panose="02020603050405020304" pitchFamily="18" charset="0"/>
                        </a:defRPr>
                      </a:lvl2pPr>
                      <a:lvl3pPr marL="1143000" indent="-228600" eaLnBrk="0" hangingPunct="0">
                        <a:defRPr sz="2400">
                          <a:solidFill>
                            <a:schemeClr val="tx1"/>
                          </a:solidFill>
                          <a:latin typeface="Times New Roman" panose="02020603050405020304" pitchFamily="18" charset="0"/>
                        </a:defRPr>
                      </a:lvl3pPr>
                      <a:lvl4pPr marL="1600200" indent="-228600" eaLnBrk="0" hangingPunct="0">
                        <a:defRPr sz="2400">
                          <a:solidFill>
                            <a:schemeClr val="tx1"/>
                          </a:solidFill>
                          <a:latin typeface="Times New Roman" panose="02020603050405020304" pitchFamily="18" charset="0"/>
                        </a:defRPr>
                      </a:lvl4pPr>
                      <a:lvl5pPr marL="2057400" indent="-228600" eaLnBrk="0" hangingPunct="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a:p>
                  </p:txBody>
                </p:sp>
              </p:grpSp>
            </p:grpSp>
            <p:sp>
              <p:nvSpPr>
                <p:cNvPr id="32825" name="Rectangle 59">
                  <a:extLst>
                    <a:ext uri="{FF2B5EF4-FFF2-40B4-BE49-F238E27FC236}">
                      <a16:creationId xmlns:a16="http://schemas.microsoft.com/office/drawing/2014/main" id="{3EDF8618-BB9D-5C8D-0024-C1CECFFD0787}"/>
                    </a:ext>
                  </a:extLst>
                </p:cNvPr>
                <p:cNvSpPr>
                  <a:spLocks noChangeArrowheads="1"/>
                </p:cNvSpPr>
                <p:nvPr/>
              </p:nvSpPr>
              <p:spPr bwMode="auto">
                <a:xfrm>
                  <a:off x="0" y="0"/>
                  <a:ext cx="5764" cy="498"/>
                </a:xfrm>
                <a:prstGeom prst="rect">
                  <a:avLst/>
                </a:prstGeom>
                <a:noFill/>
                <a:ln w="7">
                  <a:solidFill>
                    <a:srgbClr val="A0A0A0"/>
                  </a:solidFill>
                  <a:miter lim="800000"/>
                  <a:headEnd/>
                  <a:tailEnd/>
                </a:ln>
                <a:extLst>
                  <a:ext uri="{909E8E84-426E-40DD-AFC4-6F175D3DCCD1}">
                    <a14:hiddenFill xmlns:a14="http://schemas.microsoft.com/office/drawing/2010/main">
                      <a:solidFill>
                        <a:srgbClr val="FFFFFF"/>
                      </a:solidFill>
                    </a14:hiddenFill>
                  </a:ext>
                </a:extLst>
              </p:spPr>
              <p:txBody>
                <a:bodyPr/>
                <a:lstStyle>
                  <a:lvl1pPr eaLnBrk="0" hangingPunct="0">
                    <a:defRPr sz="2400">
                      <a:solidFill>
                        <a:schemeClr val="tx1"/>
                      </a:solidFill>
                      <a:latin typeface="Times New Roman" panose="02020603050405020304" pitchFamily="18" charset="0"/>
                    </a:defRPr>
                  </a:lvl1pPr>
                  <a:lvl2pPr marL="742950" indent="-285750" eaLnBrk="0" hangingPunct="0">
                    <a:defRPr sz="2400">
                      <a:solidFill>
                        <a:schemeClr val="tx1"/>
                      </a:solidFill>
                      <a:latin typeface="Times New Roman" panose="02020603050405020304" pitchFamily="18" charset="0"/>
                    </a:defRPr>
                  </a:lvl2pPr>
                  <a:lvl3pPr marL="1143000" indent="-228600" eaLnBrk="0" hangingPunct="0">
                    <a:defRPr sz="2400">
                      <a:solidFill>
                        <a:schemeClr val="tx1"/>
                      </a:solidFill>
                      <a:latin typeface="Times New Roman" panose="02020603050405020304" pitchFamily="18" charset="0"/>
                    </a:defRPr>
                  </a:lvl3pPr>
                  <a:lvl4pPr marL="1600200" indent="-228600" eaLnBrk="0" hangingPunct="0">
                    <a:defRPr sz="2400">
                      <a:solidFill>
                        <a:schemeClr val="tx1"/>
                      </a:solidFill>
                      <a:latin typeface="Times New Roman" panose="02020603050405020304" pitchFamily="18" charset="0"/>
                    </a:defRPr>
                  </a:lvl4pPr>
                  <a:lvl5pPr marL="2057400" indent="-228600" eaLnBrk="0" hangingPunct="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a:p>
              </p:txBody>
            </p:sp>
          </p:grpSp>
          <p:sp>
            <p:nvSpPr>
              <p:cNvPr id="32823" name="Rectangle 61">
                <a:extLst>
                  <a:ext uri="{FF2B5EF4-FFF2-40B4-BE49-F238E27FC236}">
                    <a16:creationId xmlns:a16="http://schemas.microsoft.com/office/drawing/2014/main" id="{FECD0E85-3BC6-FD02-B68F-C958A9BF08AD}"/>
                  </a:ext>
                </a:extLst>
              </p:cNvPr>
              <p:cNvSpPr>
                <a:spLocks noChangeArrowheads="1"/>
              </p:cNvSpPr>
              <p:nvPr/>
            </p:nvSpPr>
            <p:spPr bwMode="auto">
              <a:xfrm>
                <a:off x="-3" y="-3"/>
                <a:ext cx="5770" cy="504"/>
              </a:xfrm>
              <a:prstGeom prst="rect">
                <a:avLst/>
              </a:prstGeom>
              <a:noFill/>
              <a:ln w="9525">
                <a:solidFill>
                  <a:srgbClr val="A0A0A0"/>
                </a:solidFill>
                <a:miter lim="800000"/>
                <a:headEnd/>
                <a:tailEnd/>
              </a:ln>
              <a:extLst>
                <a:ext uri="{909E8E84-426E-40DD-AFC4-6F175D3DCCD1}">
                  <a14:hiddenFill xmlns:a14="http://schemas.microsoft.com/office/drawing/2010/main">
                    <a:solidFill>
                      <a:srgbClr val="FFFFFF"/>
                    </a:solidFill>
                  </a14:hiddenFill>
                </a:ext>
              </a:extLst>
            </p:spPr>
            <p:txBody>
              <a:bodyPr/>
              <a:lstStyle>
                <a:lvl1pPr eaLnBrk="0" hangingPunct="0">
                  <a:defRPr sz="2400">
                    <a:solidFill>
                      <a:schemeClr val="tx1"/>
                    </a:solidFill>
                    <a:latin typeface="Times New Roman" panose="02020603050405020304" pitchFamily="18" charset="0"/>
                  </a:defRPr>
                </a:lvl1pPr>
                <a:lvl2pPr marL="742950" indent="-285750" eaLnBrk="0" hangingPunct="0">
                  <a:defRPr sz="2400">
                    <a:solidFill>
                      <a:schemeClr val="tx1"/>
                    </a:solidFill>
                    <a:latin typeface="Times New Roman" panose="02020603050405020304" pitchFamily="18" charset="0"/>
                  </a:defRPr>
                </a:lvl2pPr>
                <a:lvl3pPr marL="1143000" indent="-228600" eaLnBrk="0" hangingPunct="0">
                  <a:defRPr sz="2400">
                    <a:solidFill>
                      <a:schemeClr val="tx1"/>
                    </a:solidFill>
                    <a:latin typeface="Times New Roman" panose="02020603050405020304" pitchFamily="18" charset="0"/>
                  </a:defRPr>
                </a:lvl3pPr>
                <a:lvl4pPr marL="1600200" indent="-228600" eaLnBrk="0" hangingPunct="0">
                  <a:defRPr sz="2400">
                    <a:solidFill>
                      <a:schemeClr val="tx1"/>
                    </a:solidFill>
                    <a:latin typeface="Times New Roman" panose="02020603050405020304" pitchFamily="18" charset="0"/>
                  </a:defRPr>
                </a:lvl4pPr>
                <a:lvl5pPr marL="2057400" indent="-228600" eaLnBrk="0" hangingPunct="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a:p>
            </p:txBody>
          </p:sp>
        </p:grpSp>
      </p:grpSp>
      <p:sp>
        <p:nvSpPr>
          <p:cNvPr id="32772" name="Rectangle 64">
            <a:extLst>
              <a:ext uri="{FF2B5EF4-FFF2-40B4-BE49-F238E27FC236}">
                <a16:creationId xmlns:a16="http://schemas.microsoft.com/office/drawing/2014/main" id="{23A4323D-059F-0CF4-E984-525ADAFE566E}"/>
              </a:ext>
            </a:extLst>
          </p:cNvPr>
          <p:cNvSpPr>
            <a:spLocks noChangeArrowheads="1"/>
          </p:cNvSpPr>
          <p:nvPr/>
        </p:nvSpPr>
        <p:spPr bwMode="auto">
          <a:xfrm>
            <a:off x="1981200" y="2971800"/>
            <a:ext cx="8153400" cy="178029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2400">
                <a:solidFill>
                  <a:schemeClr val="tx1"/>
                </a:solidFill>
                <a:latin typeface="Times New Roman" panose="02020603050405020304" pitchFamily="18" charset="0"/>
              </a:defRPr>
            </a:lvl1pPr>
            <a:lvl2pPr marL="742950" indent="-285750" eaLnBrk="0" hangingPunct="0">
              <a:defRPr sz="2400">
                <a:solidFill>
                  <a:schemeClr val="tx1"/>
                </a:solidFill>
                <a:latin typeface="Times New Roman" panose="02020603050405020304" pitchFamily="18" charset="0"/>
              </a:defRPr>
            </a:lvl2pPr>
            <a:lvl3pPr marL="1143000" indent="-228600" eaLnBrk="0" hangingPunct="0">
              <a:defRPr sz="2400">
                <a:solidFill>
                  <a:schemeClr val="tx1"/>
                </a:solidFill>
                <a:latin typeface="Times New Roman" panose="02020603050405020304" pitchFamily="18" charset="0"/>
              </a:defRPr>
            </a:lvl3pPr>
            <a:lvl4pPr marL="1600200" indent="-228600" eaLnBrk="0" hangingPunct="0">
              <a:defRPr sz="2400">
                <a:solidFill>
                  <a:schemeClr val="tx1"/>
                </a:solidFill>
                <a:latin typeface="Times New Roman" panose="02020603050405020304" pitchFamily="18" charset="0"/>
              </a:defRPr>
            </a:lvl4pPr>
            <a:lvl5pPr marL="2057400" indent="-228600" eaLnBrk="0" hangingPunct="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spcBef>
                <a:spcPct val="50000"/>
              </a:spcBef>
            </a:pPr>
            <a:r>
              <a:rPr lang="en-US" altLang="en-US"/>
              <a:t>We want to add a first name to the person with a last name of "Rasmussen":</a:t>
            </a:r>
          </a:p>
          <a:p>
            <a:pPr eaLnBrk="1" hangingPunct="1">
              <a:spcBef>
                <a:spcPct val="50000"/>
              </a:spcBef>
            </a:pPr>
            <a:r>
              <a:rPr lang="sk-SK" altLang="en-US"/>
              <a:t>	</a:t>
            </a:r>
            <a:r>
              <a:rPr lang="en-US" altLang="en-US">
                <a:solidFill>
                  <a:srgbClr val="FF0000"/>
                </a:solidFill>
              </a:rPr>
              <a:t>UPDATE Person SET FirstName = 'Nina'</a:t>
            </a:r>
          </a:p>
          <a:p>
            <a:pPr eaLnBrk="1" hangingPunct="1">
              <a:lnSpc>
                <a:spcPct val="50000"/>
              </a:lnSpc>
              <a:spcBef>
                <a:spcPct val="50000"/>
              </a:spcBef>
            </a:pPr>
            <a:r>
              <a:rPr lang="sk-SK" altLang="en-US">
                <a:solidFill>
                  <a:srgbClr val="FF0000"/>
                </a:solidFill>
              </a:rPr>
              <a:t>	</a:t>
            </a:r>
            <a:r>
              <a:rPr lang="en-US" altLang="en-US">
                <a:solidFill>
                  <a:srgbClr val="FF0000"/>
                </a:solidFill>
              </a:rPr>
              <a:t>WHERE LastName = 'Rasmussen' </a:t>
            </a:r>
          </a:p>
        </p:txBody>
      </p:sp>
      <p:grpSp>
        <p:nvGrpSpPr>
          <p:cNvPr id="32773" name="Group 111">
            <a:extLst>
              <a:ext uri="{FF2B5EF4-FFF2-40B4-BE49-F238E27FC236}">
                <a16:creationId xmlns:a16="http://schemas.microsoft.com/office/drawing/2014/main" id="{0DC2848A-FA25-7465-04CA-B1662F317747}"/>
              </a:ext>
            </a:extLst>
          </p:cNvPr>
          <p:cNvGrpSpPr>
            <a:grpSpLocks/>
          </p:cNvGrpSpPr>
          <p:nvPr/>
        </p:nvGrpSpPr>
        <p:grpSpPr bwMode="auto">
          <a:xfrm>
            <a:off x="3581400" y="4876800"/>
            <a:ext cx="5410200" cy="900113"/>
            <a:chOff x="-3" y="-3"/>
            <a:chExt cx="5770" cy="567"/>
          </a:xfrm>
        </p:grpSpPr>
        <p:sp>
          <p:nvSpPr>
            <p:cNvPr id="32774" name="Rectangle 65">
              <a:extLst>
                <a:ext uri="{FF2B5EF4-FFF2-40B4-BE49-F238E27FC236}">
                  <a16:creationId xmlns:a16="http://schemas.microsoft.com/office/drawing/2014/main" id="{EA0BB685-6672-960B-A5E3-45A29FD708D1}"/>
                </a:ext>
              </a:extLst>
            </p:cNvPr>
            <p:cNvSpPr>
              <a:spLocks noChangeArrowheads="1"/>
            </p:cNvSpPr>
            <p:nvPr/>
          </p:nvSpPr>
          <p:spPr bwMode="auto">
            <a:xfrm>
              <a:off x="0" y="0"/>
              <a:ext cx="2756" cy="29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2400">
                  <a:solidFill>
                    <a:schemeClr val="tx1"/>
                  </a:solidFill>
                  <a:latin typeface="Times New Roman" panose="02020603050405020304" pitchFamily="18" charset="0"/>
                </a:defRPr>
              </a:lvl1pPr>
              <a:lvl2pPr marL="742950" indent="-285750" eaLnBrk="0" hangingPunct="0">
                <a:defRPr sz="2400">
                  <a:solidFill>
                    <a:schemeClr val="tx1"/>
                  </a:solidFill>
                  <a:latin typeface="Times New Roman" panose="02020603050405020304" pitchFamily="18" charset="0"/>
                </a:defRPr>
              </a:lvl2pPr>
              <a:lvl3pPr marL="1143000" indent="-228600" eaLnBrk="0" hangingPunct="0">
                <a:defRPr sz="2400">
                  <a:solidFill>
                    <a:schemeClr val="tx1"/>
                  </a:solidFill>
                  <a:latin typeface="Times New Roman" panose="02020603050405020304" pitchFamily="18" charset="0"/>
                </a:defRPr>
              </a:lvl3pPr>
              <a:lvl4pPr marL="1600200" indent="-228600" eaLnBrk="0" hangingPunct="0">
                <a:defRPr sz="2400">
                  <a:solidFill>
                    <a:schemeClr val="tx1"/>
                  </a:solidFill>
                  <a:latin typeface="Times New Roman" panose="02020603050405020304" pitchFamily="18" charset="0"/>
                </a:defRPr>
              </a:lvl4pPr>
              <a:lvl5pPr marL="2057400" indent="-228600" eaLnBrk="0" hangingPunct="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a:p>
          </p:txBody>
        </p:sp>
        <p:grpSp>
          <p:nvGrpSpPr>
            <p:cNvPr id="32775" name="Group 110">
              <a:extLst>
                <a:ext uri="{FF2B5EF4-FFF2-40B4-BE49-F238E27FC236}">
                  <a16:creationId xmlns:a16="http://schemas.microsoft.com/office/drawing/2014/main" id="{7A7E9116-7A12-24F1-0190-0682C5B6D611}"/>
                </a:ext>
              </a:extLst>
            </p:cNvPr>
            <p:cNvGrpSpPr>
              <a:grpSpLocks/>
            </p:cNvGrpSpPr>
            <p:nvPr/>
          </p:nvGrpSpPr>
          <p:grpSpPr bwMode="auto">
            <a:xfrm>
              <a:off x="-3" y="-3"/>
              <a:ext cx="5770" cy="567"/>
              <a:chOff x="-3" y="-3"/>
              <a:chExt cx="5770" cy="567"/>
            </a:xfrm>
          </p:grpSpPr>
          <p:grpSp>
            <p:nvGrpSpPr>
              <p:cNvPr id="32776" name="Group 108">
                <a:extLst>
                  <a:ext uri="{FF2B5EF4-FFF2-40B4-BE49-F238E27FC236}">
                    <a16:creationId xmlns:a16="http://schemas.microsoft.com/office/drawing/2014/main" id="{DCEEC66E-8AD2-C881-B335-188913540CE6}"/>
                  </a:ext>
                </a:extLst>
              </p:cNvPr>
              <p:cNvGrpSpPr>
                <a:grpSpLocks/>
              </p:cNvGrpSpPr>
              <p:nvPr/>
            </p:nvGrpSpPr>
            <p:grpSpPr bwMode="auto">
              <a:xfrm>
                <a:off x="0" y="0"/>
                <a:ext cx="5764" cy="564"/>
                <a:chOff x="0" y="0"/>
                <a:chExt cx="5764" cy="564"/>
              </a:xfrm>
            </p:grpSpPr>
            <p:grpSp>
              <p:nvGrpSpPr>
                <p:cNvPr id="32778" name="Group 106">
                  <a:extLst>
                    <a:ext uri="{FF2B5EF4-FFF2-40B4-BE49-F238E27FC236}">
                      <a16:creationId xmlns:a16="http://schemas.microsoft.com/office/drawing/2014/main" id="{D3CCDB78-ECFA-BCAE-F975-71936E716D5A}"/>
                    </a:ext>
                  </a:extLst>
                </p:cNvPr>
                <p:cNvGrpSpPr>
                  <a:grpSpLocks/>
                </p:cNvGrpSpPr>
                <p:nvPr/>
              </p:nvGrpSpPr>
              <p:grpSpPr bwMode="auto">
                <a:xfrm>
                  <a:off x="0" y="0"/>
                  <a:ext cx="5764" cy="564"/>
                  <a:chOff x="-3" y="-3"/>
                  <a:chExt cx="5764" cy="564"/>
                </a:xfrm>
              </p:grpSpPr>
              <p:sp>
                <p:nvSpPr>
                  <p:cNvPr id="32780" name="Rectangle 66">
                    <a:extLst>
                      <a:ext uri="{FF2B5EF4-FFF2-40B4-BE49-F238E27FC236}">
                        <a16:creationId xmlns:a16="http://schemas.microsoft.com/office/drawing/2014/main" id="{6FC6719B-6DC2-8964-C8B6-A4BB9126E14A}"/>
                      </a:ext>
                    </a:extLst>
                  </p:cNvPr>
                  <p:cNvSpPr>
                    <a:spLocks noChangeArrowheads="1"/>
                  </p:cNvSpPr>
                  <p:nvPr/>
                </p:nvSpPr>
                <p:spPr bwMode="auto">
                  <a:xfrm>
                    <a:off x="0" y="0"/>
                    <a:ext cx="0" cy="291"/>
                  </a:xfrm>
                  <a:prstGeom prst="rect">
                    <a:avLst/>
                  </a:prstGeom>
                  <a:solidFill>
                    <a:srgbClr val="F1F1F1"/>
                  </a:solidFill>
                  <a:ln>
                    <a:noFill/>
                  </a:ln>
                  <a:extLs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2400">
                        <a:solidFill>
                          <a:schemeClr val="tx1"/>
                        </a:solidFill>
                        <a:latin typeface="Times New Roman" panose="02020603050405020304" pitchFamily="18" charset="0"/>
                      </a:defRPr>
                    </a:lvl1pPr>
                    <a:lvl2pPr marL="742950" indent="-285750" eaLnBrk="0" hangingPunct="0">
                      <a:defRPr sz="2400">
                        <a:solidFill>
                          <a:schemeClr val="tx1"/>
                        </a:solidFill>
                        <a:latin typeface="Times New Roman" panose="02020603050405020304" pitchFamily="18" charset="0"/>
                      </a:defRPr>
                    </a:lvl2pPr>
                    <a:lvl3pPr marL="1143000" indent="-228600" eaLnBrk="0" hangingPunct="0">
                      <a:defRPr sz="2400">
                        <a:solidFill>
                          <a:schemeClr val="tx1"/>
                        </a:solidFill>
                        <a:latin typeface="Times New Roman" panose="02020603050405020304" pitchFamily="18" charset="0"/>
                      </a:defRPr>
                    </a:lvl3pPr>
                    <a:lvl4pPr marL="1600200" indent="-228600" eaLnBrk="0" hangingPunct="0">
                      <a:defRPr sz="2400">
                        <a:solidFill>
                          <a:schemeClr val="tx1"/>
                        </a:solidFill>
                        <a:latin typeface="Times New Roman" panose="02020603050405020304" pitchFamily="18" charset="0"/>
                      </a:defRPr>
                    </a:lvl4pPr>
                    <a:lvl5pPr marL="2057400" indent="-228600" eaLnBrk="0" hangingPunct="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a:p>
                </p:txBody>
              </p:sp>
              <p:grpSp>
                <p:nvGrpSpPr>
                  <p:cNvPr id="32781" name="Group 105">
                    <a:extLst>
                      <a:ext uri="{FF2B5EF4-FFF2-40B4-BE49-F238E27FC236}">
                        <a16:creationId xmlns:a16="http://schemas.microsoft.com/office/drawing/2014/main" id="{E576DD47-0F8E-5CF2-9C45-F422D90B642F}"/>
                      </a:ext>
                    </a:extLst>
                  </p:cNvPr>
                  <p:cNvGrpSpPr>
                    <a:grpSpLocks/>
                  </p:cNvGrpSpPr>
                  <p:nvPr/>
                </p:nvGrpSpPr>
                <p:grpSpPr bwMode="auto">
                  <a:xfrm>
                    <a:off x="-3" y="-3"/>
                    <a:ext cx="5764" cy="564"/>
                    <a:chOff x="-3" y="-3"/>
                    <a:chExt cx="5764" cy="564"/>
                  </a:xfrm>
                </p:grpSpPr>
                <p:grpSp>
                  <p:nvGrpSpPr>
                    <p:cNvPr id="32782" name="Group 103">
                      <a:extLst>
                        <a:ext uri="{FF2B5EF4-FFF2-40B4-BE49-F238E27FC236}">
                          <a16:creationId xmlns:a16="http://schemas.microsoft.com/office/drawing/2014/main" id="{D5A7B4C6-BD49-16D2-0F58-02C64D6213BC}"/>
                        </a:ext>
                      </a:extLst>
                    </p:cNvPr>
                    <p:cNvGrpSpPr>
                      <a:grpSpLocks/>
                    </p:cNvGrpSpPr>
                    <p:nvPr/>
                  </p:nvGrpSpPr>
                  <p:grpSpPr bwMode="auto">
                    <a:xfrm>
                      <a:off x="0" y="0"/>
                      <a:ext cx="5758" cy="561"/>
                      <a:chOff x="0" y="0"/>
                      <a:chExt cx="5758" cy="561"/>
                    </a:xfrm>
                  </p:grpSpPr>
                  <p:grpSp>
                    <p:nvGrpSpPr>
                      <p:cNvPr id="32784" name="Group 80">
                        <a:extLst>
                          <a:ext uri="{FF2B5EF4-FFF2-40B4-BE49-F238E27FC236}">
                            <a16:creationId xmlns:a16="http://schemas.microsoft.com/office/drawing/2014/main" id="{F89768EF-EB09-B9DF-B4AD-F840B1B57BC0}"/>
                          </a:ext>
                        </a:extLst>
                      </p:cNvPr>
                      <p:cNvGrpSpPr>
                        <a:grpSpLocks/>
                      </p:cNvGrpSpPr>
                      <p:nvPr/>
                    </p:nvGrpSpPr>
                    <p:grpSpPr bwMode="auto">
                      <a:xfrm>
                        <a:off x="0" y="0"/>
                        <a:ext cx="1490" cy="164"/>
                        <a:chOff x="0" y="0"/>
                        <a:chExt cx="1490" cy="164"/>
                      </a:xfrm>
                    </p:grpSpPr>
                    <p:sp>
                      <p:nvSpPr>
                        <p:cNvPr id="32818" name="Rectangle 67">
                          <a:extLst>
                            <a:ext uri="{FF2B5EF4-FFF2-40B4-BE49-F238E27FC236}">
                              <a16:creationId xmlns:a16="http://schemas.microsoft.com/office/drawing/2014/main" id="{97BD958E-04A1-C679-921C-2C9730C5D566}"/>
                            </a:ext>
                          </a:extLst>
                        </p:cNvPr>
                        <p:cNvSpPr>
                          <a:spLocks noChangeArrowheads="1"/>
                        </p:cNvSpPr>
                        <p:nvPr/>
                      </p:nvSpPr>
                      <p:spPr bwMode="auto">
                        <a:xfrm>
                          <a:off x="0" y="0"/>
                          <a:ext cx="1490" cy="164"/>
                        </a:xfrm>
                        <a:prstGeom prst="rect">
                          <a:avLst/>
                        </a:prstGeom>
                        <a:solidFill>
                          <a:srgbClr val="F1F1F1"/>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Times New Roman" panose="02020603050405020304" pitchFamily="18" charset="0"/>
                            </a:defRPr>
                          </a:lvl1pPr>
                          <a:lvl2pPr marL="742950" indent="-285750" eaLnBrk="0" hangingPunct="0">
                            <a:defRPr sz="2400">
                              <a:solidFill>
                                <a:schemeClr val="tx1"/>
                              </a:solidFill>
                              <a:latin typeface="Times New Roman" panose="02020603050405020304" pitchFamily="18" charset="0"/>
                            </a:defRPr>
                          </a:lvl2pPr>
                          <a:lvl3pPr marL="1143000" indent="-228600" eaLnBrk="0" hangingPunct="0">
                            <a:defRPr sz="2400">
                              <a:solidFill>
                                <a:schemeClr val="tx1"/>
                              </a:solidFill>
                              <a:latin typeface="Times New Roman" panose="02020603050405020304" pitchFamily="18" charset="0"/>
                            </a:defRPr>
                          </a:lvl3pPr>
                          <a:lvl4pPr marL="1600200" indent="-228600" eaLnBrk="0" hangingPunct="0">
                            <a:defRPr sz="2400">
                              <a:solidFill>
                                <a:schemeClr val="tx1"/>
                              </a:solidFill>
                              <a:latin typeface="Times New Roman" panose="02020603050405020304" pitchFamily="18" charset="0"/>
                            </a:defRPr>
                          </a:lvl4pPr>
                          <a:lvl5pPr marL="2057400" indent="-228600" eaLnBrk="0" hangingPunct="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r>
                            <a:rPr lang="en-US" altLang="en-US" sz="1100" b="1">
                              <a:solidFill>
                                <a:srgbClr val="000000"/>
                              </a:solidFill>
                              <a:latin typeface="Verdana" panose="020B0604030504040204" pitchFamily="34" charset="0"/>
                            </a:rPr>
                            <a:t>LastName</a:t>
                          </a:r>
                          <a:endParaRPr lang="en-US" altLang="en-US"/>
                        </a:p>
                      </p:txBody>
                    </p:sp>
                    <p:sp>
                      <p:nvSpPr>
                        <p:cNvPr id="32819" name="Rectangle 79">
                          <a:extLst>
                            <a:ext uri="{FF2B5EF4-FFF2-40B4-BE49-F238E27FC236}">
                              <a16:creationId xmlns:a16="http://schemas.microsoft.com/office/drawing/2014/main" id="{AEBCF835-BCE5-82F3-F02B-209FD729D974}"/>
                            </a:ext>
                          </a:extLst>
                        </p:cNvPr>
                        <p:cNvSpPr>
                          <a:spLocks noChangeArrowheads="1"/>
                        </p:cNvSpPr>
                        <p:nvPr/>
                      </p:nvSpPr>
                      <p:spPr bwMode="auto">
                        <a:xfrm>
                          <a:off x="0" y="0"/>
                          <a:ext cx="1490" cy="164"/>
                        </a:xfrm>
                        <a:prstGeom prst="rect">
                          <a:avLst/>
                        </a:prstGeom>
                        <a:noFill/>
                        <a:ln w="7">
                          <a:solidFill>
                            <a:srgbClr val="A0A0A0"/>
                          </a:solidFill>
                          <a:miter lim="800000"/>
                          <a:headEnd/>
                          <a:tailEnd/>
                        </a:ln>
                        <a:extLst>
                          <a:ext uri="{909E8E84-426E-40DD-AFC4-6F175D3DCCD1}">
                            <a14:hiddenFill xmlns:a14="http://schemas.microsoft.com/office/drawing/2010/main">
                              <a:solidFill>
                                <a:srgbClr val="FFFFFF"/>
                              </a:solidFill>
                            </a14:hiddenFill>
                          </a:ext>
                        </a:extLst>
                      </p:spPr>
                      <p:txBody>
                        <a:bodyPr/>
                        <a:lstStyle>
                          <a:lvl1pPr eaLnBrk="0" hangingPunct="0">
                            <a:defRPr sz="2400">
                              <a:solidFill>
                                <a:schemeClr val="tx1"/>
                              </a:solidFill>
                              <a:latin typeface="Times New Roman" panose="02020603050405020304" pitchFamily="18" charset="0"/>
                            </a:defRPr>
                          </a:lvl1pPr>
                          <a:lvl2pPr marL="742950" indent="-285750" eaLnBrk="0" hangingPunct="0">
                            <a:defRPr sz="2400">
                              <a:solidFill>
                                <a:schemeClr val="tx1"/>
                              </a:solidFill>
                              <a:latin typeface="Times New Roman" panose="02020603050405020304" pitchFamily="18" charset="0"/>
                            </a:defRPr>
                          </a:lvl2pPr>
                          <a:lvl3pPr marL="1143000" indent="-228600" eaLnBrk="0" hangingPunct="0">
                            <a:defRPr sz="2400">
                              <a:solidFill>
                                <a:schemeClr val="tx1"/>
                              </a:solidFill>
                              <a:latin typeface="Times New Roman" panose="02020603050405020304" pitchFamily="18" charset="0"/>
                            </a:defRPr>
                          </a:lvl3pPr>
                          <a:lvl4pPr marL="1600200" indent="-228600" eaLnBrk="0" hangingPunct="0">
                            <a:defRPr sz="2400">
                              <a:solidFill>
                                <a:schemeClr val="tx1"/>
                              </a:solidFill>
                              <a:latin typeface="Times New Roman" panose="02020603050405020304" pitchFamily="18" charset="0"/>
                            </a:defRPr>
                          </a:lvl4pPr>
                          <a:lvl5pPr marL="2057400" indent="-228600" eaLnBrk="0" hangingPunct="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a:p>
                      </p:txBody>
                    </p:sp>
                  </p:grpSp>
                  <p:grpSp>
                    <p:nvGrpSpPr>
                      <p:cNvPr id="32785" name="Group 82">
                        <a:extLst>
                          <a:ext uri="{FF2B5EF4-FFF2-40B4-BE49-F238E27FC236}">
                            <a16:creationId xmlns:a16="http://schemas.microsoft.com/office/drawing/2014/main" id="{6DC9278E-3A05-671D-BA94-0F37DA8CDE3B}"/>
                          </a:ext>
                        </a:extLst>
                      </p:cNvPr>
                      <p:cNvGrpSpPr>
                        <a:grpSpLocks/>
                      </p:cNvGrpSpPr>
                      <p:nvPr/>
                    </p:nvGrpSpPr>
                    <p:grpSpPr bwMode="auto">
                      <a:xfrm>
                        <a:off x="1490" y="0"/>
                        <a:ext cx="1505" cy="164"/>
                        <a:chOff x="1490" y="0"/>
                        <a:chExt cx="1505" cy="164"/>
                      </a:xfrm>
                    </p:grpSpPr>
                    <p:sp>
                      <p:nvSpPr>
                        <p:cNvPr id="32816" name="Rectangle 68">
                          <a:extLst>
                            <a:ext uri="{FF2B5EF4-FFF2-40B4-BE49-F238E27FC236}">
                              <a16:creationId xmlns:a16="http://schemas.microsoft.com/office/drawing/2014/main" id="{43035E8A-6CBC-DB26-715F-7984978B75B8}"/>
                            </a:ext>
                          </a:extLst>
                        </p:cNvPr>
                        <p:cNvSpPr>
                          <a:spLocks noChangeArrowheads="1"/>
                        </p:cNvSpPr>
                        <p:nvPr/>
                      </p:nvSpPr>
                      <p:spPr bwMode="auto">
                        <a:xfrm>
                          <a:off x="1490" y="0"/>
                          <a:ext cx="1505" cy="164"/>
                        </a:xfrm>
                        <a:prstGeom prst="rect">
                          <a:avLst/>
                        </a:prstGeom>
                        <a:solidFill>
                          <a:srgbClr val="F1F1F1"/>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Times New Roman" panose="02020603050405020304" pitchFamily="18" charset="0"/>
                            </a:defRPr>
                          </a:lvl1pPr>
                          <a:lvl2pPr marL="742950" indent="-285750" eaLnBrk="0" hangingPunct="0">
                            <a:defRPr sz="2400">
                              <a:solidFill>
                                <a:schemeClr val="tx1"/>
                              </a:solidFill>
                              <a:latin typeface="Times New Roman" panose="02020603050405020304" pitchFamily="18" charset="0"/>
                            </a:defRPr>
                          </a:lvl2pPr>
                          <a:lvl3pPr marL="1143000" indent="-228600" eaLnBrk="0" hangingPunct="0">
                            <a:defRPr sz="2400">
                              <a:solidFill>
                                <a:schemeClr val="tx1"/>
                              </a:solidFill>
                              <a:latin typeface="Times New Roman" panose="02020603050405020304" pitchFamily="18" charset="0"/>
                            </a:defRPr>
                          </a:lvl3pPr>
                          <a:lvl4pPr marL="1600200" indent="-228600" eaLnBrk="0" hangingPunct="0">
                            <a:defRPr sz="2400">
                              <a:solidFill>
                                <a:schemeClr val="tx1"/>
                              </a:solidFill>
                              <a:latin typeface="Times New Roman" panose="02020603050405020304" pitchFamily="18" charset="0"/>
                            </a:defRPr>
                          </a:lvl4pPr>
                          <a:lvl5pPr marL="2057400" indent="-228600" eaLnBrk="0" hangingPunct="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r>
                            <a:rPr lang="en-US" altLang="en-US" sz="1100" b="1">
                              <a:solidFill>
                                <a:srgbClr val="000000"/>
                              </a:solidFill>
                              <a:latin typeface="Verdana" panose="020B0604030504040204" pitchFamily="34" charset="0"/>
                            </a:rPr>
                            <a:t>FirstName</a:t>
                          </a:r>
                          <a:endParaRPr lang="en-US" altLang="en-US"/>
                        </a:p>
                      </p:txBody>
                    </p:sp>
                    <p:sp>
                      <p:nvSpPr>
                        <p:cNvPr id="32817" name="Rectangle 81">
                          <a:extLst>
                            <a:ext uri="{FF2B5EF4-FFF2-40B4-BE49-F238E27FC236}">
                              <a16:creationId xmlns:a16="http://schemas.microsoft.com/office/drawing/2014/main" id="{53876CB8-8A9B-5E8F-45E4-83D9341FABBE}"/>
                            </a:ext>
                          </a:extLst>
                        </p:cNvPr>
                        <p:cNvSpPr>
                          <a:spLocks noChangeArrowheads="1"/>
                        </p:cNvSpPr>
                        <p:nvPr/>
                      </p:nvSpPr>
                      <p:spPr bwMode="auto">
                        <a:xfrm>
                          <a:off x="1490" y="0"/>
                          <a:ext cx="1505" cy="164"/>
                        </a:xfrm>
                        <a:prstGeom prst="rect">
                          <a:avLst/>
                        </a:prstGeom>
                        <a:noFill/>
                        <a:ln w="7">
                          <a:solidFill>
                            <a:srgbClr val="A0A0A0"/>
                          </a:solidFill>
                          <a:miter lim="800000"/>
                          <a:headEnd/>
                          <a:tailEnd/>
                        </a:ln>
                        <a:extLst>
                          <a:ext uri="{909E8E84-426E-40DD-AFC4-6F175D3DCCD1}">
                            <a14:hiddenFill xmlns:a14="http://schemas.microsoft.com/office/drawing/2010/main">
                              <a:solidFill>
                                <a:srgbClr val="FFFFFF"/>
                              </a:solidFill>
                            </a14:hiddenFill>
                          </a:ext>
                        </a:extLst>
                      </p:spPr>
                      <p:txBody>
                        <a:bodyPr/>
                        <a:lstStyle>
                          <a:lvl1pPr eaLnBrk="0" hangingPunct="0">
                            <a:defRPr sz="2400">
                              <a:solidFill>
                                <a:schemeClr val="tx1"/>
                              </a:solidFill>
                              <a:latin typeface="Times New Roman" panose="02020603050405020304" pitchFamily="18" charset="0"/>
                            </a:defRPr>
                          </a:lvl1pPr>
                          <a:lvl2pPr marL="742950" indent="-285750" eaLnBrk="0" hangingPunct="0">
                            <a:defRPr sz="2400">
                              <a:solidFill>
                                <a:schemeClr val="tx1"/>
                              </a:solidFill>
                              <a:latin typeface="Times New Roman" panose="02020603050405020304" pitchFamily="18" charset="0"/>
                            </a:defRPr>
                          </a:lvl2pPr>
                          <a:lvl3pPr marL="1143000" indent="-228600" eaLnBrk="0" hangingPunct="0">
                            <a:defRPr sz="2400">
                              <a:solidFill>
                                <a:schemeClr val="tx1"/>
                              </a:solidFill>
                              <a:latin typeface="Times New Roman" panose="02020603050405020304" pitchFamily="18" charset="0"/>
                            </a:defRPr>
                          </a:lvl3pPr>
                          <a:lvl4pPr marL="1600200" indent="-228600" eaLnBrk="0" hangingPunct="0">
                            <a:defRPr sz="2400">
                              <a:solidFill>
                                <a:schemeClr val="tx1"/>
                              </a:solidFill>
                              <a:latin typeface="Times New Roman" panose="02020603050405020304" pitchFamily="18" charset="0"/>
                            </a:defRPr>
                          </a:lvl4pPr>
                          <a:lvl5pPr marL="2057400" indent="-228600" eaLnBrk="0" hangingPunct="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a:p>
                      </p:txBody>
                    </p:sp>
                  </p:grpSp>
                  <p:grpSp>
                    <p:nvGrpSpPr>
                      <p:cNvPr id="32786" name="Group 84">
                        <a:extLst>
                          <a:ext uri="{FF2B5EF4-FFF2-40B4-BE49-F238E27FC236}">
                            <a16:creationId xmlns:a16="http://schemas.microsoft.com/office/drawing/2014/main" id="{3299E933-598F-7133-92E2-A3483CFA0A6F}"/>
                          </a:ext>
                        </a:extLst>
                      </p:cNvPr>
                      <p:cNvGrpSpPr>
                        <a:grpSpLocks/>
                      </p:cNvGrpSpPr>
                      <p:nvPr/>
                    </p:nvGrpSpPr>
                    <p:grpSpPr bwMode="auto">
                      <a:xfrm>
                        <a:off x="2995" y="0"/>
                        <a:ext cx="1389" cy="164"/>
                        <a:chOff x="2995" y="0"/>
                        <a:chExt cx="1389" cy="164"/>
                      </a:xfrm>
                    </p:grpSpPr>
                    <p:sp>
                      <p:nvSpPr>
                        <p:cNvPr id="32814" name="Rectangle 69">
                          <a:extLst>
                            <a:ext uri="{FF2B5EF4-FFF2-40B4-BE49-F238E27FC236}">
                              <a16:creationId xmlns:a16="http://schemas.microsoft.com/office/drawing/2014/main" id="{42022D69-226A-1D5B-FDD6-17AC79E208DA}"/>
                            </a:ext>
                          </a:extLst>
                        </p:cNvPr>
                        <p:cNvSpPr>
                          <a:spLocks noChangeArrowheads="1"/>
                        </p:cNvSpPr>
                        <p:nvPr/>
                      </p:nvSpPr>
                      <p:spPr bwMode="auto">
                        <a:xfrm>
                          <a:off x="2995" y="0"/>
                          <a:ext cx="1389" cy="164"/>
                        </a:xfrm>
                        <a:prstGeom prst="rect">
                          <a:avLst/>
                        </a:prstGeom>
                        <a:solidFill>
                          <a:srgbClr val="F1F1F1"/>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Times New Roman" panose="02020603050405020304" pitchFamily="18" charset="0"/>
                            </a:defRPr>
                          </a:lvl1pPr>
                          <a:lvl2pPr marL="742950" indent="-285750" eaLnBrk="0" hangingPunct="0">
                            <a:defRPr sz="2400">
                              <a:solidFill>
                                <a:schemeClr val="tx1"/>
                              </a:solidFill>
                              <a:latin typeface="Times New Roman" panose="02020603050405020304" pitchFamily="18" charset="0"/>
                            </a:defRPr>
                          </a:lvl2pPr>
                          <a:lvl3pPr marL="1143000" indent="-228600" eaLnBrk="0" hangingPunct="0">
                            <a:defRPr sz="2400">
                              <a:solidFill>
                                <a:schemeClr val="tx1"/>
                              </a:solidFill>
                              <a:latin typeface="Times New Roman" panose="02020603050405020304" pitchFamily="18" charset="0"/>
                            </a:defRPr>
                          </a:lvl3pPr>
                          <a:lvl4pPr marL="1600200" indent="-228600" eaLnBrk="0" hangingPunct="0">
                            <a:defRPr sz="2400">
                              <a:solidFill>
                                <a:schemeClr val="tx1"/>
                              </a:solidFill>
                              <a:latin typeface="Times New Roman" panose="02020603050405020304" pitchFamily="18" charset="0"/>
                            </a:defRPr>
                          </a:lvl4pPr>
                          <a:lvl5pPr marL="2057400" indent="-228600" eaLnBrk="0" hangingPunct="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r>
                            <a:rPr lang="en-US" altLang="en-US" sz="1100" b="1">
                              <a:solidFill>
                                <a:srgbClr val="000000"/>
                              </a:solidFill>
                              <a:latin typeface="Verdana" panose="020B0604030504040204" pitchFamily="34" charset="0"/>
                            </a:rPr>
                            <a:t>Address</a:t>
                          </a:r>
                          <a:endParaRPr lang="en-US" altLang="en-US"/>
                        </a:p>
                      </p:txBody>
                    </p:sp>
                    <p:sp>
                      <p:nvSpPr>
                        <p:cNvPr id="32815" name="Rectangle 83">
                          <a:extLst>
                            <a:ext uri="{FF2B5EF4-FFF2-40B4-BE49-F238E27FC236}">
                              <a16:creationId xmlns:a16="http://schemas.microsoft.com/office/drawing/2014/main" id="{87F22403-D7AB-00CA-2DF5-0E0D1048C7E0}"/>
                            </a:ext>
                          </a:extLst>
                        </p:cNvPr>
                        <p:cNvSpPr>
                          <a:spLocks noChangeArrowheads="1"/>
                        </p:cNvSpPr>
                        <p:nvPr/>
                      </p:nvSpPr>
                      <p:spPr bwMode="auto">
                        <a:xfrm>
                          <a:off x="2995" y="0"/>
                          <a:ext cx="1389" cy="164"/>
                        </a:xfrm>
                        <a:prstGeom prst="rect">
                          <a:avLst/>
                        </a:prstGeom>
                        <a:noFill/>
                        <a:ln w="7">
                          <a:solidFill>
                            <a:srgbClr val="A0A0A0"/>
                          </a:solidFill>
                          <a:miter lim="800000"/>
                          <a:headEnd/>
                          <a:tailEnd/>
                        </a:ln>
                        <a:extLst>
                          <a:ext uri="{909E8E84-426E-40DD-AFC4-6F175D3DCCD1}">
                            <a14:hiddenFill xmlns:a14="http://schemas.microsoft.com/office/drawing/2010/main">
                              <a:solidFill>
                                <a:srgbClr val="FFFFFF"/>
                              </a:solidFill>
                            </a14:hiddenFill>
                          </a:ext>
                        </a:extLst>
                      </p:spPr>
                      <p:txBody>
                        <a:bodyPr/>
                        <a:lstStyle>
                          <a:lvl1pPr eaLnBrk="0" hangingPunct="0">
                            <a:defRPr sz="2400">
                              <a:solidFill>
                                <a:schemeClr val="tx1"/>
                              </a:solidFill>
                              <a:latin typeface="Times New Roman" panose="02020603050405020304" pitchFamily="18" charset="0"/>
                            </a:defRPr>
                          </a:lvl1pPr>
                          <a:lvl2pPr marL="742950" indent="-285750" eaLnBrk="0" hangingPunct="0">
                            <a:defRPr sz="2400">
                              <a:solidFill>
                                <a:schemeClr val="tx1"/>
                              </a:solidFill>
                              <a:latin typeface="Times New Roman" panose="02020603050405020304" pitchFamily="18" charset="0"/>
                            </a:defRPr>
                          </a:lvl2pPr>
                          <a:lvl3pPr marL="1143000" indent="-228600" eaLnBrk="0" hangingPunct="0">
                            <a:defRPr sz="2400">
                              <a:solidFill>
                                <a:schemeClr val="tx1"/>
                              </a:solidFill>
                              <a:latin typeface="Times New Roman" panose="02020603050405020304" pitchFamily="18" charset="0"/>
                            </a:defRPr>
                          </a:lvl3pPr>
                          <a:lvl4pPr marL="1600200" indent="-228600" eaLnBrk="0" hangingPunct="0">
                            <a:defRPr sz="2400">
                              <a:solidFill>
                                <a:schemeClr val="tx1"/>
                              </a:solidFill>
                              <a:latin typeface="Times New Roman" panose="02020603050405020304" pitchFamily="18" charset="0"/>
                            </a:defRPr>
                          </a:lvl4pPr>
                          <a:lvl5pPr marL="2057400" indent="-228600" eaLnBrk="0" hangingPunct="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a:p>
                      </p:txBody>
                    </p:sp>
                  </p:grpSp>
                  <p:grpSp>
                    <p:nvGrpSpPr>
                      <p:cNvPr id="32787" name="Group 86">
                        <a:extLst>
                          <a:ext uri="{FF2B5EF4-FFF2-40B4-BE49-F238E27FC236}">
                            <a16:creationId xmlns:a16="http://schemas.microsoft.com/office/drawing/2014/main" id="{FE6B5D6B-53F9-DB08-2BAB-B6D09BA60BD6}"/>
                          </a:ext>
                        </a:extLst>
                      </p:cNvPr>
                      <p:cNvGrpSpPr>
                        <a:grpSpLocks/>
                      </p:cNvGrpSpPr>
                      <p:nvPr/>
                    </p:nvGrpSpPr>
                    <p:grpSpPr bwMode="auto">
                      <a:xfrm>
                        <a:off x="4384" y="0"/>
                        <a:ext cx="1374" cy="164"/>
                        <a:chOff x="4384" y="0"/>
                        <a:chExt cx="1374" cy="164"/>
                      </a:xfrm>
                    </p:grpSpPr>
                    <p:sp>
                      <p:nvSpPr>
                        <p:cNvPr id="32812" name="Rectangle 70">
                          <a:extLst>
                            <a:ext uri="{FF2B5EF4-FFF2-40B4-BE49-F238E27FC236}">
                              <a16:creationId xmlns:a16="http://schemas.microsoft.com/office/drawing/2014/main" id="{2E890E7D-9C5B-BACE-6801-B4F54F898DD2}"/>
                            </a:ext>
                          </a:extLst>
                        </p:cNvPr>
                        <p:cNvSpPr>
                          <a:spLocks noChangeArrowheads="1"/>
                        </p:cNvSpPr>
                        <p:nvPr/>
                      </p:nvSpPr>
                      <p:spPr bwMode="auto">
                        <a:xfrm>
                          <a:off x="4384" y="0"/>
                          <a:ext cx="1374" cy="164"/>
                        </a:xfrm>
                        <a:prstGeom prst="rect">
                          <a:avLst/>
                        </a:prstGeom>
                        <a:solidFill>
                          <a:srgbClr val="F1F1F1"/>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Times New Roman" panose="02020603050405020304" pitchFamily="18" charset="0"/>
                            </a:defRPr>
                          </a:lvl1pPr>
                          <a:lvl2pPr marL="742950" indent="-285750" eaLnBrk="0" hangingPunct="0">
                            <a:defRPr sz="2400">
                              <a:solidFill>
                                <a:schemeClr val="tx1"/>
                              </a:solidFill>
                              <a:latin typeface="Times New Roman" panose="02020603050405020304" pitchFamily="18" charset="0"/>
                            </a:defRPr>
                          </a:lvl2pPr>
                          <a:lvl3pPr marL="1143000" indent="-228600" eaLnBrk="0" hangingPunct="0">
                            <a:defRPr sz="2400">
                              <a:solidFill>
                                <a:schemeClr val="tx1"/>
                              </a:solidFill>
                              <a:latin typeface="Times New Roman" panose="02020603050405020304" pitchFamily="18" charset="0"/>
                            </a:defRPr>
                          </a:lvl3pPr>
                          <a:lvl4pPr marL="1600200" indent="-228600" eaLnBrk="0" hangingPunct="0">
                            <a:defRPr sz="2400">
                              <a:solidFill>
                                <a:schemeClr val="tx1"/>
                              </a:solidFill>
                              <a:latin typeface="Times New Roman" panose="02020603050405020304" pitchFamily="18" charset="0"/>
                            </a:defRPr>
                          </a:lvl4pPr>
                          <a:lvl5pPr marL="2057400" indent="-228600" eaLnBrk="0" hangingPunct="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r>
                            <a:rPr lang="en-US" altLang="en-US" sz="1100" b="1">
                              <a:solidFill>
                                <a:srgbClr val="000000"/>
                              </a:solidFill>
                              <a:latin typeface="Verdana" panose="020B0604030504040204" pitchFamily="34" charset="0"/>
                            </a:rPr>
                            <a:t>City</a:t>
                          </a:r>
                          <a:endParaRPr lang="en-US" altLang="en-US"/>
                        </a:p>
                      </p:txBody>
                    </p:sp>
                    <p:sp>
                      <p:nvSpPr>
                        <p:cNvPr id="32813" name="Rectangle 85">
                          <a:extLst>
                            <a:ext uri="{FF2B5EF4-FFF2-40B4-BE49-F238E27FC236}">
                              <a16:creationId xmlns:a16="http://schemas.microsoft.com/office/drawing/2014/main" id="{EE60C239-6602-BC64-7D77-256574007723}"/>
                            </a:ext>
                          </a:extLst>
                        </p:cNvPr>
                        <p:cNvSpPr>
                          <a:spLocks noChangeArrowheads="1"/>
                        </p:cNvSpPr>
                        <p:nvPr/>
                      </p:nvSpPr>
                      <p:spPr bwMode="auto">
                        <a:xfrm>
                          <a:off x="4384" y="0"/>
                          <a:ext cx="1374" cy="164"/>
                        </a:xfrm>
                        <a:prstGeom prst="rect">
                          <a:avLst/>
                        </a:prstGeom>
                        <a:noFill/>
                        <a:ln w="7">
                          <a:solidFill>
                            <a:srgbClr val="A0A0A0"/>
                          </a:solidFill>
                          <a:miter lim="800000"/>
                          <a:headEnd/>
                          <a:tailEnd/>
                        </a:ln>
                        <a:extLst>
                          <a:ext uri="{909E8E84-426E-40DD-AFC4-6F175D3DCCD1}">
                            <a14:hiddenFill xmlns:a14="http://schemas.microsoft.com/office/drawing/2010/main">
                              <a:solidFill>
                                <a:srgbClr val="FFFFFF"/>
                              </a:solidFill>
                            </a14:hiddenFill>
                          </a:ext>
                        </a:extLst>
                      </p:spPr>
                      <p:txBody>
                        <a:bodyPr/>
                        <a:lstStyle>
                          <a:lvl1pPr eaLnBrk="0" hangingPunct="0">
                            <a:defRPr sz="2400">
                              <a:solidFill>
                                <a:schemeClr val="tx1"/>
                              </a:solidFill>
                              <a:latin typeface="Times New Roman" panose="02020603050405020304" pitchFamily="18" charset="0"/>
                            </a:defRPr>
                          </a:lvl1pPr>
                          <a:lvl2pPr marL="742950" indent="-285750" eaLnBrk="0" hangingPunct="0">
                            <a:defRPr sz="2400">
                              <a:solidFill>
                                <a:schemeClr val="tx1"/>
                              </a:solidFill>
                              <a:latin typeface="Times New Roman" panose="02020603050405020304" pitchFamily="18" charset="0"/>
                            </a:defRPr>
                          </a:lvl2pPr>
                          <a:lvl3pPr marL="1143000" indent="-228600" eaLnBrk="0" hangingPunct="0">
                            <a:defRPr sz="2400">
                              <a:solidFill>
                                <a:schemeClr val="tx1"/>
                              </a:solidFill>
                              <a:latin typeface="Times New Roman" panose="02020603050405020304" pitchFamily="18" charset="0"/>
                            </a:defRPr>
                          </a:lvl3pPr>
                          <a:lvl4pPr marL="1600200" indent="-228600" eaLnBrk="0" hangingPunct="0">
                            <a:defRPr sz="2400">
                              <a:solidFill>
                                <a:schemeClr val="tx1"/>
                              </a:solidFill>
                              <a:latin typeface="Times New Roman" panose="02020603050405020304" pitchFamily="18" charset="0"/>
                            </a:defRPr>
                          </a:lvl4pPr>
                          <a:lvl5pPr marL="2057400" indent="-228600" eaLnBrk="0" hangingPunct="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a:p>
                      </p:txBody>
                    </p:sp>
                  </p:grpSp>
                  <p:grpSp>
                    <p:nvGrpSpPr>
                      <p:cNvPr id="32788" name="Group 88">
                        <a:extLst>
                          <a:ext uri="{FF2B5EF4-FFF2-40B4-BE49-F238E27FC236}">
                            <a16:creationId xmlns:a16="http://schemas.microsoft.com/office/drawing/2014/main" id="{AE4CBB86-DB48-53BE-0E3B-365D4B87679A}"/>
                          </a:ext>
                        </a:extLst>
                      </p:cNvPr>
                      <p:cNvGrpSpPr>
                        <a:grpSpLocks/>
                      </p:cNvGrpSpPr>
                      <p:nvPr/>
                    </p:nvGrpSpPr>
                    <p:grpSpPr bwMode="auto">
                      <a:xfrm>
                        <a:off x="0" y="164"/>
                        <a:ext cx="1490" cy="164"/>
                        <a:chOff x="0" y="164"/>
                        <a:chExt cx="1490" cy="164"/>
                      </a:xfrm>
                    </p:grpSpPr>
                    <p:sp>
                      <p:nvSpPr>
                        <p:cNvPr id="32810" name="Rectangle 71">
                          <a:extLst>
                            <a:ext uri="{FF2B5EF4-FFF2-40B4-BE49-F238E27FC236}">
                              <a16:creationId xmlns:a16="http://schemas.microsoft.com/office/drawing/2014/main" id="{750EBFC1-06CD-6F55-9623-088F5940A2E9}"/>
                            </a:ext>
                          </a:extLst>
                        </p:cNvPr>
                        <p:cNvSpPr>
                          <a:spLocks noChangeArrowheads="1"/>
                        </p:cNvSpPr>
                        <p:nvPr/>
                      </p:nvSpPr>
                      <p:spPr bwMode="auto">
                        <a:xfrm>
                          <a:off x="0" y="164"/>
                          <a:ext cx="1490" cy="164"/>
                        </a:xfrm>
                        <a:prstGeom prst="rect">
                          <a:avLst/>
                        </a:prstGeom>
                        <a:solidFill>
                          <a:srgbClr val="F1F1F1"/>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Times New Roman" panose="02020603050405020304" pitchFamily="18" charset="0"/>
                            </a:defRPr>
                          </a:lvl1pPr>
                          <a:lvl2pPr marL="742950" indent="-285750" eaLnBrk="0" hangingPunct="0">
                            <a:defRPr sz="2400">
                              <a:solidFill>
                                <a:schemeClr val="tx1"/>
                              </a:solidFill>
                              <a:latin typeface="Times New Roman" panose="02020603050405020304" pitchFamily="18" charset="0"/>
                            </a:defRPr>
                          </a:lvl2pPr>
                          <a:lvl3pPr marL="1143000" indent="-228600" eaLnBrk="0" hangingPunct="0">
                            <a:defRPr sz="2400">
                              <a:solidFill>
                                <a:schemeClr val="tx1"/>
                              </a:solidFill>
                              <a:latin typeface="Times New Roman" panose="02020603050405020304" pitchFamily="18" charset="0"/>
                            </a:defRPr>
                          </a:lvl3pPr>
                          <a:lvl4pPr marL="1600200" indent="-228600" eaLnBrk="0" hangingPunct="0">
                            <a:defRPr sz="2400">
                              <a:solidFill>
                                <a:schemeClr val="tx1"/>
                              </a:solidFill>
                              <a:latin typeface="Times New Roman" panose="02020603050405020304" pitchFamily="18" charset="0"/>
                            </a:defRPr>
                          </a:lvl4pPr>
                          <a:lvl5pPr marL="2057400" indent="-228600" eaLnBrk="0" hangingPunct="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r>
                            <a:rPr lang="en-US" altLang="en-US" sz="1100">
                              <a:solidFill>
                                <a:srgbClr val="000000"/>
                              </a:solidFill>
                              <a:latin typeface="Verdana" panose="020B0604030504040204" pitchFamily="34" charset="0"/>
                            </a:rPr>
                            <a:t>Nilsen</a:t>
                          </a:r>
                          <a:endParaRPr lang="en-US" altLang="en-US"/>
                        </a:p>
                      </p:txBody>
                    </p:sp>
                    <p:sp>
                      <p:nvSpPr>
                        <p:cNvPr id="32811" name="Rectangle 87">
                          <a:extLst>
                            <a:ext uri="{FF2B5EF4-FFF2-40B4-BE49-F238E27FC236}">
                              <a16:creationId xmlns:a16="http://schemas.microsoft.com/office/drawing/2014/main" id="{D1C278AA-12DA-2432-0F8E-621E1BF0A2C0}"/>
                            </a:ext>
                          </a:extLst>
                        </p:cNvPr>
                        <p:cNvSpPr>
                          <a:spLocks noChangeArrowheads="1"/>
                        </p:cNvSpPr>
                        <p:nvPr/>
                      </p:nvSpPr>
                      <p:spPr bwMode="auto">
                        <a:xfrm>
                          <a:off x="0" y="164"/>
                          <a:ext cx="1490" cy="164"/>
                        </a:xfrm>
                        <a:prstGeom prst="rect">
                          <a:avLst/>
                        </a:prstGeom>
                        <a:noFill/>
                        <a:ln w="7">
                          <a:solidFill>
                            <a:srgbClr val="A0A0A0"/>
                          </a:solidFill>
                          <a:miter lim="800000"/>
                          <a:headEnd/>
                          <a:tailEnd/>
                        </a:ln>
                        <a:extLst>
                          <a:ext uri="{909E8E84-426E-40DD-AFC4-6F175D3DCCD1}">
                            <a14:hiddenFill xmlns:a14="http://schemas.microsoft.com/office/drawing/2010/main">
                              <a:solidFill>
                                <a:srgbClr val="FFFFFF"/>
                              </a:solidFill>
                            </a14:hiddenFill>
                          </a:ext>
                        </a:extLst>
                      </p:spPr>
                      <p:txBody>
                        <a:bodyPr/>
                        <a:lstStyle>
                          <a:lvl1pPr eaLnBrk="0" hangingPunct="0">
                            <a:defRPr sz="2400">
                              <a:solidFill>
                                <a:schemeClr val="tx1"/>
                              </a:solidFill>
                              <a:latin typeface="Times New Roman" panose="02020603050405020304" pitchFamily="18" charset="0"/>
                            </a:defRPr>
                          </a:lvl1pPr>
                          <a:lvl2pPr marL="742950" indent="-285750" eaLnBrk="0" hangingPunct="0">
                            <a:defRPr sz="2400">
                              <a:solidFill>
                                <a:schemeClr val="tx1"/>
                              </a:solidFill>
                              <a:latin typeface="Times New Roman" panose="02020603050405020304" pitchFamily="18" charset="0"/>
                            </a:defRPr>
                          </a:lvl2pPr>
                          <a:lvl3pPr marL="1143000" indent="-228600" eaLnBrk="0" hangingPunct="0">
                            <a:defRPr sz="2400">
                              <a:solidFill>
                                <a:schemeClr val="tx1"/>
                              </a:solidFill>
                              <a:latin typeface="Times New Roman" panose="02020603050405020304" pitchFamily="18" charset="0"/>
                            </a:defRPr>
                          </a:lvl3pPr>
                          <a:lvl4pPr marL="1600200" indent="-228600" eaLnBrk="0" hangingPunct="0">
                            <a:defRPr sz="2400">
                              <a:solidFill>
                                <a:schemeClr val="tx1"/>
                              </a:solidFill>
                              <a:latin typeface="Times New Roman" panose="02020603050405020304" pitchFamily="18" charset="0"/>
                            </a:defRPr>
                          </a:lvl4pPr>
                          <a:lvl5pPr marL="2057400" indent="-228600" eaLnBrk="0" hangingPunct="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a:p>
                      </p:txBody>
                    </p:sp>
                  </p:grpSp>
                  <p:grpSp>
                    <p:nvGrpSpPr>
                      <p:cNvPr id="32789" name="Group 90">
                        <a:extLst>
                          <a:ext uri="{FF2B5EF4-FFF2-40B4-BE49-F238E27FC236}">
                            <a16:creationId xmlns:a16="http://schemas.microsoft.com/office/drawing/2014/main" id="{2F516D8D-03A5-A353-5277-0947D27EC9C6}"/>
                          </a:ext>
                        </a:extLst>
                      </p:cNvPr>
                      <p:cNvGrpSpPr>
                        <a:grpSpLocks/>
                      </p:cNvGrpSpPr>
                      <p:nvPr/>
                    </p:nvGrpSpPr>
                    <p:grpSpPr bwMode="auto">
                      <a:xfrm>
                        <a:off x="1490" y="164"/>
                        <a:ext cx="1505" cy="164"/>
                        <a:chOff x="1490" y="164"/>
                        <a:chExt cx="1505" cy="164"/>
                      </a:xfrm>
                    </p:grpSpPr>
                    <p:sp>
                      <p:nvSpPr>
                        <p:cNvPr id="32808" name="Rectangle 72">
                          <a:extLst>
                            <a:ext uri="{FF2B5EF4-FFF2-40B4-BE49-F238E27FC236}">
                              <a16:creationId xmlns:a16="http://schemas.microsoft.com/office/drawing/2014/main" id="{D8449017-2DE6-1A5C-A9A0-1E4C8AD75400}"/>
                            </a:ext>
                          </a:extLst>
                        </p:cNvPr>
                        <p:cNvSpPr>
                          <a:spLocks noChangeArrowheads="1"/>
                        </p:cNvSpPr>
                        <p:nvPr/>
                      </p:nvSpPr>
                      <p:spPr bwMode="auto">
                        <a:xfrm>
                          <a:off x="1490" y="164"/>
                          <a:ext cx="1505" cy="164"/>
                        </a:xfrm>
                        <a:prstGeom prst="rect">
                          <a:avLst/>
                        </a:prstGeom>
                        <a:solidFill>
                          <a:srgbClr val="F1F1F1"/>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Times New Roman" panose="02020603050405020304" pitchFamily="18" charset="0"/>
                            </a:defRPr>
                          </a:lvl1pPr>
                          <a:lvl2pPr marL="742950" indent="-285750" eaLnBrk="0" hangingPunct="0">
                            <a:defRPr sz="2400">
                              <a:solidFill>
                                <a:schemeClr val="tx1"/>
                              </a:solidFill>
                              <a:latin typeface="Times New Roman" panose="02020603050405020304" pitchFamily="18" charset="0"/>
                            </a:defRPr>
                          </a:lvl2pPr>
                          <a:lvl3pPr marL="1143000" indent="-228600" eaLnBrk="0" hangingPunct="0">
                            <a:defRPr sz="2400">
                              <a:solidFill>
                                <a:schemeClr val="tx1"/>
                              </a:solidFill>
                              <a:latin typeface="Times New Roman" panose="02020603050405020304" pitchFamily="18" charset="0"/>
                            </a:defRPr>
                          </a:lvl3pPr>
                          <a:lvl4pPr marL="1600200" indent="-228600" eaLnBrk="0" hangingPunct="0">
                            <a:defRPr sz="2400">
                              <a:solidFill>
                                <a:schemeClr val="tx1"/>
                              </a:solidFill>
                              <a:latin typeface="Times New Roman" panose="02020603050405020304" pitchFamily="18" charset="0"/>
                            </a:defRPr>
                          </a:lvl4pPr>
                          <a:lvl5pPr marL="2057400" indent="-228600" eaLnBrk="0" hangingPunct="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r>
                            <a:rPr lang="en-US" altLang="en-US" sz="1100">
                              <a:solidFill>
                                <a:srgbClr val="000000"/>
                              </a:solidFill>
                              <a:latin typeface="Verdana" panose="020B0604030504040204" pitchFamily="34" charset="0"/>
                            </a:rPr>
                            <a:t>Fred</a:t>
                          </a:r>
                          <a:endParaRPr lang="en-US" altLang="en-US"/>
                        </a:p>
                      </p:txBody>
                    </p:sp>
                    <p:sp>
                      <p:nvSpPr>
                        <p:cNvPr id="32809" name="Rectangle 89">
                          <a:extLst>
                            <a:ext uri="{FF2B5EF4-FFF2-40B4-BE49-F238E27FC236}">
                              <a16:creationId xmlns:a16="http://schemas.microsoft.com/office/drawing/2014/main" id="{286DDDA3-32A6-411C-6409-E9A01336F49C}"/>
                            </a:ext>
                          </a:extLst>
                        </p:cNvPr>
                        <p:cNvSpPr>
                          <a:spLocks noChangeArrowheads="1"/>
                        </p:cNvSpPr>
                        <p:nvPr/>
                      </p:nvSpPr>
                      <p:spPr bwMode="auto">
                        <a:xfrm>
                          <a:off x="1490" y="164"/>
                          <a:ext cx="1505" cy="164"/>
                        </a:xfrm>
                        <a:prstGeom prst="rect">
                          <a:avLst/>
                        </a:prstGeom>
                        <a:noFill/>
                        <a:ln w="7">
                          <a:solidFill>
                            <a:srgbClr val="A0A0A0"/>
                          </a:solidFill>
                          <a:miter lim="800000"/>
                          <a:headEnd/>
                          <a:tailEnd/>
                        </a:ln>
                        <a:extLst>
                          <a:ext uri="{909E8E84-426E-40DD-AFC4-6F175D3DCCD1}">
                            <a14:hiddenFill xmlns:a14="http://schemas.microsoft.com/office/drawing/2010/main">
                              <a:solidFill>
                                <a:srgbClr val="FFFFFF"/>
                              </a:solidFill>
                            </a14:hiddenFill>
                          </a:ext>
                        </a:extLst>
                      </p:spPr>
                      <p:txBody>
                        <a:bodyPr/>
                        <a:lstStyle>
                          <a:lvl1pPr eaLnBrk="0" hangingPunct="0">
                            <a:defRPr sz="2400">
                              <a:solidFill>
                                <a:schemeClr val="tx1"/>
                              </a:solidFill>
                              <a:latin typeface="Times New Roman" panose="02020603050405020304" pitchFamily="18" charset="0"/>
                            </a:defRPr>
                          </a:lvl1pPr>
                          <a:lvl2pPr marL="742950" indent="-285750" eaLnBrk="0" hangingPunct="0">
                            <a:defRPr sz="2400">
                              <a:solidFill>
                                <a:schemeClr val="tx1"/>
                              </a:solidFill>
                              <a:latin typeface="Times New Roman" panose="02020603050405020304" pitchFamily="18" charset="0"/>
                            </a:defRPr>
                          </a:lvl2pPr>
                          <a:lvl3pPr marL="1143000" indent="-228600" eaLnBrk="0" hangingPunct="0">
                            <a:defRPr sz="2400">
                              <a:solidFill>
                                <a:schemeClr val="tx1"/>
                              </a:solidFill>
                              <a:latin typeface="Times New Roman" panose="02020603050405020304" pitchFamily="18" charset="0"/>
                            </a:defRPr>
                          </a:lvl3pPr>
                          <a:lvl4pPr marL="1600200" indent="-228600" eaLnBrk="0" hangingPunct="0">
                            <a:defRPr sz="2400">
                              <a:solidFill>
                                <a:schemeClr val="tx1"/>
                              </a:solidFill>
                              <a:latin typeface="Times New Roman" panose="02020603050405020304" pitchFamily="18" charset="0"/>
                            </a:defRPr>
                          </a:lvl4pPr>
                          <a:lvl5pPr marL="2057400" indent="-228600" eaLnBrk="0" hangingPunct="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a:p>
                      </p:txBody>
                    </p:sp>
                  </p:grpSp>
                  <p:grpSp>
                    <p:nvGrpSpPr>
                      <p:cNvPr id="32790" name="Group 92">
                        <a:extLst>
                          <a:ext uri="{FF2B5EF4-FFF2-40B4-BE49-F238E27FC236}">
                            <a16:creationId xmlns:a16="http://schemas.microsoft.com/office/drawing/2014/main" id="{0B9BE749-BE7C-893B-843C-A42CEB2F98CF}"/>
                          </a:ext>
                        </a:extLst>
                      </p:cNvPr>
                      <p:cNvGrpSpPr>
                        <a:grpSpLocks/>
                      </p:cNvGrpSpPr>
                      <p:nvPr/>
                    </p:nvGrpSpPr>
                    <p:grpSpPr bwMode="auto">
                      <a:xfrm>
                        <a:off x="2995" y="164"/>
                        <a:ext cx="1389" cy="164"/>
                        <a:chOff x="2995" y="164"/>
                        <a:chExt cx="1389" cy="164"/>
                      </a:xfrm>
                    </p:grpSpPr>
                    <p:sp>
                      <p:nvSpPr>
                        <p:cNvPr id="32806" name="Rectangle 73">
                          <a:extLst>
                            <a:ext uri="{FF2B5EF4-FFF2-40B4-BE49-F238E27FC236}">
                              <a16:creationId xmlns:a16="http://schemas.microsoft.com/office/drawing/2014/main" id="{FF96B70E-2BA1-9CB6-52C4-EA4078012D9E}"/>
                            </a:ext>
                          </a:extLst>
                        </p:cNvPr>
                        <p:cNvSpPr>
                          <a:spLocks noChangeArrowheads="1"/>
                        </p:cNvSpPr>
                        <p:nvPr/>
                      </p:nvSpPr>
                      <p:spPr bwMode="auto">
                        <a:xfrm>
                          <a:off x="2995" y="164"/>
                          <a:ext cx="1389" cy="164"/>
                        </a:xfrm>
                        <a:prstGeom prst="rect">
                          <a:avLst/>
                        </a:prstGeom>
                        <a:solidFill>
                          <a:srgbClr val="F1F1F1"/>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Times New Roman" panose="02020603050405020304" pitchFamily="18" charset="0"/>
                            </a:defRPr>
                          </a:lvl1pPr>
                          <a:lvl2pPr marL="742950" indent="-285750" eaLnBrk="0" hangingPunct="0">
                            <a:defRPr sz="2400">
                              <a:solidFill>
                                <a:schemeClr val="tx1"/>
                              </a:solidFill>
                              <a:latin typeface="Times New Roman" panose="02020603050405020304" pitchFamily="18" charset="0"/>
                            </a:defRPr>
                          </a:lvl2pPr>
                          <a:lvl3pPr marL="1143000" indent="-228600" eaLnBrk="0" hangingPunct="0">
                            <a:defRPr sz="2400">
                              <a:solidFill>
                                <a:schemeClr val="tx1"/>
                              </a:solidFill>
                              <a:latin typeface="Times New Roman" panose="02020603050405020304" pitchFamily="18" charset="0"/>
                            </a:defRPr>
                          </a:lvl3pPr>
                          <a:lvl4pPr marL="1600200" indent="-228600" eaLnBrk="0" hangingPunct="0">
                            <a:defRPr sz="2400">
                              <a:solidFill>
                                <a:schemeClr val="tx1"/>
                              </a:solidFill>
                              <a:latin typeface="Times New Roman" panose="02020603050405020304" pitchFamily="18" charset="0"/>
                            </a:defRPr>
                          </a:lvl4pPr>
                          <a:lvl5pPr marL="2057400" indent="-228600" eaLnBrk="0" hangingPunct="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r>
                            <a:rPr lang="en-US" altLang="en-US" sz="1100">
                              <a:solidFill>
                                <a:srgbClr val="000000"/>
                              </a:solidFill>
                              <a:latin typeface="Verdana" panose="020B0604030504040204" pitchFamily="34" charset="0"/>
                            </a:rPr>
                            <a:t>Kirkegt 56</a:t>
                          </a:r>
                          <a:endParaRPr lang="en-US" altLang="en-US"/>
                        </a:p>
                      </p:txBody>
                    </p:sp>
                    <p:sp>
                      <p:nvSpPr>
                        <p:cNvPr id="32807" name="Rectangle 91">
                          <a:extLst>
                            <a:ext uri="{FF2B5EF4-FFF2-40B4-BE49-F238E27FC236}">
                              <a16:creationId xmlns:a16="http://schemas.microsoft.com/office/drawing/2014/main" id="{2E05138B-C634-7B11-2236-7B59E6AC1078}"/>
                            </a:ext>
                          </a:extLst>
                        </p:cNvPr>
                        <p:cNvSpPr>
                          <a:spLocks noChangeArrowheads="1"/>
                        </p:cNvSpPr>
                        <p:nvPr/>
                      </p:nvSpPr>
                      <p:spPr bwMode="auto">
                        <a:xfrm>
                          <a:off x="2995" y="164"/>
                          <a:ext cx="1389" cy="164"/>
                        </a:xfrm>
                        <a:prstGeom prst="rect">
                          <a:avLst/>
                        </a:prstGeom>
                        <a:noFill/>
                        <a:ln w="7">
                          <a:solidFill>
                            <a:srgbClr val="A0A0A0"/>
                          </a:solidFill>
                          <a:miter lim="800000"/>
                          <a:headEnd/>
                          <a:tailEnd/>
                        </a:ln>
                        <a:extLst>
                          <a:ext uri="{909E8E84-426E-40DD-AFC4-6F175D3DCCD1}">
                            <a14:hiddenFill xmlns:a14="http://schemas.microsoft.com/office/drawing/2010/main">
                              <a:solidFill>
                                <a:srgbClr val="FFFFFF"/>
                              </a:solidFill>
                            </a14:hiddenFill>
                          </a:ext>
                        </a:extLst>
                      </p:spPr>
                      <p:txBody>
                        <a:bodyPr/>
                        <a:lstStyle>
                          <a:lvl1pPr eaLnBrk="0" hangingPunct="0">
                            <a:defRPr sz="2400">
                              <a:solidFill>
                                <a:schemeClr val="tx1"/>
                              </a:solidFill>
                              <a:latin typeface="Times New Roman" panose="02020603050405020304" pitchFamily="18" charset="0"/>
                            </a:defRPr>
                          </a:lvl1pPr>
                          <a:lvl2pPr marL="742950" indent="-285750" eaLnBrk="0" hangingPunct="0">
                            <a:defRPr sz="2400">
                              <a:solidFill>
                                <a:schemeClr val="tx1"/>
                              </a:solidFill>
                              <a:latin typeface="Times New Roman" panose="02020603050405020304" pitchFamily="18" charset="0"/>
                            </a:defRPr>
                          </a:lvl2pPr>
                          <a:lvl3pPr marL="1143000" indent="-228600" eaLnBrk="0" hangingPunct="0">
                            <a:defRPr sz="2400">
                              <a:solidFill>
                                <a:schemeClr val="tx1"/>
                              </a:solidFill>
                              <a:latin typeface="Times New Roman" panose="02020603050405020304" pitchFamily="18" charset="0"/>
                            </a:defRPr>
                          </a:lvl3pPr>
                          <a:lvl4pPr marL="1600200" indent="-228600" eaLnBrk="0" hangingPunct="0">
                            <a:defRPr sz="2400">
                              <a:solidFill>
                                <a:schemeClr val="tx1"/>
                              </a:solidFill>
                              <a:latin typeface="Times New Roman" panose="02020603050405020304" pitchFamily="18" charset="0"/>
                            </a:defRPr>
                          </a:lvl4pPr>
                          <a:lvl5pPr marL="2057400" indent="-228600" eaLnBrk="0" hangingPunct="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a:p>
                      </p:txBody>
                    </p:sp>
                  </p:grpSp>
                  <p:grpSp>
                    <p:nvGrpSpPr>
                      <p:cNvPr id="32791" name="Group 94">
                        <a:extLst>
                          <a:ext uri="{FF2B5EF4-FFF2-40B4-BE49-F238E27FC236}">
                            <a16:creationId xmlns:a16="http://schemas.microsoft.com/office/drawing/2014/main" id="{261974FD-A8CA-4E8F-6DFF-E7BF48F57AC7}"/>
                          </a:ext>
                        </a:extLst>
                      </p:cNvPr>
                      <p:cNvGrpSpPr>
                        <a:grpSpLocks/>
                      </p:cNvGrpSpPr>
                      <p:nvPr/>
                    </p:nvGrpSpPr>
                    <p:grpSpPr bwMode="auto">
                      <a:xfrm>
                        <a:off x="4384" y="164"/>
                        <a:ext cx="1374" cy="164"/>
                        <a:chOff x="4384" y="164"/>
                        <a:chExt cx="1374" cy="164"/>
                      </a:xfrm>
                    </p:grpSpPr>
                    <p:sp>
                      <p:nvSpPr>
                        <p:cNvPr id="32804" name="Rectangle 74">
                          <a:extLst>
                            <a:ext uri="{FF2B5EF4-FFF2-40B4-BE49-F238E27FC236}">
                              <a16:creationId xmlns:a16="http://schemas.microsoft.com/office/drawing/2014/main" id="{92B1C48E-A294-18EC-5D3D-D2681DC93DE1}"/>
                            </a:ext>
                          </a:extLst>
                        </p:cNvPr>
                        <p:cNvSpPr>
                          <a:spLocks noChangeArrowheads="1"/>
                        </p:cNvSpPr>
                        <p:nvPr/>
                      </p:nvSpPr>
                      <p:spPr bwMode="auto">
                        <a:xfrm>
                          <a:off x="4384" y="164"/>
                          <a:ext cx="1374" cy="164"/>
                        </a:xfrm>
                        <a:prstGeom prst="rect">
                          <a:avLst/>
                        </a:prstGeom>
                        <a:solidFill>
                          <a:srgbClr val="F1F1F1"/>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Times New Roman" panose="02020603050405020304" pitchFamily="18" charset="0"/>
                            </a:defRPr>
                          </a:lvl1pPr>
                          <a:lvl2pPr marL="742950" indent="-285750" eaLnBrk="0" hangingPunct="0">
                            <a:defRPr sz="2400">
                              <a:solidFill>
                                <a:schemeClr val="tx1"/>
                              </a:solidFill>
                              <a:latin typeface="Times New Roman" panose="02020603050405020304" pitchFamily="18" charset="0"/>
                            </a:defRPr>
                          </a:lvl2pPr>
                          <a:lvl3pPr marL="1143000" indent="-228600" eaLnBrk="0" hangingPunct="0">
                            <a:defRPr sz="2400">
                              <a:solidFill>
                                <a:schemeClr val="tx1"/>
                              </a:solidFill>
                              <a:latin typeface="Times New Roman" panose="02020603050405020304" pitchFamily="18" charset="0"/>
                            </a:defRPr>
                          </a:lvl3pPr>
                          <a:lvl4pPr marL="1600200" indent="-228600" eaLnBrk="0" hangingPunct="0">
                            <a:defRPr sz="2400">
                              <a:solidFill>
                                <a:schemeClr val="tx1"/>
                              </a:solidFill>
                              <a:latin typeface="Times New Roman" panose="02020603050405020304" pitchFamily="18" charset="0"/>
                            </a:defRPr>
                          </a:lvl4pPr>
                          <a:lvl5pPr marL="2057400" indent="-228600" eaLnBrk="0" hangingPunct="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r>
                            <a:rPr lang="en-US" altLang="en-US" sz="1100">
                              <a:solidFill>
                                <a:srgbClr val="000000"/>
                              </a:solidFill>
                              <a:latin typeface="Verdana" panose="020B0604030504040204" pitchFamily="34" charset="0"/>
                            </a:rPr>
                            <a:t>Stavanger</a:t>
                          </a:r>
                          <a:endParaRPr lang="en-US" altLang="en-US"/>
                        </a:p>
                      </p:txBody>
                    </p:sp>
                    <p:sp>
                      <p:nvSpPr>
                        <p:cNvPr id="32805" name="Rectangle 93">
                          <a:extLst>
                            <a:ext uri="{FF2B5EF4-FFF2-40B4-BE49-F238E27FC236}">
                              <a16:creationId xmlns:a16="http://schemas.microsoft.com/office/drawing/2014/main" id="{8D73D0D3-EF5A-FC40-1FE7-1552ECE6F71B}"/>
                            </a:ext>
                          </a:extLst>
                        </p:cNvPr>
                        <p:cNvSpPr>
                          <a:spLocks noChangeArrowheads="1"/>
                        </p:cNvSpPr>
                        <p:nvPr/>
                      </p:nvSpPr>
                      <p:spPr bwMode="auto">
                        <a:xfrm>
                          <a:off x="4384" y="164"/>
                          <a:ext cx="1374" cy="164"/>
                        </a:xfrm>
                        <a:prstGeom prst="rect">
                          <a:avLst/>
                        </a:prstGeom>
                        <a:noFill/>
                        <a:ln w="7">
                          <a:solidFill>
                            <a:srgbClr val="A0A0A0"/>
                          </a:solidFill>
                          <a:miter lim="800000"/>
                          <a:headEnd/>
                          <a:tailEnd/>
                        </a:ln>
                        <a:extLst>
                          <a:ext uri="{909E8E84-426E-40DD-AFC4-6F175D3DCCD1}">
                            <a14:hiddenFill xmlns:a14="http://schemas.microsoft.com/office/drawing/2010/main">
                              <a:solidFill>
                                <a:srgbClr val="FFFFFF"/>
                              </a:solidFill>
                            </a14:hiddenFill>
                          </a:ext>
                        </a:extLst>
                      </p:spPr>
                      <p:txBody>
                        <a:bodyPr/>
                        <a:lstStyle>
                          <a:lvl1pPr eaLnBrk="0" hangingPunct="0">
                            <a:defRPr sz="2400">
                              <a:solidFill>
                                <a:schemeClr val="tx1"/>
                              </a:solidFill>
                              <a:latin typeface="Times New Roman" panose="02020603050405020304" pitchFamily="18" charset="0"/>
                            </a:defRPr>
                          </a:lvl1pPr>
                          <a:lvl2pPr marL="742950" indent="-285750" eaLnBrk="0" hangingPunct="0">
                            <a:defRPr sz="2400">
                              <a:solidFill>
                                <a:schemeClr val="tx1"/>
                              </a:solidFill>
                              <a:latin typeface="Times New Roman" panose="02020603050405020304" pitchFamily="18" charset="0"/>
                            </a:defRPr>
                          </a:lvl2pPr>
                          <a:lvl3pPr marL="1143000" indent="-228600" eaLnBrk="0" hangingPunct="0">
                            <a:defRPr sz="2400">
                              <a:solidFill>
                                <a:schemeClr val="tx1"/>
                              </a:solidFill>
                              <a:latin typeface="Times New Roman" panose="02020603050405020304" pitchFamily="18" charset="0"/>
                            </a:defRPr>
                          </a:lvl3pPr>
                          <a:lvl4pPr marL="1600200" indent="-228600" eaLnBrk="0" hangingPunct="0">
                            <a:defRPr sz="2400">
                              <a:solidFill>
                                <a:schemeClr val="tx1"/>
                              </a:solidFill>
                              <a:latin typeface="Times New Roman" panose="02020603050405020304" pitchFamily="18" charset="0"/>
                            </a:defRPr>
                          </a:lvl4pPr>
                          <a:lvl5pPr marL="2057400" indent="-228600" eaLnBrk="0" hangingPunct="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a:p>
                      </p:txBody>
                    </p:sp>
                  </p:grpSp>
                  <p:grpSp>
                    <p:nvGrpSpPr>
                      <p:cNvPr id="32792" name="Group 96">
                        <a:extLst>
                          <a:ext uri="{FF2B5EF4-FFF2-40B4-BE49-F238E27FC236}">
                            <a16:creationId xmlns:a16="http://schemas.microsoft.com/office/drawing/2014/main" id="{9490116A-30DB-405C-DC3B-F9C00D97DF98}"/>
                          </a:ext>
                        </a:extLst>
                      </p:cNvPr>
                      <p:cNvGrpSpPr>
                        <a:grpSpLocks/>
                      </p:cNvGrpSpPr>
                      <p:nvPr/>
                    </p:nvGrpSpPr>
                    <p:grpSpPr bwMode="auto">
                      <a:xfrm>
                        <a:off x="0" y="328"/>
                        <a:ext cx="1490" cy="164"/>
                        <a:chOff x="0" y="328"/>
                        <a:chExt cx="1490" cy="164"/>
                      </a:xfrm>
                    </p:grpSpPr>
                    <p:sp>
                      <p:nvSpPr>
                        <p:cNvPr id="32802" name="Rectangle 75">
                          <a:extLst>
                            <a:ext uri="{FF2B5EF4-FFF2-40B4-BE49-F238E27FC236}">
                              <a16:creationId xmlns:a16="http://schemas.microsoft.com/office/drawing/2014/main" id="{EE5D63BC-0E3B-F570-8766-556A635A675B}"/>
                            </a:ext>
                          </a:extLst>
                        </p:cNvPr>
                        <p:cNvSpPr>
                          <a:spLocks noChangeArrowheads="1"/>
                        </p:cNvSpPr>
                        <p:nvPr/>
                      </p:nvSpPr>
                      <p:spPr bwMode="auto">
                        <a:xfrm>
                          <a:off x="0" y="328"/>
                          <a:ext cx="1490" cy="164"/>
                        </a:xfrm>
                        <a:prstGeom prst="rect">
                          <a:avLst/>
                        </a:prstGeom>
                        <a:solidFill>
                          <a:srgbClr val="F1F1F1"/>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Times New Roman" panose="02020603050405020304" pitchFamily="18" charset="0"/>
                            </a:defRPr>
                          </a:lvl1pPr>
                          <a:lvl2pPr marL="742950" indent="-285750" eaLnBrk="0" hangingPunct="0">
                            <a:defRPr sz="2400">
                              <a:solidFill>
                                <a:schemeClr val="tx1"/>
                              </a:solidFill>
                              <a:latin typeface="Times New Roman" panose="02020603050405020304" pitchFamily="18" charset="0"/>
                            </a:defRPr>
                          </a:lvl2pPr>
                          <a:lvl3pPr marL="1143000" indent="-228600" eaLnBrk="0" hangingPunct="0">
                            <a:defRPr sz="2400">
                              <a:solidFill>
                                <a:schemeClr val="tx1"/>
                              </a:solidFill>
                              <a:latin typeface="Times New Roman" panose="02020603050405020304" pitchFamily="18" charset="0"/>
                            </a:defRPr>
                          </a:lvl3pPr>
                          <a:lvl4pPr marL="1600200" indent="-228600" eaLnBrk="0" hangingPunct="0">
                            <a:defRPr sz="2400">
                              <a:solidFill>
                                <a:schemeClr val="tx1"/>
                              </a:solidFill>
                              <a:latin typeface="Times New Roman" panose="02020603050405020304" pitchFamily="18" charset="0"/>
                            </a:defRPr>
                          </a:lvl4pPr>
                          <a:lvl5pPr marL="2057400" indent="-228600" eaLnBrk="0" hangingPunct="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r>
                            <a:rPr lang="en-US" altLang="en-US" sz="1100">
                              <a:solidFill>
                                <a:srgbClr val="000000"/>
                              </a:solidFill>
                              <a:latin typeface="Verdana" panose="020B0604030504040204" pitchFamily="34" charset="0"/>
                            </a:rPr>
                            <a:t>Rasmussen</a:t>
                          </a:r>
                          <a:endParaRPr lang="en-US" altLang="en-US"/>
                        </a:p>
                      </p:txBody>
                    </p:sp>
                    <p:sp>
                      <p:nvSpPr>
                        <p:cNvPr id="32803" name="Rectangle 95">
                          <a:extLst>
                            <a:ext uri="{FF2B5EF4-FFF2-40B4-BE49-F238E27FC236}">
                              <a16:creationId xmlns:a16="http://schemas.microsoft.com/office/drawing/2014/main" id="{8C338FF5-F57B-27CB-941E-BBC0019F17A8}"/>
                            </a:ext>
                          </a:extLst>
                        </p:cNvPr>
                        <p:cNvSpPr>
                          <a:spLocks noChangeArrowheads="1"/>
                        </p:cNvSpPr>
                        <p:nvPr/>
                      </p:nvSpPr>
                      <p:spPr bwMode="auto">
                        <a:xfrm>
                          <a:off x="0" y="328"/>
                          <a:ext cx="1490" cy="164"/>
                        </a:xfrm>
                        <a:prstGeom prst="rect">
                          <a:avLst/>
                        </a:prstGeom>
                        <a:noFill/>
                        <a:ln w="7">
                          <a:solidFill>
                            <a:srgbClr val="A0A0A0"/>
                          </a:solidFill>
                          <a:miter lim="800000"/>
                          <a:headEnd/>
                          <a:tailEnd/>
                        </a:ln>
                        <a:extLst>
                          <a:ext uri="{909E8E84-426E-40DD-AFC4-6F175D3DCCD1}">
                            <a14:hiddenFill xmlns:a14="http://schemas.microsoft.com/office/drawing/2010/main">
                              <a:solidFill>
                                <a:srgbClr val="FFFFFF"/>
                              </a:solidFill>
                            </a14:hiddenFill>
                          </a:ext>
                        </a:extLst>
                      </p:spPr>
                      <p:txBody>
                        <a:bodyPr/>
                        <a:lstStyle>
                          <a:lvl1pPr eaLnBrk="0" hangingPunct="0">
                            <a:defRPr sz="2400">
                              <a:solidFill>
                                <a:schemeClr val="tx1"/>
                              </a:solidFill>
                              <a:latin typeface="Times New Roman" panose="02020603050405020304" pitchFamily="18" charset="0"/>
                            </a:defRPr>
                          </a:lvl1pPr>
                          <a:lvl2pPr marL="742950" indent="-285750" eaLnBrk="0" hangingPunct="0">
                            <a:defRPr sz="2400">
                              <a:solidFill>
                                <a:schemeClr val="tx1"/>
                              </a:solidFill>
                              <a:latin typeface="Times New Roman" panose="02020603050405020304" pitchFamily="18" charset="0"/>
                            </a:defRPr>
                          </a:lvl2pPr>
                          <a:lvl3pPr marL="1143000" indent="-228600" eaLnBrk="0" hangingPunct="0">
                            <a:defRPr sz="2400">
                              <a:solidFill>
                                <a:schemeClr val="tx1"/>
                              </a:solidFill>
                              <a:latin typeface="Times New Roman" panose="02020603050405020304" pitchFamily="18" charset="0"/>
                            </a:defRPr>
                          </a:lvl3pPr>
                          <a:lvl4pPr marL="1600200" indent="-228600" eaLnBrk="0" hangingPunct="0">
                            <a:defRPr sz="2400">
                              <a:solidFill>
                                <a:schemeClr val="tx1"/>
                              </a:solidFill>
                              <a:latin typeface="Times New Roman" panose="02020603050405020304" pitchFamily="18" charset="0"/>
                            </a:defRPr>
                          </a:lvl4pPr>
                          <a:lvl5pPr marL="2057400" indent="-228600" eaLnBrk="0" hangingPunct="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a:p>
                      </p:txBody>
                    </p:sp>
                  </p:grpSp>
                  <p:grpSp>
                    <p:nvGrpSpPr>
                      <p:cNvPr id="32793" name="Group 98">
                        <a:extLst>
                          <a:ext uri="{FF2B5EF4-FFF2-40B4-BE49-F238E27FC236}">
                            <a16:creationId xmlns:a16="http://schemas.microsoft.com/office/drawing/2014/main" id="{1F267046-2E34-245E-D38E-720C0FCDE0CC}"/>
                          </a:ext>
                        </a:extLst>
                      </p:cNvPr>
                      <p:cNvGrpSpPr>
                        <a:grpSpLocks/>
                      </p:cNvGrpSpPr>
                      <p:nvPr/>
                    </p:nvGrpSpPr>
                    <p:grpSpPr bwMode="auto">
                      <a:xfrm>
                        <a:off x="1490" y="328"/>
                        <a:ext cx="1505" cy="164"/>
                        <a:chOff x="1490" y="328"/>
                        <a:chExt cx="1505" cy="164"/>
                      </a:xfrm>
                    </p:grpSpPr>
                    <p:sp>
                      <p:nvSpPr>
                        <p:cNvPr id="32800" name="Rectangle 76">
                          <a:extLst>
                            <a:ext uri="{FF2B5EF4-FFF2-40B4-BE49-F238E27FC236}">
                              <a16:creationId xmlns:a16="http://schemas.microsoft.com/office/drawing/2014/main" id="{99B00868-21FF-6EA6-FB57-E4DE02C80AB7}"/>
                            </a:ext>
                          </a:extLst>
                        </p:cNvPr>
                        <p:cNvSpPr>
                          <a:spLocks noChangeArrowheads="1"/>
                        </p:cNvSpPr>
                        <p:nvPr/>
                      </p:nvSpPr>
                      <p:spPr bwMode="auto">
                        <a:xfrm>
                          <a:off x="1490" y="328"/>
                          <a:ext cx="1505" cy="164"/>
                        </a:xfrm>
                        <a:prstGeom prst="rect">
                          <a:avLst/>
                        </a:prstGeom>
                        <a:solidFill>
                          <a:srgbClr val="F1F1F1"/>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Times New Roman" panose="02020603050405020304" pitchFamily="18" charset="0"/>
                            </a:defRPr>
                          </a:lvl1pPr>
                          <a:lvl2pPr marL="742950" indent="-285750" eaLnBrk="0" hangingPunct="0">
                            <a:defRPr sz="2400">
                              <a:solidFill>
                                <a:schemeClr val="tx1"/>
                              </a:solidFill>
                              <a:latin typeface="Times New Roman" panose="02020603050405020304" pitchFamily="18" charset="0"/>
                            </a:defRPr>
                          </a:lvl2pPr>
                          <a:lvl3pPr marL="1143000" indent="-228600" eaLnBrk="0" hangingPunct="0">
                            <a:defRPr sz="2400">
                              <a:solidFill>
                                <a:schemeClr val="tx1"/>
                              </a:solidFill>
                              <a:latin typeface="Times New Roman" panose="02020603050405020304" pitchFamily="18" charset="0"/>
                            </a:defRPr>
                          </a:lvl3pPr>
                          <a:lvl4pPr marL="1600200" indent="-228600" eaLnBrk="0" hangingPunct="0">
                            <a:defRPr sz="2400">
                              <a:solidFill>
                                <a:schemeClr val="tx1"/>
                              </a:solidFill>
                              <a:latin typeface="Times New Roman" panose="02020603050405020304" pitchFamily="18" charset="0"/>
                            </a:defRPr>
                          </a:lvl4pPr>
                          <a:lvl5pPr marL="2057400" indent="-228600" eaLnBrk="0" hangingPunct="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r>
                            <a:rPr lang="en-US" altLang="en-US" sz="1100">
                              <a:solidFill>
                                <a:srgbClr val="000000"/>
                              </a:solidFill>
                              <a:latin typeface="Verdana" panose="020B0604030504040204" pitchFamily="34" charset="0"/>
                            </a:rPr>
                            <a:t>Nina</a:t>
                          </a:r>
                          <a:endParaRPr lang="en-US" altLang="en-US"/>
                        </a:p>
                      </p:txBody>
                    </p:sp>
                    <p:sp>
                      <p:nvSpPr>
                        <p:cNvPr id="32801" name="Rectangle 97">
                          <a:extLst>
                            <a:ext uri="{FF2B5EF4-FFF2-40B4-BE49-F238E27FC236}">
                              <a16:creationId xmlns:a16="http://schemas.microsoft.com/office/drawing/2014/main" id="{8545100F-DF8B-1F23-B103-BB1CCC45D759}"/>
                            </a:ext>
                          </a:extLst>
                        </p:cNvPr>
                        <p:cNvSpPr>
                          <a:spLocks noChangeArrowheads="1"/>
                        </p:cNvSpPr>
                        <p:nvPr/>
                      </p:nvSpPr>
                      <p:spPr bwMode="auto">
                        <a:xfrm>
                          <a:off x="1490" y="328"/>
                          <a:ext cx="1505" cy="164"/>
                        </a:xfrm>
                        <a:prstGeom prst="rect">
                          <a:avLst/>
                        </a:prstGeom>
                        <a:noFill/>
                        <a:ln w="7">
                          <a:solidFill>
                            <a:srgbClr val="A0A0A0"/>
                          </a:solidFill>
                          <a:miter lim="800000"/>
                          <a:headEnd/>
                          <a:tailEnd/>
                        </a:ln>
                        <a:extLst>
                          <a:ext uri="{909E8E84-426E-40DD-AFC4-6F175D3DCCD1}">
                            <a14:hiddenFill xmlns:a14="http://schemas.microsoft.com/office/drawing/2010/main">
                              <a:solidFill>
                                <a:srgbClr val="FFFFFF"/>
                              </a:solidFill>
                            </a14:hiddenFill>
                          </a:ext>
                        </a:extLst>
                      </p:spPr>
                      <p:txBody>
                        <a:bodyPr/>
                        <a:lstStyle>
                          <a:lvl1pPr eaLnBrk="0" hangingPunct="0">
                            <a:defRPr sz="2400">
                              <a:solidFill>
                                <a:schemeClr val="tx1"/>
                              </a:solidFill>
                              <a:latin typeface="Times New Roman" panose="02020603050405020304" pitchFamily="18" charset="0"/>
                            </a:defRPr>
                          </a:lvl1pPr>
                          <a:lvl2pPr marL="742950" indent="-285750" eaLnBrk="0" hangingPunct="0">
                            <a:defRPr sz="2400">
                              <a:solidFill>
                                <a:schemeClr val="tx1"/>
                              </a:solidFill>
                              <a:latin typeface="Times New Roman" panose="02020603050405020304" pitchFamily="18" charset="0"/>
                            </a:defRPr>
                          </a:lvl2pPr>
                          <a:lvl3pPr marL="1143000" indent="-228600" eaLnBrk="0" hangingPunct="0">
                            <a:defRPr sz="2400">
                              <a:solidFill>
                                <a:schemeClr val="tx1"/>
                              </a:solidFill>
                              <a:latin typeface="Times New Roman" panose="02020603050405020304" pitchFamily="18" charset="0"/>
                            </a:defRPr>
                          </a:lvl3pPr>
                          <a:lvl4pPr marL="1600200" indent="-228600" eaLnBrk="0" hangingPunct="0">
                            <a:defRPr sz="2400">
                              <a:solidFill>
                                <a:schemeClr val="tx1"/>
                              </a:solidFill>
                              <a:latin typeface="Times New Roman" panose="02020603050405020304" pitchFamily="18" charset="0"/>
                            </a:defRPr>
                          </a:lvl4pPr>
                          <a:lvl5pPr marL="2057400" indent="-228600" eaLnBrk="0" hangingPunct="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a:p>
                      </p:txBody>
                    </p:sp>
                  </p:grpSp>
                  <p:grpSp>
                    <p:nvGrpSpPr>
                      <p:cNvPr id="32794" name="Group 100">
                        <a:extLst>
                          <a:ext uri="{FF2B5EF4-FFF2-40B4-BE49-F238E27FC236}">
                            <a16:creationId xmlns:a16="http://schemas.microsoft.com/office/drawing/2014/main" id="{9994B16E-F417-6BCA-739A-A8261A139374}"/>
                          </a:ext>
                        </a:extLst>
                      </p:cNvPr>
                      <p:cNvGrpSpPr>
                        <a:grpSpLocks/>
                      </p:cNvGrpSpPr>
                      <p:nvPr/>
                    </p:nvGrpSpPr>
                    <p:grpSpPr bwMode="auto">
                      <a:xfrm>
                        <a:off x="2995" y="328"/>
                        <a:ext cx="1389" cy="164"/>
                        <a:chOff x="2995" y="328"/>
                        <a:chExt cx="1389" cy="164"/>
                      </a:xfrm>
                    </p:grpSpPr>
                    <p:sp>
                      <p:nvSpPr>
                        <p:cNvPr id="32798" name="Rectangle 77">
                          <a:extLst>
                            <a:ext uri="{FF2B5EF4-FFF2-40B4-BE49-F238E27FC236}">
                              <a16:creationId xmlns:a16="http://schemas.microsoft.com/office/drawing/2014/main" id="{B85C4C8B-2605-DEE8-598B-E45D615DE661}"/>
                            </a:ext>
                          </a:extLst>
                        </p:cNvPr>
                        <p:cNvSpPr>
                          <a:spLocks noChangeArrowheads="1"/>
                        </p:cNvSpPr>
                        <p:nvPr/>
                      </p:nvSpPr>
                      <p:spPr bwMode="auto">
                        <a:xfrm>
                          <a:off x="2995" y="328"/>
                          <a:ext cx="1389" cy="164"/>
                        </a:xfrm>
                        <a:prstGeom prst="rect">
                          <a:avLst/>
                        </a:prstGeom>
                        <a:solidFill>
                          <a:srgbClr val="F1F1F1"/>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Times New Roman" panose="02020603050405020304" pitchFamily="18" charset="0"/>
                            </a:defRPr>
                          </a:lvl1pPr>
                          <a:lvl2pPr marL="742950" indent="-285750" eaLnBrk="0" hangingPunct="0">
                            <a:defRPr sz="2400">
                              <a:solidFill>
                                <a:schemeClr val="tx1"/>
                              </a:solidFill>
                              <a:latin typeface="Times New Roman" panose="02020603050405020304" pitchFamily="18" charset="0"/>
                            </a:defRPr>
                          </a:lvl2pPr>
                          <a:lvl3pPr marL="1143000" indent="-228600" eaLnBrk="0" hangingPunct="0">
                            <a:defRPr sz="2400">
                              <a:solidFill>
                                <a:schemeClr val="tx1"/>
                              </a:solidFill>
                              <a:latin typeface="Times New Roman" panose="02020603050405020304" pitchFamily="18" charset="0"/>
                            </a:defRPr>
                          </a:lvl3pPr>
                          <a:lvl4pPr marL="1600200" indent="-228600" eaLnBrk="0" hangingPunct="0">
                            <a:defRPr sz="2400">
                              <a:solidFill>
                                <a:schemeClr val="tx1"/>
                              </a:solidFill>
                              <a:latin typeface="Times New Roman" panose="02020603050405020304" pitchFamily="18" charset="0"/>
                            </a:defRPr>
                          </a:lvl4pPr>
                          <a:lvl5pPr marL="2057400" indent="-228600" eaLnBrk="0" hangingPunct="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r>
                            <a:rPr lang="en-US" altLang="en-US" sz="1100">
                              <a:solidFill>
                                <a:srgbClr val="000000"/>
                              </a:solidFill>
                              <a:latin typeface="Verdana" panose="020B0604030504040204" pitchFamily="34" charset="0"/>
                            </a:rPr>
                            <a:t>Storgt 67</a:t>
                          </a:r>
                          <a:endParaRPr lang="en-US" altLang="en-US"/>
                        </a:p>
                      </p:txBody>
                    </p:sp>
                    <p:sp>
                      <p:nvSpPr>
                        <p:cNvPr id="32799" name="Rectangle 99">
                          <a:extLst>
                            <a:ext uri="{FF2B5EF4-FFF2-40B4-BE49-F238E27FC236}">
                              <a16:creationId xmlns:a16="http://schemas.microsoft.com/office/drawing/2014/main" id="{DC84DEC4-FDCB-34EE-DC6A-0A457A087107}"/>
                            </a:ext>
                          </a:extLst>
                        </p:cNvPr>
                        <p:cNvSpPr>
                          <a:spLocks noChangeArrowheads="1"/>
                        </p:cNvSpPr>
                        <p:nvPr/>
                      </p:nvSpPr>
                      <p:spPr bwMode="auto">
                        <a:xfrm>
                          <a:off x="2995" y="328"/>
                          <a:ext cx="1389" cy="164"/>
                        </a:xfrm>
                        <a:prstGeom prst="rect">
                          <a:avLst/>
                        </a:prstGeom>
                        <a:noFill/>
                        <a:ln w="7">
                          <a:solidFill>
                            <a:srgbClr val="A0A0A0"/>
                          </a:solidFill>
                          <a:miter lim="800000"/>
                          <a:headEnd/>
                          <a:tailEnd/>
                        </a:ln>
                        <a:extLst>
                          <a:ext uri="{909E8E84-426E-40DD-AFC4-6F175D3DCCD1}">
                            <a14:hiddenFill xmlns:a14="http://schemas.microsoft.com/office/drawing/2010/main">
                              <a:solidFill>
                                <a:srgbClr val="FFFFFF"/>
                              </a:solidFill>
                            </a14:hiddenFill>
                          </a:ext>
                        </a:extLst>
                      </p:spPr>
                      <p:txBody>
                        <a:bodyPr/>
                        <a:lstStyle>
                          <a:lvl1pPr eaLnBrk="0" hangingPunct="0">
                            <a:defRPr sz="2400">
                              <a:solidFill>
                                <a:schemeClr val="tx1"/>
                              </a:solidFill>
                              <a:latin typeface="Times New Roman" panose="02020603050405020304" pitchFamily="18" charset="0"/>
                            </a:defRPr>
                          </a:lvl1pPr>
                          <a:lvl2pPr marL="742950" indent="-285750" eaLnBrk="0" hangingPunct="0">
                            <a:defRPr sz="2400">
                              <a:solidFill>
                                <a:schemeClr val="tx1"/>
                              </a:solidFill>
                              <a:latin typeface="Times New Roman" panose="02020603050405020304" pitchFamily="18" charset="0"/>
                            </a:defRPr>
                          </a:lvl2pPr>
                          <a:lvl3pPr marL="1143000" indent="-228600" eaLnBrk="0" hangingPunct="0">
                            <a:defRPr sz="2400">
                              <a:solidFill>
                                <a:schemeClr val="tx1"/>
                              </a:solidFill>
                              <a:latin typeface="Times New Roman" panose="02020603050405020304" pitchFamily="18" charset="0"/>
                            </a:defRPr>
                          </a:lvl3pPr>
                          <a:lvl4pPr marL="1600200" indent="-228600" eaLnBrk="0" hangingPunct="0">
                            <a:defRPr sz="2400">
                              <a:solidFill>
                                <a:schemeClr val="tx1"/>
                              </a:solidFill>
                              <a:latin typeface="Times New Roman" panose="02020603050405020304" pitchFamily="18" charset="0"/>
                            </a:defRPr>
                          </a:lvl4pPr>
                          <a:lvl5pPr marL="2057400" indent="-228600" eaLnBrk="0" hangingPunct="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a:p>
                      </p:txBody>
                    </p:sp>
                  </p:grpSp>
                  <p:grpSp>
                    <p:nvGrpSpPr>
                      <p:cNvPr id="32795" name="Group 102">
                        <a:extLst>
                          <a:ext uri="{FF2B5EF4-FFF2-40B4-BE49-F238E27FC236}">
                            <a16:creationId xmlns:a16="http://schemas.microsoft.com/office/drawing/2014/main" id="{DFC18CE3-A0FC-E6A8-F98A-F5051B61746C}"/>
                          </a:ext>
                        </a:extLst>
                      </p:cNvPr>
                      <p:cNvGrpSpPr>
                        <a:grpSpLocks/>
                      </p:cNvGrpSpPr>
                      <p:nvPr/>
                    </p:nvGrpSpPr>
                    <p:grpSpPr bwMode="auto">
                      <a:xfrm>
                        <a:off x="4384" y="328"/>
                        <a:ext cx="1374" cy="233"/>
                        <a:chOff x="4384" y="328"/>
                        <a:chExt cx="1374" cy="233"/>
                      </a:xfrm>
                    </p:grpSpPr>
                    <p:sp>
                      <p:nvSpPr>
                        <p:cNvPr id="32796" name="Rectangle 78">
                          <a:extLst>
                            <a:ext uri="{FF2B5EF4-FFF2-40B4-BE49-F238E27FC236}">
                              <a16:creationId xmlns:a16="http://schemas.microsoft.com/office/drawing/2014/main" id="{D6694E8B-0AF3-988C-E55E-C5B4A05C30F9}"/>
                            </a:ext>
                          </a:extLst>
                        </p:cNvPr>
                        <p:cNvSpPr>
                          <a:spLocks noChangeArrowheads="1" noTextEdit="1"/>
                        </p:cNvSpPr>
                        <p:nvPr/>
                      </p:nvSpPr>
                      <p:spPr bwMode="auto">
                        <a:xfrm>
                          <a:off x="4384" y="328"/>
                          <a:ext cx="1374" cy="233"/>
                        </a:xfrm>
                        <a:prstGeom prst="rect">
                          <a:avLst/>
                        </a:prstGeom>
                        <a:solidFill>
                          <a:srgbClr val="F1F1F1"/>
                        </a:solidFill>
                        <a:ln>
                          <a:noFill/>
                        </a:ln>
                        <a:extLst>
                          <a:ext uri="{91240B29-F687-4F45-9708-019B960494DF}">
                            <a14:hiddenLine xmlns:a14="http://schemas.microsoft.com/office/drawing/2010/main" w="9525">
                              <a:solidFill>
                                <a:srgbClr val="000000"/>
                              </a:solidFill>
                              <a:miter lim="800000"/>
                              <a:headEnd/>
                              <a:tailEnd/>
                            </a14:hiddenLine>
                          </a:ext>
                        </a:extLst>
                      </p:spPr>
                      <p:txBody>
                        <a:bodyPr>
                          <a:spAutoFit/>
                        </a:bodyPr>
                        <a:lstStyle/>
                        <a:p>
                          <a:endParaRPr lang="en-GB"/>
                        </a:p>
                      </p:txBody>
                    </p:sp>
                    <p:sp>
                      <p:nvSpPr>
                        <p:cNvPr id="32797" name="Rectangle 101">
                          <a:extLst>
                            <a:ext uri="{FF2B5EF4-FFF2-40B4-BE49-F238E27FC236}">
                              <a16:creationId xmlns:a16="http://schemas.microsoft.com/office/drawing/2014/main" id="{6137396D-7EC2-8975-56B3-397D90C98944}"/>
                            </a:ext>
                          </a:extLst>
                        </p:cNvPr>
                        <p:cNvSpPr>
                          <a:spLocks noChangeArrowheads="1"/>
                        </p:cNvSpPr>
                        <p:nvPr/>
                      </p:nvSpPr>
                      <p:spPr bwMode="auto">
                        <a:xfrm>
                          <a:off x="4384" y="328"/>
                          <a:ext cx="1374" cy="164"/>
                        </a:xfrm>
                        <a:prstGeom prst="rect">
                          <a:avLst/>
                        </a:prstGeom>
                        <a:noFill/>
                        <a:ln w="7">
                          <a:solidFill>
                            <a:srgbClr val="A0A0A0"/>
                          </a:solidFill>
                          <a:miter lim="800000"/>
                          <a:headEnd/>
                          <a:tailEnd/>
                        </a:ln>
                        <a:extLst>
                          <a:ext uri="{909E8E84-426E-40DD-AFC4-6F175D3DCCD1}">
                            <a14:hiddenFill xmlns:a14="http://schemas.microsoft.com/office/drawing/2010/main">
                              <a:solidFill>
                                <a:srgbClr val="FFFFFF"/>
                              </a:solidFill>
                            </a14:hiddenFill>
                          </a:ext>
                        </a:extLst>
                      </p:spPr>
                      <p:txBody>
                        <a:bodyPr/>
                        <a:lstStyle>
                          <a:lvl1pPr eaLnBrk="0" hangingPunct="0">
                            <a:defRPr sz="2400">
                              <a:solidFill>
                                <a:schemeClr val="tx1"/>
                              </a:solidFill>
                              <a:latin typeface="Times New Roman" panose="02020603050405020304" pitchFamily="18" charset="0"/>
                            </a:defRPr>
                          </a:lvl1pPr>
                          <a:lvl2pPr marL="742950" indent="-285750" eaLnBrk="0" hangingPunct="0">
                            <a:defRPr sz="2400">
                              <a:solidFill>
                                <a:schemeClr val="tx1"/>
                              </a:solidFill>
                              <a:latin typeface="Times New Roman" panose="02020603050405020304" pitchFamily="18" charset="0"/>
                            </a:defRPr>
                          </a:lvl2pPr>
                          <a:lvl3pPr marL="1143000" indent="-228600" eaLnBrk="0" hangingPunct="0">
                            <a:defRPr sz="2400">
                              <a:solidFill>
                                <a:schemeClr val="tx1"/>
                              </a:solidFill>
                              <a:latin typeface="Times New Roman" panose="02020603050405020304" pitchFamily="18" charset="0"/>
                            </a:defRPr>
                          </a:lvl3pPr>
                          <a:lvl4pPr marL="1600200" indent="-228600" eaLnBrk="0" hangingPunct="0">
                            <a:defRPr sz="2400">
                              <a:solidFill>
                                <a:schemeClr val="tx1"/>
                              </a:solidFill>
                              <a:latin typeface="Times New Roman" panose="02020603050405020304" pitchFamily="18" charset="0"/>
                            </a:defRPr>
                          </a:lvl4pPr>
                          <a:lvl5pPr marL="2057400" indent="-228600" eaLnBrk="0" hangingPunct="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a:p>
                      </p:txBody>
                    </p:sp>
                  </p:grpSp>
                </p:grpSp>
                <p:sp>
                  <p:nvSpPr>
                    <p:cNvPr id="32783" name="Rectangle 104">
                      <a:extLst>
                        <a:ext uri="{FF2B5EF4-FFF2-40B4-BE49-F238E27FC236}">
                          <a16:creationId xmlns:a16="http://schemas.microsoft.com/office/drawing/2014/main" id="{6C1E3324-042D-D542-6BCD-1D8974CBA694}"/>
                        </a:ext>
                      </a:extLst>
                    </p:cNvPr>
                    <p:cNvSpPr>
                      <a:spLocks noChangeArrowheads="1"/>
                    </p:cNvSpPr>
                    <p:nvPr/>
                  </p:nvSpPr>
                  <p:spPr bwMode="auto">
                    <a:xfrm>
                      <a:off x="-3" y="-3"/>
                      <a:ext cx="5764" cy="498"/>
                    </a:xfrm>
                    <a:prstGeom prst="rect">
                      <a:avLst/>
                    </a:prstGeom>
                    <a:noFill/>
                    <a:ln w="9525">
                      <a:solidFill>
                        <a:srgbClr val="A0A0A0"/>
                      </a:solidFill>
                      <a:miter lim="800000"/>
                      <a:headEnd/>
                      <a:tailEnd/>
                    </a:ln>
                    <a:extLst>
                      <a:ext uri="{909E8E84-426E-40DD-AFC4-6F175D3DCCD1}">
                        <a14:hiddenFill xmlns:a14="http://schemas.microsoft.com/office/drawing/2010/main">
                          <a:solidFill>
                            <a:srgbClr val="FFFFFF"/>
                          </a:solidFill>
                        </a14:hiddenFill>
                      </a:ext>
                    </a:extLst>
                  </p:spPr>
                  <p:txBody>
                    <a:bodyPr/>
                    <a:lstStyle>
                      <a:lvl1pPr eaLnBrk="0" hangingPunct="0">
                        <a:defRPr sz="2400">
                          <a:solidFill>
                            <a:schemeClr val="tx1"/>
                          </a:solidFill>
                          <a:latin typeface="Times New Roman" panose="02020603050405020304" pitchFamily="18" charset="0"/>
                        </a:defRPr>
                      </a:lvl1pPr>
                      <a:lvl2pPr marL="742950" indent="-285750" eaLnBrk="0" hangingPunct="0">
                        <a:defRPr sz="2400">
                          <a:solidFill>
                            <a:schemeClr val="tx1"/>
                          </a:solidFill>
                          <a:latin typeface="Times New Roman" panose="02020603050405020304" pitchFamily="18" charset="0"/>
                        </a:defRPr>
                      </a:lvl2pPr>
                      <a:lvl3pPr marL="1143000" indent="-228600" eaLnBrk="0" hangingPunct="0">
                        <a:defRPr sz="2400">
                          <a:solidFill>
                            <a:schemeClr val="tx1"/>
                          </a:solidFill>
                          <a:latin typeface="Times New Roman" panose="02020603050405020304" pitchFamily="18" charset="0"/>
                        </a:defRPr>
                      </a:lvl3pPr>
                      <a:lvl4pPr marL="1600200" indent="-228600" eaLnBrk="0" hangingPunct="0">
                        <a:defRPr sz="2400">
                          <a:solidFill>
                            <a:schemeClr val="tx1"/>
                          </a:solidFill>
                          <a:latin typeface="Times New Roman" panose="02020603050405020304" pitchFamily="18" charset="0"/>
                        </a:defRPr>
                      </a:lvl4pPr>
                      <a:lvl5pPr marL="2057400" indent="-228600" eaLnBrk="0" hangingPunct="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a:p>
                  </p:txBody>
                </p:sp>
              </p:grpSp>
            </p:grpSp>
            <p:sp>
              <p:nvSpPr>
                <p:cNvPr id="32779" name="Rectangle 107">
                  <a:extLst>
                    <a:ext uri="{FF2B5EF4-FFF2-40B4-BE49-F238E27FC236}">
                      <a16:creationId xmlns:a16="http://schemas.microsoft.com/office/drawing/2014/main" id="{5D57B84F-3CBF-8DDA-E0E3-C8FBC5E0F030}"/>
                    </a:ext>
                  </a:extLst>
                </p:cNvPr>
                <p:cNvSpPr>
                  <a:spLocks noChangeArrowheads="1"/>
                </p:cNvSpPr>
                <p:nvPr/>
              </p:nvSpPr>
              <p:spPr bwMode="auto">
                <a:xfrm>
                  <a:off x="0" y="0"/>
                  <a:ext cx="5764" cy="498"/>
                </a:xfrm>
                <a:prstGeom prst="rect">
                  <a:avLst/>
                </a:prstGeom>
                <a:noFill/>
                <a:ln w="7">
                  <a:solidFill>
                    <a:srgbClr val="A0A0A0"/>
                  </a:solidFill>
                  <a:miter lim="800000"/>
                  <a:headEnd/>
                  <a:tailEnd/>
                </a:ln>
                <a:extLst>
                  <a:ext uri="{909E8E84-426E-40DD-AFC4-6F175D3DCCD1}">
                    <a14:hiddenFill xmlns:a14="http://schemas.microsoft.com/office/drawing/2010/main">
                      <a:solidFill>
                        <a:srgbClr val="FFFFFF"/>
                      </a:solidFill>
                    </a14:hiddenFill>
                  </a:ext>
                </a:extLst>
              </p:spPr>
              <p:txBody>
                <a:bodyPr/>
                <a:lstStyle>
                  <a:lvl1pPr eaLnBrk="0" hangingPunct="0">
                    <a:defRPr sz="2400">
                      <a:solidFill>
                        <a:schemeClr val="tx1"/>
                      </a:solidFill>
                      <a:latin typeface="Times New Roman" panose="02020603050405020304" pitchFamily="18" charset="0"/>
                    </a:defRPr>
                  </a:lvl1pPr>
                  <a:lvl2pPr marL="742950" indent="-285750" eaLnBrk="0" hangingPunct="0">
                    <a:defRPr sz="2400">
                      <a:solidFill>
                        <a:schemeClr val="tx1"/>
                      </a:solidFill>
                      <a:latin typeface="Times New Roman" panose="02020603050405020304" pitchFamily="18" charset="0"/>
                    </a:defRPr>
                  </a:lvl2pPr>
                  <a:lvl3pPr marL="1143000" indent="-228600" eaLnBrk="0" hangingPunct="0">
                    <a:defRPr sz="2400">
                      <a:solidFill>
                        <a:schemeClr val="tx1"/>
                      </a:solidFill>
                      <a:latin typeface="Times New Roman" panose="02020603050405020304" pitchFamily="18" charset="0"/>
                    </a:defRPr>
                  </a:lvl3pPr>
                  <a:lvl4pPr marL="1600200" indent="-228600" eaLnBrk="0" hangingPunct="0">
                    <a:defRPr sz="2400">
                      <a:solidFill>
                        <a:schemeClr val="tx1"/>
                      </a:solidFill>
                      <a:latin typeface="Times New Roman" panose="02020603050405020304" pitchFamily="18" charset="0"/>
                    </a:defRPr>
                  </a:lvl4pPr>
                  <a:lvl5pPr marL="2057400" indent="-228600" eaLnBrk="0" hangingPunct="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a:p>
              </p:txBody>
            </p:sp>
          </p:grpSp>
          <p:sp>
            <p:nvSpPr>
              <p:cNvPr id="32777" name="Rectangle 109">
                <a:extLst>
                  <a:ext uri="{FF2B5EF4-FFF2-40B4-BE49-F238E27FC236}">
                    <a16:creationId xmlns:a16="http://schemas.microsoft.com/office/drawing/2014/main" id="{7ED00A48-387A-74A1-A22B-B3FC5B83A81D}"/>
                  </a:ext>
                </a:extLst>
              </p:cNvPr>
              <p:cNvSpPr>
                <a:spLocks noChangeArrowheads="1"/>
              </p:cNvSpPr>
              <p:nvPr/>
            </p:nvSpPr>
            <p:spPr bwMode="auto">
              <a:xfrm>
                <a:off x="-3" y="-3"/>
                <a:ext cx="5770" cy="504"/>
              </a:xfrm>
              <a:prstGeom prst="rect">
                <a:avLst/>
              </a:prstGeom>
              <a:noFill/>
              <a:ln w="9525">
                <a:solidFill>
                  <a:srgbClr val="A0A0A0"/>
                </a:solidFill>
                <a:miter lim="800000"/>
                <a:headEnd/>
                <a:tailEnd/>
              </a:ln>
              <a:extLst>
                <a:ext uri="{909E8E84-426E-40DD-AFC4-6F175D3DCCD1}">
                  <a14:hiddenFill xmlns:a14="http://schemas.microsoft.com/office/drawing/2010/main">
                    <a:solidFill>
                      <a:srgbClr val="FFFFFF"/>
                    </a:solidFill>
                  </a14:hiddenFill>
                </a:ext>
              </a:extLst>
            </p:spPr>
            <p:txBody>
              <a:bodyPr/>
              <a:lstStyle>
                <a:lvl1pPr eaLnBrk="0" hangingPunct="0">
                  <a:defRPr sz="2400">
                    <a:solidFill>
                      <a:schemeClr val="tx1"/>
                    </a:solidFill>
                    <a:latin typeface="Times New Roman" panose="02020603050405020304" pitchFamily="18" charset="0"/>
                  </a:defRPr>
                </a:lvl1pPr>
                <a:lvl2pPr marL="742950" indent="-285750" eaLnBrk="0" hangingPunct="0">
                  <a:defRPr sz="2400">
                    <a:solidFill>
                      <a:schemeClr val="tx1"/>
                    </a:solidFill>
                    <a:latin typeface="Times New Roman" panose="02020603050405020304" pitchFamily="18" charset="0"/>
                  </a:defRPr>
                </a:lvl2pPr>
                <a:lvl3pPr marL="1143000" indent="-228600" eaLnBrk="0" hangingPunct="0">
                  <a:defRPr sz="2400">
                    <a:solidFill>
                      <a:schemeClr val="tx1"/>
                    </a:solidFill>
                    <a:latin typeface="Times New Roman" panose="02020603050405020304" pitchFamily="18" charset="0"/>
                  </a:defRPr>
                </a:lvl3pPr>
                <a:lvl4pPr marL="1600200" indent="-228600" eaLnBrk="0" hangingPunct="0">
                  <a:defRPr sz="2400">
                    <a:solidFill>
                      <a:schemeClr val="tx1"/>
                    </a:solidFill>
                    <a:latin typeface="Times New Roman" panose="02020603050405020304" pitchFamily="18" charset="0"/>
                  </a:defRPr>
                </a:lvl4pPr>
                <a:lvl5pPr marL="2057400" indent="-228600" eaLnBrk="0" hangingPunct="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a:p>
            </p:txBody>
          </p:sp>
        </p:grpSp>
      </p:grpSp>
    </p:spTree>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Rectangle 2">
            <a:extLst>
              <a:ext uri="{FF2B5EF4-FFF2-40B4-BE49-F238E27FC236}">
                <a16:creationId xmlns:a16="http://schemas.microsoft.com/office/drawing/2014/main" id="{AB51FB64-B43A-445B-52B0-4A27984CC80B}"/>
              </a:ext>
            </a:extLst>
          </p:cNvPr>
          <p:cNvSpPr>
            <a:spLocks noGrp="1" noChangeArrowheads="1"/>
          </p:cNvSpPr>
          <p:nvPr>
            <p:ph type="title"/>
          </p:nvPr>
        </p:nvSpPr>
        <p:spPr>
          <a:xfrm>
            <a:off x="1981200" y="1143001"/>
            <a:ext cx="8229600" cy="677108"/>
          </a:xfrm>
        </p:spPr>
        <p:txBody>
          <a:bodyPr/>
          <a:lstStyle/>
          <a:p>
            <a:pPr eaLnBrk="1" hangingPunct="1"/>
            <a:r>
              <a:rPr lang="en-US" altLang="en-US"/>
              <a:t>Update several Columns in a Row</a:t>
            </a:r>
          </a:p>
        </p:txBody>
      </p:sp>
      <p:sp>
        <p:nvSpPr>
          <p:cNvPr id="33795" name="Rectangle 3">
            <a:extLst>
              <a:ext uri="{FF2B5EF4-FFF2-40B4-BE49-F238E27FC236}">
                <a16:creationId xmlns:a16="http://schemas.microsoft.com/office/drawing/2014/main" id="{F140E11D-AE3E-39B7-E0D6-79FB31A2F478}"/>
              </a:ext>
            </a:extLst>
          </p:cNvPr>
          <p:cNvSpPr>
            <a:spLocks noChangeArrowheads="1"/>
          </p:cNvSpPr>
          <p:nvPr/>
        </p:nvSpPr>
        <p:spPr bwMode="auto">
          <a:xfrm>
            <a:off x="2057400" y="3200401"/>
            <a:ext cx="8077200" cy="20494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2400">
                <a:solidFill>
                  <a:schemeClr val="tx1"/>
                </a:solidFill>
                <a:latin typeface="Times New Roman" panose="02020603050405020304" pitchFamily="18" charset="0"/>
              </a:defRPr>
            </a:lvl1pPr>
            <a:lvl2pPr marL="742950" indent="-285750" eaLnBrk="0" hangingPunct="0">
              <a:defRPr sz="2400">
                <a:solidFill>
                  <a:schemeClr val="tx1"/>
                </a:solidFill>
                <a:latin typeface="Times New Roman" panose="02020603050405020304" pitchFamily="18" charset="0"/>
              </a:defRPr>
            </a:lvl2pPr>
            <a:lvl3pPr marL="1143000" indent="-228600" eaLnBrk="0" hangingPunct="0">
              <a:defRPr sz="2400">
                <a:solidFill>
                  <a:schemeClr val="tx1"/>
                </a:solidFill>
                <a:latin typeface="Times New Roman" panose="02020603050405020304" pitchFamily="18" charset="0"/>
              </a:defRPr>
            </a:lvl3pPr>
            <a:lvl4pPr marL="1600200" indent="-228600" eaLnBrk="0" hangingPunct="0">
              <a:defRPr sz="2400">
                <a:solidFill>
                  <a:schemeClr val="tx1"/>
                </a:solidFill>
                <a:latin typeface="Times New Roman" panose="02020603050405020304" pitchFamily="18" charset="0"/>
              </a:defRPr>
            </a:lvl4pPr>
            <a:lvl5pPr marL="2057400" indent="-228600" eaLnBrk="0" hangingPunct="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spcBef>
                <a:spcPct val="50000"/>
              </a:spcBef>
            </a:pPr>
            <a:r>
              <a:rPr lang="en-US" altLang="en-US"/>
              <a:t>We want to change the address and add the name of the city:</a:t>
            </a:r>
          </a:p>
          <a:p>
            <a:pPr eaLnBrk="1" hangingPunct="1">
              <a:spcBef>
                <a:spcPct val="50000"/>
              </a:spcBef>
            </a:pPr>
            <a:r>
              <a:rPr lang="sk-SK" altLang="en-US"/>
              <a:t>	</a:t>
            </a:r>
            <a:r>
              <a:rPr lang="en-US" altLang="en-US">
                <a:solidFill>
                  <a:srgbClr val="FF0000"/>
                </a:solidFill>
              </a:rPr>
              <a:t>UPDATE Person</a:t>
            </a:r>
          </a:p>
          <a:p>
            <a:pPr eaLnBrk="1" hangingPunct="1">
              <a:spcBef>
                <a:spcPct val="50000"/>
              </a:spcBef>
            </a:pPr>
            <a:r>
              <a:rPr lang="sk-SK" altLang="en-US">
                <a:solidFill>
                  <a:srgbClr val="FF0000"/>
                </a:solidFill>
              </a:rPr>
              <a:t>	</a:t>
            </a:r>
            <a:r>
              <a:rPr lang="en-US" altLang="en-US">
                <a:solidFill>
                  <a:srgbClr val="FF0000"/>
                </a:solidFill>
              </a:rPr>
              <a:t>SET Address = 'Stien 12', City = 'Stavanger'</a:t>
            </a:r>
          </a:p>
          <a:p>
            <a:pPr eaLnBrk="1" hangingPunct="1">
              <a:lnSpc>
                <a:spcPct val="80000"/>
              </a:lnSpc>
              <a:spcBef>
                <a:spcPct val="50000"/>
              </a:spcBef>
            </a:pPr>
            <a:r>
              <a:rPr lang="sk-SK" altLang="en-US">
                <a:solidFill>
                  <a:srgbClr val="FF0000"/>
                </a:solidFill>
              </a:rPr>
              <a:t>	</a:t>
            </a:r>
            <a:r>
              <a:rPr lang="en-US" altLang="en-US">
                <a:solidFill>
                  <a:srgbClr val="FF0000"/>
                </a:solidFill>
              </a:rPr>
              <a:t>WHERE LastName = 'Rasmussen' </a:t>
            </a:r>
          </a:p>
        </p:txBody>
      </p:sp>
      <p:grpSp>
        <p:nvGrpSpPr>
          <p:cNvPr id="33796" name="Group 50">
            <a:extLst>
              <a:ext uri="{FF2B5EF4-FFF2-40B4-BE49-F238E27FC236}">
                <a16:creationId xmlns:a16="http://schemas.microsoft.com/office/drawing/2014/main" id="{B2D1AA4A-6B09-7DB1-4FBF-0DE9EDC31574}"/>
              </a:ext>
            </a:extLst>
          </p:cNvPr>
          <p:cNvGrpSpPr>
            <a:grpSpLocks/>
          </p:cNvGrpSpPr>
          <p:nvPr/>
        </p:nvGrpSpPr>
        <p:grpSpPr bwMode="auto">
          <a:xfrm>
            <a:off x="3581400" y="5715000"/>
            <a:ext cx="5791200" cy="800100"/>
            <a:chOff x="-3" y="-3"/>
            <a:chExt cx="5770" cy="504"/>
          </a:xfrm>
        </p:grpSpPr>
        <p:sp>
          <p:nvSpPr>
            <p:cNvPr id="33844" name="Rectangle 4">
              <a:extLst>
                <a:ext uri="{FF2B5EF4-FFF2-40B4-BE49-F238E27FC236}">
                  <a16:creationId xmlns:a16="http://schemas.microsoft.com/office/drawing/2014/main" id="{74041B7E-31D3-F40D-7E64-6EBDCA59AB13}"/>
                </a:ext>
              </a:extLst>
            </p:cNvPr>
            <p:cNvSpPr>
              <a:spLocks noChangeArrowheads="1"/>
            </p:cNvSpPr>
            <p:nvPr/>
          </p:nvSpPr>
          <p:spPr bwMode="auto">
            <a:xfrm>
              <a:off x="0" y="0"/>
              <a:ext cx="2756" cy="29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2400">
                  <a:solidFill>
                    <a:schemeClr val="tx1"/>
                  </a:solidFill>
                  <a:latin typeface="Times New Roman" panose="02020603050405020304" pitchFamily="18" charset="0"/>
                </a:defRPr>
              </a:lvl1pPr>
              <a:lvl2pPr marL="742950" indent="-285750" eaLnBrk="0" hangingPunct="0">
                <a:defRPr sz="2400">
                  <a:solidFill>
                    <a:schemeClr val="tx1"/>
                  </a:solidFill>
                  <a:latin typeface="Times New Roman" panose="02020603050405020304" pitchFamily="18" charset="0"/>
                </a:defRPr>
              </a:lvl2pPr>
              <a:lvl3pPr marL="1143000" indent="-228600" eaLnBrk="0" hangingPunct="0">
                <a:defRPr sz="2400">
                  <a:solidFill>
                    <a:schemeClr val="tx1"/>
                  </a:solidFill>
                  <a:latin typeface="Times New Roman" panose="02020603050405020304" pitchFamily="18" charset="0"/>
                </a:defRPr>
              </a:lvl3pPr>
              <a:lvl4pPr marL="1600200" indent="-228600" eaLnBrk="0" hangingPunct="0">
                <a:defRPr sz="2400">
                  <a:solidFill>
                    <a:schemeClr val="tx1"/>
                  </a:solidFill>
                  <a:latin typeface="Times New Roman" panose="02020603050405020304" pitchFamily="18" charset="0"/>
                </a:defRPr>
              </a:lvl4pPr>
              <a:lvl5pPr marL="2057400" indent="-228600" eaLnBrk="0" hangingPunct="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a:p>
          </p:txBody>
        </p:sp>
        <p:grpSp>
          <p:nvGrpSpPr>
            <p:cNvPr id="33845" name="Group 49">
              <a:extLst>
                <a:ext uri="{FF2B5EF4-FFF2-40B4-BE49-F238E27FC236}">
                  <a16:creationId xmlns:a16="http://schemas.microsoft.com/office/drawing/2014/main" id="{8D040455-A441-187F-F9B5-507A97003BCE}"/>
                </a:ext>
              </a:extLst>
            </p:cNvPr>
            <p:cNvGrpSpPr>
              <a:grpSpLocks/>
            </p:cNvGrpSpPr>
            <p:nvPr/>
          </p:nvGrpSpPr>
          <p:grpSpPr bwMode="auto">
            <a:xfrm>
              <a:off x="-3" y="-3"/>
              <a:ext cx="5770" cy="504"/>
              <a:chOff x="-3" y="-3"/>
              <a:chExt cx="5770" cy="504"/>
            </a:xfrm>
          </p:grpSpPr>
          <p:grpSp>
            <p:nvGrpSpPr>
              <p:cNvPr id="33846" name="Group 47">
                <a:extLst>
                  <a:ext uri="{FF2B5EF4-FFF2-40B4-BE49-F238E27FC236}">
                    <a16:creationId xmlns:a16="http://schemas.microsoft.com/office/drawing/2014/main" id="{CB038073-34A0-E82A-3641-B26E9204E32B}"/>
                  </a:ext>
                </a:extLst>
              </p:cNvPr>
              <p:cNvGrpSpPr>
                <a:grpSpLocks/>
              </p:cNvGrpSpPr>
              <p:nvPr/>
            </p:nvGrpSpPr>
            <p:grpSpPr bwMode="auto">
              <a:xfrm>
                <a:off x="0" y="0"/>
                <a:ext cx="5764" cy="498"/>
                <a:chOff x="0" y="0"/>
                <a:chExt cx="5764" cy="498"/>
              </a:xfrm>
            </p:grpSpPr>
            <p:grpSp>
              <p:nvGrpSpPr>
                <p:cNvPr id="33848" name="Group 45">
                  <a:extLst>
                    <a:ext uri="{FF2B5EF4-FFF2-40B4-BE49-F238E27FC236}">
                      <a16:creationId xmlns:a16="http://schemas.microsoft.com/office/drawing/2014/main" id="{EFEFD326-913A-E444-AA90-7C6DAF2B47DB}"/>
                    </a:ext>
                  </a:extLst>
                </p:cNvPr>
                <p:cNvGrpSpPr>
                  <a:grpSpLocks/>
                </p:cNvGrpSpPr>
                <p:nvPr/>
              </p:nvGrpSpPr>
              <p:grpSpPr bwMode="auto">
                <a:xfrm>
                  <a:off x="0" y="0"/>
                  <a:ext cx="5764" cy="498"/>
                  <a:chOff x="-3" y="-3"/>
                  <a:chExt cx="5764" cy="498"/>
                </a:xfrm>
              </p:grpSpPr>
              <p:sp>
                <p:nvSpPr>
                  <p:cNvPr id="33850" name="Rectangle 5">
                    <a:extLst>
                      <a:ext uri="{FF2B5EF4-FFF2-40B4-BE49-F238E27FC236}">
                        <a16:creationId xmlns:a16="http://schemas.microsoft.com/office/drawing/2014/main" id="{3128F2C2-3EEC-2454-5498-ABA5672773EE}"/>
                      </a:ext>
                    </a:extLst>
                  </p:cNvPr>
                  <p:cNvSpPr>
                    <a:spLocks noChangeArrowheads="1"/>
                  </p:cNvSpPr>
                  <p:nvPr/>
                </p:nvSpPr>
                <p:spPr bwMode="auto">
                  <a:xfrm>
                    <a:off x="0" y="0"/>
                    <a:ext cx="0" cy="291"/>
                  </a:xfrm>
                  <a:prstGeom prst="rect">
                    <a:avLst/>
                  </a:prstGeom>
                  <a:solidFill>
                    <a:srgbClr val="F1F1F1"/>
                  </a:solidFill>
                  <a:ln>
                    <a:noFill/>
                  </a:ln>
                  <a:extLs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2400">
                        <a:solidFill>
                          <a:schemeClr val="tx1"/>
                        </a:solidFill>
                        <a:latin typeface="Times New Roman" panose="02020603050405020304" pitchFamily="18" charset="0"/>
                      </a:defRPr>
                    </a:lvl1pPr>
                    <a:lvl2pPr marL="742950" indent="-285750" eaLnBrk="0" hangingPunct="0">
                      <a:defRPr sz="2400">
                        <a:solidFill>
                          <a:schemeClr val="tx1"/>
                        </a:solidFill>
                        <a:latin typeface="Times New Roman" panose="02020603050405020304" pitchFamily="18" charset="0"/>
                      </a:defRPr>
                    </a:lvl2pPr>
                    <a:lvl3pPr marL="1143000" indent="-228600" eaLnBrk="0" hangingPunct="0">
                      <a:defRPr sz="2400">
                        <a:solidFill>
                          <a:schemeClr val="tx1"/>
                        </a:solidFill>
                        <a:latin typeface="Times New Roman" panose="02020603050405020304" pitchFamily="18" charset="0"/>
                      </a:defRPr>
                    </a:lvl3pPr>
                    <a:lvl4pPr marL="1600200" indent="-228600" eaLnBrk="0" hangingPunct="0">
                      <a:defRPr sz="2400">
                        <a:solidFill>
                          <a:schemeClr val="tx1"/>
                        </a:solidFill>
                        <a:latin typeface="Times New Roman" panose="02020603050405020304" pitchFamily="18" charset="0"/>
                      </a:defRPr>
                    </a:lvl4pPr>
                    <a:lvl5pPr marL="2057400" indent="-228600" eaLnBrk="0" hangingPunct="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a:p>
                </p:txBody>
              </p:sp>
              <p:grpSp>
                <p:nvGrpSpPr>
                  <p:cNvPr id="33851" name="Group 44">
                    <a:extLst>
                      <a:ext uri="{FF2B5EF4-FFF2-40B4-BE49-F238E27FC236}">
                        <a16:creationId xmlns:a16="http://schemas.microsoft.com/office/drawing/2014/main" id="{501693DB-F000-BB6F-C91D-1BEECAEF705A}"/>
                      </a:ext>
                    </a:extLst>
                  </p:cNvPr>
                  <p:cNvGrpSpPr>
                    <a:grpSpLocks/>
                  </p:cNvGrpSpPr>
                  <p:nvPr/>
                </p:nvGrpSpPr>
                <p:grpSpPr bwMode="auto">
                  <a:xfrm>
                    <a:off x="-3" y="-3"/>
                    <a:ext cx="5764" cy="498"/>
                    <a:chOff x="-3" y="-3"/>
                    <a:chExt cx="5764" cy="498"/>
                  </a:xfrm>
                </p:grpSpPr>
                <p:grpSp>
                  <p:nvGrpSpPr>
                    <p:cNvPr id="33852" name="Group 42">
                      <a:extLst>
                        <a:ext uri="{FF2B5EF4-FFF2-40B4-BE49-F238E27FC236}">
                          <a16:creationId xmlns:a16="http://schemas.microsoft.com/office/drawing/2014/main" id="{264894E9-566D-5353-6FE3-6A3E25FB12FF}"/>
                        </a:ext>
                      </a:extLst>
                    </p:cNvPr>
                    <p:cNvGrpSpPr>
                      <a:grpSpLocks/>
                    </p:cNvGrpSpPr>
                    <p:nvPr/>
                  </p:nvGrpSpPr>
                  <p:grpSpPr bwMode="auto">
                    <a:xfrm>
                      <a:off x="0" y="0"/>
                      <a:ext cx="5758" cy="492"/>
                      <a:chOff x="0" y="0"/>
                      <a:chExt cx="5758" cy="492"/>
                    </a:xfrm>
                  </p:grpSpPr>
                  <p:grpSp>
                    <p:nvGrpSpPr>
                      <p:cNvPr id="33854" name="Group 19">
                        <a:extLst>
                          <a:ext uri="{FF2B5EF4-FFF2-40B4-BE49-F238E27FC236}">
                            <a16:creationId xmlns:a16="http://schemas.microsoft.com/office/drawing/2014/main" id="{13E7D0BC-E740-DD70-9AE1-476E201AC4BA}"/>
                          </a:ext>
                        </a:extLst>
                      </p:cNvPr>
                      <p:cNvGrpSpPr>
                        <a:grpSpLocks/>
                      </p:cNvGrpSpPr>
                      <p:nvPr/>
                    </p:nvGrpSpPr>
                    <p:grpSpPr bwMode="auto">
                      <a:xfrm>
                        <a:off x="0" y="0"/>
                        <a:ext cx="1490" cy="164"/>
                        <a:chOff x="0" y="0"/>
                        <a:chExt cx="1490" cy="164"/>
                      </a:xfrm>
                    </p:grpSpPr>
                    <p:sp>
                      <p:nvSpPr>
                        <p:cNvPr id="33888" name="Rectangle 6">
                          <a:extLst>
                            <a:ext uri="{FF2B5EF4-FFF2-40B4-BE49-F238E27FC236}">
                              <a16:creationId xmlns:a16="http://schemas.microsoft.com/office/drawing/2014/main" id="{6115564B-370E-36B4-CCD4-0577A96C9702}"/>
                            </a:ext>
                          </a:extLst>
                        </p:cNvPr>
                        <p:cNvSpPr>
                          <a:spLocks noChangeArrowheads="1"/>
                        </p:cNvSpPr>
                        <p:nvPr/>
                      </p:nvSpPr>
                      <p:spPr bwMode="auto">
                        <a:xfrm>
                          <a:off x="0" y="0"/>
                          <a:ext cx="1490" cy="164"/>
                        </a:xfrm>
                        <a:prstGeom prst="rect">
                          <a:avLst/>
                        </a:prstGeom>
                        <a:solidFill>
                          <a:srgbClr val="F1F1F1"/>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Times New Roman" panose="02020603050405020304" pitchFamily="18" charset="0"/>
                            </a:defRPr>
                          </a:lvl1pPr>
                          <a:lvl2pPr marL="742950" indent="-285750" eaLnBrk="0" hangingPunct="0">
                            <a:defRPr sz="2400">
                              <a:solidFill>
                                <a:schemeClr val="tx1"/>
                              </a:solidFill>
                              <a:latin typeface="Times New Roman" panose="02020603050405020304" pitchFamily="18" charset="0"/>
                            </a:defRPr>
                          </a:lvl2pPr>
                          <a:lvl3pPr marL="1143000" indent="-228600" eaLnBrk="0" hangingPunct="0">
                            <a:defRPr sz="2400">
                              <a:solidFill>
                                <a:schemeClr val="tx1"/>
                              </a:solidFill>
                              <a:latin typeface="Times New Roman" panose="02020603050405020304" pitchFamily="18" charset="0"/>
                            </a:defRPr>
                          </a:lvl3pPr>
                          <a:lvl4pPr marL="1600200" indent="-228600" eaLnBrk="0" hangingPunct="0">
                            <a:defRPr sz="2400">
                              <a:solidFill>
                                <a:schemeClr val="tx1"/>
                              </a:solidFill>
                              <a:latin typeface="Times New Roman" panose="02020603050405020304" pitchFamily="18" charset="0"/>
                            </a:defRPr>
                          </a:lvl4pPr>
                          <a:lvl5pPr marL="2057400" indent="-228600" eaLnBrk="0" hangingPunct="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r>
                            <a:rPr lang="en-US" altLang="en-US" sz="1100" b="1">
                              <a:solidFill>
                                <a:srgbClr val="000000"/>
                              </a:solidFill>
                              <a:latin typeface="Verdana" panose="020B0604030504040204" pitchFamily="34" charset="0"/>
                            </a:rPr>
                            <a:t>LastName</a:t>
                          </a:r>
                          <a:endParaRPr lang="en-US" altLang="en-US"/>
                        </a:p>
                      </p:txBody>
                    </p:sp>
                    <p:sp>
                      <p:nvSpPr>
                        <p:cNvPr id="33889" name="Rectangle 18">
                          <a:extLst>
                            <a:ext uri="{FF2B5EF4-FFF2-40B4-BE49-F238E27FC236}">
                              <a16:creationId xmlns:a16="http://schemas.microsoft.com/office/drawing/2014/main" id="{C7A59231-22CE-7D3F-0B2A-493943F75D77}"/>
                            </a:ext>
                          </a:extLst>
                        </p:cNvPr>
                        <p:cNvSpPr>
                          <a:spLocks noChangeArrowheads="1"/>
                        </p:cNvSpPr>
                        <p:nvPr/>
                      </p:nvSpPr>
                      <p:spPr bwMode="auto">
                        <a:xfrm>
                          <a:off x="0" y="0"/>
                          <a:ext cx="1490" cy="164"/>
                        </a:xfrm>
                        <a:prstGeom prst="rect">
                          <a:avLst/>
                        </a:prstGeom>
                        <a:noFill/>
                        <a:ln w="7">
                          <a:solidFill>
                            <a:srgbClr val="A0A0A0"/>
                          </a:solidFill>
                          <a:miter lim="800000"/>
                          <a:headEnd/>
                          <a:tailEnd/>
                        </a:ln>
                        <a:extLst>
                          <a:ext uri="{909E8E84-426E-40DD-AFC4-6F175D3DCCD1}">
                            <a14:hiddenFill xmlns:a14="http://schemas.microsoft.com/office/drawing/2010/main">
                              <a:solidFill>
                                <a:srgbClr val="FFFFFF"/>
                              </a:solidFill>
                            </a14:hiddenFill>
                          </a:ext>
                        </a:extLst>
                      </p:spPr>
                      <p:txBody>
                        <a:bodyPr/>
                        <a:lstStyle>
                          <a:lvl1pPr eaLnBrk="0" hangingPunct="0">
                            <a:defRPr sz="2400">
                              <a:solidFill>
                                <a:schemeClr val="tx1"/>
                              </a:solidFill>
                              <a:latin typeface="Times New Roman" panose="02020603050405020304" pitchFamily="18" charset="0"/>
                            </a:defRPr>
                          </a:lvl1pPr>
                          <a:lvl2pPr marL="742950" indent="-285750" eaLnBrk="0" hangingPunct="0">
                            <a:defRPr sz="2400">
                              <a:solidFill>
                                <a:schemeClr val="tx1"/>
                              </a:solidFill>
                              <a:latin typeface="Times New Roman" panose="02020603050405020304" pitchFamily="18" charset="0"/>
                            </a:defRPr>
                          </a:lvl2pPr>
                          <a:lvl3pPr marL="1143000" indent="-228600" eaLnBrk="0" hangingPunct="0">
                            <a:defRPr sz="2400">
                              <a:solidFill>
                                <a:schemeClr val="tx1"/>
                              </a:solidFill>
                              <a:latin typeface="Times New Roman" panose="02020603050405020304" pitchFamily="18" charset="0"/>
                            </a:defRPr>
                          </a:lvl3pPr>
                          <a:lvl4pPr marL="1600200" indent="-228600" eaLnBrk="0" hangingPunct="0">
                            <a:defRPr sz="2400">
                              <a:solidFill>
                                <a:schemeClr val="tx1"/>
                              </a:solidFill>
                              <a:latin typeface="Times New Roman" panose="02020603050405020304" pitchFamily="18" charset="0"/>
                            </a:defRPr>
                          </a:lvl4pPr>
                          <a:lvl5pPr marL="2057400" indent="-228600" eaLnBrk="0" hangingPunct="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a:p>
                      </p:txBody>
                    </p:sp>
                  </p:grpSp>
                  <p:grpSp>
                    <p:nvGrpSpPr>
                      <p:cNvPr id="33855" name="Group 21">
                        <a:extLst>
                          <a:ext uri="{FF2B5EF4-FFF2-40B4-BE49-F238E27FC236}">
                            <a16:creationId xmlns:a16="http://schemas.microsoft.com/office/drawing/2014/main" id="{530E4951-4060-3F53-CDE0-122C689F796E}"/>
                          </a:ext>
                        </a:extLst>
                      </p:cNvPr>
                      <p:cNvGrpSpPr>
                        <a:grpSpLocks/>
                      </p:cNvGrpSpPr>
                      <p:nvPr/>
                    </p:nvGrpSpPr>
                    <p:grpSpPr bwMode="auto">
                      <a:xfrm>
                        <a:off x="1490" y="0"/>
                        <a:ext cx="1505" cy="164"/>
                        <a:chOff x="1490" y="0"/>
                        <a:chExt cx="1505" cy="164"/>
                      </a:xfrm>
                    </p:grpSpPr>
                    <p:sp>
                      <p:nvSpPr>
                        <p:cNvPr id="33886" name="Rectangle 7">
                          <a:extLst>
                            <a:ext uri="{FF2B5EF4-FFF2-40B4-BE49-F238E27FC236}">
                              <a16:creationId xmlns:a16="http://schemas.microsoft.com/office/drawing/2014/main" id="{8C0C67B1-0630-5337-55CC-A71418D18308}"/>
                            </a:ext>
                          </a:extLst>
                        </p:cNvPr>
                        <p:cNvSpPr>
                          <a:spLocks noChangeArrowheads="1"/>
                        </p:cNvSpPr>
                        <p:nvPr/>
                      </p:nvSpPr>
                      <p:spPr bwMode="auto">
                        <a:xfrm>
                          <a:off x="1490" y="0"/>
                          <a:ext cx="1505" cy="164"/>
                        </a:xfrm>
                        <a:prstGeom prst="rect">
                          <a:avLst/>
                        </a:prstGeom>
                        <a:solidFill>
                          <a:srgbClr val="F1F1F1"/>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Times New Roman" panose="02020603050405020304" pitchFamily="18" charset="0"/>
                            </a:defRPr>
                          </a:lvl1pPr>
                          <a:lvl2pPr marL="742950" indent="-285750" eaLnBrk="0" hangingPunct="0">
                            <a:defRPr sz="2400">
                              <a:solidFill>
                                <a:schemeClr val="tx1"/>
                              </a:solidFill>
                              <a:latin typeface="Times New Roman" panose="02020603050405020304" pitchFamily="18" charset="0"/>
                            </a:defRPr>
                          </a:lvl2pPr>
                          <a:lvl3pPr marL="1143000" indent="-228600" eaLnBrk="0" hangingPunct="0">
                            <a:defRPr sz="2400">
                              <a:solidFill>
                                <a:schemeClr val="tx1"/>
                              </a:solidFill>
                              <a:latin typeface="Times New Roman" panose="02020603050405020304" pitchFamily="18" charset="0"/>
                            </a:defRPr>
                          </a:lvl3pPr>
                          <a:lvl4pPr marL="1600200" indent="-228600" eaLnBrk="0" hangingPunct="0">
                            <a:defRPr sz="2400">
                              <a:solidFill>
                                <a:schemeClr val="tx1"/>
                              </a:solidFill>
                              <a:latin typeface="Times New Roman" panose="02020603050405020304" pitchFamily="18" charset="0"/>
                            </a:defRPr>
                          </a:lvl4pPr>
                          <a:lvl5pPr marL="2057400" indent="-228600" eaLnBrk="0" hangingPunct="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r>
                            <a:rPr lang="en-US" altLang="en-US" sz="1100" b="1">
                              <a:solidFill>
                                <a:srgbClr val="000000"/>
                              </a:solidFill>
                              <a:latin typeface="Verdana" panose="020B0604030504040204" pitchFamily="34" charset="0"/>
                            </a:rPr>
                            <a:t>FirstName</a:t>
                          </a:r>
                          <a:endParaRPr lang="en-US" altLang="en-US"/>
                        </a:p>
                      </p:txBody>
                    </p:sp>
                    <p:sp>
                      <p:nvSpPr>
                        <p:cNvPr id="33887" name="Rectangle 20">
                          <a:extLst>
                            <a:ext uri="{FF2B5EF4-FFF2-40B4-BE49-F238E27FC236}">
                              <a16:creationId xmlns:a16="http://schemas.microsoft.com/office/drawing/2014/main" id="{F6F76359-1053-0471-297F-0F46F64025FB}"/>
                            </a:ext>
                          </a:extLst>
                        </p:cNvPr>
                        <p:cNvSpPr>
                          <a:spLocks noChangeArrowheads="1"/>
                        </p:cNvSpPr>
                        <p:nvPr/>
                      </p:nvSpPr>
                      <p:spPr bwMode="auto">
                        <a:xfrm>
                          <a:off x="1490" y="0"/>
                          <a:ext cx="1505" cy="164"/>
                        </a:xfrm>
                        <a:prstGeom prst="rect">
                          <a:avLst/>
                        </a:prstGeom>
                        <a:noFill/>
                        <a:ln w="7">
                          <a:solidFill>
                            <a:srgbClr val="A0A0A0"/>
                          </a:solidFill>
                          <a:miter lim="800000"/>
                          <a:headEnd/>
                          <a:tailEnd/>
                        </a:ln>
                        <a:extLst>
                          <a:ext uri="{909E8E84-426E-40DD-AFC4-6F175D3DCCD1}">
                            <a14:hiddenFill xmlns:a14="http://schemas.microsoft.com/office/drawing/2010/main">
                              <a:solidFill>
                                <a:srgbClr val="FFFFFF"/>
                              </a:solidFill>
                            </a14:hiddenFill>
                          </a:ext>
                        </a:extLst>
                      </p:spPr>
                      <p:txBody>
                        <a:bodyPr/>
                        <a:lstStyle>
                          <a:lvl1pPr eaLnBrk="0" hangingPunct="0">
                            <a:defRPr sz="2400">
                              <a:solidFill>
                                <a:schemeClr val="tx1"/>
                              </a:solidFill>
                              <a:latin typeface="Times New Roman" panose="02020603050405020304" pitchFamily="18" charset="0"/>
                            </a:defRPr>
                          </a:lvl1pPr>
                          <a:lvl2pPr marL="742950" indent="-285750" eaLnBrk="0" hangingPunct="0">
                            <a:defRPr sz="2400">
                              <a:solidFill>
                                <a:schemeClr val="tx1"/>
                              </a:solidFill>
                              <a:latin typeface="Times New Roman" panose="02020603050405020304" pitchFamily="18" charset="0"/>
                            </a:defRPr>
                          </a:lvl2pPr>
                          <a:lvl3pPr marL="1143000" indent="-228600" eaLnBrk="0" hangingPunct="0">
                            <a:defRPr sz="2400">
                              <a:solidFill>
                                <a:schemeClr val="tx1"/>
                              </a:solidFill>
                              <a:latin typeface="Times New Roman" panose="02020603050405020304" pitchFamily="18" charset="0"/>
                            </a:defRPr>
                          </a:lvl3pPr>
                          <a:lvl4pPr marL="1600200" indent="-228600" eaLnBrk="0" hangingPunct="0">
                            <a:defRPr sz="2400">
                              <a:solidFill>
                                <a:schemeClr val="tx1"/>
                              </a:solidFill>
                              <a:latin typeface="Times New Roman" panose="02020603050405020304" pitchFamily="18" charset="0"/>
                            </a:defRPr>
                          </a:lvl4pPr>
                          <a:lvl5pPr marL="2057400" indent="-228600" eaLnBrk="0" hangingPunct="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a:p>
                      </p:txBody>
                    </p:sp>
                  </p:grpSp>
                  <p:grpSp>
                    <p:nvGrpSpPr>
                      <p:cNvPr id="33856" name="Group 23">
                        <a:extLst>
                          <a:ext uri="{FF2B5EF4-FFF2-40B4-BE49-F238E27FC236}">
                            <a16:creationId xmlns:a16="http://schemas.microsoft.com/office/drawing/2014/main" id="{4A5ECC49-754D-8FFF-D679-0A8787CEB3B8}"/>
                          </a:ext>
                        </a:extLst>
                      </p:cNvPr>
                      <p:cNvGrpSpPr>
                        <a:grpSpLocks/>
                      </p:cNvGrpSpPr>
                      <p:nvPr/>
                    </p:nvGrpSpPr>
                    <p:grpSpPr bwMode="auto">
                      <a:xfrm>
                        <a:off x="2995" y="0"/>
                        <a:ext cx="1389" cy="164"/>
                        <a:chOff x="2995" y="0"/>
                        <a:chExt cx="1389" cy="164"/>
                      </a:xfrm>
                    </p:grpSpPr>
                    <p:sp>
                      <p:nvSpPr>
                        <p:cNvPr id="33884" name="Rectangle 8">
                          <a:extLst>
                            <a:ext uri="{FF2B5EF4-FFF2-40B4-BE49-F238E27FC236}">
                              <a16:creationId xmlns:a16="http://schemas.microsoft.com/office/drawing/2014/main" id="{91490E64-2C9D-B90B-995B-CA56BB66689C}"/>
                            </a:ext>
                          </a:extLst>
                        </p:cNvPr>
                        <p:cNvSpPr>
                          <a:spLocks noChangeArrowheads="1"/>
                        </p:cNvSpPr>
                        <p:nvPr/>
                      </p:nvSpPr>
                      <p:spPr bwMode="auto">
                        <a:xfrm>
                          <a:off x="2995" y="0"/>
                          <a:ext cx="1389" cy="164"/>
                        </a:xfrm>
                        <a:prstGeom prst="rect">
                          <a:avLst/>
                        </a:prstGeom>
                        <a:solidFill>
                          <a:srgbClr val="F1F1F1"/>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Times New Roman" panose="02020603050405020304" pitchFamily="18" charset="0"/>
                            </a:defRPr>
                          </a:lvl1pPr>
                          <a:lvl2pPr marL="742950" indent="-285750" eaLnBrk="0" hangingPunct="0">
                            <a:defRPr sz="2400">
                              <a:solidFill>
                                <a:schemeClr val="tx1"/>
                              </a:solidFill>
                              <a:latin typeface="Times New Roman" panose="02020603050405020304" pitchFamily="18" charset="0"/>
                            </a:defRPr>
                          </a:lvl2pPr>
                          <a:lvl3pPr marL="1143000" indent="-228600" eaLnBrk="0" hangingPunct="0">
                            <a:defRPr sz="2400">
                              <a:solidFill>
                                <a:schemeClr val="tx1"/>
                              </a:solidFill>
                              <a:latin typeface="Times New Roman" panose="02020603050405020304" pitchFamily="18" charset="0"/>
                            </a:defRPr>
                          </a:lvl3pPr>
                          <a:lvl4pPr marL="1600200" indent="-228600" eaLnBrk="0" hangingPunct="0">
                            <a:defRPr sz="2400">
                              <a:solidFill>
                                <a:schemeClr val="tx1"/>
                              </a:solidFill>
                              <a:latin typeface="Times New Roman" panose="02020603050405020304" pitchFamily="18" charset="0"/>
                            </a:defRPr>
                          </a:lvl4pPr>
                          <a:lvl5pPr marL="2057400" indent="-228600" eaLnBrk="0" hangingPunct="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r>
                            <a:rPr lang="en-US" altLang="en-US" sz="1100" b="1">
                              <a:solidFill>
                                <a:srgbClr val="000000"/>
                              </a:solidFill>
                              <a:latin typeface="Verdana" panose="020B0604030504040204" pitchFamily="34" charset="0"/>
                            </a:rPr>
                            <a:t>Address</a:t>
                          </a:r>
                          <a:endParaRPr lang="en-US" altLang="en-US"/>
                        </a:p>
                      </p:txBody>
                    </p:sp>
                    <p:sp>
                      <p:nvSpPr>
                        <p:cNvPr id="33885" name="Rectangle 22">
                          <a:extLst>
                            <a:ext uri="{FF2B5EF4-FFF2-40B4-BE49-F238E27FC236}">
                              <a16:creationId xmlns:a16="http://schemas.microsoft.com/office/drawing/2014/main" id="{3F580AB6-9F12-C28D-D279-C4A4F3C1B5DE}"/>
                            </a:ext>
                          </a:extLst>
                        </p:cNvPr>
                        <p:cNvSpPr>
                          <a:spLocks noChangeArrowheads="1"/>
                        </p:cNvSpPr>
                        <p:nvPr/>
                      </p:nvSpPr>
                      <p:spPr bwMode="auto">
                        <a:xfrm>
                          <a:off x="2995" y="0"/>
                          <a:ext cx="1389" cy="164"/>
                        </a:xfrm>
                        <a:prstGeom prst="rect">
                          <a:avLst/>
                        </a:prstGeom>
                        <a:noFill/>
                        <a:ln w="7">
                          <a:solidFill>
                            <a:srgbClr val="A0A0A0"/>
                          </a:solidFill>
                          <a:miter lim="800000"/>
                          <a:headEnd/>
                          <a:tailEnd/>
                        </a:ln>
                        <a:extLst>
                          <a:ext uri="{909E8E84-426E-40DD-AFC4-6F175D3DCCD1}">
                            <a14:hiddenFill xmlns:a14="http://schemas.microsoft.com/office/drawing/2010/main">
                              <a:solidFill>
                                <a:srgbClr val="FFFFFF"/>
                              </a:solidFill>
                            </a14:hiddenFill>
                          </a:ext>
                        </a:extLst>
                      </p:spPr>
                      <p:txBody>
                        <a:bodyPr/>
                        <a:lstStyle>
                          <a:lvl1pPr eaLnBrk="0" hangingPunct="0">
                            <a:defRPr sz="2400">
                              <a:solidFill>
                                <a:schemeClr val="tx1"/>
                              </a:solidFill>
                              <a:latin typeface="Times New Roman" panose="02020603050405020304" pitchFamily="18" charset="0"/>
                            </a:defRPr>
                          </a:lvl1pPr>
                          <a:lvl2pPr marL="742950" indent="-285750" eaLnBrk="0" hangingPunct="0">
                            <a:defRPr sz="2400">
                              <a:solidFill>
                                <a:schemeClr val="tx1"/>
                              </a:solidFill>
                              <a:latin typeface="Times New Roman" panose="02020603050405020304" pitchFamily="18" charset="0"/>
                            </a:defRPr>
                          </a:lvl2pPr>
                          <a:lvl3pPr marL="1143000" indent="-228600" eaLnBrk="0" hangingPunct="0">
                            <a:defRPr sz="2400">
                              <a:solidFill>
                                <a:schemeClr val="tx1"/>
                              </a:solidFill>
                              <a:latin typeface="Times New Roman" panose="02020603050405020304" pitchFamily="18" charset="0"/>
                            </a:defRPr>
                          </a:lvl3pPr>
                          <a:lvl4pPr marL="1600200" indent="-228600" eaLnBrk="0" hangingPunct="0">
                            <a:defRPr sz="2400">
                              <a:solidFill>
                                <a:schemeClr val="tx1"/>
                              </a:solidFill>
                              <a:latin typeface="Times New Roman" panose="02020603050405020304" pitchFamily="18" charset="0"/>
                            </a:defRPr>
                          </a:lvl4pPr>
                          <a:lvl5pPr marL="2057400" indent="-228600" eaLnBrk="0" hangingPunct="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a:p>
                      </p:txBody>
                    </p:sp>
                  </p:grpSp>
                  <p:grpSp>
                    <p:nvGrpSpPr>
                      <p:cNvPr id="33857" name="Group 25">
                        <a:extLst>
                          <a:ext uri="{FF2B5EF4-FFF2-40B4-BE49-F238E27FC236}">
                            <a16:creationId xmlns:a16="http://schemas.microsoft.com/office/drawing/2014/main" id="{ECF217FB-4A61-C8B9-B6A7-97A3DE40EFFF}"/>
                          </a:ext>
                        </a:extLst>
                      </p:cNvPr>
                      <p:cNvGrpSpPr>
                        <a:grpSpLocks/>
                      </p:cNvGrpSpPr>
                      <p:nvPr/>
                    </p:nvGrpSpPr>
                    <p:grpSpPr bwMode="auto">
                      <a:xfrm>
                        <a:off x="4384" y="0"/>
                        <a:ext cx="1374" cy="164"/>
                        <a:chOff x="4384" y="0"/>
                        <a:chExt cx="1374" cy="164"/>
                      </a:xfrm>
                    </p:grpSpPr>
                    <p:sp>
                      <p:nvSpPr>
                        <p:cNvPr id="33882" name="Rectangle 9">
                          <a:extLst>
                            <a:ext uri="{FF2B5EF4-FFF2-40B4-BE49-F238E27FC236}">
                              <a16:creationId xmlns:a16="http://schemas.microsoft.com/office/drawing/2014/main" id="{4C81CD34-1168-FEA2-57BD-26A8D6AF1F64}"/>
                            </a:ext>
                          </a:extLst>
                        </p:cNvPr>
                        <p:cNvSpPr>
                          <a:spLocks noChangeArrowheads="1"/>
                        </p:cNvSpPr>
                        <p:nvPr/>
                      </p:nvSpPr>
                      <p:spPr bwMode="auto">
                        <a:xfrm>
                          <a:off x="4384" y="0"/>
                          <a:ext cx="1374" cy="164"/>
                        </a:xfrm>
                        <a:prstGeom prst="rect">
                          <a:avLst/>
                        </a:prstGeom>
                        <a:solidFill>
                          <a:srgbClr val="F1F1F1"/>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Times New Roman" panose="02020603050405020304" pitchFamily="18" charset="0"/>
                            </a:defRPr>
                          </a:lvl1pPr>
                          <a:lvl2pPr marL="742950" indent="-285750" eaLnBrk="0" hangingPunct="0">
                            <a:defRPr sz="2400">
                              <a:solidFill>
                                <a:schemeClr val="tx1"/>
                              </a:solidFill>
                              <a:latin typeface="Times New Roman" panose="02020603050405020304" pitchFamily="18" charset="0"/>
                            </a:defRPr>
                          </a:lvl2pPr>
                          <a:lvl3pPr marL="1143000" indent="-228600" eaLnBrk="0" hangingPunct="0">
                            <a:defRPr sz="2400">
                              <a:solidFill>
                                <a:schemeClr val="tx1"/>
                              </a:solidFill>
                              <a:latin typeface="Times New Roman" panose="02020603050405020304" pitchFamily="18" charset="0"/>
                            </a:defRPr>
                          </a:lvl3pPr>
                          <a:lvl4pPr marL="1600200" indent="-228600" eaLnBrk="0" hangingPunct="0">
                            <a:defRPr sz="2400">
                              <a:solidFill>
                                <a:schemeClr val="tx1"/>
                              </a:solidFill>
                              <a:latin typeface="Times New Roman" panose="02020603050405020304" pitchFamily="18" charset="0"/>
                            </a:defRPr>
                          </a:lvl4pPr>
                          <a:lvl5pPr marL="2057400" indent="-228600" eaLnBrk="0" hangingPunct="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r>
                            <a:rPr lang="en-US" altLang="en-US" sz="1100" b="1">
                              <a:solidFill>
                                <a:srgbClr val="000000"/>
                              </a:solidFill>
                              <a:latin typeface="Verdana" panose="020B0604030504040204" pitchFamily="34" charset="0"/>
                            </a:rPr>
                            <a:t>City</a:t>
                          </a:r>
                          <a:endParaRPr lang="en-US" altLang="en-US"/>
                        </a:p>
                      </p:txBody>
                    </p:sp>
                    <p:sp>
                      <p:nvSpPr>
                        <p:cNvPr id="33883" name="Rectangle 24">
                          <a:extLst>
                            <a:ext uri="{FF2B5EF4-FFF2-40B4-BE49-F238E27FC236}">
                              <a16:creationId xmlns:a16="http://schemas.microsoft.com/office/drawing/2014/main" id="{17E99DEE-C7D0-BC9C-565D-1566D97237F3}"/>
                            </a:ext>
                          </a:extLst>
                        </p:cNvPr>
                        <p:cNvSpPr>
                          <a:spLocks noChangeArrowheads="1"/>
                        </p:cNvSpPr>
                        <p:nvPr/>
                      </p:nvSpPr>
                      <p:spPr bwMode="auto">
                        <a:xfrm>
                          <a:off x="4384" y="0"/>
                          <a:ext cx="1374" cy="164"/>
                        </a:xfrm>
                        <a:prstGeom prst="rect">
                          <a:avLst/>
                        </a:prstGeom>
                        <a:noFill/>
                        <a:ln w="7">
                          <a:solidFill>
                            <a:srgbClr val="A0A0A0"/>
                          </a:solidFill>
                          <a:miter lim="800000"/>
                          <a:headEnd/>
                          <a:tailEnd/>
                        </a:ln>
                        <a:extLst>
                          <a:ext uri="{909E8E84-426E-40DD-AFC4-6F175D3DCCD1}">
                            <a14:hiddenFill xmlns:a14="http://schemas.microsoft.com/office/drawing/2010/main">
                              <a:solidFill>
                                <a:srgbClr val="FFFFFF"/>
                              </a:solidFill>
                            </a14:hiddenFill>
                          </a:ext>
                        </a:extLst>
                      </p:spPr>
                      <p:txBody>
                        <a:bodyPr/>
                        <a:lstStyle>
                          <a:lvl1pPr eaLnBrk="0" hangingPunct="0">
                            <a:defRPr sz="2400">
                              <a:solidFill>
                                <a:schemeClr val="tx1"/>
                              </a:solidFill>
                              <a:latin typeface="Times New Roman" panose="02020603050405020304" pitchFamily="18" charset="0"/>
                            </a:defRPr>
                          </a:lvl1pPr>
                          <a:lvl2pPr marL="742950" indent="-285750" eaLnBrk="0" hangingPunct="0">
                            <a:defRPr sz="2400">
                              <a:solidFill>
                                <a:schemeClr val="tx1"/>
                              </a:solidFill>
                              <a:latin typeface="Times New Roman" panose="02020603050405020304" pitchFamily="18" charset="0"/>
                            </a:defRPr>
                          </a:lvl2pPr>
                          <a:lvl3pPr marL="1143000" indent="-228600" eaLnBrk="0" hangingPunct="0">
                            <a:defRPr sz="2400">
                              <a:solidFill>
                                <a:schemeClr val="tx1"/>
                              </a:solidFill>
                              <a:latin typeface="Times New Roman" panose="02020603050405020304" pitchFamily="18" charset="0"/>
                            </a:defRPr>
                          </a:lvl3pPr>
                          <a:lvl4pPr marL="1600200" indent="-228600" eaLnBrk="0" hangingPunct="0">
                            <a:defRPr sz="2400">
                              <a:solidFill>
                                <a:schemeClr val="tx1"/>
                              </a:solidFill>
                              <a:latin typeface="Times New Roman" panose="02020603050405020304" pitchFamily="18" charset="0"/>
                            </a:defRPr>
                          </a:lvl4pPr>
                          <a:lvl5pPr marL="2057400" indent="-228600" eaLnBrk="0" hangingPunct="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a:p>
                      </p:txBody>
                    </p:sp>
                  </p:grpSp>
                  <p:grpSp>
                    <p:nvGrpSpPr>
                      <p:cNvPr id="33858" name="Group 27">
                        <a:extLst>
                          <a:ext uri="{FF2B5EF4-FFF2-40B4-BE49-F238E27FC236}">
                            <a16:creationId xmlns:a16="http://schemas.microsoft.com/office/drawing/2014/main" id="{AFAD6A36-442F-7A0B-AC79-F859246F4849}"/>
                          </a:ext>
                        </a:extLst>
                      </p:cNvPr>
                      <p:cNvGrpSpPr>
                        <a:grpSpLocks/>
                      </p:cNvGrpSpPr>
                      <p:nvPr/>
                    </p:nvGrpSpPr>
                    <p:grpSpPr bwMode="auto">
                      <a:xfrm>
                        <a:off x="0" y="164"/>
                        <a:ext cx="1490" cy="164"/>
                        <a:chOff x="0" y="164"/>
                        <a:chExt cx="1490" cy="164"/>
                      </a:xfrm>
                    </p:grpSpPr>
                    <p:sp>
                      <p:nvSpPr>
                        <p:cNvPr id="33880" name="Rectangle 10">
                          <a:extLst>
                            <a:ext uri="{FF2B5EF4-FFF2-40B4-BE49-F238E27FC236}">
                              <a16:creationId xmlns:a16="http://schemas.microsoft.com/office/drawing/2014/main" id="{2A1F0026-30D5-78B5-FEA5-C92B1D479BC4}"/>
                            </a:ext>
                          </a:extLst>
                        </p:cNvPr>
                        <p:cNvSpPr>
                          <a:spLocks noChangeArrowheads="1"/>
                        </p:cNvSpPr>
                        <p:nvPr/>
                      </p:nvSpPr>
                      <p:spPr bwMode="auto">
                        <a:xfrm>
                          <a:off x="0" y="164"/>
                          <a:ext cx="1490" cy="164"/>
                        </a:xfrm>
                        <a:prstGeom prst="rect">
                          <a:avLst/>
                        </a:prstGeom>
                        <a:solidFill>
                          <a:srgbClr val="F1F1F1"/>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Times New Roman" panose="02020603050405020304" pitchFamily="18" charset="0"/>
                            </a:defRPr>
                          </a:lvl1pPr>
                          <a:lvl2pPr marL="742950" indent="-285750" eaLnBrk="0" hangingPunct="0">
                            <a:defRPr sz="2400">
                              <a:solidFill>
                                <a:schemeClr val="tx1"/>
                              </a:solidFill>
                              <a:latin typeface="Times New Roman" panose="02020603050405020304" pitchFamily="18" charset="0"/>
                            </a:defRPr>
                          </a:lvl2pPr>
                          <a:lvl3pPr marL="1143000" indent="-228600" eaLnBrk="0" hangingPunct="0">
                            <a:defRPr sz="2400">
                              <a:solidFill>
                                <a:schemeClr val="tx1"/>
                              </a:solidFill>
                              <a:latin typeface="Times New Roman" panose="02020603050405020304" pitchFamily="18" charset="0"/>
                            </a:defRPr>
                          </a:lvl3pPr>
                          <a:lvl4pPr marL="1600200" indent="-228600" eaLnBrk="0" hangingPunct="0">
                            <a:defRPr sz="2400">
                              <a:solidFill>
                                <a:schemeClr val="tx1"/>
                              </a:solidFill>
                              <a:latin typeface="Times New Roman" panose="02020603050405020304" pitchFamily="18" charset="0"/>
                            </a:defRPr>
                          </a:lvl4pPr>
                          <a:lvl5pPr marL="2057400" indent="-228600" eaLnBrk="0" hangingPunct="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r>
                            <a:rPr lang="en-US" altLang="en-US" sz="1100">
                              <a:solidFill>
                                <a:srgbClr val="000000"/>
                              </a:solidFill>
                              <a:latin typeface="Verdana" panose="020B0604030504040204" pitchFamily="34" charset="0"/>
                            </a:rPr>
                            <a:t>Nilsen</a:t>
                          </a:r>
                          <a:endParaRPr lang="en-US" altLang="en-US"/>
                        </a:p>
                      </p:txBody>
                    </p:sp>
                    <p:sp>
                      <p:nvSpPr>
                        <p:cNvPr id="33881" name="Rectangle 26">
                          <a:extLst>
                            <a:ext uri="{FF2B5EF4-FFF2-40B4-BE49-F238E27FC236}">
                              <a16:creationId xmlns:a16="http://schemas.microsoft.com/office/drawing/2014/main" id="{7B870A05-A511-0DF7-B5EE-1DF58FBB0E19}"/>
                            </a:ext>
                          </a:extLst>
                        </p:cNvPr>
                        <p:cNvSpPr>
                          <a:spLocks noChangeArrowheads="1"/>
                        </p:cNvSpPr>
                        <p:nvPr/>
                      </p:nvSpPr>
                      <p:spPr bwMode="auto">
                        <a:xfrm>
                          <a:off x="0" y="164"/>
                          <a:ext cx="1490" cy="164"/>
                        </a:xfrm>
                        <a:prstGeom prst="rect">
                          <a:avLst/>
                        </a:prstGeom>
                        <a:noFill/>
                        <a:ln w="7">
                          <a:solidFill>
                            <a:srgbClr val="A0A0A0"/>
                          </a:solidFill>
                          <a:miter lim="800000"/>
                          <a:headEnd/>
                          <a:tailEnd/>
                        </a:ln>
                        <a:extLst>
                          <a:ext uri="{909E8E84-426E-40DD-AFC4-6F175D3DCCD1}">
                            <a14:hiddenFill xmlns:a14="http://schemas.microsoft.com/office/drawing/2010/main">
                              <a:solidFill>
                                <a:srgbClr val="FFFFFF"/>
                              </a:solidFill>
                            </a14:hiddenFill>
                          </a:ext>
                        </a:extLst>
                      </p:spPr>
                      <p:txBody>
                        <a:bodyPr/>
                        <a:lstStyle>
                          <a:lvl1pPr eaLnBrk="0" hangingPunct="0">
                            <a:defRPr sz="2400">
                              <a:solidFill>
                                <a:schemeClr val="tx1"/>
                              </a:solidFill>
                              <a:latin typeface="Times New Roman" panose="02020603050405020304" pitchFamily="18" charset="0"/>
                            </a:defRPr>
                          </a:lvl1pPr>
                          <a:lvl2pPr marL="742950" indent="-285750" eaLnBrk="0" hangingPunct="0">
                            <a:defRPr sz="2400">
                              <a:solidFill>
                                <a:schemeClr val="tx1"/>
                              </a:solidFill>
                              <a:latin typeface="Times New Roman" panose="02020603050405020304" pitchFamily="18" charset="0"/>
                            </a:defRPr>
                          </a:lvl2pPr>
                          <a:lvl3pPr marL="1143000" indent="-228600" eaLnBrk="0" hangingPunct="0">
                            <a:defRPr sz="2400">
                              <a:solidFill>
                                <a:schemeClr val="tx1"/>
                              </a:solidFill>
                              <a:latin typeface="Times New Roman" panose="02020603050405020304" pitchFamily="18" charset="0"/>
                            </a:defRPr>
                          </a:lvl3pPr>
                          <a:lvl4pPr marL="1600200" indent="-228600" eaLnBrk="0" hangingPunct="0">
                            <a:defRPr sz="2400">
                              <a:solidFill>
                                <a:schemeClr val="tx1"/>
                              </a:solidFill>
                              <a:latin typeface="Times New Roman" panose="02020603050405020304" pitchFamily="18" charset="0"/>
                            </a:defRPr>
                          </a:lvl4pPr>
                          <a:lvl5pPr marL="2057400" indent="-228600" eaLnBrk="0" hangingPunct="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a:p>
                      </p:txBody>
                    </p:sp>
                  </p:grpSp>
                  <p:grpSp>
                    <p:nvGrpSpPr>
                      <p:cNvPr id="33859" name="Group 29">
                        <a:extLst>
                          <a:ext uri="{FF2B5EF4-FFF2-40B4-BE49-F238E27FC236}">
                            <a16:creationId xmlns:a16="http://schemas.microsoft.com/office/drawing/2014/main" id="{5B2E3FE9-53A2-4FFE-8D2E-A821CBA442EB}"/>
                          </a:ext>
                        </a:extLst>
                      </p:cNvPr>
                      <p:cNvGrpSpPr>
                        <a:grpSpLocks/>
                      </p:cNvGrpSpPr>
                      <p:nvPr/>
                    </p:nvGrpSpPr>
                    <p:grpSpPr bwMode="auto">
                      <a:xfrm>
                        <a:off x="1490" y="164"/>
                        <a:ext cx="1505" cy="164"/>
                        <a:chOff x="1490" y="164"/>
                        <a:chExt cx="1505" cy="164"/>
                      </a:xfrm>
                    </p:grpSpPr>
                    <p:sp>
                      <p:nvSpPr>
                        <p:cNvPr id="33878" name="Rectangle 11">
                          <a:extLst>
                            <a:ext uri="{FF2B5EF4-FFF2-40B4-BE49-F238E27FC236}">
                              <a16:creationId xmlns:a16="http://schemas.microsoft.com/office/drawing/2014/main" id="{22BE7572-2F74-8567-88A0-9CEF395F9DA2}"/>
                            </a:ext>
                          </a:extLst>
                        </p:cNvPr>
                        <p:cNvSpPr>
                          <a:spLocks noChangeArrowheads="1"/>
                        </p:cNvSpPr>
                        <p:nvPr/>
                      </p:nvSpPr>
                      <p:spPr bwMode="auto">
                        <a:xfrm>
                          <a:off x="1490" y="164"/>
                          <a:ext cx="1505" cy="164"/>
                        </a:xfrm>
                        <a:prstGeom prst="rect">
                          <a:avLst/>
                        </a:prstGeom>
                        <a:solidFill>
                          <a:srgbClr val="F1F1F1"/>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Times New Roman" panose="02020603050405020304" pitchFamily="18" charset="0"/>
                            </a:defRPr>
                          </a:lvl1pPr>
                          <a:lvl2pPr marL="742950" indent="-285750" eaLnBrk="0" hangingPunct="0">
                            <a:defRPr sz="2400">
                              <a:solidFill>
                                <a:schemeClr val="tx1"/>
                              </a:solidFill>
                              <a:latin typeface="Times New Roman" panose="02020603050405020304" pitchFamily="18" charset="0"/>
                            </a:defRPr>
                          </a:lvl2pPr>
                          <a:lvl3pPr marL="1143000" indent="-228600" eaLnBrk="0" hangingPunct="0">
                            <a:defRPr sz="2400">
                              <a:solidFill>
                                <a:schemeClr val="tx1"/>
                              </a:solidFill>
                              <a:latin typeface="Times New Roman" panose="02020603050405020304" pitchFamily="18" charset="0"/>
                            </a:defRPr>
                          </a:lvl3pPr>
                          <a:lvl4pPr marL="1600200" indent="-228600" eaLnBrk="0" hangingPunct="0">
                            <a:defRPr sz="2400">
                              <a:solidFill>
                                <a:schemeClr val="tx1"/>
                              </a:solidFill>
                              <a:latin typeface="Times New Roman" panose="02020603050405020304" pitchFamily="18" charset="0"/>
                            </a:defRPr>
                          </a:lvl4pPr>
                          <a:lvl5pPr marL="2057400" indent="-228600" eaLnBrk="0" hangingPunct="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r>
                            <a:rPr lang="en-US" altLang="en-US" sz="1100">
                              <a:solidFill>
                                <a:srgbClr val="000000"/>
                              </a:solidFill>
                              <a:latin typeface="Verdana" panose="020B0604030504040204" pitchFamily="34" charset="0"/>
                            </a:rPr>
                            <a:t>Fred</a:t>
                          </a:r>
                          <a:endParaRPr lang="en-US" altLang="en-US"/>
                        </a:p>
                      </p:txBody>
                    </p:sp>
                    <p:sp>
                      <p:nvSpPr>
                        <p:cNvPr id="33879" name="Rectangle 28">
                          <a:extLst>
                            <a:ext uri="{FF2B5EF4-FFF2-40B4-BE49-F238E27FC236}">
                              <a16:creationId xmlns:a16="http://schemas.microsoft.com/office/drawing/2014/main" id="{00ADE500-FBBC-F6D9-DA5C-7357C61CED32}"/>
                            </a:ext>
                          </a:extLst>
                        </p:cNvPr>
                        <p:cNvSpPr>
                          <a:spLocks noChangeArrowheads="1"/>
                        </p:cNvSpPr>
                        <p:nvPr/>
                      </p:nvSpPr>
                      <p:spPr bwMode="auto">
                        <a:xfrm>
                          <a:off x="1490" y="164"/>
                          <a:ext cx="1505" cy="164"/>
                        </a:xfrm>
                        <a:prstGeom prst="rect">
                          <a:avLst/>
                        </a:prstGeom>
                        <a:noFill/>
                        <a:ln w="7">
                          <a:solidFill>
                            <a:srgbClr val="A0A0A0"/>
                          </a:solidFill>
                          <a:miter lim="800000"/>
                          <a:headEnd/>
                          <a:tailEnd/>
                        </a:ln>
                        <a:extLst>
                          <a:ext uri="{909E8E84-426E-40DD-AFC4-6F175D3DCCD1}">
                            <a14:hiddenFill xmlns:a14="http://schemas.microsoft.com/office/drawing/2010/main">
                              <a:solidFill>
                                <a:srgbClr val="FFFFFF"/>
                              </a:solidFill>
                            </a14:hiddenFill>
                          </a:ext>
                        </a:extLst>
                      </p:spPr>
                      <p:txBody>
                        <a:bodyPr/>
                        <a:lstStyle>
                          <a:lvl1pPr eaLnBrk="0" hangingPunct="0">
                            <a:defRPr sz="2400">
                              <a:solidFill>
                                <a:schemeClr val="tx1"/>
                              </a:solidFill>
                              <a:latin typeface="Times New Roman" panose="02020603050405020304" pitchFamily="18" charset="0"/>
                            </a:defRPr>
                          </a:lvl1pPr>
                          <a:lvl2pPr marL="742950" indent="-285750" eaLnBrk="0" hangingPunct="0">
                            <a:defRPr sz="2400">
                              <a:solidFill>
                                <a:schemeClr val="tx1"/>
                              </a:solidFill>
                              <a:latin typeface="Times New Roman" panose="02020603050405020304" pitchFamily="18" charset="0"/>
                            </a:defRPr>
                          </a:lvl2pPr>
                          <a:lvl3pPr marL="1143000" indent="-228600" eaLnBrk="0" hangingPunct="0">
                            <a:defRPr sz="2400">
                              <a:solidFill>
                                <a:schemeClr val="tx1"/>
                              </a:solidFill>
                              <a:latin typeface="Times New Roman" panose="02020603050405020304" pitchFamily="18" charset="0"/>
                            </a:defRPr>
                          </a:lvl3pPr>
                          <a:lvl4pPr marL="1600200" indent="-228600" eaLnBrk="0" hangingPunct="0">
                            <a:defRPr sz="2400">
                              <a:solidFill>
                                <a:schemeClr val="tx1"/>
                              </a:solidFill>
                              <a:latin typeface="Times New Roman" panose="02020603050405020304" pitchFamily="18" charset="0"/>
                            </a:defRPr>
                          </a:lvl4pPr>
                          <a:lvl5pPr marL="2057400" indent="-228600" eaLnBrk="0" hangingPunct="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a:p>
                      </p:txBody>
                    </p:sp>
                  </p:grpSp>
                  <p:grpSp>
                    <p:nvGrpSpPr>
                      <p:cNvPr id="33860" name="Group 31">
                        <a:extLst>
                          <a:ext uri="{FF2B5EF4-FFF2-40B4-BE49-F238E27FC236}">
                            <a16:creationId xmlns:a16="http://schemas.microsoft.com/office/drawing/2014/main" id="{B3226B54-6286-FEE9-086E-F3ACF12744EB}"/>
                          </a:ext>
                        </a:extLst>
                      </p:cNvPr>
                      <p:cNvGrpSpPr>
                        <a:grpSpLocks/>
                      </p:cNvGrpSpPr>
                      <p:nvPr/>
                    </p:nvGrpSpPr>
                    <p:grpSpPr bwMode="auto">
                      <a:xfrm>
                        <a:off x="2995" y="164"/>
                        <a:ext cx="1389" cy="164"/>
                        <a:chOff x="2995" y="164"/>
                        <a:chExt cx="1389" cy="164"/>
                      </a:xfrm>
                    </p:grpSpPr>
                    <p:sp>
                      <p:nvSpPr>
                        <p:cNvPr id="33876" name="Rectangle 12">
                          <a:extLst>
                            <a:ext uri="{FF2B5EF4-FFF2-40B4-BE49-F238E27FC236}">
                              <a16:creationId xmlns:a16="http://schemas.microsoft.com/office/drawing/2014/main" id="{D525E96C-CF5A-4BD2-6ED5-15AA9DD75659}"/>
                            </a:ext>
                          </a:extLst>
                        </p:cNvPr>
                        <p:cNvSpPr>
                          <a:spLocks noChangeArrowheads="1"/>
                        </p:cNvSpPr>
                        <p:nvPr/>
                      </p:nvSpPr>
                      <p:spPr bwMode="auto">
                        <a:xfrm>
                          <a:off x="2995" y="164"/>
                          <a:ext cx="1389" cy="164"/>
                        </a:xfrm>
                        <a:prstGeom prst="rect">
                          <a:avLst/>
                        </a:prstGeom>
                        <a:solidFill>
                          <a:srgbClr val="F1F1F1"/>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Times New Roman" panose="02020603050405020304" pitchFamily="18" charset="0"/>
                            </a:defRPr>
                          </a:lvl1pPr>
                          <a:lvl2pPr marL="742950" indent="-285750" eaLnBrk="0" hangingPunct="0">
                            <a:defRPr sz="2400">
                              <a:solidFill>
                                <a:schemeClr val="tx1"/>
                              </a:solidFill>
                              <a:latin typeface="Times New Roman" panose="02020603050405020304" pitchFamily="18" charset="0"/>
                            </a:defRPr>
                          </a:lvl2pPr>
                          <a:lvl3pPr marL="1143000" indent="-228600" eaLnBrk="0" hangingPunct="0">
                            <a:defRPr sz="2400">
                              <a:solidFill>
                                <a:schemeClr val="tx1"/>
                              </a:solidFill>
                              <a:latin typeface="Times New Roman" panose="02020603050405020304" pitchFamily="18" charset="0"/>
                            </a:defRPr>
                          </a:lvl3pPr>
                          <a:lvl4pPr marL="1600200" indent="-228600" eaLnBrk="0" hangingPunct="0">
                            <a:defRPr sz="2400">
                              <a:solidFill>
                                <a:schemeClr val="tx1"/>
                              </a:solidFill>
                              <a:latin typeface="Times New Roman" panose="02020603050405020304" pitchFamily="18" charset="0"/>
                            </a:defRPr>
                          </a:lvl4pPr>
                          <a:lvl5pPr marL="2057400" indent="-228600" eaLnBrk="0" hangingPunct="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r>
                            <a:rPr lang="en-US" altLang="en-US" sz="1100">
                              <a:solidFill>
                                <a:srgbClr val="000000"/>
                              </a:solidFill>
                              <a:latin typeface="Verdana" panose="020B0604030504040204" pitchFamily="34" charset="0"/>
                            </a:rPr>
                            <a:t>Kirkegt 56</a:t>
                          </a:r>
                          <a:endParaRPr lang="en-US" altLang="en-US"/>
                        </a:p>
                      </p:txBody>
                    </p:sp>
                    <p:sp>
                      <p:nvSpPr>
                        <p:cNvPr id="33877" name="Rectangle 30">
                          <a:extLst>
                            <a:ext uri="{FF2B5EF4-FFF2-40B4-BE49-F238E27FC236}">
                              <a16:creationId xmlns:a16="http://schemas.microsoft.com/office/drawing/2014/main" id="{D7FB0647-3F24-7BE7-CA44-853F7B517AD9}"/>
                            </a:ext>
                          </a:extLst>
                        </p:cNvPr>
                        <p:cNvSpPr>
                          <a:spLocks noChangeArrowheads="1"/>
                        </p:cNvSpPr>
                        <p:nvPr/>
                      </p:nvSpPr>
                      <p:spPr bwMode="auto">
                        <a:xfrm>
                          <a:off x="2995" y="164"/>
                          <a:ext cx="1389" cy="164"/>
                        </a:xfrm>
                        <a:prstGeom prst="rect">
                          <a:avLst/>
                        </a:prstGeom>
                        <a:noFill/>
                        <a:ln w="7">
                          <a:solidFill>
                            <a:srgbClr val="A0A0A0"/>
                          </a:solidFill>
                          <a:miter lim="800000"/>
                          <a:headEnd/>
                          <a:tailEnd/>
                        </a:ln>
                        <a:extLst>
                          <a:ext uri="{909E8E84-426E-40DD-AFC4-6F175D3DCCD1}">
                            <a14:hiddenFill xmlns:a14="http://schemas.microsoft.com/office/drawing/2010/main">
                              <a:solidFill>
                                <a:srgbClr val="FFFFFF"/>
                              </a:solidFill>
                            </a14:hiddenFill>
                          </a:ext>
                        </a:extLst>
                      </p:spPr>
                      <p:txBody>
                        <a:bodyPr/>
                        <a:lstStyle>
                          <a:lvl1pPr eaLnBrk="0" hangingPunct="0">
                            <a:defRPr sz="2400">
                              <a:solidFill>
                                <a:schemeClr val="tx1"/>
                              </a:solidFill>
                              <a:latin typeface="Times New Roman" panose="02020603050405020304" pitchFamily="18" charset="0"/>
                            </a:defRPr>
                          </a:lvl1pPr>
                          <a:lvl2pPr marL="742950" indent="-285750" eaLnBrk="0" hangingPunct="0">
                            <a:defRPr sz="2400">
                              <a:solidFill>
                                <a:schemeClr val="tx1"/>
                              </a:solidFill>
                              <a:latin typeface="Times New Roman" panose="02020603050405020304" pitchFamily="18" charset="0"/>
                            </a:defRPr>
                          </a:lvl2pPr>
                          <a:lvl3pPr marL="1143000" indent="-228600" eaLnBrk="0" hangingPunct="0">
                            <a:defRPr sz="2400">
                              <a:solidFill>
                                <a:schemeClr val="tx1"/>
                              </a:solidFill>
                              <a:latin typeface="Times New Roman" panose="02020603050405020304" pitchFamily="18" charset="0"/>
                            </a:defRPr>
                          </a:lvl3pPr>
                          <a:lvl4pPr marL="1600200" indent="-228600" eaLnBrk="0" hangingPunct="0">
                            <a:defRPr sz="2400">
                              <a:solidFill>
                                <a:schemeClr val="tx1"/>
                              </a:solidFill>
                              <a:latin typeface="Times New Roman" panose="02020603050405020304" pitchFamily="18" charset="0"/>
                            </a:defRPr>
                          </a:lvl4pPr>
                          <a:lvl5pPr marL="2057400" indent="-228600" eaLnBrk="0" hangingPunct="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a:p>
                      </p:txBody>
                    </p:sp>
                  </p:grpSp>
                  <p:grpSp>
                    <p:nvGrpSpPr>
                      <p:cNvPr id="33861" name="Group 33">
                        <a:extLst>
                          <a:ext uri="{FF2B5EF4-FFF2-40B4-BE49-F238E27FC236}">
                            <a16:creationId xmlns:a16="http://schemas.microsoft.com/office/drawing/2014/main" id="{D5287B84-7E37-67F0-E600-48E0C69AD313}"/>
                          </a:ext>
                        </a:extLst>
                      </p:cNvPr>
                      <p:cNvGrpSpPr>
                        <a:grpSpLocks/>
                      </p:cNvGrpSpPr>
                      <p:nvPr/>
                    </p:nvGrpSpPr>
                    <p:grpSpPr bwMode="auto">
                      <a:xfrm>
                        <a:off x="4384" y="164"/>
                        <a:ext cx="1374" cy="164"/>
                        <a:chOff x="4384" y="164"/>
                        <a:chExt cx="1374" cy="164"/>
                      </a:xfrm>
                    </p:grpSpPr>
                    <p:sp>
                      <p:nvSpPr>
                        <p:cNvPr id="33874" name="Rectangle 13">
                          <a:extLst>
                            <a:ext uri="{FF2B5EF4-FFF2-40B4-BE49-F238E27FC236}">
                              <a16:creationId xmlns:a16="http://schemas.microsoft.com/office/drawing/2014/main" id="{DF98F349-9E23-8D28-1905-26A3F36B9D10}"/>
                            </a:ext>
                          </a:extLst>
                        </p:cNvPr>
                        <p:cNvSpPr>
                          <a:spLocks noChangeArrowheads="1"/>
                        </p:cNvSpPr>
                        <p:nvPr/>
                      </p:nvSpPr>
                      <p:spPr bwMode="auto">
                        <a:xfrm>
                          <a:off x="4384" y="164"/>
                          <a:ext cx="1374" cy="164"/>
                        </a:xfrm>
                        <a:prstGeom prst="rect">
                          <a:avLst/>
                        </a:prstGeom>
                        <a:solidFill>
                          <a:srgbClr val="F1F1F1"/>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Times New Roman" panose="02020603050405020304" pitchFamily="18" charset="0"/>
                            </a:defRPr>
                          </a:lvl1pPr>
                          <a:lvl2pPr marL="742950" indent="-285750" eaLnBrk="0" hangingPunct="0">
                            <a:defRPr sz="2400">
                              <a:solidFill>
                                <a:schemeClr val="tx1"/>
                              </a:solidFill>
                              <a:latin typeface="Times New Roman" panose="02020603050405020304" pitchFamily="18" charset="0"/>
                            </a:defRPr>
                          </a:lvl2pPr>
                          <a:lvl3pPr marL="1143000" indent="-228600" eaLnBrk="0" hangingPunct="0">
                            <a:defRPr sz="2400">
                              <a:solidFill>
                                <a:schemeClr val="tx1"/>
                              </a:solidFill>
                              <a:latin typeface="Times New Roman" panose="02020603050405020304" pitchFamily="18" charset="0"/>
                            </a:defRPr>
                          </a:lvl3pPr>
                          <a:lvl4pPr marL="1600200" indent="-228600" eaLnBrk="0" hangingPunct="0">
                            <a:defRPr sz="2400">
                              <a:solidFill>
                                <a:schemeClr val="tx1"/>
                              </a:solidFill>
                              <a:latin typeface="Times New Roman" panose="02020603050405020304" pitchFamily="18" charset="0"/>
                            </a:defRPr>
                          </a:lvl4pPr>
                          <a:lvl5pPr marL="2057400" indent="-228600" eaLnBrk="0" hangingPunct="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r>
                            <a:rPr lang="en-US" altLang="en-US" sz="1100">
                              <a:solidFill>
                                <a:srgbClr val="000000"/>
                              </a:solidFill>
                              <a:latin typeface="Verdana" panose="020B0604030504040204" pitchFamily="34" charset="0"/>
                            </a:rPr>
                            <a:t>Stavanger</a:t>
                          </a:r>
                          <a:endParaRPr lang="en-US" altLang="en-US"/>
                        </a:p>
                      </p:txBody>
                    </p:sp>
                    <p:sp>
                      <p:nvSpPr>
                        <p:cNvPr id="33875" name="Rectangle 32">
                          <a:extLst>
                            <a:ext uri="{FF2B5EF4-FFF2-40B4-BE49-F238E27FC236}">
                              <a16:creationId xmlns:a16="http://schemas.microsoft.com/office/drawing/2014/main" id="{7865883C-8B60-F950-B99B-ED007CCE69EF}"/>
                            </a:ext>
                          </a:extLst>
                        </p:cNvPr>
                        <p:cNvSpPr>
                          <a:spLocks noChangeArrowheads="1"/>
                        </p:cNvSpPr>
                        <p:nvPr/>
                      </p:nvSpPr>
                      <p:spPr bwMode="auto">
                        <a:xfrm>
                          <a:off x="4384" y="164"/>
                          <a:ext cx="1374" cy="164"/>
                        </a:xfrm>
                        <a:prstGeom prst="rect">
                          <a:avLst/>
                        </a:prstGeom>
                        <a:noFill/>
                        <a:ln w="7">
                          <a:solidFill>
                            <a:srgbClr val="A0A0A0"/>
                          </a:solidFill>
                          <a:miter lim="800000"/>
                          <a:headEnd/>
                          <a:tailEnd/>
                        </a:ln>
                        <a:extLst>
                          <a:ext uri="{909E8E84-426E-40DD-AFC4-6F175D3DCCD1}">
                            <a14:hiddenFill xmlns:a14="http://schemas.microsoft.com/office/drawing/2010/main">
                              <a:solidFill>
                                <a:srgbClr val="FFFFFF"/>
                              </a:solidFill>
                            </a14:hiddenFill>
                          </a:ext>
                        </a:extLst>
                      </p:spPr>
                      <p:txBody>
                        <a:bodyPr/>
                        <a:lstStyle>
                          <a:lvl1pPr eaLnBrk="0" hangingPunct="0">
                            <a:defRPr sz="2400">
                              <a:solidFill>
                                <a:schemeClr val="tx1"/>
                              </a:solidFill>
                              <a:latin typeface="Times New Roman" panose="02020603050405020304" pitchFamily="18" charset="0"/>
                            </a:defRPr>
                          </a:lvl1pPr>
                          <a:lvl2pPr marL="742950" indent="-285750" eaLnBrk="0" hangingPunct="0">
                            <a:defRPr sz="2400">
                              <a:solidFill>
                                <a:schemeClr val="tx1"/>
                              </a:solidFill>
                              <a:latin typeface="Times New Roman" panose="02020603050405020304" pitchFamily="18" charset="0"/>
                            </a:defRPr>
                          </a:lvl2pPr>
                          <a:lvl3pPr marL="1143000" indent="-228600" eaLnBrk="0" hangingPunct="0">
                            <a:defRPr sz="2400">
                              <a:solidFill>
                                <a:schemeClr val="tx1"/>
                              </a:solidFill>
                              <a:latin typeface="Times New Roman" panose="02020603050405020304" pitchFamily="18" charset="0"/>
                            </a:defRPr>
                          </a:lvl3pPr>
                          <a:lvl4pPr marL="1600200" indent="-228600" eaLnBrk="0" hangingPunct="0">
                            <a:defRPr sz="2400">
                              <a:solidFill>
                                <a:schemeClr val="tx1"/>
                              </a:solidFill>
                              <a:latin typeface="Times New Roman" panose="02020603050405020304" pitchFamily="18" charset="0"/>
                            </a:defRPr>
                          </a:lvl4pPr>
                          <a:lvl5pPr marL="2057400" indent="-228600" eaLnBrk="0" hangingPunct="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a:p>
                      </p:txBody>
                    </p:sp>
                  </p:grpSp>
                  <p:grpSp>
                    <p:nvGrpSpPr>
                      <p:cNvPr id="33862" name="Group 35">
                        <a:extLst>
                          <a:ext uri="{FF2B5EF4-FFF2-40B4-BE49-F238E27FC236}">
                            <a16:creationId xmlns:a16="http://schemas.microsoft.com/office/drawing/2014/main" id="{95147AC2-F97A-B6F9-4DF6-0247942BC3B3}"/>
                          </a:ext>
                        </a:extLst>
                      </p:cNvPr>
                      <p:cNvGrpSpPr>
                        <a:grpSpLocks/>
                      </p:cNvGrpSpPr>
                      <p:nvPr/>
                    </p:nvGrpSpPr>
                    <p:grpSpPr bwMode="auto">
                      <a:xfrm>
                        <a:off x="0" y="328"/>
                        <a:ext cx="1490" cy="164"/>
                        <a:chOff x="0" y="328"/>
                        <a:chExt cx="1490" cy="164"/>
                      </a:xfrm>
                    </p:grpSpPr>
                    <p:sp>
                      <p:nvSpPr>
                        <p:cNvPr id="33872" name="Rectangle 14">
                          <a:extLst>
                            <a:ext uri="{FF2B5EF4-FFF2-40B4-BE49-F238E27FC236}">
                              <a16:creationId xmlns:a16="http://schemas.microsoft.com/office/drawing/2014/main" id="{23392367-A59A-04FB-91AB-A562DCAE65C2}"/>
                            </a:ext>
                          </a:extLst>
                        </p:cNvPr>
                        <p:cNvSpPr>
                          <a:spLocks noChangeArrowheads="1"/>
                        </p:cNvSpPr>
                        <p:nvPr/>
                      </p:nvSpPr>
                      <p:spPr bwMode="auto">
                        <a:xfrm>
                          <a:off x="0" y="328"/>
                          <a:ext cx="1490" cy="164"/>
                        </a:xfrm>
                        <a:prstGeom prst="rect">
                          <a:avLst/>
                        </a:prstGeom>
                        <a:solidFill>
                          <a:srgbClr val="F1F1F1"/>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Times New Roman" panose="02020603050405020304" pitchFamily="18" charset="0"/>
                            </a:defRPr>
                          </a:lvl1pPr>
                          <a:lvl2pPr marL="742950" indent="-285750" eaLnBrk="0" hangingPunct="0">
                            <a:defRPr sz="2400">
                              <a:solidFill>
                                <a:schemeClr val="tx1"/>
                              </a:solidFill>
                              <a:latin typeface="Times New Roman" panose="02020603050405020304" pitchFamily="18" charset="0"/>
                            </a:defRPr>
                          </a:lvl2pPr>
                          <a:lvl3pPr marL="1143000" indent="-228600" eaLnBrk="0" hangingPunct="0">
                            <a:defRPr sz="2400">
                              <a:solidFill>
                                <a:schemeClr val="tx1"/>
                              </a:solidFill>
                              <a:latin typeface="Times New Roman" panose="02020603050405020304" pitchFamily="18" charset="0"/>
                            </a:defRPr>
                          </a:lvl3pPr>
                          <a:lvl4pPr marL="1600200" indent="-228600" eaLnBrk="0" hangingPunct="0">
                            <a:defRPr sz="2400">
                              <a:solidFill>
                                <a:schemeClr val="tx1"/>
                              </a:solidFill>
                              <a:latin typeface="Times New Roman" panose="02020603050405020304" pitchFamily="18" charset="0"/>
                            </a:defRPr>
                          </a:lvl4pPr>
                          <a:lvl5pPr marL="2057400" indent="-228600" eaLnBrk="0" hangingPunct="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r>
                            <a:rPr lang="en-US" altLang="en-US" sz="1100">
                              <a:solidFill>
                                <a:srgbClr val="000000"/>
                              </a:solidFill>
                              <a:latin typeface="Verdana" panose="020B0604030504040204" pitchFamily="34" charset="0"/>
                            </a:rPr>
                            <a:t>Rasmussen</a:t>
                          </a:r>
                          <a:endParaRPr lang="en-US" altLang="en-US"/>
                        </a:p>
                      </p:txBody>
                    </p:sp>
                    <p:sp>
                      <p:nvSpPr>
                        <p:cNvPr id="33873" name="Rectangle 34">
                          <a:extLst>
                            <a:ext uri="{FF2B5EF4-FFF2-40B4-BE49-F238E27FC236}">
                              <a16:creationId xmlns:a16="http://schemas.microsoft.com/office/drawing/2014/main" id="{54D45263-50B5-D042-B3A6-00229091CCAA}"/>
                            </a:ext>
                          </a:extLst>
                        </p:cNvPr>
                        <p:cNvSpPr>
                          <a:spLocks noChangeArrowheads="1"/>
                        </p:cNvSpPr>
                        <p:nvPr/>
                      </p:nvSpPr>
                      <p:spPr bwMode="auto">
                        <a:xfrm>
                          <a:off x="0" y="328"/>
                          <a:ext cx="1490" cy="164"/>
                        </a:xfrm>
                        <a:prstGeom prst="rect">
                          <a:avLst/>
                        </a:prstGeom>
                        <a:noFill/>
                        <a:ln w="7">
                          <a:solidFill>
                            <a:srgbClr val="A0A0A0"/>
                          </a:solidFill>
                          <a:miter lim="800000"/>
                          <a:headEnd/>
                          <a:tailEnd/>
                        </a:ln>
                        <a:extLst>
                          <a:ext uri="{909E8E84-426E-40DD-AFC4-6F175D3DCCD1}">
                            <a14:hiddenFill xmlns:a14="http://schemas.microsoft.com/office/drawing/2010/main">
                              <a:solidFill>
                                <a:srgbClr val="FFFFFF"/>
                              </a:solidFill>
                            </a14:hiddenFill>
                          </a:ext>
                        </a:extLst>
                      </p:spPr>
                      <p:txBody>
                        <a:bodyPr/>
                        <a:lstStyle>
                          <a:lvl1pPr eaLnBrk="0" hangingPunct="0">
                            <a:defRPr sz="2400">
                              <a:solidFill>
                                <a:schemeClr val="tx1"/>
                              </a:solidFill>
                              <a:latin typeface="Times New Roman" panose="02020603050405020304" pitchFamily="18" charset="0"/>
                            </a:defRPr>
                          </a:lvl1pPr>
                          <a:lvl2pPr marL="742950" indent="-285750" eaLnBrk="0" hangingPunct="0">
                            <a:defRPr sz="2400">
                              <a:solidFill>
                                <a:schemeClr val="tx1"/>
                              </a:solidFill>
                              <a:latin typeface="Times New Roman" panose="02020603050405020304" pitchFamily="18" charset="0"/>
                            </a:defRPr>
                          </a:lvl2pPr>
                          <a:lvl3pPr marL="1143000" indent="-228600" eaLnBrk="0" hangingPunct="0">
                            <a:defRPr sz="2400">
                              <a:solidFill>
                                <a:schemeClr val="tx1"/>
                              </a:solidFill>
                              <a:latin typeface="Times New Roman" panose="02020603050405020304" pitchFamily="18" charset="0"/>
                            </a:defRPr>
                          </a:lvl3pPr>
                          <a:lvl4pPr marL="1600200" indent="-228600" eaLnBrk="0" hangingPunct="0">
                            <a:defRPr sz="2400">
                              <a:solidFill>
                                <a:schemeClr val="tx1"/>
                              </a:solidFill>
                              <a:latin typeface="Times New Roman" panose="02020603050405020304" pitchFamily="18" charset="0"/>
                            </a:defRPr>
                          </a:lvl4pPr>
                          <a:lvl5pPr marL="2057400" indent="-228600" eaLnBrk="0" hangingPunct="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a:p>
                      </p:txBody>
                    </p:sp>
                  </p:grpSp>
                  <p:grpSp>
                    <p:nvGrpSpPr>
                      <p:cNvPr id="33863" name="Group 37">
                        <a:extLst>
                          <a:ext uri="{FF2B5EF4-FFF2-40B4-BE49-F238E27FC236}">
                            <a16:creationId xmlns:a16="http://schemas.microsoft.com/office/drawing/2014/main" id="{CC372EA4-2FB8-228B-A425-DE4F1323FEE6}"/>
                          </a:ext>
                        </a:extLst>
                      </p:cNvPr>
                      <p:cNvGrpSpPr>
                        <a:grpSpLocks/>
                      </p:cNvGrpSpPr>
                      <p:nvPr/>
                    </p:nvGrpSpPr>
                    <p:grpSpPr bwMode="auto">
                      <a:xfrm>
                        <a:off x="1490" y="328"/>
                        <a:ext cx="1505" cy="164"/>
                        <a:chOff x="1490" y="328"/>
                        <a:chExt cx="1505" cy="164"/>
                      </a:xfrm>
                    </p:grpSpPr>
                    <p:sp>
                      <p:nvSpPr>
                        <p:cNvPr id="33870" name="Rectangle 15">
                          <a:extLst>
                            <a:ext uri="{FF2B5EF4-FFF2-40B4-BE49-F238E27FC236}">
                              <a16:creationId xmlns:a16="http://schemas.microsoft.com/office/drawing/2014/main" id="{3E7F229C-0BB7-FD67-11E8-0795ED8517C0}"/>
                            </a:ext>
                          </a:extLst>
                        </p:cNvPr>
                        <p:cNvSpPr>
                          <a:spLocks noChangeArrowheads="1"/>
                        </p:cNvSpPr>
                        <p:nvPr/>
                      </p:nvSpPr>
                      <p:spPr bwMode="auto">
                        <a:xfrm>
                          <a:off x="1490" y="328"/>
                          <a:ext cx="1505" cy="164"/>
                        </a:xfrm>
                        <a:prstGeom prst="rect">
                          <a:avLst/>
                        </a:prstGeom>
                        <a:solidFill>
                          <a:srgbClr val="F1F1F1"/>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Times New Roman" panose="02020603050405020304" pitchFamily="18" charset="0"/>
                            </a:defRPr>
                          </a:lvl1pPr>
                          <a:lvl2pPr marL="742950" indent="-285750" eaLnBrk="0" hangingPunct="0">
                            <a:defRPr sz="2400">
                              <a:solidFill>
                                <a:schemeClr val="tx1"/>
                              </a:solidFill>
                              <a:latin typeface="Times New Roman" panose="02020603050405020304" pitchFamily="18" charset="0"/>
                            </a:defRPr>
                          </a:lvl2pPr>
                          <a:lvl3pPr marL="1143000" indent="-228600" eaLnBrk="0" hangingPunct="0">
                            <a:defRPr sz="2400">
                              <a:solidFill>
                                <a:schemeClr val="tx1"/>
                              </a:solidFill>
                              <a:latin typeface="Times New Roman" panose="02020603050405020304" pitchFamily="18" charset="0"/>
                            </a:defRPr>
                          </a:lvl3pPr>
                          <a:lvl4pPr marL="1600200" indent="-228600" eaLnBrk="0" hangingPunct="0">
                            <a:defRPr sz="2400">
                              <a:solidFill>
                                <a:schemeClr val="tx1"/>
                              </a:solidFill>
                              <a:latin typeface="Times New Roman" panose="02020603050405020304" pitchFamily="18" charset="0"/>
                            </a:defRPr>
                          </a:lvl4pPr>
                          <a:lvl5pPr marL="2057400" indent="-228600" eaLnBrk="0" hangingPunct="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r>
                            <a:rPr lang="en-US" altLang="en-US" sz="1100">
                              <a:solidFill>
                                <a:srgbClr val="000000"/>
                              </a:solidFill>
                              <a:latin typeface="Verdana" panose="020B0604030504040204" pitchFamily="34" charset="0"/>
                            </a:rPr>
                            <a:t>Nina</a:t>
                          </a:r>
                          <a:endParaRPr lang="en-US" altLang="en-US"/>
                        </a:p>
                      </p:txBody>
                    </p:sp>
                    <p:sp>
                      <p:nvSpPr>
                        <p:cNvPr id="33871" name="Rectangle 36">
                          <a:extLst>
                            <a:ext uri="{FF2B5EF4-FFF2-40B4-BE49-F238E27FC236}">
                              <a16:creationId xmlns:a16="http://schemas.microsoft.com/office/drawing/2014/main" id="{79473079-B5FC-52A7-3E6B-BAFC9736509C}"/>
                            </a:ext>
                          </a:extLst>
                        </p:cNvPr>
                        <p:cNvSpPr>
                          <a:spLocks noChangeArrowheads="1"/>
                        </p:cNvSpPr>
                        <p:nvPr/>
                      </p:nvSpPr>
                      <p:spPr bwMode="auto">
                        <a:xfrm>
                          <a:off x="1490" y="328"/>
                          <a:ext cx="1505" cy="164"/>
                        </a:xfrm>
                        <a:prstGeom prst="rect">
                          <a:avLst/>
                        </a:prstGeom>
                        <a:noFill/>
                        <a:ln w="7">
                          <a:solidFill>
                            <a:srgbClr val="A0A0A0"/>
                          </a:solidFill>
                          <a:miter lim="800000"/>
                          <a:headEnd/>
                          <a:tailEnd/>
                        </a:ln>
                        <a:extLst>
                          <a:ext uri="{909E8E84-426E-40DD-AFC4-6F175D3DCCD1}">
                            <a14:hiddenFill xmlns:a14="http://schemas.microsoft.com/office/drawing/2010/main">
                              <a:solidFill>
                                <a:srgbClr val="FFFFFF"/>
                              </a:solidFill>
                            </a14:hiddenFill>
                          </a:ext>
                        </a:extLst>
                      </p:spPr>
                      <p:txBody>
                        <a:bodyPr/>
                        <a:lstStyle>
                          <a:lvl1pPr eaLnBrk="0" hangingPunct="0">
                            <a:defRPr sz="2400">
                              <a:solidFill>
                                <a:schemeClr val="tx1"/>
                              </a:solidFill>
                              <a:latin typeface="Times New Roman" panose="02020603050405020304" pitchFamily="18" charset="0"/>
                            </a:defRPr>
                          </a:lvl1pPr>
                          <a:lvl2pPr marL="742950" indent="-285750" eaLnBrk="0" hangingPunct="0">
                            <a:defRPr sz="2400">
                              <a:solidFill>
                                <a:schemeClr val="tx1"/>
                              </a:solidFill>
                              <a:latin typeface="Times New Roman" panose="02020603050405020304" pitchFamily="18" charset="0"/>
                            </a:defRPr>
                          </a:lvl2pPr>
                          <a:lvl3pPr marL="1143000" indent="-228600" eaLnBrk="0" hangingPunct="0">
                            <a:defRPr sz="2400">
                              <a:solidFill>
                                <a:schemeClr val="tx1"/>
                              </a:solidFill>
                              <a:latin typeface="Times New Roman" panose="02020603050405020304" pitchFamily="18" charset="0"/>
                            </a:defRPr>
                          </a:lvl3pPr>
                          <a:lvl4pPr marL="1600200" indent="-228600" eaLnBrk="0" hangingPunct="0">
                            <a:defRPr sz="2400">
                              <a:solidFill>
                                <a:schemeClr val="tx1"/>
                              </a:solidFill>
                              <a:latin typeface="Times New Roman" panose="02020603050405020304" pitchFamily="18" charset="0"/>
                            </a:defRPr>
                          </a:lvl4pPr>
                          <a:lvl5pPr marL="2057400" indent="-228600" eaLnBrk="0" hangingPunct="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a:p>
                      </p:txBody>
                    </p:sp>
                  </p:grpSp>
                  <p:grpSp>
                    <p:nvGrpSpPr>
                      <p:cNvPr id="33864" name="Group 39">
                        <a:extLst>
                          <a:ext uri="{FF2B5EF4-FFF2-40B4-BE49-F238E27FC236}">
                            <a16:creationId xmlns:a16="http://schemas.microsoft.com/office/drawing/2014/main" id="{7FABFC64-6A57-125A-36B3-F87DCCCBACFC}"/>
                          </a:ext>
                        </a:extLst>
                      </p:cNvPr>
                      <p:cNvGrpSpPr>
                        <a:grpSpLocks/>
                      </p:cNvGrpSpPr>
                      <p:nvPr/>
                    </p:nvGrpSpPr>
                    <p:grpSpPr bwMode="auto">
                      <a:xfrm>
                        <a:off x="2995" y="328"/>
                        <a:ext cx="1389" cy="164"/>
                        <a:chOff x="2995" y="328"/>
                        <a:chExt cx="1389" cy="164"/>
                      </a:xfrm>
                    </p:grpSpPr>
                    <p:sp>
                      <p:nvSpPr>
                        <p:cNvPr id="33868" name="Rectangle 16">
                          <a:extLst>
                            <a:ext uri="{FF2B5EF4-FFF2-40B4-BE49-F238E27FC236}">
                              <a16:creationId xmlns:a16="http://schemas.microsoft.com/office/drawing/2014/main" id="{5EBFDA39-96EE-1E67-AB4A-42A70D8BB15D}"/>
                            </a:ext>
                          </a:extLst>
                        </p:cNvPr>
                        <p:cNvSpPr>
                          <a:spLocks noChangeArrowheads="1"/>
                        </p:cNvSpPr>
                        <p:nvPr/>
                      </p:nvSpPr>
                      <p:spPr bwMode="auto">
                        <a:xfrm>
                          <a:off x="2995" y="328"/>
                          <a:ext cx="1389" cy="164"/>
                        </a:xfrm>
                        <a:prstGeom prst="rect">
                          <a:avLst/>
                        </a:prstGeom>
                        <a:solidFill>
                          <a:srgbClr val="F1F1F1"/>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Times New Roman" panose="02020603050405020304" pitchFamily="18" charset="0"/>
                            </a:defRPr>
                          </a:lvl1pPr>
                          <a:lvl2pPr marL="742950" indent="-285750" eaLnBrk="0" hangingPunct="0">
                            <a:defRPr sz="2400">
                              <a:solidFill>
                                <a:schemeClr val="tx1"/>
                              </a:solidFill>
                              <a:latin typeface="Times New Roman" panose="02020603050405020304" pitchFamily="18" charset="0"/>
                            </a:defRPr>
                          </a:lvl2pPr>
                          <a:lvl3pPr marL="1143000" indent="-228600" eaLnBrk="0" hangingPunct="0">
                            <a:defRPr sz="2400">
                              <a:solidFill>
                                <a:schemeClr val="tx1"/>
                              </a:solidFill>
                              <a:latin typeface="Times New Roman" panose="02020603050405020304" pitchFamily="18" charset="0"/>
                            </a:defRPr>
                          </a:lvl3pPr>
                          <a:lvl4pPr marL="1600200" indent="-228600" eaLnBrk="0" hangingPunct="0">
                            <a:defRPr sz="2400">
                              <a:solidFill>
                                <a:schemeClr val="tx1"/>
                              </a:solidFill>
                              <a:latin typeface="Times New Roman" panose="02020603050405020304" pitchFamily="18" charset="0"/>
                            </a:defRPr>
                          </a:lvl4pPr>
                          <a:lvl5pPr marL="2057400" indent="-228600" eaLnBrk="0" hangingPunct="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r>
                            <a:rPr lang="en-US" altLang="en-US" sz="1100">
                              <a:solidFill>
                                <a:srgbClr val="000000"/>
                              </a:solidFill>
                              <a:latin typeface="Verdana" panose="020B0604030504040204" pitchFamily="34" charset="0"/>
                            </a:rPr>
                            <a:t>Stien 12</a:t>
                          </a:r>
                          <a:endParaRPr lang="en-US" altLang="en-US"/>
                        </a:p>
                      </p:txBody>
                    </p:sp>
                    <p:sp>
                      <p:nvSpPr>
                        <p:cNvPr id="33869" name="Rectangle 38">
                          <a:extLst>
                            <a:ext uri="{FF2B5EF4-FFF2-40B4-BE49-F238E27FC236}">
                              <a16:creationId xmlns:a16="http://schemas.microsoft.com/office/drawing/2014/main" id="{6DEE9A8C-1BA4-B887-46DA-EEB3E76E0DA5}"/>
                            </a:ext>
                          </a:extLst>
                        </p:cNvPr>
                        <p:cNvSpPr>
                          <a:spLocks noChangeArrowheads="1"/>
                        </p:cNvSpPr>
                        <p:nvPr/>
                      </p:nvSpPr>
                      <p:spPr bwMode="auto">
                        <a:xfrm>
                          <a:off x="2995" y="328"/>
                          <a:ext cx="1389" cy="164"/>
                        </a:xfrm>
                        <a:prstGeom prst="rect">
                          <a:avLst/>
                        </a:prstGeom>
                        <a:noFill/>
                        <a:ln w="7">
                          <a:solidFill>
                            <a:srgbClr val="A0A0A0"/>
                          </a:solidFill>
                          <a:miter lim="800000"/>
                          <a:headEnd/>
                          <a:tailEnd/>
                        </a:ln>
                        <a:extLst>
                          <a:ext uri="{909E8E84-426E-40DD-AFC4-6F175D3DCCD1}">
                            <a14:hiddenFill xmlns:a14="http://schemas.microsoft.com/office/drawing/2010/main">
                              <a:solidFill>
                                <a:srgbClr val="FFFFFF"/>
                              </a:solidFill>
                            </a14:hiddenFill>
                          </a:ext>
                        </a:extLst>
                      </p:spPr>
                      <p:txBody>
                        <a:bodyPr/>
                        <a:lstStyle>
                          <a:lvl1pPr eaLnBrk="0" hangingPunct="0">
                            <a:defRPr sz="2400">
                              <a:solidFill>
                                <a:schemeClr val="tx1"/>
                              </a:solidFill>
                              <a:latin typeface="Times New Roman" panose="02020603050405020304" pitchFamily="18" charset="0"/>
                            </a:defRPr>
                          </a:lvl1pPr>
                          <a:lvl2pPr marL="742950" indent="-285750" eaLnBrk="0" hangingPunct="0">
                            <a:defRPr sz="2400">
                              <a:solidFill>
                                <a:schemeClr val="tx1"/>
                              </a:solidFill>
                              <a:latin typeface="Times New Roman" panose="02020603050405020304" pitchFamily="18" charset="0"/>
                            </a:defRPr>
                          </a:lvl2pPr>
                          <a:lvl3pPr marL="1143000" indent="-228600" eaLnBrk="0" hangingPunct="0">
                            <a:defRPr sz="2400">
                              <a:solidFill>
                                <a:schemeClr val="tx1"/>
                              </a:solidFill>
                              <a:latin typeface="Times New Roman" panose="02020603050405020304" pitchFamily="18" charset="0"/>
                            </a:defRPr>
                          </a:lvl3pPr>
                          <a:lvl4pPr marL="1600200" indent="-228600" eaLnBrk="0" hangingPunct="0">
                            <a:defRPr sz="2400">
                              <a:solidFill>
                                <a:schemeClr val="tx1"/>
                              </a:solidFill>
                              <a:latin typeface="Times New Roman" panose="02020603050405020304" pitchFamily="18" charset="0"/>
                            </a:defRPr>
                          </a:lvl4pPr>
                          <a:lvl5pPr marL="2057400" indent="-228600" eaLnBrk="0" hangingPunct="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a:p>
                      </p:txBody>
                    </p:sp>
                  </p:grpSp>
                  <p:grpSp>
                    <p:nvGrpSpPr>
                      <p:cNvPr id="33865" name="Group 41">
                        <a:extLst>
                          <a:ext uri="{FF2B5EF4-FFF2-40B4-BE49-F238E27FC236}">
                            <a16:creationId xmlns:a16="http://schemas.microsoft.com/office/drawing/2014/main" id="{3AB06FE6-67D4-A065-ED1B-DA34BB6DC5D6}"/>
                          </a:ext>
                        </a:extLst>
                      </p:cNvPr>
                      <p:cNvGrpSpPr>
                        <a:grpSpLocks/>
                      </p:cNvGrpSpPr>
                      <p:nvPr/>
                    </p:nvGrpSpPr>
                    <p:grpSpPr bwMode="auto">
                      <a:xfrm>
                        <a:off x="4384" y="328"/>
                        <a:ext cx="1374" cy="164"/>
                        <a:chOff x="4384" y="328"/>
                        <a:chExt cx="1374" cy="164"/>
                      </a:xfrm>
                    </p:grpSpPr>
                    <p:sp>
                      <p:nvSpPr>
                        <p:cNvPr id="33866" name="Rectangle 17">
                          <a:extLst>
                            <a:ext uri="{FF2B5EF4-FFF2-40B4-BE49-F238E27FC236}">
                              <a16:creationId xmlns:a16="http://schemas.microsoft.com/office/drawing/2014/main" id="{DB99ED2D-2627-EDE7-FA44-75122A97BEE6}"/>
                            </a:ext>
                          </a:extLst>
                        </p:cNvPr>
                        <p:cNvSpPr>
                          <a:spLocks noChangeArrowheads="1"/>
                        </p:cNvSpPr>
                        <p:nvPr/>
                      </p:nvSpPr>
                      <p:spPr bwMode="auto">
                        <a:xfrm>
                          <a:off x="4384" y="328"/>
                          <a:ext cx="1374" cy="164"/>
                        </a:xfrm>
                        <a:prstGeom prst="rect">
                          <a:avLst/>
                        </a:prstGeom>
                        <a:solidFill>
                          <a:srgbClr val="F1F1F1"/>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Times New Roman" panose="02020603050405020304" pitchFamily="18" charset="0"/>
                            </a:defRPr>
                          </a:lvl1pPr>
                          <a:lvl2pPr marL="742950" indent="-285750" eaLnBrk="0" hangingPunct="0">
                            <a:defRPr sz="2400">
                              <a:solidFill>
                                <a:schemeClr val="tx1"/>
                              </a:solidFill>
                              <a:latin typeface="Times New Roman" panose="02020603050405020304" pitchFamily="18" charset="0"/>
                            </a:defRPr>
                          </a:lvl2pPr>
                          <a:lvl3pPr marL="1143000" indent="-228600" eaLnBrk="0" hangingPunct="0">
                            <a:defRPr sz="2400">
                              <a:solidFill>
                                <a:schemeClr val="tx1"/>
                              </a:solidFill>
                              <a:latin typeface="Times New Roman" panose="02020603050405020304" pitchFamily="18" charset="0"/>
                            </a:defRPr>
                          </a:lvl3pPr>
                          <a:lvl4pPr marL="1600200" indent="-228600" eaLnBrk="0" hangingPunct="0">
                            <a:defRPr sz="2400">
                              <a:solidFill>
                                <a:schemeClr val="tx1"/>
                              </a:solidFill>
                              <a:latin typeface="Times New Roman" panose="02020603050405020304" pitchFamily="18" charset="0"/>
                            </a:defRPr>
                          </a:lvl4pPr>
                          <a:lvl5pPr marL="2057400" indent="-228600" eaLnBrk="0" hangingPunct="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r>
                            <a:rPr lang="en-US" altLang="en-US" sz="1100">
                              <a:solidFill>
                                <a:srgbClr val="000000"/>
                              </a:solidFill>
                              <a:latin typeface="Verdana" panose="020B0604030504040204" pitchFamily="34" charset="0"/>
                            </a:rPr>
                            <a:t>Stavanger</a:t>
                          </a:r>
                          <a:endParaRPr lang="en-US" altLang="en-US"/>
                        </a:p>
                      </p:txBody>
                    </p:sp>
                    <p:sp>
                      <p:nvSpPr>
                        <p:cNvPr id="33867" name="Rectangle 40">
                          <a:extLst>
                            <a:ext uri="{FF2B5EF4-FFF2-40B4-BE49-F238E27FC236}">
                              <a16:creationId xmlns:a16="http://schemas.microsoft.com/office/drawing/2014/main" id="{90E11585-6E88-7C16-B047-59D6F88C2669}"/>
                            </a:ext>
                          </a:extLst>
                        </p:cNvPr>
                        <p:cNvSpPr>
                          <a:spLocks noChangeArrowheads="1"/>
                        </p:cNvSpPr>
                        <p:nvPr/>
                      </p:nvSpPr>
                      <p:spPr bwMode="auto">
                        <a:xfrm>
                          <a:off x="4384" y="328"/>
                          <a:ext cx="1374" cy="164"/>
                        </a:xfrm>
                        <a:prstGeom prst="rect">
                          <a:avLst/>
                        </a:prstGeom>
                        <a:noFill/>
                        <a:ln w="7">
                          <a:solidFill>
                            <a:srgbClr val="A0A0A0"/>
                          </a:solidFill>
                          <a:miter lim="800000"/>
                          <a:headEnd/>
                          <a:tailEnd/>
                        </a:ln>
                        <a:extLst>
                          <a:ext uri="{909E8E84-426E-40DD-AFC4-6F175D3DCCD1}">
                            <a14:hiddenFill xmlns:a14="http://schemas.microsoft.com/office/drawing/2010/main">
                              <a:solidFill>
                                <a:srgbClr val="FFFFFF"/>
                              </a:solidFill>
                            </a14:hiddenFill>
                          </a:ext>
                        </a:extLst>
                      </p:spPr>
                      <p:txBody>
                        <a:bodyPr/>
                        <a:lstStyle>
                          <a:lvl1pPr eaLnBrk="0" hangingPunct="0">
                            <a:defRPr sz="2400">
                              <a:solidFill>
                                <a:schemeClr val="tx1"/>
                              </a:solidFill>
                              <a:latin typeface="Times New Roman" panose="02020603050405020304" pitchFamily="18" charset="0"/>
                            </a:defRPr>
                          </a:lvl1pPr>
                          <a:lvl2pPr marL="742950" indent="-285750" eaLnBrk="0" hangingPunct="0">
                            <a:defRPr sz="2400">
                              <a:solidFill>
                                <a:schemeClr val="tx1"/>
                              </a:solidFill>
                              <a:latin typeface="Times New Roman" panose="02020603050405020304" pitchFamily="18" charset="0"/>
                            </a:defRPr>
                          </a:lvl2pPr>
                          <a:lvl3pPr marL="1143000" indent="-228600" eaLnBrk="0" hangingPunct="0">
                            <a:defRPr sz="2400">
                              <a:solidFill>
                                <a:schemeClr val="tx1"/>
                              </a:solidFill>
                              <a:latin typeface="Times New Roman" panose="02020603050405020304" pitchFamily="18" charset="0"/>
                            </a:defRPr>
                          </a:lvl3pPr>
                          <a:lvl4pPr marL="1600200" indent="-228600" eaLnBrk="0" hangingPunct="0">
                            <a:defRPr sz="2400">
                              <a:solidFill>
                                <a:schemeClr val="tx1"/>
                              </a:solidFill>
                              <a:latin typeface="Times New Roman" panose="02020603050405020304" pitchFamily="18" charset="0"/>
                            </a:defRPr>
                          </a:lvl4pPr>
                          <a:lvl5pPr marL="2057400" indent="-228600" eaLnBrk="0" hangingPunct="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a:p>
                      </p:txBody>
                    </p:sp>
                  </p:grpSp>
                </p:grpSp>
                <p:sp>
                  <p:nvSpPr>
                    <p:cNvPr id="33853" name="Rectangle 43">
                      <a:extLst>
                        <a:ext uri="{FF2B5EF4-FFF2-40B4-BE49-F238E27FC236}">
                          <a16:creationId xmlns:a16="http://schemas.microsoft.com/office/drawing/2014/main" id="{262F19B1-1220-E0E0-872C-AB80EB662145}"/>
                        </a:ext>
                      </a:extLst>
                    </p:cNvPr>
                    <p:cNvSpPr>
                      <a:spLocks noChangeArrowheads="1"/>
                    </p:cNvSpPr>
                    <p:nvPr/>
                  </p:nvSpPr>
                  <p:spPr bwMode="auto">
                    <a:xfrm>
                      <a:off x="-3" y="-3"/>
                      <a:ext cx="5764" cy="498"/>
                    </a:xfrm>
                    <a:prstGeom prst="rect">
                      <a:avLst/>
                    </a:prstGeom>
                    <a:noFill/>
                    <a:ln w="9525">
                      <a:solidFill>
                        <a:srgbClr val="A0A0A0"/>
                      </a:solidFill>
                      <a:miter lim="800000"/>
                      <a:headEnd/>
                      <a:tailEnd/>
                    </a:ln>
                    <a:extLst>
                      <a:ext uri="{909E8E84-426E-40DD-AFC4-6F175D3DCCD1}">
                        <a14:hiddenFill xmlns:a14="http://schemas.microsoft.com/office/drawing/2010/main">
                          <a:solidFill>
                            <a:srgbClr val="FFFFFF"/>
                          </a:solidFill>
                        </a14:hiddenFill>
                      </a:ext>
                    </a:extLst>
                  </p:spPr>
                  <p:txBody>
                    <a:bodyPr/>
                    <a:lstStyle>
                      <a:lvl1pPr eaLnBrk="0" hangingPunct="0">
                        <a:defRPr sz="2400">
                          <a:solidFill>
                            <a:schemeClr val="tx1"/>
                          </a:solidFill>
                          <a:latin typeface="Times New Roman" panose="02020603050405020304" pitchFamily="18" charset="0"/>
                        </a:defRPr>
                      </a:lvl1pPr>
                      <a:lvl2pPr marL="742950" indent="-285750" eaLnBrk="0" hangingPunct="0">
                        <a:defRPr sz="2400">
                          <a:solidFill>
                            <a:schemeClr val="tx1"/>
                          </a:solidFill>
                          <a:latin typeface="Times New Roman" panose="02020603050405020304" pitchFamily="18" charset="0"/>
                        </a:defRPr>
                      </a:lvl2pPr>
                      <a:lvl3pPr marL="1143000" indent="-228600" eaLnBrk="0" hangingPunct="0">
                        <a:defRPr sz="2400">
                          <a:solidFill>
                            <a:schemeClr val="tx1"/>
                          </a:solidFill>
                          <a:latin typeface="Times New Roman" panose="02020603050405020304" pitchFamily="18" charset="0"/>
                        </a:defRPr>
                      </a:lvl3pPr>
                      <a:lvl4pPr marL="1600200" indent="-228600" eaLnBrk="0" hangingPunct="0">
                        <a:defRPr sz="2400">
                          <a:solidFill>
                            <a:schemeClr val="tx1"/>
                          </a:solidFill>
                          <a:latin typeface="Times New Roman" panose="02020603050405020304" pitchFamily="18" charset="0"/>
                        </a:defRPr>
                      </a:lvl4pPr>
                      <a:lvl5pPr marL="2057400" indent="-228600" eaLnBrk="0" hangingPunct="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a:p>
                  </p:txBody>
                </p:sp>
              </p:grpSp>
            </p:grpSp>
            <p:sp>
              <p:nvSpPr>
                <p:cNvPr id="33849" name="Rectangle 46">
                  <a:extLst>
                    <a:ext uri="{FF2B5EF4-FFF2-40B4-BE49-F238E27FC236}">
                      <a16:creationId xmlns:a16="http://schemas.microsoft.com/office/drawing/2014/main" id="{35F04993-544D-56EE-B096-F88ECD354586}"/>
                    </a:ext>
                  </a:extLst>
                </p:cNvPr>
                <p:cNvSpPr>
                  <a:spLocks noChangeArrowheads="1"/>
                </p:cNvSpPr>
                <p:nvPr/>
              </p:nvSpPr>
              <p:spPr bwMode="auto">
                <a:xfrm>
                  <a:off x="0" y="0"/>
                  <a:ext cx="5764" cy="498"/>
                </a:xfrm>
                <a:prstGeom prst="rect">
                  <a:avLst/>
                </a:prstGeom>
                <a:noFill/>
                <a:ln w="7">
                  <a:solidFill>
                    <a:srgbClr val="A0A0A0"/>
                  </a:solidFill>
                  <a:miter lim="800000"/>
                  <a:headEnd/>
                  <a:tailEnd/>
                </a:ln>
                <a:extLst>
                  <a:ext uri="{909E8E84-426E-40DD-AFC4-6F175D3DCCD1}">
                    <a14:hiddenFill xmlns:a14="http://schemas.microsoft.com/office/drawing/2010/main">
                      <a:solidFill>
                        <a:srgbClr val="FFFFFF"/>
                      </a:solidFill>
                    </a14:hiddenFill>
                  </a:ext>
                </a:extLst>
              </p:spPr>
              <p:txBody>
                <a:bodyPr/>
                <a:lstStyle>
                  <a:lvl1pPr eaLnBrk="0" hangingPunct="0">
                    <a:defRPr sz="2400">
                      <a:solidFill>
                        <a:schemeClr val="tx1"/>
                      </a:solidFill>
                      <a:latin typeface="Times New Roman" panose="02020603050405020304" pitchFamily="18" charset="0"/>
                    </a:defRPr>
                  </a:lvl1pPr>
                  <a:lvl2pPr marL="742950" indent="-285750" eaLnBrk="0" hangingPunct="0">
                    <a:defRPr sz="2400">
                      <a:solidFill>
                        <a:schemeClr val="tx1"/>
                      </a:solidFill>
                      <a:latin typeface="Times New Roman" panose="02020603050405020304" pitchFamily="18" charset="0"/>
                    </a:defRPr>
                  </a:lvl2pPr>
                  <a:lvl3pPr marL="1143000" indent="-228600" eaLnBrk="0" hangingPunct="0">
                    <a:defRPr sz="2400">
                      <a:solidFill>
                        <a:schemeClr val="tx1"/>
                      </a:solidFill>
                      <a:latin typeface="Times New Roman" panose="02020603050405020304" pitchFamily="18" charset="0"/>
                    </a:defRPr>
                  </a:lvl3pPr>
                  <a:lvl4pPr marL="1600200" indent="-228600" eaLnBrk="0" hangingPunct="0">
                    <a:defRPr sz="2400">
                      <a:solidFill>
                        <a:schemeClr val="tx1"/>
                      </a:solidFill>
                      <a:latin typeface="Times New Roman" panose="02020603050405020304" pitchFamily="18" charset="0"/>
                    </a:defRPr>
                  </a:lvl4pPr>
                  <a:lvl5pPr marL="2057400" indent="-228600" eaLnBrk="0" hangingPunct="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a:p>
              </p:txBody>
            </p:sp>
          </p:grpSp>
          <p:sp>
            <p:nvSpPr>
              <p:cNvPr id="33847" name="Rectangle 48">
                <a:extLst>
                  <a:ext uri="{FF2B5EF4-FFF2-40B4-BE49-F238E27FC236}">
                    <a16:creationId xmlns:a16="http://schemas.microsoft.com/office/drawing/2014/main" id="{AE07F7FF-09A6-671D-42E9-54BC8CAEE1A5}"/>
                  </a:ext>
                </a:extLst>
              </p:cNvPr>
              <p:cNvSpPr>
                <a:spLocks noChangeArrowheads="1"/>
              </p:cNvSpPr>
              <p:nvPr/>
            </p:nvSpPr>
            <p:spPr bwMode="auto">
              <a:xfrm>
                <a:off x="-3" y="-3"/>
                <a:ext cx="5770" cy="504"/>
              </a:xfrm>
              <a:prstGeom prst="rect">
                <a:avLst/>
              </a:prstGeom>
              <a:noFill/>
              <a:ln w="9525">
                <a:solidFill>
                  <a:srgbClr val="A0A0A0"/>
                </a:solidFill>
                <a:miter lim="800000"/>
                <a:headEnd/>
                <a:tailEnd/>
              </a:ln>
              <a:extLst>
                <a:ext uri="{909E8E84-426E-40DD-AFC4-6F175D3DCCD1}">
                  <a14:hiddenFill xmlns:a14="http://schemas.microsoft.com/office/drawing/2010/main">
                    <a:solidFill>
                      <a:srgbClr val="FFFFFF"/>
                    </a:solidFill>
                  </a14:hiddenFill>
                </a:ext>
              </a:extLst>
            </p:spPr>
            <p:txBody>
              <a:bodyPr/>
              <a:lstStyle>
                <a:lvl1pPr eaLnBrk="0" hangingPunct="0">
                  <a:defRPr sz="2400">
                    <a:solidFill>
                      <a:schemeClr val="tx1"/>
                    </a:solidFill>
                    <a:latin typeface="Times New Roman" panose="02020603050405020304" pitchFamily="18" charset="0"/>
                  </a:defRPr>
                </a:lvl1pPr>
                <a:lvl2pPr marL="742950" indent="-285750" eaLnBrk="0" hangingPunct="0">
                  <a:defRPr sz="2400">
                    <a:solidFill>
                      <a:schemeClr val="tx1"/>
                    </a:solidFill>
                    <a:latin typeface="Times New Roman" panose="02020603050405020304" pitchFamily="18" charset="0"/>
                  </a:defRPr>
                </a:lvl2pPr>
                <a:lvl3pPr marL="1143000" indent="-228600" eaLnBrk="0" hangingPunct="0">
                  <a:defRPr sz="2400">
                    <a:solidFill>
                      <a:schemeClr val="tx1"/>
                    </a:solidFill>
                    <a:latin typeface="Times New Roman" panose="02020603050405020304" pitchFamily="18" charset="0"/>
                  </a:defRPr>
                </a:lvl3pPr>
                <a:lvl4pPr marL="1600200" indent="-228600" eaLnBrk="0" hangingPunct="0">
                  <a:defRPr sz="2400">
                    <a:solidFill>
                      <a:schemeClr val="tx1"/>
                    </a:solidFill>
                    <a:latin typeface="Times New Roman" panose="02020603050405020304" pitchFamily="18" charset="0"/>
                  </a:defRPr>
                </a:lvl4pPr>
                <a:lvl5pPr marL="2057400" indent="-228600" eaLnBrk="0" hangingPunct="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a:p>
            </p:txBody>
          </p:sp>
        </p:grpSp>
      </p:grpSp>
      <p:grpSp>
        <p:nvGrpSpPr>
          <p:cNvPr id="33797" name="Group 51">
            <a:extLst>
              <a:ext uri="{FF2B5EF4-FFF2-40B4-BE49-F238E27FC236}">
                <a16:creationId xmlns:a16="http://schemas.microsoft.com/office/drawing/2014/main" id="{1DDBAF33-2906-0947-9C4E-6F9EF6BFB1EF}"/>
              </a:ext>
            </a:extLst>
          </p:cNvPr>
          <p:cNvGrpSpPr>
            <a:grpSpLocks/>
          </p:cNvGrpSpPr>
          <p:nvPr/>
        </p:nvGrpSpPr>
        <p:grpSpPr bwMode="auto">
          <a:xfrm>
            <a:off x="3581400" y="2133600"/>
            <a:ext cx="5265738" cy="886430"/>
            <a:chOff x="-3" y="-3"/>
            <a:chExt cx="5770" cy="572"/>
          </a:xfrm>
        </p:grpSpPr>
        <p:sp>
          <p:nvSpPr>
            <p:cNvPr id="33798" name="Rectangle 52">
              <a:extLst>
                <a:ext uri="{FF2B5EF4-FFF2-40B4-BE49-F238E27FC236}">
                  <a16:creationId xmlns:a16="http://schemas.microsoft.com/office/drawing/2014/main" id="{65045BCA-B729-5678-F7B0-516298732133}"/>
                </a:ext>
              </a:extLst>
            </p:cNvPr>
            <p:cNvSpPr>
              <a:spLocks noChangeArrowheads="1"/>
            </p:cNvSpPr>
            <p:nvPr/>
          </p:nvSpPr>
          <p:spPr bwMode="auto">
            <a:xfrm>
              <a:off x="0" y="0"/>
              <a:ext cx="2756" cy="29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2400">
                  <a:solidFill>
                    <a:schemeClr val="tx1"/>
                  </a:solidFill>
                  <a:latin typeface="Times New Roman" panose="02020603050405020304" pitchFamily="18" charset="0"/>
                </a:defRPr>
              </a:lvl1pPr>
              <a:lvl2pPr marL="742950" indent="-285750" eaLnBrk="0" hangingPunct="0">
                <a:defRPr sz="2400">
                  <a:solidFill>
                    <a:schemeClr val="tx1"/>
                  </a:solidFill>
                  <a:latin typeface="Times New Roman" panose="02020603050405020304" pitchFamily="18" charset="0"/>
                </a:defRPr>
              </a:lvl2pPr>
              <a:lvl3pPr marL="1143000" indent="-228600" eaLnBrk="0" hangingPunct="0">
                <a:defRPr sz="2400">
                  <a:solidFill>
                    <a:schemeClr val="tx1"/>
                  </a:solidFill>
                  <a:latin typeface="Times New Roman" panose="02020603050405020304" pitchFamily="18" charset="0"/>
                </a:defRPr>
              </a:lvl3pPr>
              <a:lvl4pPr marL="1600200" indent="-228600" eaLnBrk="0" hangingPunct="0">
                <a:defRPr sz="2400">
                  <a:solidFill>
                    <a:schemeClr val="tx1"/>
                  </a:solidFill>
                  <a:latin typeface="Times New Roman" panose="02020603050405020304" pitchFamily="18" charset="0"/>
                </a:defRPr>
              </a:lvl4pPr>
              <a:lvl5pPr marL="2057400" indent="-228600" eaLnBrk="0" hangingPunct="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a:p>
          </p:txBody>
        </p:sp>
        <p:grpSp>
          <p:nvGrpSpPr>
            <p:cNvPr id="33799" name="Group 53">
              <a:extLst>
                <a:ext uri="{FF2B5EF4-FFF2-40B4-BE49-F238E27FC236}">
                  <a16:creationId xmlns:a16="http://schemas.microsoft.com/office/drawing/2014/main" id="{9B7FE2F1-4F22-76FB-E39D-BF8D27FC9F5B}"/>
                </a:ext>
              </a:extLst>
            </p:cNvPr>
            <p:cNvGrpSpPr>
              <a:grpSpLocks/>
            </p:cNvGrpSpPr>
            <p:nvPr/>
          </p:nvGrpSpPr>
          <p:grpSpPr bwMode="auto">
            <a:xfrm>
              <a:off x="-3" y="-3"/>
              <a:ext cx="5770" cy="572"/>
              <a:chOff x="-3" y="-3"/>
              <a:chExt cx="5770" cy="572"/>
            </a:xfrm>
          </p:grpSpPr>
          <p:grpSp>
            <p:nvGrpSpPr>
              <p:cNvPr id="33800" name="Group 54">
                <a:extLst>
                  <a:ext uri="{FF2B5EF4-FFF2-40B4-BE49-F238E27FC236}">
                    <a16:creationId xmlns:a16="http://schemas.microsoft.com/office/drawing/2014/main" id="{0D79B812-2149-C038-A35E-8121BA7382D5}"/>
                  </a:ext>
                </a:extLst>
              </p:cNvPr>
              <p:cNvGrpSpPr>
                <a:grpSpLocks/>
              </p:cNvGrpSpPr>
              <p:nvPr/>
            </p:nvGrpSpPr>
            <p:grpSpPr bwMode="auto">
              <a:xfrm>
                <a:off x="0" y="0"/>
                <a:ext cx="5764" cy="569"/>
                <a:chOff x="0" y="0"/>
                <a:chExt cx="5764" cy="569"/>
              </a:xfrm>
            </p:grpSpPr>
            <p:grpSp>
              <p:nvGrpSpPr>
                <p:cNvPr id="33802" name="Group 55">
                  <a:extLst>
                    <a:ext uri="{FF2B5EF4-FFF2-40B4-BE49-F238E27FC236}">
                      <a16:creationId xmlns:a16="http://schemas.microsoft.com/office/drawing/2014/main" id="{C6101F73-A84E-8CBE-CF25-F0D5E202DC97}"/>
                    </a:ext>
                  </a:extLst>
                </p:cNvPr>
                <p:cNvGrpSpPr>
                  <a:grpSpLocks/>
                </p:cNvGrpSpPr>
                <p:nvPr/>
              </p:nvGrpSpPr>
              <p:grpSpPr bwMode="auto">
                <a:xfrm>
                  <a:off x="0" y="0"/>
                  <a:ext cx="5764" cy="569"/>
                  <a:chOff x="-3" y="-3"/>
                  <a:chExt cx="5764" cy="569"/>
                </a:xfrm>
              </p:grpSpPr>
              <p:sp>
                <p:nvSpPr>
                  <p:cNvPr id="33804" name="Rectangle 56">
                    <a:extLst>
                      <a:ext uri="{FF2B5EF4-FFF2-40B4-BE49-F238E27FC236}">
                        <a16:creationId xmlns:a16="http://schemas.microsoft.com/office/drawing/2014/main" id="{03CFD554-83A8-BE29-9977-A43C5A20D32A}"/>
                      </a:ext>
                    </a:extLst>
                  </p:cNvPr>
                  <p:cNvSpPr>
                    <a:spLocks noChangeArrowheads="1"/>
                  </p:cNvSpPr>
                  <p:nvPr/>
                </p:nvSpPr>
                <p:spPr bwMode="auto">
                  <a:xfrm>
                    <a:off x="0" y="0"/>
                    <a:ext cx="0" cy="298"/>
                  </a:xfrm>
                  <a:prstGeom prst="rect">
                    <a:avLst/>
                  </a:prstGeom>
                  <a:solidFill>
                    <a:srgbClr val="F1F1F1"/>
                  </a:solidFill>
                  <a:ln>
                    <a:noFill/>
                  </a:ln>
                  <a:extLs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2400">
                        <a:solidFill>
                          <a:schemeClr val="tx1"/>
                        </a:solidFill>
                        <a:latin typeface="Times New Roman" panose="02020603050405020304" pitchFamily="18" charset="0"/>
                      </a:defRPr>
                    </a:lvl1pPr>
                    <a:lvl2pPr marL="742950" indent="-285750" eaLnBrk="0" hangingPunct="0">
                      <a:defRPr sz="2400">
                        <a:solidFill>
                          <a:schemeClr val="tx1"/>
                        </a:solidFill>
                        <a:latin typeface="Times New Roman" panose="02020603050405020304" pitchFamily="18" charset="0"/>
                      </a:defRPr>
                    </a:lvl2pPr>
                    <a:lvl3pPr marL="1143000" indent="-228600" eaLnBrk="0" hangingPunct="0">
                      <a:defRPr sz="2400">
                        <a:solidFill>
                          <a:schemeClr val="tx1"/>
                        </a:solidFill>
                        <a:latin typeface="Times New Roman" panose="02020603050405020304" pitchFamily="18" charset="0"/>
                      </a:defRPr>
                    </a:lvl3pPr>
                    <a:lvl4pPr marL="1600200" indent="-228600" eaLnBrk="0" hangingPunct="0">
                      <a:defRPr sz="2400">
                        <a:solidFill>
                          <a:schemeClr val="tx1"/>
                        </a:solidFill>
                        <a:latin typeface="Times New Roman" panose="02020603050405020304" pitchFamily="18" charset="0"/>
                      </a:defRPr>
                    </a:lvl4pPr>
                    <a:lvl5pPr marL="2057400" indent="-228600" eaLnBrk="0" hangingPunct="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a:p>
                </p:txBody>
              </p:sp>
              <p:grpSp>
                <p:nvGrpSpPr>
                  <p:cNvPr id="33805" name="Group 57">
                    <a:extLst>
                      <a:ext uri="{FF2B5EF4-FFF2-40B4-BE49-F238E27FC236}">
                        <a16:creationId xmlns:a16="http://schemas.microsoft.com/office/drawing/2014/main" id="{8047E683-7DA2-675C-614E-7676F9D3336B}"/>
                      </a:ext>
                    </a:extLst>
                  </p:cNvPr>
                  <p:cNvGrpSpPr>
                    <a:grpSpLocks/>
                  </p:cNvGrpSpPr>
                  <p:nvPr/>
                </p:nvGrpSpPr>
                <p:grpSpPr bwMode="auto">
                  <a:xfrm>
                    <a:off x="-3" y="-3"/>
                    <a:ext cx="5764" cy="569"/>
                    <a:chOff x="-3" y="-3"/>
                    <a:chExt cx="5764" cy="569"/>
                  </a:xfrm>
                </p:grpSpPr>
                <p:grpSp>
                  <p:nvGrpSpPr>
                    <p:cNvPr id="33806" name="Group 58">
                      <a:extLst>
                        <a:ext uri="{FF2B5EF4-FFF2-40B4-BE49-F238E27FC236}">
                          <a16:creationId xmlns:a16="http://schemas.microsoft.com/office/drawing/2014/main" id="{30F016BA-BD03-B9BB-CBCD-FDCE91C38F73}"/>
                        </a:ext>
                      </a:extLst>
                    </p:cNvPr>
                    <p:cNvGrpSpPr>
                      <a:grpSpLocks/>
                    </p:cNvGrpSpPr>
                    <p:nvPr/>
                  </p:nvGrpSpPr>
                  <p:grpSpPr bwMode="auto">
                    <a:xfrm>
                      <a:off x="0" y="0"/>
                      <a:ext cx="5758" cy="566"/>
                      <a:chOff x="0" y="0"/>
                      <a:chExt cx="5758" cy="566"/>
                    </a:xfrm>
                  </p:grpSpPr>
                  <p:grpSp>
                    <p:nvGrpSpPr>
                      <p:cNvPr id="33808" name="Group 59">
                        <a:extLst>
                          <a:ext uri="{FF2B5EF4-FFF2-40B4-BE49-F238E27FC236}">
                            <a16:creationId xmlns:a16="http://schemas.microsoft.com/office/drawing/2014/main" id="{D0354294-4A68-1E12-CFE6-07DE979CF18D}"/>
                          </a:ext>
                        </a:extLst>
                      </p:cNvPr>
                      <p:cNvGrpSpPr>
                        <a:grpSpLocks/>
                      </p:cNvGrpSpPr>
                      <p:nvPr/>
                    </p:nvGrpSpPr>
                    <p:grpSpPr bwMode="auto">
                      <a:xfrm>
                        <a:off x="0" y="0"/>
                        <a:ext cx="1490" cy="164"/>
                        <a:chOff x="0" y="0"/>
                        <a:chExt cx="1490" cy="164"/>
                      </a:xfrm>
                    </p:grpSpPr>
                    <p:sp>
                      <p:nvSpPr>
                        <p:cNvPr id="33842" name="Rectangle 60">
                          <a:extLst>
                            <a:ext uri="{FF2B5EF4-FFF2-40B4-BE49-F238E27FC236}">
                              <a16:creationId xmlns:a16="http://schemas.microsoft.com/office/drawing/2014/main" id="{C894A972-F5A4-5071-77A3-2F34A57C50FB}"/>
                            </a:ext>
                          </a:extLst>
                        </p:cNvPr>
                        <p:cNvSpPr>
                          <a:spLocks noChangeArrowheads="1"/>
                        </p:cNvSpPr>
                        <p:nvPr/>
                      </p:nvSpPr>
                      <p:spPr bwMode="auto">
                        <a:xfrm>
                          <a:off x="0" y="0"/>
                          <a:ext cx="1490" cy="164"/>
                        </a:xfrm>
                        <a:prstGeom prst="rect">
                          <a:avLst/>
                        </a:prstGeom>
                        <a:solidFill>
                          <a:srgbClr val="F1F1F1"/>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Times New Roman" panose="02020603050405020304" pitchFamily="18" charset="0"/>
                            </a:defRPr>
                          </a:lvl1pPr>
                          <a:lvl2pPr marL="742950" indent="-285750" eaLnBrk="0" hangingPunct="0">
                            <a:defRPr sz="2400">
                              <a:solidFill>
                                <a:schemeClr val="tx1"/>
                              </a:solidFill>
                              <a:latin typeface="Times New Roman" panose="02020603050405020304" pitchFamily="18" charset="0"/>
                            </a:defRPr>
                          </a:lvl2pPr>
                          <a:lvl3pPr marL="1143000" indent="-228600" eaLnBrk="0" hangingPunct="0">
                            <a:defRPr sz="2400">
                              <a:solidFill>
                                <a:schemeClr val="tx1"/>
                              </a:solidFill>
                              <a:latin typeface="Times New Roman" panose="02020603050405020304" pitchFamily="18" charset="0"/>
                            </a:defRPr>
                          </a:lvl3pPr>
                          <a:lvl4pPr marL="1600200" indent="-228600" eaLnBrk="0" hangingPunct="0">
                            <a:defRPr sz="2400">
                              <a:solidFill>
                                <a:schemeClr val="tx1"/>
                              </a:solidFill>
                              <a:latin typeface="Times New Roman" panose="02020603050405020304" pitchFamily="18" charset="0"/>
                            </a:defRPr>
                          </a:lvl4pPr>
                          <a:lvl5pPr marL="2057400" indent="-228600" eaLnBrk="0" hangingPunct="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r>
                            <a:rPr lang="en-US" altLang="en-US" sz="1100" b="1">
                              <a:solidFill>
                                <a:srgbClr val="000000"/>
                              </a:solidFill>
                              <a:latin typeface="Verdana" panose="020B0604030504040204" pitchFamily="34" charset="0"/>
                            </a:rPr>
                            <a:t>LastName</a:t>
                          </a:r>
                          <a:endParaRPr lang="en-US" altLang="en-US"/>
                        </a:p>
                      </p:txBody>
                    </p:sp>
                    <p:sp>
                      <p:nvSpPr>
                        <p:cNvPr id="33843" name="Rectangle 61">
                          <a:extLst>
                            <a:ext uri="{FF2B5EF4-FFF2-40B4-BE49-F238E27FC236}">
                              <a16:creationId xmlns:a16="http://schemas.microsoft.com/office/drawing/2014/main" id="{E5091A71-6464-DC99-1508-41DF31C348ED}"/>
                            </a:ext>
                          </a:extLst>
                        </p:cNvPr>
                        <p:cNvSpPr>
                          <a:spLocks noChangeArrowheads="1"/>
                        </p:cNvSpPr>
                        <p:nvPr/>
                      </p:nvSpPr>
                      <p:spPr bwMode="auto">
                        <a:xfrm>
                          <a:off x="0" y="0"/>
                          <a:ext cx="1490" cy="164"/>
                        </a:xfrm>
                        <a:prstGeom prst="rect">
                          <a:avLst/>
                        </a:prstGeom>
                        <a:noFill/>
                        <a:ln w="7">
                          <a:solidFill>
                            <a:srgbClr val="A0A0A0"/>
                          </a:solidFill>
                          <a:miter lim="800000"/>
                          <a:headEnd/>
                          <a:tailEnd/>
                        </a:ln>
                        <a:extLst>
                          <a:ext uri="{909E8E84-426E-40DD-AFC4-6F175D3DCCD1}">
                            <a14:hiddenFill xmlns:a14="http://schemas.microsoft.com/office/drawing/2010/main">
                              <a:solidFill>
                                <a:srgbClr val="FFFFFF"/>
                              </a:solidFill>
                            </a14:hiddenFill>
                          </a:ext>
                        </a:extLst>
                      </p:spPr>
                      <p:txBody>
                        <a:bodyPr/>
                        <a:lstStyle>
                          <a:lvl1pPr eaLnBrk="0" hangingPunct="0">
                            <a:defRPr sz="2400">
                              <a:solidFill>
                                <a:schemeClr val="tx1"/>
                              </a:solidFill>
                              <a:latin typeface="Times New Roman" panose="02020603050405020304" pitchFamily="18" charset="0"/>
                            </a:defRPr>
                          </a:lvl1pPr>
                          <a:lvl2pPr marL="742950" indent="-285750" eaLnBrk="0" hangingPunct="0">
                            <a:defRPr sz="2400">
                              <a:solidFill>
                                <a:schemeClr val="tx1"/>
                              </a:solidFill>
                              <a:latin typeface="Times New Roman" panose="02020603050405020304" pitchFamily="18" charset="0"/>
                            </a:defRPr>
                          </a:lvl2pPr>
                          <a:lvl3pPr marL="1143000" indent="-228600" eaLnBrk="0" hangingPunct="0">
                            <a:defRPr sz="2400">
                              <a:solidFill>
                                <a:schemeClr val="tx1"/>
                              </a:solidFill>
                              <a:latin typeface="Times New Roman" panose="02020603050405020304" pitchFamily="18" charset="0"/>
                            </a:defRPr>
                          </a:lvl3pPr>
                          <a:lvl4pPr marL="1600200" indent="-228600" eaLnBrk="0" hangingPunct="0">
                            <a:defRPr sz="2400">
                              <a:solidFill>
                                <a:schemeClr val="tx1"/>
                              </a:solidFill>
                              <a:latin typeface="Times New Roman" panose="02020603050405020304" pitchFamily="18" charset="0"/>
                            </a:defRPr>
                          </a:lvl4pPr>
                          <a:lvl5pPr marL="2057400" indent="-228600" eaLnBrk="0" hangingPunct="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a:p>
                      </p:txBody>
                    </p:sp>
                  </p:grpSp>
                  <p:grpSp>
                    <p:nvGrpSpPr>
                      <p:cNvPr id="33809" name="Group 62">
                        <a:extLst>
                          <a:ext uri="{FF2B5EF4-FFF2-40B4-BE49-F238E27FC236}">
                            <a16:creationId xmlns:a16="http://schemas.microsoft.com/office/drawing/2014/main" id="{0BA2A325-ABCA-E411-CD09-4C7213FA63C6}"/>
                          </a:ext>
                        </a:extLst>
                      </p:cNvPr>
                      <p:cNvGrpSpPr>
                        <a:grpSpLocks/>
                      </p:cNvGrpSpPr>
                      <p:nvPr/>
                    </p:nvGrpSpPr>
                    <p:grpSpPr bwMode="auto">
                      <a:xfrm>
                        <a:off x="1490" y="0"/>
                        <a:ext cx="1505" cy="164"/>
                        <a:chOff x="1490" y="0"/>
                        <a:chExt cx="1505" cy="164"/>
                      </a:xfrm>
                    </p:grpSpPr>
                    <p:sp>
                      <p:nvSpPr>
                        <p:cNvPr id="33840" name="Rectangle 63">
                          <a:extLst>
                            <a:ext uri="{FF2B5EF4-FFF2-40B4-BE49-F238E27FC236}">
                              <a16:creationId xmlns:a16="http://schemas.microsoft.com/office/drawing/2014/main" id="{85FE30CA-D154-5EE8-0F63-3131B990EB61}"/>
                            </a:ext>
                          </a:extLst>
                        </p:cNvPr>
                        <p:cNvSpPr>
                          <a:spLocks noChangeArrowheads="1"/>
                        </p:cNvSpPr>
                        <p:nvPr/>
                      </p:nvSpPr>
                      <p:spPr bwMode="auto">
                        <a:xfrm>
                          <a:off x="1490" y="0"/>
                          <a:ext cx="1505" cy="164"/>
                        </a:xfrm>
                        <a:prstGeom prst="rect">
                          <a:avLst/>
                        </a:prstGeom>
                        <a:solidFill>
                          <a:srgbClr val="F1F1F1"/>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Times New Roman" panose="02020603050405020304" pitchFamily="18" charset="0"/>
                            </a:defRPr>
                          </a:lvl1pPr>
                          <a:lvl2pPr marL="742950" indent="-285750" eaLnBrk="0" hangingPunct="0">
                            <a:defRPr sz="2400">
                              <a:solidFill>
                                <a:schemeClr val="tx1"/>
                              </a:solidFill>
                              <a:latin typeface="Times New Roman" panose="02020603050405020304" pitchFamily="18" charset="0"/>
                            </a:defRPr>
                          </a:lvl2pPr>
                          <a:lvl3pPr marL="1143000" indent="-228600" eaLnBrk="0" hangingPunct="0">
                            <a:defRPr sz="2400">
                              <a:solidFill>
                                <a:schemeClr val="tx1"/>
                              </a:solidFill>
                              <a:latin typeface="Times New Roman" panose="02020603050405020304" pitchFamily="18" charset="0"/>
                            </a:defRPr>
                          </a:lvl3pPr>
                          <a:lvl4pPr marL="1600200" indent="-228600" eaLnBrk="0" hangingPunct="0">
                            <a:defRPr sz="2400">
                              <a:solidFill>
                                <a:schemeClr val="tx1"/>
                              </a:solidFill>
                              <a:latin typeface="Times New Roman" panose="02020603050405020304" pitchFamily="18" charset="0"/>
                            </a:defRPr>
                          </a:lvl4pPr>
                          <a:lvl5pPr marL="2057400" indent="-228600" eaLnBrk="0" hangingPunct="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r>
                            <a:rPr lang="en-US" altLang="en-US" sz="1100" b="1">
                              <a:solidFill>
                                <a:srgbClr val="000000"/>
                              </a:solidFill>
                              <a:latin typeface="Verdana" panose="020B0604030504040204" pitchFamily="34" charset="0"/>
                            </a:rPr>
                            <a:t>FirstName</a:t>
                          </a:r>
                          <a:endParaRPr lang="en-US" altLang="en-US"/>
                        </a:p>
                      </p:txBody>
                    </p:sp>
                    <p:sp>
                      <p:nvSpPr>
                        <p:cNvPr id="33841" name="Rectangle 64">
                          <a:extLst>
                            <a:ext uri="{FF2B5EF4-FFF2-40B4-BE49-F238E27FC236}">
                              <a16:creationId xmlns:a16="http://schemas.microsoft.com/office/drawing/2014/main" id="{AB7DA7B8-9621-E6F9-A5C3-1F6BC27C516C}"/>
                            </a:ext>
                          </a:extLst>
                        </p:cNvPr>
                        <p:cNvSpPr>
                          <a:spLocks noChangeArrowheads="1"/>
                        </p:cNvSpPr>
                        <p:nvPr/>
                      </p:nvSpPr>
                      <p:spPr bwMode="auto">
                        <a:xfrm>
                          <a:off x="1490" y="0"/>
                          <a:ext cx="1505" cy="164"/>
                        </a:xfrm>
                        <a:prstGeom prst="rect">
                          <a:avLst/>
                        </a:prstGeom>
                        <a:noFill/>
                        <a:ln w="7">
                          <a:solidFill>
                            <a:srgbClr val="A0A0A0"/>
                          </a:solidFill>
                          <a:miter lim="800000"/>
                          <a:headEnd/>
                          <a:tailEnd/>
                        </a:ln>
                        <a:extLst>
                          <a:ext uri="{909E8E84-426E-40DD-AFC4-6F175D3DCCD1}">
                            <a14:hiddenFill xmlns:a14="http://schemas.microsoft.com/office/drawing/2010/main">
                              <a:solidFill>
                                <a:srgbClr val="FFFFFF"/>
                              </a:solidFill>
                            </a14:hiddenFill>
                          </a:ext>
                        </a:extLst>
                      </p:spPr>
                      <p:txBody>
                        <a:bodyPr/>
                        <a:lstStyle>
                          <a:lvl1pPr eaLnBrk="0" hangingPunct="0">
                            <a:defRPr sz="2400">
                              <a:solidFill>
                                <a:schemeClr val="tx1"/>
                              </a:solidFill>
                              <a:latin typeface="Times New Roman" panose="02020603050405020304" pitchFamily="18" charset="0"/>
                            </a:defRPr>
                          </a:lvl1pPr>
                          <a:lvl2pPr marL="742950" indent="-285750" eaLnBrk="0" hangingPunct="0">
                            <a:defRPr sz="2400">
                              <a:solidFill>
                                <a:schemeClr val="tx1"/>
                              </a:solidFill>
                              <a:latin typeface="Times New Roman" panose="02020603050405020304" pitchFamily="18" charset="0"/>
                            </a:defRPr>
                          </a:lvl2pPr>
                          <a:lvl3pPr marL="1143000" indent="-228600" eaLnBrk="0" hangingPunct="0">
                            <a:defRPr sz="2400">
                              <a:solidFill>
                                <a:schemeClr val="tx1"/>
                              </a:solidFill>
                              <a:latin typeface="Times New Roman" panose="02020603050405020304" pitchFamily="18" charset="0"/>
                            </a:defRPr>
                          </a:lvl3pPr>
                          <a:lvl4pPr marL="1600200" indent="-228600" eaLnBrk="0" hangingPunct="0">
                            <a:defRPr sz="2400">
                              <a:solidFill>
                                <a:schemeClr val="tx1"/>
                              </a:solidFill>
                              <a:latin typeface="Times New Roman" panose="02020603050405020304" pitchFamily="18" charset="0"/>
                            </a:defRPr>
                          </a:lvl4pPr>
                          <a:lvl5pPr marL="2057400" indent="-228600" eaLnBrk="0" hangingPunct="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a:p>
                      </p:txBody>
                    </p:sp>
                  </p:grpSp>
                  <p:grpSp>
                    <p:nvGrpSpPr>
                      <p:cNvPr id="33810" name="Group 65">
                        <a:extLst>
                          <a:ext uri="{FF2B5EF4-FFF2-40B4-BE49-F238E27FC236}">
                            <a16:creationId xmlns:a16="http://schemas.microsoft.com/office/drawing/2014/main" id="{D25FCA78-A301-1009-67F1-F3398379DF16}"/>
                          </a:ext>
                        </a:extLst>
                      </p:cNvPr>
                      <p:cNvGrpSpPr>
                        <a:grpSpLocks/>
                      </p:cNvGrpSpPr>
                      <p:nvPr/>
                    </p:nvGrpSpPr>
                    <p:grpSpPr bwMode="auto">
                      <a:xfrm>
                        <a:off x="2995" y="0"/>
                        <a:ext cx="1389" cy="164"/>
                        <a:chOff x="2995" y="0"/>
                        <a:chExt cx="1389" cy="164"/>
                      </a:xfrm>
                    </p:grpSpPr>
                    <p:sp>
                      <p:nvSpPr>
                        <p:cNvPr id="33838" name="Rectangle 66">
                          <a:extLst>
                            <a:ext uri="{FF2B5EF4-FFF2-40B4-BE49-F238E27FC236}">
                              <a16:creationId xmlns:a16="http://schemas.microsoft.com/office/drawing/2014/main" id="{7AD1BBD7-3617-008C-9658-3BF40646ADA7}"/>
                            </a:ext>
                          </a:extLst>
                        </p:cNvPr>
                        <p:cNvSpPr>
                          <a:spLocks noChangeArrowheads="1"/>
                        </p:cNvSpPr>
                        <p:nvPr/>
                      </p:nvSpPr>
                      <p:spPr bwMode="auto">
                        <a:xfrm>
                          <a:off x="2995" y="0"/>
                          <a:ext cx="1389" cy="164"/>
                        </a:xfrm>
                        <a:prstGeom prst="rect">
                          <a:avLst/>
                        </a:prstGeom>
                        <a:solidFill>
                          <a:srgbClr val="F1F1F1"/>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Times New Roman" panose="02020603050405020304" pitchFamily="18" charset="0"/>
                            </a:defRPr>
                          </a:lvl1pPr>
                          <a:lvl2pPr marL="742950" indent="-285750" eaLnBrk="0" hangingPunct="0">
                            <a:defRPr sz="2400">
                              <a:solidFill>
                                <a:schemeClr val="tx1"/>
                              </a:solidFill>
                              <a:latin typeface="Times New Roman" panose="02020603050405020304" pitchFamily="18" charset="0"/>
                            </a:defRPr>
                          </a:lvl2pPr>
                          <a:lvl3pPr marL="1143000" indent="-228600" eaLnBrk="0" hangingPunct="0">
                            <a:defRPr sz="2400">
                              <a:solidFill>
                                <a:schemeClr val="tx1"/>
                              </a:solidFill>
                              <a:latin typeface="Times New Roman" panose="02020603050405020304" pitchFamily="18" charset="0"/>
                            </a:defRPr>
                          </a:lvl3pPr>
                          <a:lvl4pPr marL="1600200" indent="-228600" eaLnBrk="0" hangingPunct="0">
                            <a:defRPr sz="2400">
                              <a:solidFill>
                                <a:schemeClr val="tx1"/>
                              </a:solidFill>
                              <a:latin typeface="Times New Roman" panose="02020603050405020304" pitchFamily="18" charset="0"/>
                            </a:defRPr>
                          </a:lvl4pPr>
                          <a:lvl5pPr marL="2057400" indent="-228600" eaLnBrk="0" hangingPunct="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r>
                            <a:rPr lang="en-US" altLang="en-US" sz="1100" b="1">
                              <a:solidFill>
                                <a:srgbClr val="000000"/>
                              </a:solidFill>
                              <a:latin typeface="Verdana" panose="020B0604030504040204" pitchFamily="34" charset="0"/>
                            </a:rPr>
                            <a:t>Address</a:t>
                          </a:r>
                          <a:endParaRPr lang="en-US" altLang="en-US"/>
                        </a:p>
                      </p:txBody>
                    </p:sp>
                    <p:sp>
                      <p:nvSpPr>
                        <p:cNvPr id="33839" name="Rectangle 67">
                          <a:extLst>
                            <a:ext uri="{FF2B5EF4-FFF2-40B4-BE49-F238E27FC236}">
                              <a16:creationId xmlns:a16="http://schemas.microsoft.com/office/drawing/2014/main" id="{3AEB8DF8-EAC5-F8C8-02FE-B1FA47518F02}"/>
                            </a:ext>
                          </a:extLst>
                        </p:cNvPr>
                        <p:cNvSpPr>
                          <a:spLocks noChangeArrowheads="1"/>
                        </p:cNvSpPr>
                        <p:nvPr/>
                      </p:nvSpPr>
                      <p:spPr bwMode="auto">
                        <a:xfrm>
                          <a:off x="2995" y="0"/>
                          <a:ext cx="1389" cy="164"/>
                        </a:xfrm>
                        <a:prstGeom prst="rect">
                          <a:avLst/>
                        </a:prstGeom>
                        <a:noFill/>
                        <a:ln w="7">
                          <a:solidFill>
                            <a:srgbClr val="A0A0A0"/>
                          </a:solidFill>
                          <a:miter lim="800000"/>
                          <a:headEnd/>
                          <a:tailEnd/>
                        </a:ln>
                        <a:extLst>
                          <a:ext uri="{909E8E84-426E-40DD-AFC4-6F175D3DCCD1}">
                            <a14:hiddenFill xmlns:a14="http://schemas.microsoft.com/office/drawing/2010/main">
                              <a:solidFill>
                                <a:srgbClr val="FFFFFF"/>
                              </a:solidFill>
                            </a14:hiddenFill>
                          </a:ext>
                        </a:extLst>
                      </p:spPr>
                      <p:txBody>
                        <a:bodyPr/>
                        <a:lstStyle>
                          <a:lvl1pPr eaLnBrk="0" hangingPunct="0">
                            <a:defRPr sz="2400">
                              <a:solidFill>
                                <a:schemeClr val="tx1"/>
                              </a:solidFill>
                              <a:latin typeface="Times New Roman" panose="02020603050405020304" pitchFamily="18" charset="0"/>
                            </a:defRPr>
                          </a:lvl1pPr>
                          <a:lvl2pPr marL="742950" indent="-285750" eaLnBrk="0" hangingPunct="0">
                            <a:defRPr sz="2400">
                              <a:solidFill>
                                <a:schemeClr val="tx1"/>
                              </a:solidFill>
                              <a:latin typeface="Times New Roman" panose="02020603050405020304" pitchFamily="18" charset="0"/>
                            </a:defRPr>
                          </a:lvl2pPr>
                          <a:lvl3pPr marL="1143000" indent="-228600" eaLnBrk="0" hangingPunct="0">
                            <a:defRPr sz="2400">
                              <a:solidFill>
                                <a:schemeClr val="tx1"/>
                              </a:solidFill>
                              <a:latin typeface="Times New Roman" panose="02020603050405020304" pitchFamily="18" charset="0"/>
                            </a:defRPr>
                          </a:lvl3pPr>
                          <a:lvl4pPr marL="1600200" indent="-228600" eaLnBrk="0" hangingPunct="0">
                            <a:defRPr sz="2400">
                              <a:solidFill>
                                <a:schemeClr val="tx1"/>
                              </a:solidFill>
                              <a:latin typeface="Times New Roman" panose="02020603050405020304" pitchFamily="18" charset="0"/>
                            </a:defRPr>
                          </a:lvl4pPr>
                          <a:lvl5pPr marL="2057400" indent="-228600" eaLnBrk="0" hangingPunct="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a:p>
                      </p:txBody>
                    </p:sp>
                  </p:grpSp>
                  <p:grpSp>
                    <p:nvGrpSpPr>
                      <p:cNvPr id="33811" name="Group 68">
                        <a:extLst>
                          <a:ext uri="{FF2B5EF4-FFF2-40B4-BE49-F238E27FC236}">
                            <a16:creationId xmlns:a16="http://schemas.microsoft.com/office/drawing/2014/main" id="{60929F00-5D43-2F45-9ABA-6AD07A3B0282}"/>
                          </a:ext>
                        </a:extLst>
                      </p:cNvPr>
                      <p:cNvGrpSpPr>
                        <a:grpSpLocks/>
                      </p:cNvGrpSpPr>
                      <p:nvPr/>
                    </p:nvGrpSpPr>
                    <p:grpSpPr bwMode="auto">
                      <a:xfrm>
                        <a:off x="4384" y="0"/>
                        <a:ext cx="1374" cy="164"/>
                        <a:chOff x="4384" y="0"/>
                        <a:chExt cx="1374" cy="164"/>
                      </a:xfrm>
                    </p:grpSpPr>
                    <p:sp>
                      <p:nvSpPr>
                        <p:cNvPr id="33836" name="Rectangle 69">
                          <a:extLst>
                            <a:ext uri="{FF2B5EF4-FFF2-40B4-BE49-F238E27FC236}">
                              <a16:creationId xmlns:a16="http://schemas.microsoft.com/office/drawing/2014/main" id="{7CC6326F-A7E6-DED1-BABE-294E786CFDA9}"/>
                            </a:ext>
                          </a:extLst>
                        </p:cNvPr>
                        <p:cNvSpPr>
                          <a:spLocks noChangeArrowheads="1"/>
                        </p:cNvSpPr>
                        <p:nvPr/>
                      </p:nvSpPr>
                      <p:spPr bwMode="auto">
                        <a:xfrm>
                          <a:off x="4384" y="0"/>
                          <a:ext cx="1374" cy="164"/>
                        </a:xfrm>
                        <a:prstGeom prst="rect">
                          <a:avLst/>
                        </a:prstGeom>
                        <a:solidFill>
                          <a:srgbClr val="F1F1F1"/>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Times New Roman" panose="02020603050405020304" pitchFamily="18" charset="0"/>
                            </a:defRPr>
                          </a:lvl1pPr>
                          <a:lvl2pPr marL="742950" indent="-285750" eaLnBrk="0" hangingPunct="0">
                            <a:defRPr sz="2400">
                              <a:solidFill>
                                <a:schemeClr val="tx1"/>
                              </a:solidFill>
                              <a:latin typeface="Times New Roman" panose="02020603050405020304" pitchFamily="18" charset="0"/>
                            </a:defRPr>
                          </a:lvl2pPr>
                          <a:lvl3pPr marL="1143000" indent="-228600" eaLnBrk="0" hangingPunct="0">
                            <a:defRPr sz="2400">
                              <a:solidFill>
                                <a:schemeClr val="tx1"/>
                              </a:solidFill>
                              <a:latin typeface="Times New Roman" panose="02020603050405020304" pitchFamily="18" charset="0"/>
                            </a:defRPr>
                          </a:lvl3pPr>
                          <a:lvl4pPr marL="1600200" indent="-228600" eaLnBrk="0" hangingPunct="0">
                            <a:defRPr sz="2400">
                              <a:solidFill>
                                <a:schemeClr val="tx1"/>
                              </a:solidFill>
                              <a:latin typeface="Times New Roman" panose="02020603050405020304" pitchFamily="18" charset="0"/>
                            </a:defRPr>
                          </a:lvl4pPr>
                          <a:lvl5pPr marL="2057400" indent="-228600" eaLnBrk="0" hangingPunct="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r>
                            <a:rPr lang="en-US" altLang="en-US" sz="1100" b="1">
                              <a:solidFill>
                                <a:srgbClr val="000000"/>
                              </a:solidFill>
                              <a:latin typeface="Verdana" panose="020B0604030504040204" pitchFamily="34" charset="0"/>
                            </a:rPr>
                            <a:t>City</a:t>
                          </a:r>
                          <a:endParaRPr lang="en-US" altLang="en-US"/>
                        </a:p>
                      </p:txBody>
                    </p:sp>
                    <p:sp>
                      <p:nvSpPr>
                        <p:cNvPr id="33837" name="Rectangle 70">
                          <a:extLst>
                            <a:ext uri="{FF2B5EF4-FFF2-40B4-BE49-F238E27FC236}">
                              <a16:creationId xmlns:a16="http://schemas.microsoft.com/office/drawing/2014/main" id="{0808299C-61AE-BE08-6C2F-27D9F6FBC75F}"/>
                            </a:ext>
                          </a:extLst>
                        </p:cNvPr>
                        <p:cNvSpPr>
                          <a:spLocks noChangeArrowheads="1"/>
                        </p:cNvSpPr>
                        <p:nvPr/>
                      </p:nvSpPr>
                      <p:spPr bwMode="auto">
                        <a:xfrm>
                          <a:off x="4384" y="0"/>
                          <a:ext cx="1374" cy="164"/>
                        </a:xfrm>
                        <a:prstGeom prst="rect">
                          <a:avLst/>
                        </a:prstGeom>
                        <a:noFill/>
                        <a:ln w="7">
                          <a:solidFill>
                            <a:srgbClr val="A0A0A0"/>
                          </a:solidFill>
                          <a:miter lim="800000"/>
                          <a:headEnd/>
                          <a:tailEnd/>
                        </a:ln>
                        <a:extLst>
                          <a:ext uri="{909E8E84-426E-40DD-AFC4-6F175D3DCCD1}">
                            <a14:hiddenFill xmlns:a14="http://schemas.microsoft.com/office/drawing/2010/main">
                              <a:solidFill>
                                <a:srgbClr val="FFFFFF"/>
                              </a:solidFill>
                            </a14:hiddenFill>
                          </a:ext>
                        </a:extLst>
                      </p:spPr>
                      <p:txBody>
                        <a:bodyPr/>
                        <a:lstStyle>
                          <a:lvl1pPr eaLnBrk="0" hangingPunct="0">
                            <a:defRPr sz="2400">
                              <a:solidFill>
                                <a:schemeClr val="tx1"/>
                              </a:solidFill>
                              <a:latin typeface="Times New Roman" panose="02020603050405020304" pitchFamily="18" charset="0"/>
                            </a:defRPr>
                          </a:lvl1pPr>
                          <a:lvl2pPr marL="742950" indent="-285750" eaLnBrk="0" hangingPunct="0">
                            <a:defRPr sz="2400">
                              <a:solidFill>
                                <a:schemeClr val="tx1"/>
                              </a:solidFill>
                              <a:latin typeface="Times New Roman" panose="02020603050405020304" pitchFamily="18" charset="0"/>
                            </a:defRPr>
                          </a:lvl2pPr>
                          <a:lvl3pPr marL="1143000" indent="-228600" eaLnBrk="0" hangingPunct="0">
                            <a:defRPr sz="2400">
                              <a:solidFill>
                                <a:schemeClr val="tx1"/>
                              </a:solidFill>
                              <a:latin typeface="Times New Roman" panose="02020603050405020304" pitchFamily="18" charset="0"/>
                            </a:defRPr>
                          </a:lvl3pPr>
                          <a:lvl4pPr marL="1600200" indent="-228600" eaLnBrk="0" hangingPunct="0">
                            <a:defRPr sz="2400">
                              <a:solidFill>
                                <a:schemeClr val="tx1"/>
                              </a:solidFill>
                              <a:latin typeface="Times New Roman" panose="02020603050405020304" pitchFamily="18" charset="0"/>
                            </a:defRPr>
                          </a:lvl4pPr>
                          <a:lvl5pPr marL="2057400" indent="-228600" eaLnBrk="0" hangingPunct="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a:p>
                      </p:txBody>
                    </p:sp>
                  </p:grpSp>
                  <p:grpSp>
                    <p:nvGrpSpPr>
                      <p:cNvPr id="33812" name="Group 71">
                        <a:extLst>
                          <a:ext uri="{FF2B5EF4-FFF2-40B4-BE49-F238E27FC236}">
                            <a16:creationId xmlns:a16="http://schemas.microsoft.com/office/drawing/2014/main" id="{65D9EB0D-A516-44C5-8275-1FF6D5DABE86}"/>
                          </a:ext>
                        </a:extLst>
                      </p:cNvPr>
                      <p:cNvGrpSpPr>
                        <a:grpSpLocks/>
                      </p:cNvGrpSpPr>
                      <p:nvPr/>
                    </p:nvGrpSpPr>
                    <p:grpSpPr bwMode="auto">
                      <a:xfrm>
                        <a:off x="0" y="164"/>
                        <a:ext cx="1490" cy="164"/>
                        <a:chOff x="0" y="164"/>
                        <a:chExt cx="1490" cy="164"/>
                      </a:xfrm>
                    </p:grpSpPr>
                    <p:sp>
                      <p:nvSpPr>
                        <p:cNvPr id="33834" name="Rectangle 72">
                          <a:extLst>
                            <a:ext uri="{FF2B5EF4-FFF2-40B4-BE49-F238E27FC236}">
                              <a16:creationId xmlns:a16="http://schemas.microsoft.com/office/drawing/2014/main" id="{97F60B13-56D9-6960-9EFD-71936C961828}"/>
                            </a:ext>
                          </a:extLst>
                        </p:cNvPr>
                        <p:cNvSpPr>
                          <a:spLocks noChangeArrowheads="1"/>
                        </p:cNvSpPr>
                        <p:nvPr/>
                      </p:nvSpPr>
                      <p:spPr bwMode="auto">
                        <a:xfrm>
                          <a:off x="0" y="164"/>
                          <a:ext cx="1490" cy="164"/>
                        </a:xfrm>
                        <a:prstGeom prst="rect">
                          <a:avLst/>
                        </a:prstGeom>
                        <a:solidFill>
                          <a:srgbClr val="F1F1F1"/>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Times New Roman" panose="02020603050405020304" pitchFamily="18" charset="0"/>
                            </a:defRPr>
                          </a:lvl1pPr>
                          <a:lvl2pPr marL="742950" indent="-285750" eaLnBrk="0" hangingPunct="0">
                            <a:defRPr sz="2400">
                              <a:solidFill>
                                <a:schemeClr val="tx1"/>
                              </a:solidFill>
                              <a:latin typeface="Times New Roman" panose="02020603050405020304" pitchFamily="18" charset="0"/>
                            </a:defRPr>
                          </a:lvl2pPr>
                          <a:lvl3pPr marL="1143000" indent="-228600" eaLnBrk="0" hangingPunct="0">
                            <a:defRPr sz="2400">
                              <a:solidFill>
                                <a:schemeClr val="tx1"/>
                              </a:solidFill>
                              <a:latin typeface="Times New Roman" panose="02020603050405020304" pitchFamily="18" charset="0"/>
                            </a:defRPr>
                          </a:lvl3pPr>
                          <a:lvl4pPr marL="1600200" indent="-228600" eaLnBrk="0" hangingPunct="0">
                            <a:defRPr sz="2400">
                              <a:solidFill>
                                <a:schemeClr val="tx1"/>
                              </a:solidFill>
                              <a:latin typeface="Times New Roman" panose="02020603050405020304" pitchFamily="18" charset="0"/>
                            </a:defRPr>
                          </a:lvl4pPr>
                          <a:lvl5pPr marL="2057400" indent="-228600" eaLnBrk="0" hangingPunct="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r>
                            <a:rPr lang="en-US" altLang="en-US" sz="1100">
                              <a:solidFill>
                                <a:srgbClr val="000000"/>
                              </a:solidFill>
                              <a:latin typeface="Verdana" panose="020B0604030504040204" pitchFamily="34" charset="0"/>
                            </a:rPr>
                            <a:t>Nilsen</a:t>
                          </a:r>
                          <a:endParaRPr lang="en-US" altLang="en-US"/>
                        </a:p>
                      </p:txBody>
                    </p:sp>
                    <p:sp>
                      <p:nvSpPr>
                        <p:cNvPr id="33835" name="Rectangle 73">
                          <a:extLst>
                            <a:ext uri="{FF2B5EF4-FFF2-40B4-BE49-F238E27FC236}">
                              <a16:creationId xmlns:a16="http://schemas.microsoft.com/office/drawing/2014/main" id="{AEFD6836-BD6C-70E8-3C83-74CE52936F21}"/>
                            </a:ext>
                          </a:extLst>
                        </p:cNvPr>
                        <p:cNvSpPr>
                          <a:spLocks noChangeArrowheads="1"/>
                        </p:cNvSpPr>
                        <p:nvPr/>
                      </p:nvSpPr>
                      <p:spPr bwMode="auto">
                        <a:xfrm>
                          <a:off x="0" y="164"/>
                          <a:ext cx="1490" cy="164"/>
                        </a:xfrm>
                        <a:prstGeom prst="rect">
                          <a:avLst/>
                        </a:prstGeom>
                        <a:noFill/>
                        <a:ln w="7">
                          <a:solidFill>
                            <a:srgbClr val="A0A0A0"/>
                          </a:solidFill>
                          <a:miter lim="800000"/>
                          <a:headEnd/>
                          <a:tailEnd/>
                        </a:ln>
                        <a:extLst>
                          <a:ext uri="{909E8E84-426E-40DD-AFC4-6F175D3DCCD1}">
                            <a14:hiddenFill xmlns:a14="http://schemas.microsoft.com/office/drawing/2010/main">
                              <a:solidFill>
                                <a:srgbClr val="FFFFFF"/>
                              </a:solidFill>
                            </a14:hiddenFill>
                          </a:ext>
                        </a:extLst>
                      </p:spPr>
                      <p:txBody>
                        <a:bodyPr/>
                        <a:lstStyle>
                          <a:lvl1pPr eaLnBrk="0" hangingPunct="0">
                            <a:defRPr sz="2400">
                              <a:solidFill>
                                <a:schemeClr val="tx1"/>
                              </a:solidFill>
                              <a:latin typeface="Times New Roman" panose="02020603050405020304" pitchFamily="18" charset="0"/>
                            </a:defRPr>
                          </a:lvl1pPr>
                          <a:lvl2pPr marL="742950" indent="-285750" eaLnBrk="0" hangingPunct="0">
                            <a:defRPr sz="2400">
                              <a:solidFill>
                                <a:schemeClr val="tx1"/>
                              </a:solidFill>
                              <a:latin typeface="Times New Roman" panose="02020603050405020304" pitchFamily="18" charset="0"/>
                            </a:defRPr>
                          </a:lvl2pPr>
                          <a:lvl3pPr marL="1143000" indent="-228600" eaLnBrk="0" hangingPunct="0">
                            <a:defRPr sz="2400">
                              <a:solidFill>
                                <a:schemeClr val="tx1"/>
                              </a:solidFill>
                              <a:latin typeface="Times New Roman" panose="02020603050405020304" pitchFamily="18" charset="0"/>
                            </a:defRPr>
                          </a:lvl3pPr>
                          <a:lvl4pPr marL="1600200" indent="-228600" eaLnBrk="0" hangingPunct="0">
                            <a:defRPr sz="2400">
                              <a:solidFill>
                                <a:schemeClr val="tx1"/>
                              </a:solidFill>
                              <a:latin typeface="Times New Roman" panose="02020603050405020304" pitchFamily="18" charset="0"/>
                            </a:defRPr>
                          </a:lvl4pPr>
                          <a:lvl5pPr marL="2057400" indent="-228600" eaLnBrk="0" hangingPunct="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a:p>
                      </p:txBody>
                    </p:sp>
                  </p:grpSp>
                  <p:grpSp>
                    <p:nvGrpSpPr>
                      <p:cNvPr id="33813" name="Group 74">
                        <a:extLst>
                          <a:ext uri="{FF2B5EF4-FFF2-40B4-BE49-F238E27FC236}">
                            <a16:creationId xmlns:a16="http://schemas.microsoft.com/office/drawing/2014/main" id="{5F390817-50C5-7F74-D37F-1B83C490F244}"/>
                          </a:ext>
                        </a:extLst>
                      </p:cNvPr>
                      <p:cNvGrpSpPr>
                        <a:grpSpLocks/>
                      </p:cNvGrpSpPr>
                      <p:nvPr/>
                    </p:nvGrpSpPr>
                    <p:grpSpPr bwMode="auto">
                      <a:xfrm>
                        <a:off x="1490" y="164"/>
                        <a:ext cx="1505" cy="164"/>
                        <a:chOff x="1490" y="164"/>
                        <a:chExt cx="1505" cy="164"/>
                      </a:xfrm>
                    </p:grpSpPr>
                    <p:sp>
                      <p:nvSpPr>
                        <p:cNvPr id="33832" name="Rectangle 75">
                          <a:extLst>
                            <a:ext uri="{FF2B5EF4-FFF2-40B4-BE49-F238E27FC236}">
                              <a16:creationId xmlns:a16="http://schemas.microsoft.com/office/drawing/2014/main" id="{632D8579-488C-FF7D-DE6D-9AD15AB07203}"/>
                            </a:ext>
                          </a:extLst>
                        </p:cNvPr>
                        <p:cNvSpPr>
                          <a:spLocks noChangeArrowheads="1"/>
                        </p:cNvSpPr>
                        <p:nvPr/>
                      </p:nvSpPr>
                      <p:spPr bwMode="auto">
                        <a:xfrm>
                          <a:off x="1490" y="164"/>
                          <a:ext cx="1505" cy="164"/>
                        </a:xfrm>
                        <a:prstGeom prst="rect">
                          <a:avLst/>
                        </a:prstGeom>
                        <a:solidFill>
                          <a:srgbClr val="F1F1F1"/>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Times New Roman" panose="02020603050405020304" pitchFamily="18" charset="0"/>
                            </a:defRPr>
                          </a:lvl1pPr>
                          <a:lvl2pPr marL="742950" indent="-285750" eaLnBrk="0" hangingPunct="0">
                            <a:defRPr sz="2400">
                              <a:solidFill>
                                <a:schemeClr val="tx1"/>
                              </a:solidFill>
                              <a:latin typeface="Times New Roman" panose="02020603050405020304" pitchFamily="18" charset="0"/>
                            </a:defRPr>
                          </a:lvl2pPr>
                          <a:lvl3pPr marL="1143000" indent="-228600" eaLnBrk="0" hangingPunct="0">
                            <a:defRPr sz="2400">
                              <a:solidFill>
                                <a:schemeClr val="tx1"/>
                              </a:solidFill>
                              <a:latin typeface="Times New Roman" panose="02020603050405020304" pitchFamily="18" charset="0"/>
                            </a:defRPr>
                          </a:lvl3pPr>
                          <a:lvl4pPr marL="1600200" indent="-228600" eaLnBrk="0" hangingPunct="0">
                            <a:defRPr sz="2400">
                              <a:solidFill>
                                <a:schemeClr val="tx1"/>
                              </a:solidFill>
                              <a:latin typeface="Times New Roman" panose="02020603050405020304" pitchFamily="18" charset="0"/>
                            </a:defRPr>
                          </a:lvl4pPr>
                          <a:lvl5pPr marL="2057400" indent="-228600" eaLnBrk="0" hangingPunct="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r>
                            <a:rPr lang="en-US" altLang="en-US" sz="1100">
                              <a:solidFill>
                                <a:srgbClr val="000000"/>
                              </a:solidFill>
                              <a:latin typeface="Verdana" panose="020B0604030504040204" pitchFamily="34" charset="0"/>
                            </a:rPr>
                            <a:t>Fred</a:t>
                          </a:r>
                          <a:endParaRPr lang="en-US" altLang="en-US"/>
                        </a:p>
                      </p:txBody>
                    </p:sp>
                    <p:sp>
                      <p:nvSpPr>
                        <p:cNvPr id="33833" name="Rectangle 76">
                          <a:extLst>
                            <a:ext uri="{FF2B5EF4-FFF2-40B4-BE49-F238E27FC236}">
                              <a16:creationId xmlns:a16="http://schemas.microsoft.com/office/drawing/2014/main" id="{535F8AF4-DBCC-FDA7-675C-9EB1C8095775}"/>
                            </a:ext>
                          </a:extLst>
                        </p:cNvPr>
                        <p:cNvSpPr>
                          <a:spLocks noChangeArrowheads="1"/>
                        </p:cNvSpPr>
                        <p:nvPr/>
                      </p:nvSpPr>
                      <p:spPr bwMode="auto">
                        <a:xfrm>
                          <a:off x="1490" y="164"/>
                          <a:ext cx="1505" cy="164"/>
                        </a:xfrm>
                        <a:prstGeom prst="rect">
                          <a:avLst/>
                        </a:prstGeom>
                        <a:noFill/>
                        <a:ln w="7">
                          <a:solidFill>
                            <a:srgbClr val="A0A0A0"/>
                          </a:solidFill>
                          <a:miter lim="800000"/>
                          <a:headEnd/>
                          <a:tailEnd/>
                        </a:ln>
                        <a:extLst>
                          <a:ext uri="{909E8E84-426E-40DD-AFC4-6F175D3DCCD1}">
                            <a14:hiddenFill xmlns:a14="http://schemas.microsoft.com/office/drawing/2010/main">
                              <a:solidFill>
                                <a:srgbClr val="FFFFFF"/>
                              </a:solidFill>
                            </a14:hiddenFill>
                          </a:ext>
                        </a:extLst>
                      </p:spPr>
                      <p:txBody>
                        <a:bodyPr/>
                        <a:lstStyle>
                          <a:lvl1pPr eaLnBrk="0" hangingPunct="0">
                            <a:defRPr sz="2400">
                              <a:solidFill>
                                <a:schemeClr val="tx1"/>
                              </a:solidFill>
                              <a:latin typeface="Times New Roman" panose="02020603050405020304" pitchFamily="18" charset="0"/>
                            </a:defRPr>
                          </a:lvl1pPr>
                          <a:lvl2pPr marL="742950" indent="-285750" eaLnBrk="0" hangingPunct="0">
                            <a:defRPr sz="2400">
                              <a:solidFill>
                                <a:schemeClr val="tx1"/>
                              </a:solidFill>
                              <a:latin typeface="Times New Roman" panose="02020603050405020304" pitchFamily="18" charset="0"/>
                            </a:defRPr>
                          </a:lvl2pPr>
                          <a:lvl3pPr marL="1143000" indent="-228600" eaLnBrk="0" hangingPunct="0">
                            <a:defRPr sz="2400">
                              <a:solidFill>
                                <a:schemeClr val="tx1"/>
                              </a:solidFill>
                              <a:latin typeface="Times New Roman" panose="02020603050405020304" pitchFamily="18" charset="0"/>
                            </a:defRPr>
                          </a:lvl3pPr>
                          <a:lvl4pPr marL="1600200" indent="-228600" eaLnBrk="0" hangingPunct="0">
                            <a:defRPr sz="2400">
                              <a:solidFill>
                                <a:schemeClr val="tx1"/>
                              </a:solidFill>
                              <a:latin typeface="Times New Roman" panose="02020603050405020304" pitchFamily="18" charset="0"/>
                            </a:defRPr>
                          </a:lvl4pPr>
                          <a:lvl5pPr marL="2057400" indent="-228600" eaLnBrk="0" hangingPunct="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a:p>
                      </p:txBody>
                    </p:sp>
                  </p:grpSp>
                  <p:grpSp>
                    <p:nvGrpSpPr>
                      <p:cNvPr id="33814" name="Group 77">
                        <a:extLst>
                          <a:ext uri="{FF2B5EF4-FFF2-40B4-BE49-F238E27FC236}">
                            <a16:creationId xmlns:a16="http://schemas.microsoft.com/office/drawing/2014/main" id="{B69F8762-1368-603E-5351-03269359D8C9}"/>
                          </a:ext>
                        </a:extLst>
                      </p:cNvPr>
                      <p:cNvGrpSpPr>
                        <a:grpSpLocks/>
                      </p:cNvGrpSpPr>
                      <p:nvPr/>
                    </p:nvGrpSpPr>
                    <p:grpSpPr bwMode="auto">
                      <a:xfrm>
                        <a:off x="2995" y="164"/>
                        <a:ext cx="1389" cy="164"/>
                        <a:chOff x="2995" y="164"/>
                        <a:chExt cx="1389" cy="164"/>
                      </a:xfrm>
                    </p:grpSpPr>
                    <p:sp>
                      <p:nvSpPr>
                        <p:cNvPr id="33830" name="Rectangle 78">
                          <a:extLst>
                            <a:ext uri="{FF2B5EF4-FFF2-40B4-BE49-F238E27FC236}">
                              <a16:creationId xmlns:a16="http://schemas.microsoft.com/office/drawing/2014/main" id="{EB44F83B-1823-8D5F-C9D6-D7B1C2DBB941}"/>
                            </a:ext>
                          </a:extLst>
                        </p:cNvPr>
                        <p:cNvSpPr>
                          <a:spLocks noChangeArrowheads="1"/>
                        </p:cNvSpPr>
                        <p:nvPr/>
                      </p:nvSpPr>
                      <p:spPr bwMode="auto">
                        <a:xfrm>
                          <a:off x="2995" y="164"/>
                          <a:ext cx="1389" cy="164"/>
                        </a:xfrm>
                        <a:prstGeom prst="rect">
                          <a:avLst/>
                        </a:prstGeom>
                        <a:solidFill>
                          <a:srgbClr val="F1F1F1"/>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Times New Roman" panose="02020603050405020304" pitchFamily="18" charset="0"/>
                            </a:defRPr>
                          </a:lvl1pPr>
                          <a:lvl2pPr marL="742950" indent="-285750" eaLnBrk="0" hangingPunct="0">
                            <a:defRPr sz="2400">
                              <a:solidFill>
                                <a:schemeClr val="tx1"/>
                              </a:solidFill>
                              <a:latin typeface="Times New Roman" panose="02020603050405020304" pitchFamily="18" charset="0"/>
                            </a:defRPr>
                          </a:lvl2pPr>
                          <a:lvl3pPr marL="1143000" indent="-228600" eaLnBrk="0" hangingPunct="0">
                            <a:defRPr sz="2400">
                              <a:solidFill>
                                <a:schemeClr val="tx1"/>
                              </a:solidFill>
                              <a:latin typeface="Times New Roman" panose="02020603050405020304" pitchFamily="18" charset="0"/>
                            </a:defRPr>
                          </a:lvl3pPr>
                          <a:lvl4pPr marL="1600200" indent="-228600" eaLnBrk="0" hangingPunct="0">
                            <a:defRPr sz="2400">
                              <a:solidFill>
                                <a:schemeClr val="tx1"/>
                              </a:solidFill>
                              <a:latin typeface="Times New Roman" panose="02020603050405020304" pitchFamily="18" charset="0"/>
                            </a:defRPr>
                          </a:lvl4pPr>
                          <a:lvl5pPr marL="2057400" indent="-228600" eaLnBrk="0" hangingPunct="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r>
                            <a:rPr lang="en-US" altLang="en-US" sz="1100">
                              <a:solidFill>
                                <a:srgbClr val="000000"/>
                              </a:solidFill>
                              <a:latin typeface="Verdana" panose="020B0604030504040204" pitchFamily="34" charset="0"/>
                            </a:rPr>
                            <a:t>Kirkegt 56</a:t>
                          </a:r>
                          <a:endParaRPr lang="en-US" altLang="en-US"/>
                        </a:p>
                      </p:txBody>
                    </p:sp>
                    <p:sp>
                      <p:nvSpPr>
                        <p:cNvPr id="33831" name="Rectangle 79">
                          <a:extLst>
                            <a:ext uri="{FF2B5EF4-FFF2-40B4-BE49-F238E27FC236}">
                              <a16:creationId xmlns:a16="http://schemas.microsoft.com/office/drawing/2014/main" id="{15F63168-4138-841D-E0E2-C70BD0FA1DD0}"/>
                            </a:ext>
                          </a:extLst>
                        </p:cNvPr>
                        <p:cNvSpPr>
                          <a:spLocks noChangeArrowheads="1"/>
                        </p:cNvSpPr>
                        <p:nvPr/>
                      </p:nvSpPr>
                      <p:spPr bwMode="auto">
                        <a:xfrm>
                          <a:off x="2995" y="164"/>
                          <a:ext cx="1389" cy="164"/>
                        </a:xfrm>
                        <a:prstGeom prst="rect">
                          <a:avLst/>
                        </a:prstGeom>
                        <a:noFill/>
                        <a:ln w="7">
                          <a:solidFill>
                            <a:srgbClr val="A0A0A0"/>
                          </a:solidFill>
                          <a:miter lim="800000"/>
                          <a:headEnd/>
                          <a:tailEnd/>
                        </a:ln>
                        <a:extLst>
                          <a:ext uri="{909E8E84-426E-40DD-AFC4-6F175D3DCCD1}">
                            <a14:hiddenFill xmlns:a14="http://schemas.microsoft.com/office/drawing/2010/main">
                              <a:solidFill>
                                <a:srgbClr val="FFFFFF"/>
                              </a:solidFill>
                            </a14:hiddenFill>
                          </a:ext>
                        </a:extLst>
                      </p:spPr>
                      <p:txBody>
                        <a:bodyPr/>
                        <a:lstStyle>
                          <a:lvl1pPr eaLnBrk="0" hangingPunct="0">
                            <a:defRPr sz="2400">
                              <a:solidFill>
                                <a:schemeClr val="tx1"/>
                              </a:solidFill>
                              <a:latin typeface="Times New Roman" panose="02020603050405020304" pitchFamily="18" charset="0"/>
                            </a:defRPr>
                          </a:lvl1pPr>
                          <a:lvl2pPr marL="742950" indent="-285750" eaLnBrk="0" hangingPunct="0">
                            <a:defRPr sz="2400">
                              <a:solidFill>
                                <a:schemeClr val="tx1"/>
                              </a:solidFill>
                              <a:latin typeface="Times New Roman" panose="02020603050405020304" pitchFamily="18" charset="0"/>
                            </a:defRPr>
                          </a:lvl2pPr>
                          <a:lvl3pPr marL="1143000" indent="-228600" eaLnBrk="0" hangingPunct="0">
                            <a:defRPr sz="2400">
                              <a:solidFill>
                                <a:schemeClr val="tx1"/>
                              </a:solidFill>
                              <a:latin typeface="Times New Roman" panose="02020603050405020304" pitchFamily="18" charset="0"/>
                            </a:defRPr>
                          </a:lvl3pPr>
                          <a:lvl4pPr marL="1600200" indent="-228600" eaLnBrk="0" hangingPunct="0">
                            <a:defRPr sz="2400">
                              <a:solidFill>
                                <a:schemeClr val="tx1"/>
                              </a:solidFill>
                              <a:latin typeface="Times New Roman" panose="02020603050405020304" pitchFamily="18" charset="0"/>
                            </a:defRPr>
                          </a:lvl4pPr>
                          <a:lvl5pPr marL="2057400" indent="-228600" eaLnBrk="0" hangingPunct="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a:p>
                      </p:txBody>
                    </p:sp>
                  </p:grpSp>
                  <p:grpSp>
                    <p:nvGrpSpPr>
                      <p:cNvPr id="33815" name="Group 80">
                        <a:extLst>
                          <a:ext uri="{FF2B5EF4-FFF2-40B4-BE49-F238E27FC236}">
                            <a16:creationId xmlns:a16="http://schemas.microsoft.com/office/drawing/2014/main" id="{1CC17DEA-A78E-22CB-6864-7DD84275B623}"/>
                          </a:ext>
                        </a:extLst>
                      </p:cNvPr>
                      <p:cNvGrpSpPr>
                        <a:grpSpLocks/>
                      </p:cNvGrpSpPr>
                      <p:nvPr/>
                    </p:nvGrpSpPr>
                    <p:grpSpPr bwMode="auto">
                      <a:xfrm>
                        <a:off x="4384" y="164"/>
                        <a:ext cx="1374" cy="164"/>
                        <a:chOff x="4384" y="164"/>
                        <a:chExt cx="1374" cy="164"/>
                      </a:xfrm>
                    </p:grpSpPr>
                    <p:sp>
                      <p:nvSpPr>
                        <p:cNvPr id="33828" name="Rectangle 81">
                          <a:extLst>
                            <a:ext uri="{FF2B5EF4-FFF2-40B4-BE49-F238E27FC236}">
                              <a16:creationId xmlns:a16="http://schemas.microsoft.com/office/drawing/2014/main" id="{FA30E396-5386-85CD-6410-D4E7D11BDDA2}"/>
                            </a:ext>
                          </a:extLst>
                        </p:cNvPr>
                        <p:cNvSpPr>
                          <a:spLocks noChangeArrowheads="1"/>
                        </p:cNvSpPr>
                        <p:nvPr/>
                      </p:nvSpPr>
                      <p:spPr bwMode="auto">
                        <a:xfrm>
                          <a:off x="4384" y="164"/>
                          <a:ext cx="1374" cy="164"/>
                        </a:xfrm>
                        <a:prstGeom prst="rect">
                          <a:avLst/>
                        </a:prstGeom>
                        <a:solidFill>
                          <a:srgbClr val="F1F1F1"/>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Times New Roman" panose="02020603050405020304" pitchFamily="18" charset="0"/>
                            </a:defRPr>
                          </a:lvl1pPr>
                          <a:lvl2pPr marL="742950" indent="-285750" eaLnBrk="0" hangingPunct="0">
                            <a:defRPr sz="2400">
                              <a:solidFill>
                                <a:schemeClr val="tx1"/>
                              </a:solidFill>
                              <a:latin typeface="Times New Roman" panose="02020603050405020304" pitchFamily="18" charset="0"/>
                            </a:defRPr>
                          </a:lvl2pPr>
                          <a:lvl3pPr marL="1143000" indent="-228600" eaLnBrk="0" hangingPunct="0">
                            <a:defRPr sz="2400">
                              <a:solidFill>
                                <a:schemeClr val="tx1"/>
                              </a:solidFill>
                              <a:latin typeface="Times New Roman" panose="02020603050405020304" pitchFamily="18" charset="0"/>
                            </a:defRPr>
                          </a:lvl3pPr>
                          <a:lvl4pPr marL="1600200" indent="-228600" eaLnBrk="0" hangingPunct="0">
                            <a:defRPr sz="2400">
                              <a:solidFill>
                                <a:schemeClr val="tx1"/>
                              </a:solidFill>
                              <a:latin typeface="Times New Roman" panose="02020603050405020304" pitchFamily="18" charset="0"/>
                            </a:defRPr>
                          </a:lvl4pPr>
                          <a:lvl5pPr marL="2057400" indent="-228600" eaLnBrk="0" hangingPunct="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r>
                            <a:rPr lang="en-US" altLang="en-US" sz="1100">
                              <a:solidFill>
                                <a:srgbClr val="000000"/>
                              </a:solidFill>
                              <a:latin typeface="Verdana" panose="020B0604030504040204" pitchFamily="34" charset="0"/>
                            </a:rPr>
                            <a:t>Stavanger</a:t>
                          </a:r>
                          <a:endParaRPr lang="en-US" altLang="en-US"/>
                        </a:p>
                      </p:txBody>
                    </p:sp>
                    <p:sp>
                      <p:nvSpPr>
                        <p:cNvPr id="33829" name="Rectangle 82">
                          <a:extLst>
                            <a:ext uri="{FF2B5EF4-FFF2-40B4-BE49-F238E27FC236}">
                              <a16:creationId xmlns:a16="http://schemas.microsoft.com/office/drawing/2014/main" id="{AA6C769C-85EF-533A-A561-50CA04FE6674}"/>
                            </a:ext>
                          </a:extLst>
                        </p:cNvPr>
                        <p:cNvSpPr>
                          <a:spLocks noChangeArrowheads="1"/>
                        </p:cNvSpPr>
                        <p:nvPr/>
                      </p:nvSpPr>
                      <p:spPr bwMode="auto">
                        <a:xfrm>
                          <a:off x="4384" y="164"/>
                          <a:ext cx="1374" cy="164"/>
                        </a:xfrm>
                        <a:prstGeom prst="rect">
                          <a:avLst/>
                        </a:prstGeom>
                        <a:noFill/>
                        <a:ln w="7">
                          <a:solidFill>
                            <a:srgbClr val="A0A0A0"/>
                          </a:solidFill>
                          <a:miter lim="800000"/>
                          <a:headEnd/>
                          <a:tailEnd/>
                        </a:ln>
                        <a:extLst>
                          <a:ext uri="{909E8E84-426E-40DD-AFC4-6F175D3DCCD1}">
                            <a14:hiddenFill xmlns:a14="http://schemas.microsoft.com/office/drawing/2010/main">
                              <a:solidFill>
                                <a:srgbClr val="FFFFFF"/>
                              </a:solidFill>
                            </a14:hiddenFill>
                          </a:ext>
                        </a:extLst>
                      </p:spPr>
                      <p:txBody>
                        <a:bodyPr/>
                        <a:lstStyle>
                          <a:lvl1pPr eaLnBrk="0" hangingPunct="0">
                            <a:defRPr sz="2400">
                              <a:solidFill>
                                <a:schemeClr val="tx1"/>
                              </a:solidFill>
                              <a:latin typeface="Times New Roman" panose="02020603050405020304" pitchFamily="18" charset="0"/>
                            </a:defRPr>
                          </a:lvl1pPr>
                          <a:lvl2pPr marL="742950" indent="-285750" eaLnBrk="0" hangingPunct="0">
                            <a:defRPr sz="2400">
                              <a:solidFill>
                                <a:schemeClr val="tx1"/>
                              </a:solidFill>
                              <a:latin typeface="Times New Roman" panose="02020603050405020304" pitchFamily="18" charset="0"/>
                            </a:defRPr>
                          </a:lvl2pPr>
                          <a:lvl3pPr marL="1143000" indent="-228600" eaLnBrk="0" hangingPunct="0">
                            <a:defRPr sz="2400">
                              <a:solidFill>
                                <a:schemeClr val="tx1"/>
                              </a:solidFill>
                              <a:latin typeface="Times New Roman" panose="02020603050405020304" pitchFamily="18" charset="0"/>
                            </a:defRPr>
                          </a:lvl3pPr>
                          <a:lvl4pPr marL="1600200" indent="-228600" eaLnBrk="0" hangingPunct="0">
                            <a:defRPr sz="2400">
                              <a:solidFill>
                                <a:schemeClr val="tx1"/>
                              </a:solidFill>
                              <a:latin typeface="Times New Roman" panose="02020603050405020304" pitchFamily="18" charset="0"/>
                            </a:defRPr>
                          </a:lvl4pPr>
                          <a:lvl5pPr marL="2057400" indent="-228600" eaLnBrk="0" hangingPunct="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a:p>
                      </p:txBody>
                    </p:sp>
                  </p:grpSp>
                  <p:grpSp>
                    <p:nvGrpSpPr>
                      <p:cNvPr id="33816" name="Group 83">
                        <a:extLst>
                          <a:ext uri="{FF2B5EF4-FFF2-40B4-BE49-F238E27FC236}">
                            <a16:creationId xmlns:a16="http://schemas.microsoft.com/office/drawing/2014/main" id="{57B935F3-2E27-854F-A81D-498A72B44FA8}"/>
                          </a:ext>
                        </a:extLst>
                      </p:cNvPr>
                      <p:cNvGrpSpPr>
                        <a:grpSpLocks/>
                      </p:cNvGrpSpPr>
                      <p:nvPr/>
                    </p:nvGrpSpPr>
                    <p:grpSpPr bwMode="auto">
                      <a:xfrm>
                        <a:off x="0" y="328"/>
                        <a:ext cx="1490" cy="164"/>
                        <a:chOff x="0" y="328"/>
                        <a:chExt cx="1490" cy="164"/>
                      </a:xfrm>
                    </p:grpSpPr>
                    <p:sp>
                      <p:nvSpPr>
                        <p:cNvPr id="33826" name="Rectangle 84">
                          <a:extLst>
                            <a:ext uri="{FF2B5EF4-FFF2-40B4-BE49-F238E27FC236}">
                              <a16:creationId xmlns:a16="http://schemas.microsoft.com/office/drawing/2014/main" id="{004994EC-935D-EFA7-2A9E-C4A94BCAC078}"/>
                            </a:ext>
                          </a:extLst>
                        </p:cNvPr>
                        <p:cNvSpPr>
                          <a:spLocks noChangeArrowheads="1"/>
                        </p:cNvSpPr>
                        <p:nvPr/>
                      </p:nvSpPr>
                      <p:spPr bwMode="auto">
                        <a:xfrm>
                          <a:off x="0" y="328"/>
                          <a:ext cx="1490" cy="164"/>
                        </a:xfrm>
                        <a:prstGeom prst="rect">
                          <a:avLst/>
                        </a:prstGeom>
                        <a:solidFill>
                          <a:srgbClr val="F1F1F1"/>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Times New Roman" panose="02020603050405020304" pitchFamily="18" charset="0"/>
                            </a:defRPr>
                          </a:lvl1pPr>
                          <a:lvl2pPr marL="742950" indent="-285750" eaLnBrk="0" hangingPunct="0">
                            <a:defRPr sz="2400">
                              <a:solidFill>
                                <a:schemeClr val="tx1"/>
                              </a:solidFill>
                              <a:latin typeface="Times New Roman" panose="02020603050405020304" pitchFamily="18" charset="0"/>
                            </a:defRPr>
                          </a:lvl2pPr>
                          <a:lvl3pPr marL="1143000" indent="-228600" eaLnBrk="0" hangingPunct="0">
                            <a:defRPr sz="2400">
                              <a:solidFill>
                                <a:schemeClr val="tx1"/>
                              </a:solidFill>
                              <a:latin typeface="Times New Roman" panose="02020603050405020304" pitchFamily="18" charset="0"/>
                            </a:defRPr>
                          </a:lvl3pPr>
                          <a:lvl4pPr marL="1600200" indent="-228600" eaLnBrk="0" hangingPunct="0">
                            <a:defRPr sz="2400">
                              <a:solidFill>
                                <a:schemeClr val="tx1"/>
                              </a:solidFill>
                              <a:latin typeface="Times New Roman" panose="02020603050405020304" pitchFamily="18" charset="0"/>
                            </a:defRPr>
                          </a:lvl4pPr>
                          <a:lvl5pPr marL="2057400" indent="-228600" eaLnBrk="0" hangingPunct="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r>
                            <a:rPr lang="en-US" altLang="en-US" sz="1100">
                              <a:solidFill>
                                <a:srgbClr val="000000"/>
                              </a:solidFill>
                              <a:latin typeface="Verdana" panose="020B0604030504040204" pitchFamily="34" charset="0"/>
                            </a:rPr>
                            <a:t>Rasmussen</a:t>
                          </a:r>
                          <a:endParaRPr lang="en-US" altLang="en-US"/>
                        </a:p>
                      </p:txBody>
                    </p:sp>
                    <p:sp>
                      <p:nvSpPr>
                        <p:cNvPr id="33827" name="Rectangle 85">
                          <a:extLst>
                            <a:ext uri="{FF2B5EF4-FFF2-40B4-BE49-F238E27FC236}">
                              <a16:creationId xmlns:a16="http://schemas.microsoft.com/office/drawing/2014/main" id="{9AB2C0BA-1A71-8B7D-7D87-F01B71AC9A3C}"/>
                            </a:ext>
                          </a:extLst>
                        </p:cNvPr>
                        <p:cNvSpPr>
                          <a:spLocks noChangeArrowheads="1"/>
                        </p:cNvSpPr>
                        <p:nvPr/>
                      </p:nvSpPr>
                      <p:spPr bwMode="auto">
                        <a:xfrm>
                          <a:off x="0" y="328"/>
                          <a:ext cx="1490" cy="164"/>
                        </a:xfrm>
                        <a:prstGeom prst="rect">
                          <a:avLst/>
                        </a:prstGeom>
                        <a:noFill/>
                        <a:ln w="7">
                          <a:solidFill>
                            <a:srgbClr val="A0A0A0"/>
                          </a:solidFill>
                          <a:miter lim="800000"/>
                          <a:headEnd/>
                          <a:tailEnd/>
                        </a:ln>
                        <a:extLst>
                          <a:ext uri="{909E8E84-426E-40DD-AFC4-6F175D3DCCD1}">
                            <a14:hiddenFill xmlns:a14="http://schemas.microsoft.com/office/drawing/2010/main">
                              <a:solidFill>
                                <a:srgbClr val="FFFFFF"/>
                              </a:solidFill>
                            </a14:hiddenFill>
                          </a:ext>
                        </a:extLst>
                      </p:spPr>
                      <p:txBody>
                        <a:bodyPr/>
                        <a:lstStyle>
                          <a:lvl1pPr eaLnBrk="0" hangingPunct="0">
                            <a:defRPr sz="2400">
                              <a:solidFill>
                                <a:schemeClr val="tx1"/>
                              </a:solidFill>
                              <a:latin typeface="Times New Roman" panose="02020603050405020304" pitchFamily="18" charset="0"/>
                            </a:defRPr>
                          </a:lvl1pPr>
                          <a:lvl2pPr marL="742950" indent="-285750" eaLnBrk="0" hangingPunct="0">
                            <a:defRPr sz="2400">
                              <a:solidFill>
                                <a:schemeClr val="tx1"/>
                              </a:solidFill>
                              <a:latin typeface="Times New Roman" panose="02020603050405020304" pitchFamily="18" charset="0"/>
                            </a:defRPr>
                          </a:lvl2pPr>
                          <a:lvl3pPr marL="1143000" indent="-228600" eaLnBrk="0" hangingPunct="0">
                            <a:defRPr sz="2400">
                              <a:solidFill>
                                <a:schemeClr val="tx1"/>
                              </a:solidFill>
                              <a:latin typeface="Times New Roman" panose="02020603050405020304" pitchFamily="18" charset="0"/>
                            </a:defRPr>
                          </a:lvl3pPr>
                          <a:lvl4pPr marL="1600200" indent="-228600" eaLnBrk="0" hangingPunct="0">
                            <a:defRPr sz="2400">
                              <a:solidFill>
                                <a:schemeClr val="tx1"/>
                              </a:solidFill>
                              <a:latin typeface="Times New Roman" panose="02020603050405020304" pitchFamily="18" charset="0"/>
                            </a:defRPr>
                          </a:lvl4pPr>
                          <a:lvl5pPr marL="2057400" indent="-228600" eaLnBrk="0" hangingPunct="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a:p>
                      </p:txBody>
                    </p:sp>
                  </p:grpSp>
                  <p:grpSp>
                    <p:nvGrpSpPr>
                      <p:cNvPr id="33817" name="Group 86">
                        <a:extLst>
                          <a:ext uri="{FF2B5EF4-FFF2-40B4-BE49-F238E27FC236}">
                            <a16:creationId xmlns:a16="http://schemas.microsoft.com/office/drawing/2014/main" id="{0E7F6648-61B0-6D59-3A56-DD8FA3C728F2}"/>
                          </a:ext>
                        </a:extLst>
                      </p:cNvPr>
                      <p:cNvGrpSpPr>
                        <a:grpSpLocks/>
                      </p:cNvGrpSpPr>
                      <p:nvPr/>
                    </p:nvGrpSpPr>
                    <p:grpSpPr bwMode="auto">
                      <a:xfrm>
                        <a:off x="1490" y="328"/>
                        <a:ext cx="1505" cy="238"/>
                        <a:chOff x="1490" y="328"/>
                        <a:chExt cx="1505" cy="238"/>
                      </a:xfrm>
                    </p:grpSpPr>
                    <p:sp>
                      <p:nvSpPr>
                        <p:cNvPr id="33824" name="Rectangle 87">
                          <a:extLst>
                            <a:ext uri="{FF2B5EF4-FFF2-40B4-BE49-F238E27FC236}">
                              <a16:creationId xmlns:a16="http://schemas.microsoft.com/office/drawing/2014/main" id="{9EDD2BB4-1DBF-850D-76BB-749B9E995BCE}"/>
                            </a:ext>
                          </a:extLst>
                        </p:cNvPr>
                        <p:cNvSpPr>
                          <a:spLocks noChangeArrowheads="1" noTextEdit="1"/>
                        </p:cNvSpPr>
                        <p:nvPr/>
                      </p:nvSpPr>
                      <p:spPr bwMode="auto">
                        <a:xfrm>
                          <a:off x="1490" y="328"/>
                          <a:ext cx="1505" cy="238"/>
                        </a:xfrm>
                        <a:prstGeom prst="rect">
                          <a:avLst/>
                        </a:prstGeom>
                        <a:solidFill>
                          <a:srgbClr val="F1F1F1"/>
                        </a:solidFill>
                        <a:ln>
                          <a:noFill/>
                        </a:ln>
                        <a:extLst>
                          <a:ext uri="{91240B29-F687-4F45-9708-019B960494DF}">
                            <a14:hiddenLine xmlns:a14="http://schemas.microsoft.com/office/drawing/2010/main" w="9525">
                              <a:solidFill>
                                <a:srgbClr val="000000"/>
                              </a:solidFill>
                              <a:miter lim="800000"/>
                              <a:headEnd/>
                              <a:tailEnd/>
                            </a14:hiddenLine>
                          </a:ext>
                        </a:extLst>
                      </p:spPr>
                      <p:txBody>
                        <a:bodyPr>
                          <a:spAutoFit/>
                        </a:bodyPr>
                        <a:lstStyle/>
                        <a:p>
                          <a:endParaRPr lang="en-GB"/>
                        </a:p>
                      </p:txBody>
                    </p:sp>
                    <p:sp>
                      <p:nvSpPr>
                        <p:cNvPr id="33825" name="Rectangle 88">
                          <a:extLst>
                            <a:ext uri="{FF2B5EF4-FFF2-40B4-BE49-F238E27FC236}">
                              <a16:creationId xmlns:a16="http://schemas.microsoft.com/office/drawing/2014/main" id="{E9F849F3-4533-853B-58D1-1A97CF79C1E6}"/>
                            </a:ext>
                          </a:extLst>
                        </p:cNvPr>
                        <p:cNvSpPr>
                          <a:spLocks noChangeArrowheads="1"/>
                        </p:cNvSpPr>
                        <p:nvPr/>
                      </p:nvSpPr>
                      <p:spPr bwMode="auto">
                        <a:xfrm>
                          <a:off x="1490" y="328"/>
                          <a:ext cx="1505" cy="164"/>
                        </a:xfrm>
                        <a:prstGeom prst="rect">
                          <a:avLst/>
                        </a:prstGeom>
                        <a:noFill/>
                        <a:ln w="7">
                          <a:solidFill>
                            <a:srgbClr val="A0A0A0"/>
                          </a:solidFill>
                          <a:miter lim="800000"/>
                          <a:headEnd/>
                          <a:tailEnd/>
                        </a:ln>
                        <a:extLst>
                          <a:ext uri="{909E8E84-426E-40DD-AFC4-6F175D3DCCD1}">
                            <a14:hiddenFill xmlns:a14="http://schemas.microsoft.com/office/drawing/2010/main">
                              <a:solidFill>
                                <a:srgbClr val="FFFFFF"/>
                              </a:solidFill>
                            </a14:hiddenFill>
                          </a:ext>
                        </a:extLst>
                      </p:spPr>
                      <p:txBody>
                        <a:bodyPr/>
                        <a:lstStyle>
                          <a:lvl1pPr eaLnBrk="0" hangingPunct="0">
                            <a:defRPr sz="2400">
                              <a:solidFill>
                                <a:schemeClr val="tx1"/>
                              </a:solidFill>
                              <a:latin typeface="Times New Roman" panose="02020603050405020304" pitchFamily="18" charset="0"/>
                            </a:defRPr>
                          </a:lvl1pPr>
                          <a:lvl2pPr marL="742950" indent="-285750" eaLnBrk="0" hangingPunct="0">
                            <a:defRPr sz="2400">
                              <a:solidFill>
                                <a:schemeClr val="tx1"/>
                              </a:solidFill>
                              <a:latin typeface="Times New Roman" panose="02020603050405020304" pitchFamily="18" charset="0"/>
                            </a:defRPr>
                          </a:lvl2pPr>
                          <a:lvl3pPr marL="1143000" indent="-228600" eaLnBrk="0" hangingPunct="0">
                            <a:defRPr sz="2400">
                              <a:solidFill>
                                <a:schemeClr val="tx1"/>
                              </a:solidFill>
                              <a:latin typeface="Times New Roman" panose="02020603050405020304" pitchFamily="18" charset="0"/>
                            </a:defRPr>
                          </a:lvl3pPr>
                          <a:lvl4pPr marL="1600200" indent="-228600" eaLnBrk="0" hangingPunct="0">
                            <a:defRPr sz="2400">
                              <a:solidFill>
                                <a:schemeClr val="tx1"/>
                              </a:solidFill>
                              <a:latin typeface="Times New Roman" panose="02020603050405020304" pitchFamily="18" charset="0"/>
                            </a:defRPr>
                          </a:lvl4pPr>
                          <a:lvl5pPr marL="2057400" indent="-228600" eaLnBrk="0" hangingPunct="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a:p>
                      </p:txBody>
                    </p:sp>
                  </p:grpSp>
                  <p:grpSp>
                    <p:nvGrpSpPr>
                      <p:cNvPr id="33818" name="Group 89">
                        <a:extLst>
                          <a:ext uri="{FF2B5EF4-FFF2-40B4-BE49-F238E27FC236}">
                            <a16:creationId xmlns:a16="http://schemas.microsoft.com/office/drawing/2014/main" id="{162F3151-4665-71A1-3BB1-C17FEBDCBA1B}"/>
                          </a:ext>
                        </a:extLst>
                      </p:cNvPr>
                      <p:cNvGrpSpPr>
                        <a:grpSpLocks/>
                      </p:cNvGrpSpPr>
                      <p:nvPr/>
                    </p:nvGrpSpPr>
                    <p:grpSpPr bwMode="auto">
                      <a:xfrm>
                        <a:off x="2995" y="328"/>
                        <a:ext cx="1389" cy="164"/>
                        <a:chOff x="2995" y="328"/>
                        <a:chExt cx="1389" cy="164"/>
                      </a:xfrm>
                    </p:grpSpPr>
                    <p:sp>
                      <p:nvSpPr>
                        <p:cNvPr id="33822" name="Rectangle 90">
                          <a:extLst>
                            <a:ext uri="{FF2B5EF4-FFF2-40B4-BE49-F238E27FC236}">
                              <a16:creationId xmlns:a16="http://schemas.microsoft.com/office/drawing/2014/main" id="{356E4698-CD61-2C39-ED94-C18E51D25660}"/>
                            </a:ext>
                          </a:extLst>
                        </p:cNvPr>
                        <p:cNvSpPr>
                          <a:spLocks noChangeArrowheads="1"/>
                        </p:cNvSpPr>
                        <p:nvPr/>
                      </p:nvSpPr>
                      <p:spPr bwMode="auto">
                        <a:xfrm>
                          <a:off x="2995" y="328"/>
                          <a:ext cx="1389" cy="164"/>
                        </a:xfrm>
                        <a:prstGeom prst="rect">
                          <a:avLst/>
                        </a:prstGeom>
                        <a:solidFill>
                          <a:srgbClr val="F1F1F1"/>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Times New Roman" panose="02020603050405020304" pitchFamily="18" charset="0"/>
                            </a:defRPr>
                          </a:lvl1pPr>
                          <a:lvl2pPr marL="742950" indent="-285750" eaLnBrk="0" hangingPunct="0">
                            <a:defRPr sz="2400">
                              <a:solidFill>
                                <a:schemeClr val="tx1"/>
                              </a:solidFill>
                              <a:latin typeface="Times New Roman" panose="02020603050405020304" pitchFamily="18" charset="0"/>
                            </a:defRPr>
                          </a:lvl2pPr>
                          <a:lvl3pPr marL="1143000" indent="-228600" eaLnBrk="0" hangingPunct="0">
                            <a:defRPr sz="2400">
                              <a:solidFill>
                                <a:schemeClr val="tx1"/>
                              </a:solidFill>
                              <a:latin typeface="Times New Roman" panose="02020603050405020304" pitchFamily="18" charset="0"/>
                            </a:defRPr>
                          </a:lvl3pPr>
                          <a:lvl4pPr marL="1600200" indent="-228600" eaLnBrk="0" hangingPunct="0">
                            <a:defRPr sz="2400">
                              <a:solidFill>
                                <a:schemeClr val="tx1"/>
                              </a:solidFill>
                              <a:latin typeface="Times New Roman" panose="02020603050405020304" pitchFamily="18" charset="0"/>
                            </a:defRPr>
                          </a:lvl4pPr>
                          <a:lvl5pPr marL="2057400" indent="-228600" eaLnBrk="0" hangingPunct="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r>
                            <a:rPr lang="en-US" altLang="en-US" sz="1100">
                              <a:solidFill>
                                <a:srgbClr val="000000"/>
                              </a:solidFill>
                              <a:latin typeface="Verdana" panose="020B0604030504040204" pitchFamily="34" charset="0"/>
                            </a:rPr>
                            <a:t>Storgt 67</a:t>
                          </a:r>
                          <a:endParaRPr lang="en-US" altLang="en-US"/>
                        </a:p>
                      </p:txBody>
                    </p:sp>
                    <p:sp>
                      <p:nvSpPr>
                        <p:cNvPr id="33823" name="Rectangle 91">
                          <a:extLst>
                            <a:ext uri="{FF2B5EF4-FFF2-40B4-BE49-F238E27FC236}">
                              <a16:creationId xmlns:a16="http://schemas.microsoft.com/office/drawing/2014/main" id="{BEF6C1D1-D3CA-296F-C679-5ECBC7855E97}"/>
                            </a:ext>
                          </a:extLst>
                        </p:cNvPr>
                        <p:cNvSpPr>
                          <a:spLocks noChangeArrowheads="1"/>
                        </p:cNvSpPr>
                        <p:nvPr/>
                      </p:nvSpPr>
                      <p:spPr bwMode="auto">
                        <a:xfrm>
                          <a:off x="2995" y="328"/>
                          <a:ext cx="1389" cy="164"/>
                        </a:xfrm>
                        <a:prstGeom prst="rect">
                          <a:avLst/>
                        </a:prstGeom>
                        <a:noFill/>
                        <a:ln w="7">
                          <a:solidFill>
                            <a:srgbClr val="A0A0A0"/>
                          </a:solidFill>
                          <a:miter lim="800000"/>
                          <a:headEnd/>
                          <a:tailEnd/>
                        </a:ln>
                        <a:extLst>
                          <a:ext uri="{909E8E84-426E-40DD-AFC4-6F175D3DCCD1}">
                            <a14:hiddenFill xmlns:a14="http://schemas.microsoft.com/office/drawing/2010/main">
                              <a:solidFill>
                                <a:srgbClr val="FFFFFF"/>
                              </a:solidFill>
                            </a14:hiddenFill>
                          </a:ext>
                        </a:extLst>
                      </p:spPr>
                      <p:txBody>
                        <a:bodyPr/>
                        <a:lstStyle>
                          <a:lvl1pPr eaLnBrk="0" hangingPunct="0">
                            <a:defRPr sz="2400">
                              <a:solidFill>
                                <a:schemeClr val="tx1"/>
                              </a:solidFill>
                              <a:latin typeface="Times New Roman" panose="02020603050405020304" pitchFamily="18" charset="0"/>
                            </a:defRPr>
                          </a:lvl1pPr>
                          <a:lvl2pPr marL="742950" indent="-285750" eaLnBrk="0" hangingPunct="0">
                            <a:defRPr sz="2400">
                              <a:solidFill>
                                <a:schemeClr val="tx1"/>
                              </a:solidFill>
                              <a:latin typeface="Times New Roman" panose="02020603050405020304" pitchFamily="18" charset="0"/>
                            </a:defRPr>
                          </a:lvl2pPr>
                          <a:lvl3pPr marL="1143000" indent="-228600" eaLnBrk="0" hangingPunct="0">
                            <a:defRPr sz="2400">
                              <a:solidFill>
                                <a:schemeClr val="tx1"/>
                              </a:solidFill>
                              <a:latin typeface="Times New Roman" panose="02020603050405020304" pitchFamily="18" charset="0"/>
                            </a:defRPr>
                          </a:lvl3pPr>
                          <a:lvl4pPr marL="1600200" indent="-228600" eaLnBrk="0" hangingPunct="0">
                            <a:defRPr sz="2400">
                              <a:solidFill>
                                <a:schemeClr val="tx1"/>
                              </a:solidFill>
                              <a:latin typeface="Times New Roman" panose="02020603050405020304" pitchFamily="18" charset="0"/>
                            </a:defRPr>
                          </a:lvl4pPr>
                          <a:lvl5pPr marL="2057400" indent="-228600" eaLnBrk="0" hangingPunct="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a:p>
                      </p:txBody>
                    </p:sp>
                  </p:grpSp>
                  <p:grpSp>
                    <p:nvGrpSpPr>
                      <p:cNvPr id="33819" name="Group 92">
                        <a:extLst>
                          <a:ext uri="{FF2B5EF4-FFF2-40B4-BE49-F238E27FC236}">
                            <a16:creationId xmlns:a16="http://schemas.microsoft.com/office/drawing/2014/main" id="{75C501C1-BD3A-7C34-2878-9186191CADA3}"/>
                          </a:ext>
                        </a:extLst>
                      </p:cNvPr>
                      <p:cNvGrpSpPr>
                        <a:grpSpLocks/>
                      </p:cNvGrpSpPr>
                      <p:nvPr/>
                    </p:nvGrpSpPr>
                    <p:grpSpPr bwMode="auto">
                      <a:xfrm>
                        <a:off x="4384" y="328"/>
                        <a:ext cx="1374" cy="238"/>
                        <a:chOff x="4384" y="328"/>
                        <a:chExt cx="1374" cy="238"/>
                      </a:xfrm>
                    </p:grpSpPr>
                    <p:sp>
                      <p:nvSpPr>
                        <p:cNvPr id="33820" name="Rectangle 93">
                          <a:extLst>
                            <a:ext uri="{FF2B5EF4-FFF2-40B4-BE49-F238E27FC236}">
                              <a16:creationId xmlns:a16="http://schemas.microsoft.com/office/drawing/2014/main" id="{BB515F66-2964-1732-75A6-7ADA54C15A9B}"/>
                            </a:ext>
                          </a:extLst>
                        </p:cNvPr>
                        <p:cNvSpPr>
                          <a:spLocks noChangeArrowheads="1" noTextEdit="1"/>
                        </p:cNvSpPr>
                        <p:nvPr/>
                      </p:nvSpPr>
                      <p:spPr bwMode="auto">
                        <a:xfrm>
                          <a:off x="4384" y="328"/>
                          <a:ext cx="1374" cy="238"/>
                        </a:xfrm>
                        <a:prstGeom prst="rect">
                          <a:avLst/>
                        </a:prstGeom>
                        <a:solidFill>
                          <a:srgbClr val="F1F1F1"/>
                        </a:solidFill>
                        <a:ln>
                          <a:noFill/>
                        </a:ln>
                        <a:extLst>
                          <a:ext uri="{91240B29-F687-4F45-9708-019B960494DF}">
                            <a14:hiddenLine xmlns:a14="http://schemas.microsoft.com/office/drawing/2010/main" w="9525">
                              <a:solidFill>
                                <a:srgbClr val="000000"/>
                              </a:solidFill>
                              <a:miter lim="800000"/>
                              <a:headEnd/>
                              <a:tailEnd/>
                            </a14:hiddenLine>
                          </a:ext>
                        </a:extLst>
                      </p:spPr>
                      <p:txBody>
                        <a:bodyPr>
                          <a:spAutoFit/>
                        </a:bodyPr>
                        <a:lstStyle/>
                        <a:p>
                          <a:endParaRPr lang="en-GB"/>
                        </a:p>
                      </p:txBody>
                    </p:sp>
                    <p:sp>
                      <p:nvSpPr>
                        <p:cNvPr id="33821" name="Rectangle 94">
                          <a:extLst>
                            <a:ext uri="{FF2B5EF4-FFF2-40B4-BE49-F238E27FC236}">
                              <a16:creationId xmlns:a16="http://schemas.microsoft.com/office/drawing/2014/main" id="{D2320DE7-52F1-F7D9-60B9-62B1C5475389}"/>
                            </a:ext>
                          </a:extLst>
                        </p:cNvPr>
                        <p:cNvSpPr>
                          <a:spLocks noChangeArrowheads="1"/>
                        </p:cNvSpPr>
                        <p:nvPr/>
                      </p:nvSpPr>
                      <p:spPr bwMode="auto">
                        <a:xfrm>
                          <a:off x="4384" y="328"/>
                          <a:ext cx="1374" cy="164"/>
                        </a:xfrm>
                        <a:prstGeom prst="rect">
                          <a:avLst/>
                        </a:prstGeom>
                        <a:noFill/>
                        <a:ln w="7">
                          <a:solidFill>
                            <a:srgbClr val="A0A0A0"/>
                          </a:solidFill>
                          <a:miter lim="800000"/>
                          <a:headEnd/>
                          <a:tailEnd/>
                        </a:ln>
                        <a:extLst>
                          <a:ext uri="{909E8E84-426E-40DD-AFC4-6F175D3DCCD1}">
                            <a14:hiddenFill xmlns:a14="http://schemas.microsoft.com/office/drawing/2010/main">
                              <a:solidFill>
                                <a:srgbClr val="FFFFFF"/>
                              </a:solidFill>
                            </a14:hiddenFill>
                          </a:ext>
                        </a:extLst>
                      </p:spPr>
                      <p:txBody>
                        <a:bodyPr/>
                        <a:lstStyle>
                          <a:lvl1pPr eaLnBrk="0" hangingPunct="0">
                            <a:defRPr sz="2400">
                              <a:solidFill>
                                <a:schemeClr val="tx1"/>
                              </a:solidFill>
                              <a:latin typeface="Times New Roman" panose="02020603050405020304" pitchFamily="18" charset="0"/>
                            </a:defRPr>
                          </a:lvl1pPr>
                          <a:lvl2pPr marL="742950" indent="-285750" eaLnBrk="0" hangingPunct="0">
                            <a:defRPr sz="2400">
                              <a:solidFill>
                                <a:schemeClr val="tx1"/>
                              </a:solidFill>
                              <a:latin typeface="Times New Roman" panose="02020603050405020304" pitchFamily="18" charset="0"/>
                            </a:defRPr>
                          </a:lvl2pPr>
                          <a:lvl3pPr marL="1143000" indent="-228600" eaLnBrk="0" hangingPunct="0">
                            <a:defRPr sz="2400">
                              <a:solidFill>
                                <a:schemeClr val="tx1"/>
                              </a:solidFill>
                              <a:latin typeface="Times New Roman" panose="02020603050405020304" pitchFamily="18" charset="0"/>
                            </a:defRPr>
                          </a:lvl3pPr>
                          <a:lvl4pPr marL="1600200" indent="-228600" eaLnBrk="0" hangingPunct="0">
                            <a:defRPr sz="2400">
                              <a:solidFill>
                                <a:schemeClr val="tx1"/>
                              </a:solidFill>
                              <a:latin typeface="Times New Roman" panose="02020603050405020304" pitchFamily="18" charset="0"/>
                            </a:defRPr>
                          </a:lvl4pPr>
                          <a:lvl5pPr marL="2057400" indent="-228600" eaLnBrk="0" hangingPunct="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a:p>
                      </p:txBody>
                    </p:sp>
                  </p:grpSp>
                </p:grpSp>
                <p:sp>
                  <p:nvSpPr>
                    <p:cNvPr id="33807" name="Rectangle 95">
                      <a:extLst>
                        <a:ext uri="{FF2B5EF4-FFF2-40B4-BE49-F238E27FC236}">
                          <a16:creationId xmlns:a16="http://schemas.microsoft.com/office/drawing/2014/main" id="{9098EE9E-8991-1DD1-6449-ADF16C052630}"/>
                        </a:ext>
                      </a:extLst>
                    </p:cNvPr>
                    <p:cNvSpPr>
                      <a:spLocks noChangeArrowheads="1"/>
                    </p:cNvSpPr>
                    <p:nvPr/>
                  </p:nvSpPr>
                  <p:spPr bwMode="auto">
                    <a:xfrm>
                      <a:off x="-3" y="-3"/>
                      <a:ext cx="5764" cy="498"/>
                    </a:xfrm>
                    <a:prstGeom prst="rect">
                      <a:avLst/>
                    </a:prstGeom>
                    <a:noFill/>
                    <a:ln w="9525">
                      <a:solidFill>
                        <a:srgbClr val="A0A0A0"/>
                      </a:solidFill>
                      <a:miter lim="800000"/>
                      <a:headEnd/>
                      <a:tailEnd/>
                    </a:ln>
                    <a:extLst>
                      <a:ext uri="{909E8E84-426E-40DD-AFC4-6F175D3DCCD1}">
                        <a14:hiddenFill xmlns:a14="http://schemas.microsoft.com/office/drawing/2010/main">
                          <a:solidFill>
                            <a:srgbClr val="FFFFFF"/>
                          </a:solidFill>
                        </a14:hiddenFill>
                      </a:ext>
                    </a:extLst>
                  </p:spPr>
                  <p:txBody>
                    <a:bodyPr/>
                    <a:lstStyle>
                      <a:lvl1pPr eaLnBrk="0" hangingPunct="0">
                        <a:defRPr sz="2400">
                          <a:solidFill>
                            <a:schemeClr val="tx1"/>
                          </a:solidFill>
                          <a:latin typeface="Times New Roman" panose="02020603050405020304" pitchFamily="18" charset="0"/>
                        </a:defRPr>
                      </a:lvl1pPr>
                      <a:lvl2pPr marL="742950" indent="-285750" eaLnBrk="0" hangingPunct="0">
                        <a:defRPr sz="2400">
                          <a:solidFill>
                            <a:schemeClr val="tx1"/>
                          </a:solidFill>
                          <a:latin typeface="Times New Roman" panose="02020603050405020304" pitchFamily="18" charset="0"/>
                        </a:defRPr>
                      </a:lvl2pPr>
                      <a:lvl3pPr marL="1143000" indent="-228600" eaLnBrk="0" hangingPunct="0">
                        <a:defRPr sz="2400">
                          <a:solidFill>
                            <a:schemeClr val="tx1"/>
                          </a:solidFill>
                          <a:latin typeface="Times New Roman" panose="02020603050405020304" pitchFamily="18" charset="0"/>
                        </a:defRPr>
                      </a:lvl3pPr>
                      <a:lvl4pPr marL="1600200" indent="-228600" eaLnBrk="0" hangingPunct="0">
                        <a:defRPr sz="2400">
                          <a:solidFill>
                            <a:schemeClr val="tx1"/>
                          </a:solidFill>
                          <a:latin typeface="Times New Roman" panose="02020603050405020304" pitchFamily="18" charset="0"/>
                        </a:defRPr>
                      </a:lvl4pPr>
                      <a:lvl5pPr marL="2057400" indent="-228600" eaLnBrk="0" hangingPunct="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a:p>
                  </p:txBody>
                </p:sp>
              </p:grpSp>
            </p:grpSp>
            <p:sp>
              <p:nvSpPr>
                <p:cNvPr id="33803" name="Rectangle 96">
                  <a:extLst>
                    <a:ext uri="{FF2B5EF4-FFF2-40B4-BE49-F238E27FC236}">
                      <a16:creationId xmlns:a16="http://schemas.microsoft.com/office/drawing/2014/main" id="{920BDFDA-6925-66D1-A58D-286C0C3BD698}"/>
                    </a:ext>
                  </a:extLst>
                </p:cNvPr>
                <p:cNvSpPr>
                  <a:spLocks noChangeArrowheads="1"/>
                </p:cNvSpPr>
                <p:nvPr/>
              </p:nvSpPr>
              <p:spPr bwMode="auto">
                <a:xfrm>
                  <a:off x="0" y="0"/>
                  <a:ext cx="5764" cy="498"/>
                </a:xfrm>
                <a:prstGeom prst="rect">
                  <a:avLst/>
                </a:prstGeom>
                <a:noFill/>
                <a:ln w="7">
                  <a:solidFill>
                    <a:srgbClr val="A0A0A0"/>
                  </a:solidFill>
                  <a:miter lim="800000"/>
                  <a:headEnd/>
                  <a:tailEnd/>
                </a:ln>
                <a:extLst>
                  <a:ext uri="{909E8E84-426E-40DD-AFC4-6F175D3DCCD1}">
                    <a14:hiddenFill xmlns:a14="http://schemas.microsoft.com/office/drawing/2010/main">
                      <a:solidFill>
                        <a:srgbClr val="FFFFFF"/>
                      </a:solidFill>
                    </a14:hiddenFill>
                  </a:ext>
                </a:extLst>
              </p:spPr>
              <p:txBody>
                <a:bodyPr/>
                <a:lstStyle>
                  <a:lvl1pPr eaLnBrk="0" hangingPunct="0">
                    <a:defRPr sz="2400">
                      <a:solidFill>
                        <a:schemeClr val="tx1"/>
                      </a:solidFill>
                      <a:latin typeface="Times New Roman" panose="02020603050405020304" pitchFamily="18" charset="0"/>
                    </a:defRPr>
                  </a:lvl1pPr>
                  <a:lvl2pPr marL="742950" indent="-285750" eaLnBrk="0" hangingPunct="0">
                    <a:defRPr sz="2400">
                      <a:solidFill>
                        <a:schemeClr val="tx1"/>
                      </a:solidFill>
                      <a:latin typeface="Times New Roman" panose="02020603050405020304" pitchFamily="18" charset="0"/>
                    </a:defRPr>
                  </a:lvl2pPr>
                  <a:lvl3pPr marL="1143000" indent="-228600" eaLnBrk="0" hangingPunct="0">
                    <a:defRPr sz="2400">
                      <a:solidFill>
                        <a:schemeClr val="tx1"/>
                      </a:solidFill>
                      <a:latin typeface="Times New Roman" panose="02020603050405020304" pitchFamily="18" charset="0"/>
                    </a:defRPr>
                  </a:lvl3pPr>
                  <a:lvl4pPr marL="1600200" indent="-228600" eaLnBrk="0" hangingPunct="0">
                    <a:defRPr sz="2400">
                      <a:solidFill>
                        <a:schemeClr val="tx1"/>
                      </a:solidFill>
                      <a:latin typeface="Times New Roman" panose="02020603050405020304" pitchFamily="18" charset="0"/>
                    </a:defRPr>
                  </a:lvl4pPr>
                  <a:lvl5pPr marL="2057400" indent="-228600" eaLnBrk="0" hangingPunct="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a:p>
              </p:txBody>
            </p:sp>
          </p:grpSp>
          <p:sp>
            <p:nvSpPr>
              <p:cNvPr id="33801" name="Rectangle 97">
                <a:extLst>
                  <a:ext uri="{FF2B5EF4-FFF2-40B4-BE49-F238E27FC236}">
                    <a16:creationId xmlns:a16="http://schemas.microsoft.com/office/drawing/2014/main" id="{50C63C6C-240A-3396-8D21-C1FA17572AE5}"/>
                  </a:ext>
                </a:extLst>
              </p:cNvPr>
              <p:cNvSpPr>
                <a:spLocks noChangeArrowheads="1"/>
              </p:cNvSpPr>
              <p:nvPr/>
            </p:nvSpPr>
            <p:spPr bwMode="auto">
              <a:xfrm>
                <a:off x="-3" y="-3"/>
                <a:ext cx="5770" cy="504"/>
              </a:xfrm>
              <a:prstGeom prst="rect">
                <a:avLst/>
              </a:prstGeom>
              <a:noFill/>
              <a:ln w="9525">
                <a:solidFill>
                  <a:srgbClr val="A0A0A0"/>
                </a:solidFill>
                <a:miter lim="800000"/>
                <a:headEnd/>
                <a:tailEnd/>
              </a:ln>
              <a:extLst>
                <a:ext uri="{909E8E84-426E-40DD-AFC4-6F175D3DCCD1}">
                  <a14:hiddenFill xmlns:a14="http://schemas.microsoft.com/office/drawing/2010/main">
                    <a:solidFill>
                      <a:srgbClr val="FFFFFF"/>
                    </a:solidFill>
                  </a14:hiddenFill>
                </a:ext>
              </a:extLst>
            </p:spPr>
            <p:txBody>
              <a:bodyPr/>
              <a:lstStyle>
                <a:lvl1pPr eaLnBrk="0" hangingPunct="0">
                  <a:defRPr sz="2400">
                    <a:solidFill>
                      <a:schemeClr val="tx1"/>
                    </a:solidFill>
                    <a:latin typeface="Times New Roman" panose="02020603050405020304" pitchFamily="18" charset="0"/>
                  </a:defRPr>
                </a:lvl1pPr>
                <a:lvl2pPr marL="742950" indent="-285750" eaLnBrk="0" hangingPunct="0">
                  <a:defRPr sz="2400">
                    <a:solidFill>
                      <a:schemeClr val="tx1"/>
                    </a:solidFill>
                    <a:latin typeface="Times New Roman" panose="02020603050405020304" pitchFamily="18" charset="0"/>
                  </a:defRPr>
                </a:lvl2pPr>
                <a:lvl3pPr marL="1143000" indent="-228600" eaLnBrk="0" hangingPunct="0">
                  <a:defRPr sz="2400">
                    <a:solidFill>
                      <a:schemeClr val="tx1"/>
                    </a:solidFill>
                    <a:latin typeface="Times New Roman" panose="02020603050405020304" pitchFamily="18" charset="0"/>
                  </a:defRPr>
                </a:lvl3pPr>
                <a:lvl4pPr marL="1600200" indent="-228600" eaLnBrk="0" hangingPunct="0">
                  <a:defRPr sz="2400">
                    <a:solidFill>
                      <a:schemeClr val="tx1"/>
                    </a:solidFill>
                    <a:latin typeface="Times New Roman" panose="02020603050405020304" pitchFamily="18" charset="0"/>
                  </a:defRPr>
                </a:lvl4pPr>
                <a:lvl5pPr marL="2057400" indent="-228600" eaLnBrk="0" hangingPunct="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a:p>
            </p:txBody>
          </p:sp>
        </p:grpSp>
      </p:grpSp>
    </p:spTree>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Rectangle 2">
            <a:extLst>
              <a:ext uri="{FF2B5EF4-FFF2-40B4-BE49-F238E27FC236}">
                <a16:creationId xmlns:a16="http://schemas.microsoft.com/office/drawing/2014/main" id="{B1A21E9F-4C2B-B5A6-E294-477D34315048}"/>
              </a:ext>
            </a:extLst>
          </p:cNvPr>
          <p:cNvSpPr>
            <a:spLocks noGrp="1" noChangeArrowheads="1"/>
          </p:cNvSpPr>
          <p:nvPr>
            <p:ph type="title"/>
          </p:nvPr>
        </p:nvSpPr>
        <p:spPr>
          <a:xfrm>
            <a:off x="2362200" y="2286000"/>
            <a:ext cx="7772400" cy="677108"/>
          </a:xfrm>
        </p:spPr>
        <p:txBody>
          <a:bodyPr/>
          <a:lstStyle/>
          <a:p>
            <a:pPr eaLnBrk="1" hangingPunct="1"/>
            <a:r>
              <a:rPr lang="en-US" altLang="en-US"/>
              <a:t>SQL The Delete Statement</a:t>
            </a:r>
          </a:p>
        </p:txBody>
      </p:sp>
    </p:spTree>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Rectangle 2">
            <a:extLst>
              <a:ext uri="{FF2B5EF4-FFF2-40B4-BE49-F238E27FC236}">
                <a16:creationId xmlns:a16="http://schemas.microsoft.com/office/drawing/2014/main" id="{6E1CA794-7D4B-48BA-A8AF-CCFF5C3EF12A}"/>
              </a:ext>
            </a:extLst>
          </p:cNvPr>
          <p:cNvSpPr>
            <a:spLocks noGrp="1" noChangeArrowheads="1"/>
          </p:cNvSpPr>
          <p:nvPr>
            <p:ph type="title"/>
          </p:nvPr>
        </p:nvSpPr>
        <p:spPr>
          <a:xfrm>
            <a:off x="1981200" y="762001"/>
            <a:ext cx="8229600" cy="677108"/>
          </a:xfrm>
        </p:spPr>
        <p:txBody>
          <a:bodyPr/>
          <a:lstStyle/>
          <a:p>
            <a:pPr eaLnBrk="1" hangingPunct="1"/>
            <a:r>
              <a:rPr lang="en-US" altLang="en-US"/>
              <a:t>The Delete Statement</a:t>
            </a:r>
          </a:p>
        </p:txBody>
      </p:sp>
      <p:sp>
        <p:nvSpPr>
          <p:cNvPr id="35843" name="Rectangle 3">
            <a:extLst>
              <a:ext uri="{FF2B5EF4-FFF2-40B4-BE49-F238E27FC236}">
                <a16:creationId xmlns:a16="http://schemas.microsoft.com/office/drawing/2014/main" id="{E72F9194-0DF1-1261-EAA3-EBF47BA36368}"/>
              </a:ext>
            </a:extLst>
          </p:cNvPr>
          <p:cNvSpPr>
            <a:spLocks noChangeArrowheads="1"/>
          </p:cNvSpPr>
          <p:nvPr/>
        </p:nvSpPr>
        <p:spPr bwMode="auto">
          <a:xfrm>
            <a:off x="1981200" y="1739900"/>
            <a:ext cx="8229600" cy="19939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2400">
                <a:solidFill>
                  <a:schemeClr val="tx1"/>
                </a:solidFill>
                <a:latin typeface="Times New Roman" panose="02020603050405020304" pitchFamily="18" charset="0"/>
              </a:defRPr>
            </a:lvl1pPr>
            <a:lvl2pPr marL="742950" indent="-285750" eaLnBrk="0" hangingPunct="0">
              <a:defRPr sz="2400">
                <a:solidFill>
                  <a:schemeClr val="tx1"/>
                </a:solidFill>
                <a:latin typeface="Times New Roman" panose="02020603050405020304" pitchFamily="18" charset="0"/>
              </a:defRPr>
            </a:lvl2pPr>
            <a:lvl3pPr marL="1143000" indent="-228600" eaLnBrk="0" hangingPunct="0">
              <a:defRPr sz="2400">
                <a:solidFill>
                  <a:schemeClr val="tx1"/>
                </a:solidFill>
                <a:latin typeface="Times New Roman" panose="02020603050405020304" pitchFamily="18" charset="0"/>
              </a:defRPr>
            </a:lvl3pPr>
            <a:lvl4pPr marL="1600200" indent="-228600" eaLnBrk="0" hangingPunct="0">
              <a:defRPr sz="2400">
                <a:solidFill>
                  <a:schemeClr val="tx1"/>
                </a:solidFill>
                <a:latin typeface="Times New Roman" panose="02020603050405020304" pitchFamily="18" charset="0"/>
              </a:defRPr>
            </a:lvl4pPr>
            <a:lvl5pPr marL="2057400" indent="-228600" eaLnBrk="0" hangingPunct="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spcBef>
                <a:spcPct val="50000"/>
              </a:spcBef>
            </a:pPr>
            <a:r>
              <a:rPr lang="en-US" altLang="en-US"/>
              <a:t>The DELETE statement is used to delete rows in a table.</a:t>
            </a:r>
          </a:p>
          <a:p>
            <a:pPr eaLnBrk="1" hangingPunct="1">
              <a:spcBef>
                <a:spcPct val="50000"/>
              </a:spcBef>
            </a:pPr>
            <a:r>
              <a:rPr lang="en-US" altLang="en-US" sz="2000" i="1"/>
              <a:t>Syntax</a:t>
            </a:r>
          </a:p>
          <a:p>
            <a:pPr eaLnBrk="1" hangingPunct="1">
              <a:spcBef>
                <a:spcPct val="50000"/>
              </a:spcBef>
            </a:pPr>
            <a:r>
              <a:rPr lang="sk-SK" altLang="en-US" b="1"/>
              <a:t>	</a:t>
            </a:r>
            <a:r>
              <a:rPr lang="en-US" altLang="en-US" b="1">
                <a:solidFill>
                  <a:srgbClr val="FF0000"/>
                </a:solidFill>
              </a:rPr>
              <a:t>DELETE FROM table_name</a:t>
            </a:r>
          </a:p>
          <a:p>
            <a:pPr eaLnBrk="1" hangingPunct="1">
              <a:lnSpc>
                <a:spcPct val="90000"/>
              </a:lnSpc>
              <a:spcBef>
                <a:spcPct val="50000"/>
              </a:spcBef>
            </a:pPr>
            <a:r>
              <a:rPr lang="sk-SK" altLang="en-US" b="1">
                <a:solidFill>
                  <a:srgbClr val="FF0000"/>
                </a:solidFill>
              </a:rPr>
              <a:t>	</a:t>
            </a:r>
            <a:r>
              <a:rPr lang="en-US" altLang="en-US" b="1">
                <a:solidFill>
                  <a:srgbClr val="FF0000"/>
                </a:solidFill>
              </a:rPr>
              <a:t>WHERE column_name = some_value </a:t>
            </a:r>
          </a:p>
        </p:txBody>
      </p:sp>
    </p:spTree>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36866" name="Group 48">
            <a:extLst>
              <a:ext uri="{FF2B5EF4-FFF2-40B4-BE49-F238E27FC236}">
                <a16:creationId xmlns:a16="http://schemas.microsoft.com/office/drawing/2014/main" id="{F3AB5FDC-EE8F-A3EB-0D2E-6B5CA217CADB}"/>
              </a:ext>
            </a:extLst>
          </p:cNvPr>
          <p:cNvGrpSpPr>
            <a:grpSpLocks/>
          </p:cNvGrpSpPr>
          <p:nvPr/>
        </p:nvGrpSpPr>
        <p:grpSpPr bwMode="auto">
          <a:xfrm>
            <a:off x="2819400" y="838200"/>
            <a:ext cx="6561138" cy="704850"/>
            <a:chOff x="-3" y="-3"/>
            <a:chExt cx="5770" cy="504"/>
          </a:xfrm>
        </p:grpSpPr>
        <p:sp>
          <p:nvSpPr>
            <p:cNvPr id="36867" name="Rectangle 2">
              <a:extLst>
                <a:ext uri="{FF2B5EF4-FFF2-40B4-BE49-F238E27FC236}">
                  <a16:creationId xmlns:a16="http://schemas.microsoft.com/office/drawing/2014/main" id="{B812DB2F-E0CC-58D6-F5E6-4D7342FACD64}"/>
                </a:ext>
              </a:extLst>
            </p:cNvPr>
            <p:cNvSpPr>
              <a:spLocks noChangeArrowheads="1"/>
            </p:cNvSpPr>
            <p:nvPr/>
          </p:nvSpPr>
          <p:spPr bwMode="auto">
            <a:xfrm>
              <a:off x="0" y="0"/>
              <a:ext cx="2756" cy="33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2400">
                  <a:solidFill>
                    <a:schemeClr val="tx1"/>
                  </a:solidFill>
                  <a:latin typeface="Times New Roman" panose="02020603050405020304" pitchFamily="18" charset="0"/>
                </a:defRPr>
              </a:lvl1pPr>
              <a:lvl2pPr marL="742950" indent="-285750" eaLnBrk="0" hangingPunct="0">
                <a:defRPr sz="2400">
                  <a:solidFill>
                    <a:schemeClr val="tx1"/>
                  </a:solidFill>
                  <a:latin typeface="Times New Roman" panose="02020603050405020304" pitchFamily="18" charset="0"/>
                </a:defRPr>
              </a:lvl2pPr>
              <a:lvl3pPr marL="1143000" indent="-228600" eaLnBrk="0" hangingPunct="0">
                <a:defRPr sz="2400">
                  <a:solidFill>
                    <a:schemeClr val="tx1"/>
                  </a:solidFill>
                  <a:latin typeface="Times New Roman" panose="02020603050405020304" pitchFamily="18" charset="0"/>
                </a:defRPr>
              </a:lvl3pPr>
              <a:lvl4pPr marL="1600200" indent="-228600" eaLnBrk="0" hangingPunct="0">
                <a:defRPr sz="2400">
                  <a:solidFill>
                    <a:schemeClr val="tx1"/>
                  </a:solidFill>
                  <a:latin typeface="Times New Roman" panose="02020603050405020304" pitchFamily="18" charset="0"/>
                </a:defRPr>
              </a:lvl4pPr>
              <a:lvl5pPr marL="2057400" indent="-228600" eaLnBrk="0" hangingPunct="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a:p>
          </p:txBody>
        </p:sp>
        <p:grpSp>
          <p:nvGrpSpPr>
            <p:cNvPr id="36868" name="Group 47">
              <a:extLst>
                <a:ext uri="{FF2B5EF4-FFF2-40B4-BE49-F238E27FC236}">
                  <a16:creationId xmlns:a16="http://schemas.microsoft.com/office/drawing/2014/main" id="{A449ADCD-B38C-7EFB-8243-82825AA67ABA}"/>
                </a:ext>
              </a:extLst>
            </p:cNvPr>
            <p:cNvGrpSpPr>
              <a:grpSpLocks/>
            </p:cNvGrpSpPr>
            <p:nvPr/>
          </p:nvGrpSpPr>
          <p:grpSpPr bwMode="auto">
            <a:xfrm>
              <a:off x="-3" y="-3"/>
              <a:ext cx="5770" cy="504"/>
              <a:chOff x="-3" y="-3"/>
              <a:chExt cx="5770" cy="504"/>
            </a:xfrm>
          </p:grpSpPr>
          <p:grpSp>
            <p:nvGrpSpPr>
              <p:cNvPr id="36869" name="Group 45">
                <a:extLst>
                  <a:ext uri="{FF2B5EF4-FFF2-40B4-BE49-F238E27FC236}">
                    <a16:creationId xmlns:a16="http://schemas.microsoft.com/office/drawing/2014/main" id="{352EFA20-3BB8-15EE-C562-CBC2448312C8}"/>
                  </a:ext>
                </a:extLst>
              </p:cNvPr>
              <p:cNvGrpSpPr>
                <a:grpSpLocks/>
              </p:cNvGrpSpPr>
              <p:nvPr/>
            </p:nvGrpSpPr>
            <p:grpSpPr bwMode="auto">
              <a:xfrm>
                <a:off x="0" y="0"/>
                <a:ext cx="5764" cy="498"/>
                <a:chOff x="0" y="0"/>
                <a:chExt cx="5764" cy="498"/>
              </a:xfrm>
            </p:grpSpPr>
            <p:grpSp>
              <p:nvGrpSpPr>
                <p:cNvPr id="36871" name="Group 43">
                  <a:extLst>
                    <a:ext uri="{FF2B5EF4-FFF2-40B4-BE49-F238E27FC236}">
                      <a16:creationId xmlns:a16="http://schemas.microsoft.com/office/drawing/2014/main" id="{869CFE6E-F6A5-570A-1F3F-FD98E5923AD0}"/>
                    </a:ext>
                  </a:extLst>
                </p:cNvPr>
                <p:cNvGrpSpPr>
                  <a:grpSpLocks/>
                </p:cNvGrpSpPr>
                <p:nvPr/>
              </p:nvGrpSpPr>
              <p:grpSpPr bwMode="auto">
                <a:xfrm>
                  <a:off x="0" y="0"/>
                  <a:ext cx="5764" cy="498"/>
                  <a:chOff x="-3" y="-3"/>
                  <a:chExt cx="5764" cy="498"/>
                </a:xfrm>
              </p:grpSpPr>
              <p:sp>
                <p:nvSpPr>
                  <p:cNvPr id="36873" name="Rectangle 3">
                    <a:extLst>
                      <a:ext uri="{FF2B5EF4-FFF2-40B4-BE49-F238E27FC236}">
                        <a16:creationId xmlns:a16="http://schemas.microsoft.com/office/drawing/2014/main" id="{C3EC5B70-25CC-13E9-D860-42B40B882367}"/>
                      </a:ext>
                    </a:extLst>
                  </p:cNvPr>
                  <p:cNvSpPr>
                    <a:spLocks noChangeArrowheads="1"/>
                  </p:cNvSpPr>
                  <p:nvPr/>
                </p:nvSpPr>
                <p:spPr bwMode="auto">
                  <a:xfrm>
                    <a:off x="0" y="0"/>
                    <a:ext cx="0" cy="330"/>
                  </a:xfrm>
                  <a:prstGeom prst="rect">
                    <a:avLst/>
                  </a:prstGeom>
                  <a:solidFill>
                    <a:srgbClr val="F1F1F1"/>
                  </a:solidFill>
                  <a:ln>
                    <a:noFill/>
                  </a:ln>
                  <a:extLs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2400">
                        <a:solidFill>
                          <a:schemeClr val="tx1"/>
                        </a:solidFill>
                        <a:latin typeface="Times New Roman" panose="02020603050405020304" pitchFamily="18" charset="0"/>
                      </a:defRPr>
                    </a:lvl1pPr>
                    <a:lvl2pPr marL="742950" indent="-285750" eaLnBrk="0" hangingPunct="0">
                      <a:defRPr sz="2400">
                        <a:solidFill>
                          <a:schemeClr val="tx1"/>
                        </a:solidFill>
                        <a:latin typeface="Times New Roman" panose="02020603050405020304" pitchFamily="18" charset="0"/>
                      </a:defRPr>
                    </a:lvl2pPr>
                    <a:lvl3pPr marL="1143000" indent="-228600" eaLnBrk="0" hangingPunct="0">
                      <a:defRPr sz="2400">
                        <a:solidFill>
                          <a:schemeClr val="tx1"/>
                        </a:solidFill>
                        <a:latin typeface="Times New Roman" panose="02020603050405020304" pitchFamily="18" charset="0"/>
                      </a:defRPr>
                    </a:lvl3pPr>
                    <a:lvl4pPr marL="1600200" indent="-228600" eaLnBrk="0" hangingPunct="0">
                      <a:defRPr sz="2400">
                        <a:solidFill>
                          <a:schemeClr val="tx1"/>
                        </a:solidFill>
                        <a:latin typeface="Times New Roman" panose="02020603050405020304" pitchFamily="18" charset="0"/>
                      </a:defRPr>
                    </a:lvl4pPr>
                    <a:lvl5pPr marL="2057400" indent="-228600" eaLnBrk="0" hangingPunct="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a:p>
                </p:txBody>
              </p:sp>
              <p:grpSp>
                <p:nvGrpSpPr>
                  <p:cNvPr id="36874" name="Group 42">
                    <a:extLst>
                      <a:ext uri="{FF2B5EF4-FFF2-40B4-BE49-F238E27FC236}">
                        <a16:creationId xmlns:a16="http://schemas.microsoft.com/office/drawing/2014/main" id="{052DC1CC-10AB-577D-D46F-4F6BA97A5FE9}"/>
                      </a:ext>
                    </a:extLst>
                  </p:cNvPr>
                  <p:cNvGrpSpPr>
                    <a:grpSpLocks/>
                  </p:cNvGrpSpPr>
                  <p:nvPr/>
                </p:nvGrpSpPr>
                <p:grpSpPr bwMode="auto">
                  <a:xfrm>
                    <a:off x="-3" y="-3"/>
                    <a:ext cx="5764" cy="498"/>
                    <a:chOff x="-3" y="-3"/>
                    <a:chExt cx="5764" cy="498"/>
                  </a:xfrm>
                </p:grpSpPr>
                <p:grpSp>
                  <p:nvGrpSpPr>
                    <p:cNvPr id="36875" name="Group 40">
                      <a:extLst>
                        <a:ext uri="{FF2B5EF4-FFF2-40B4-BE49-F238E27FC236}">
                          <a16:creationId xmlns:a16="http://schemas.microsoft.com/office/drawing/2014/main" id="{EDE235FB-208C-5B05-2299-F926CDED9682}"/>
                        </a:ext>
                      </a:extLst>
                    </p:cNvPr>
                    <p:cNvGrpSpPr>
                      <a:grpSpLocks/>
                    </p:cNvGrpSpPr>
                    <p:nvPr/>
                  </p:nvGrpSpPr>
                  <p:grpSpPr bwMode="auto">
                    <a:xfrm>
                      <a:off x="0" y="0"/>
                      <a:ext cx="5758" cy="492"/>
                      <a:chOff x="0" y="0"/>
                      <a:chExt cx="5758" cy="492"/>
                    </a:xfrm>
                  </p:grpSpPr>
                  <p:grpSp>
                    <p:nvGrpSpPr>
                      <p:cNvPr id="36877" name="Group 17">
                        <a:extLst>
                          <a:ext uri="{FF2B5EF4-FFF2-40B4-BE49-F238E27FC236}">
                            <a16:creationId xmlns:a16="http://schemas.microsoft.com/office/drawing/2014/main" id="{AE121761-06C8-6ACF-356E-27429CEE0B85}"/>
                          </a:ext>
                        </a:extLst>
                      </p:cNvPr>
                      <p:cNvGrpSpPr>
                        <a:grpSpLocks/>
                      </p:cNvGrpSpPr>
                      <p:nvPr/>
                    </p:nvGrpSpPr>
                    <p:grpSpPr bwMode="auto">
                      <a:xfrm>
                        <a:off x="0" y="0"/>
                        <a:ext cx="1490" cy="164"/>
                        <a:chOff x="0" y="0"/>
                        <a:chExt cx="1490" cy="164"/>
                      </a:xfrm>
                    </p:grpSpPr>
                    <p:sp>
                      <p:nvSpPr>
                        <p:cNvPr id="36911" name="Rectangle 4">
                          <a:extLst>
                            <a:ext uri="{FF2B5EF4-FFF2-40B4-BE49-F238E27FC236}">
                              <a16:creationId xmlns:a16="http://schemas.microsoft.com/office/drawing/2014/main" id="{F9223169-D325-2925-E90A-F8FD23351B7A}"/>
                            </a:ext>
                          </a:extLst>
                        </p:cNvPr>
                        <p:cNvSpPr>
                          <a:spLocks noChangeArrowheads="1"/>
                        </p:cNvSpPr>
                        <p:nvPr/>
                      </p:nvSpPr>
                      <p:spPr bwMode="auto">
                        <a:xfrm>
                          <a:off x="0" y="0"/>
                          <a:ext cx="1490" cy="164"/>
                        </a:xfrm>
                        <a:prstGeom prst="rect">
                          <a:avLst/>
                        </a:prstGeom>
                        <a:solidFill>
                          <a:srgbClr val="F1F1F1"/>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Times New Roman" panose="02020603050405020304" pitchFamily="18" charset="0"/>
                            </a:defRPr>
                          </a:lvl1pPr>
                          <a:lvl2pPr marL="742950" indent="-285750" eaLnBrk="0" hangingPunct="0">
                            <a:defRPr sz="2400">
                              <a:solidFill>
                                <a:schemeClr val="tx1"/>
                              </a:solidFill>
                              <a:latin typeface="Times New Roman" panose="02020603050405020304" pitchFamily="18" charset="0"/>
                            </a:defRPr>
                          </a:lvl2pPr>
                          <a:lvl3pPr marL="1143000" indent="-228600" eaLnBrk="0" hangingPunct="0">
                            <a:defRPr sz="2400">
                              <a:solidFill>
                                <a:schemeClr val="tx1"/>
                              </a:solidFill>
                              <a:latin typeface="Times New Roman" panose="02020603050405020304" pitchFamily="18" charset="0"/>
                            </a:defRPr>
                          </a:lvl3pPr>
                          <a:lvl4pPr marL="1600200" indent="-228600" eaLnBrk="0" hangingPunct="0">
                            <a:defRPr sz="2400">
                              <a:solidFill>
                                <a:schemeClr val="tx1"/>
                              </a:solidFill>
                              <a:latin typeface="Times New Roman" panose="02020603050405020304" pitchFamily="18" charset="0"/>
                            </a:defRPr>
                          </a:lvl4pPr>
                          <a:lvl5pPr marL="2057400" indent="-228600" eaLnBrk="0" hangingPunct="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r>
                            <a:rPr lang="en-US" altLang="en-US" sz="1100" b="1">
                              <a:solidFill>
                                <a:srgbClr val="000000"/>
                              </a:solidFill>
                              <a:latin typeface="Verdana" panose="020B0604030504040204" pitchFamily="34" charset="0"/>
                            </a:rPr>
                            <a:t>LastName</a:t>
                          </a:r>
                          <a:endParaRPr lang="en-US" altLang="en-US"/>
                        </a:p>
                      </p:txBody>
                    </p:sp>
                    <p:sp>
                      <p:nvSpPr>
                        <p:cNvPr id="36912" name="Rectangle 16">
                          <a:extLst>
                            <a:ext uri="{FF2B5EF4-FFF2-40B4-BE49-F238E27FC236}">
                              <a16:creationId xmlns:a16="http://schemas.microsoft.com/office/drawing/2014/main" id="{8BF04620-5FCA-0099-A17C-7CBFCFE6DD80}"/>
                            </a:ext>
                          </a:extLst>
                        </p:cNvPr>
                        <p:cNvSpPr>
                          <a:spLocks noChangeArrowheads="1"/>
                        </p:cNvSpPr>
                        <p:nvPr/>
                      </p:nvSpPr>
                      <p:spPr bwMode="auto">
                        <a:xfrm>
                          <a:off x="0" y="0"/>
                          <a:ext cx="1490" cy="164"/>
                        </a:xfrm>
                        <a:prstGeom prst="rect">
                          <a:avLst/>
                        </a:prstGeom>
                        <a:noFill/>
                        <a:ln w="7">
                          <a:solidFill>
                            <a:srgbClr val="A0A0A0"/>
                          </a:solidFill>
                          <a:miter lim="800000"/>
                          <a:headEnd/>
                          <a:tailEnd/>
                        </a:ln>
                        <a:extLst>
                          <a:ext uri="{909E8E84-426E-40DD-AFC4-6F175D3DCCD1}">
                            <a14:hiddenFill xmlns:a14="http://schemas.microsoft.com/office/drawing/2010/main">
                              <a:solidFill>
                                <a:srgbClr val="FFFFFF"/>
                              </a:solidFill>
                            </a14:hiddenFill>
                          </a:ext>
                        </a:extLst>
                      </p:spPr>
                      <p:txBody>
                        <a:bodyPr/>
                        <a:lstStyle>
                          <a:lvl1pPr eaLnBrk="0" hangingPunct="0">
                            <a:defRPr sz="2400">
                              <a:solidFill>
                                <a:schemeClr val="tx1"/>
                              </a:solidFill>
                              <a:latin typeface="Times New Roman" panose="02020603050405020304" pitchFamily="18" charset="0"/>
                            </a:defRPr>
                          </a:lvl1pPr>
                          <a:lvl2pPr marL="742950" indent="-285750" eaLnBrk="0" hangingPunct="0">
                            <a:defRPr sz="2400">
                              <a:solidFill>
                                <a:schemeClr val="tx1"/>
                              </a:solidFill>
                              <a:latin typeface="Times New Roman" panose="02020603050405020304" pitchFamily="18" charset="0"/>
                            </a:defRPr>
                          </a:lvl2pPr>
                          <a:lvl3pPr marL="1143000" indent="-228600" eaLnBrk="0" hangingPunct="0">
                            <a:defRPr sz="2400">
                              <a:solidFill>
                                <a:schemeClr val="tx1"/>
                              </a:solidFill>
                              <a:latin typeface="Times New Roman" panose="02020603050405020304" pitchFamily="18" charset="0"/>
                            </a:defRPr>
                          </a:lvl3pPr>
                          <a:lvl4pPr marL="1600200" indent="-228600" eaLnBrk="0" hangingPunct="0">
                            <a:defRPr sz="2400">
                              <a:solidFill>
                                <a:schemeClr val="tx1"/>
                              </a:solidFill>
                              <a:latin typeface="Times New Roman" panose="02020603050405020304" pitchFamily="18" charset="0"/>
                            </a:defRPr>
                          </a:lvl4pPr>
                          <a:lvl5pPr marL="2057400" indent="-228600" eaLnBrk="0" hangingPunct="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a:p>
                      </p:txBody>
                    </p:sp>
                  </p:grpSp>
                  <p:grpSp>
                    <p:nvGrpSpPr>
                      <p:cNvPr id="36878" name="Group 19">
                        <a:extLst>
                          <a:ext uri="{FF2B5EF4-FFF2-40B4-BE49-F238E27FC236}">
                            <a16:creationId xmlns:a16="http://schemas.microsoft.com/office/drawing/2014/main" id="{5E0C4299-5C7F-5EAF-1739-B56E8FCEB9EB}"/>
                          </a:ext>
                        </a:extLst>
                      </p:cNvPr>
                      <p:cNvGrpSpPr>
                        <a:grpSpLocks/>
                      </p:cNvGrpSpPr>
                      <p:nvPr/>
                    </p:nvGrpSpPr>
                    <p:grpSpPr bwMode="auto">
                      <a:xfrm>
                        <a:off x="1490" y="0"/>
                        <a:ext cx="1505" cy="164"/>
                        <a:chOff x="1490" y="0"/>
                        <a:chExt cx="1505" cy="164"/>
                      </a:xfrm>
                    </p:grpSpPr>
                    <p:sp>
                      <p:nvSpPr>
                        <p:cNvPr id="36909" name="Rectangle 5">
                          <a:extLst>
                            <a:ext uri="{FF2B5EF4-FFF2-40B4-BE49-F238E27FC236}">
                              <a16:creationId xmlns:a16="http://schemas.microsoft.com/office/drawing/2014/main" id="{D4F1230F-CCE1-618C-05C1-5D0A67E9CE11}"/>
                            </a:ext>
                          </a:extLst>
                        </p:cNvPr>
                        <p:cNvSpPr>
                          <a:spLocks noChangeArrowheads="1"/>
                        </p:cNvSpPr>
                        <p:nvPr/>
                      </p:nvSpPr>
                      <p:spPr bwMode="auto">
                        <a:xfrm>
                          <a:off x="1490" y="0"/>
                          <a:ext cx="1505" cy="164"/>
                        </a:xfrm>
                        <a:prstGeom prst="rect">
                          <a:avLst/>
                        </a:prstGeom>
                        <a:solidFill>
                          <a:srgbClr val="F1F1F1"/>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Times New Roman" panose="02020603050405020304" pitchFamily="18" charset="0"/>
                            </a:defRPr>
                          </a:lvl1pPr>
                          <a:lvl2pPr marL="742950" indent="-285750" eaLnBrk="0" hangingPunct="0">
                            <a:defRPr sz="2400">
                              <a:solidFill>
                                <a:schemeClr val="tx1"/>
                              </a:solidFill>
                              <a:latin typeface="Times New Roman" panose="02020603050405020304" pitchFamily="18" charset="0"/>
                            </a:defRPr>
                          </a:lvl2pPr>
                          <a:lvl3pPr marL="1143000" indent="-228600" eaLnBrk="0" hangingPunct="0">
                            <a:defRPr sz="2400">
                              <a:solidFill>
                                <a:schemeClr val="tx1"/>
                              </a:solidFill>
                              <a:latin typeface="Times New Roman" panose="02020603050405020304" pitchFamily="18" charset="0"/>
                            </a:defRPr>
                          </a:lvl3pPr>
                          <a:lvl4pPr marL="1600200" indent="-228600" eaLnBrk="0" hangingPunct="0">
                            <a:defRPr sz="2400">
                              <a:solidFill>
                                <a:schemeClr val="tx1"/>
                              </a:solidFill>
                              <a:latin typeface="Times New Roman" panose="02020603050405020304" pitchFamily="18" charset="0"/>
                            </a:defRPr>
                          </a:lvl4pPr>
                          <a:lvl5pPr marL="2057400" indent="-228600" eaLnBrk="0" hangingPunct="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r>
                            <a:rPr lang="en-US" altLang="en-US" sz="1100" b="1">
                              <a:solidFill>
                                <a:srgbClr val="000000"/>
                              </a:solidFill>
                              <a:latin typeface="Verdana" panose="020B0604030504040204" pitchFamily="34" charset="0"/>
                            </a:rPr>
                            <a:t>FirstName</a:t>
                          </a:r>
                          <a:endParaRPr lang="en-US" altLang="en-US"/>
                        </a:p>
                      </p:txBody>
                    </p:sp>
                    <p:sp>
                      <p:nvSpPr>
                        <p:cNvPr id="36910" name="Rectangle 18">
                          <a:extLst>
                            <a:ext uri="{FF2B5EF4-FFF2-40B4-BE49-F238E27FC236}">
                              <a16:creationId xmlns:a16="http://schemas.microsoft.com/office/drawing/2014/main" id="{FF543414-F8F3-4FA2-651F-476C43FE50E0}"/>
                            </a:ext>
                          </a:extLst>
                        </p:cNvPr>
                        <p:cNvSpPr>
                          <a:spLocks noChangeArrowheads="1"/>
                        </p:cNvSpPr>
                        <p:nvPr/>
                      </p:nvSpPr>
                      <p:spPr bwMode="auto">
                        <a:xfrm>
                          <a:off x="1490" y="0"/>
                          <a:ext cx="1505" cy="164"/>
                        </a:xfrm>
                        <a:prstGeom prst="rect">
                          <a:avLst/>
                        </a:prstGeom>
                        <a:noFill/>
                        <a:ln w="7">
                          <a:solidFill>
                            <a:srgbClr val="A0A0A0"/>
                          </a:solidFill>
                          <a:miter lim="800000"/>
                          <a:headEnd/>
                          <a:tailEnd/>
                        </a:ln>
                        <a:extLst>
                          <a:ext uri="{909E8E84-426E-40DD-AFC4-6F175D3DCCD1}">
                            <a14:hiddenFill xmlns:a14="http://schemas.microsoft.com/office/drawing/2010/main">
                              <a:solidFill>
                                <a:srgbClr val="FFFFFF"/>
                              </a:solidFill>
                            </a14:hiddenFill>
                          </a:ext>
                        </a:extLst>
                      </p:spPr>
                      <p:txBody>
                        <a:bodyPr/>
                        <a:lstStyle>
                          <a:lvl1pPr eaLnBrk="0" hangingPunct="0">
                            <a:defRPr sz="2400">
                              <a:solidFill>
                                <a:schemeClr val="tx1"/>
                              </a:solidFill>
                              <a:latin typeface="Times New Roman" panose="02020603050405020304" pitchFamily="18" charset="0"/>
                            </a:defRPr>
                          </a:lvl1pPr>
                          <a:lvl2pPr marL="742950" indent="-285750" eaLnBrk="0" hangingPunct="0">
                            <a:defRPr sz="2400">
                              <a:solidFill>
                                <a:schemeClr val="tx1"/>
                              </a:solidFill>
                              <a:latin typeface="Times New Roman" panose="02020603050405020304" pitchFamily="18" charset="0"/>
                            </a:defRPr>
                          </a:lvl2pPr>
                          <a:lvl3pPr marL="1143000" indent="-228600" eaLnBrk="0" hangingPunct="0">
                            <a:defRPr sz="2400">
                              <a:solidFill>
                                <a:schemeClr val="tx1"/>
                              </a:solidFill>
                              <a:latin typeface="Times New Roman" panose="02020603050405020304" pitchFamily="18" charset="0"/>
                            </a:defRPr>
                          </a:lvl3pPr>
                          <a:lvl4pPr marL="1600200" indent="-228600" eaLnBrk="0" hangingPunct="0">
                            <a:defRPr sz="2400">
                              <a:solidFill>
                                <a:schemeClr val="tx1"/>
                              </a:solidFill>
                              <a:latin typeface="Times New Roman" panose="02020603050405020304" pitchFamily="18" charset="0"/>
                            </a:defRPr>
                          </a:lvl4pPr>
                          <a:lvl5pPr marL="2057400" indent="-228600" eaLnBrk="0" hangingPunct="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a:p>
                      </p:txBody>
                    </p:sp>
                  </p:grpSp>
                  <p:grpSp>
                    <p:nvGrpSpPr>
                      <p:cNvPr id="36879" name="Group 21">
                        <a:extLst>
                          <a:ext uri="{FF2B5EF4-FFF2-40B4-BE49-F238E27FC236}">
                            <a16:creationId xmlns:a16="http://schemas.microsoft.com/office/drawing/2014/main" id="{B4BBDB2C-10AE-8FA0-F485-19D7E951C023}"/>
                          </a:ext>
                        </a:extLst>
                      </p:cNvPr>
                      <p:cNvGrpSpPr>
                        <a:grpSpLocks/>
                      </p:cNvGrpSpPr>
                      <p:nvPr/>
                    </p:nvGrpSpPr>
                    <p:grpSpPr bwMode="auto">
                      <a:xfrm>
                        <a:off x="2995" y="0"/>
                        <a:ext cx="1389" cy="164"/>
                        <a:chOff x="2995" y="0"/>
                        <a:chExt cx="1389" cy="164"/>
                      </a:xfrm>
                    </p:grpSpPr>
                    <p:sp>
                      <p:nvSpPr>
                        <p:cNvPr id="36907" name="Rectangle 6">
                          <a:extLst>
                            <a:ext uri="{FF2B5EF4-FFF2-40B4-BE49-F238E27FC236}">
                              <a16:creationId xmlns:a16="http://schemas.microsoft.com/office/drawing/2014/main" id="{F544373D-7427-439F-4EB5-E0FB9C64004A}"/>
                            </a:ext>
                          </a:extLst>
                        </p:cNvPr>
                        <p:cNvSpPr>
                          <a:spLocks noChangeArrowheads="1"/>
                        </p:cNvSpPr>
                        <p:nvPr/>
                      </p:nvSpPr>
                      <p:spPr bwMode="auto">
                        <a:xfrm>
                          <a:off x="2995" y="0"/>
                          <a:ext cx="1389" cy="164"/>
                        </a:xfrm>
                        <a:prstGeom prst="rect">
                          <a:avLst/>
                        </a:prstGeom>
                        <a:solidFill>
                          <a:srgbClr val="F1F1F1"/>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Times New Roman" panose="02020603050405020304" pitchFamily="18" charset="0"/>
                            </a:defRPr>
                          </a:lvl1pPr>
                          <a:lvl2pPr marL="742950" indent="-285750" eaLnBrk="0" hangingPunct="0">
                            <a:defRPr sz="2400">
                              <a:solidFill>
                                <a:schemeClr val="tx1"/>
                              </a:solidFill>
                              <a:latin typeface="Times New Roman" panose="02020603050405020304" pitchFamily="18" charset="0"/>
                            </a:defRPr>
                          </a:lvl2pPr>
                          <a:lvl3pPr marL="1143000" indent="-228600" eaLnBrk="0" hangingPunct="0">
                            <a:defRPr sz="2400">
                              <a:solidFill>
                                <a:schemeClr val="tx1"/>
                              </a:solidFill>
                              <a:latin typeface="Times New Roman" panose="02020603050405020304" pitchFamily="18" charset="0"/>
                            </a:defRPr>
                          </a:lvl3pPr>
                          <a:lvl4pPr marL="1600200" indent="-228600" eaLnBrk="0" hangingPunct="0">
                            <a:defRPr sz="2400">
                              <a:solidFill>
                                <a:schemeClr val="tx1"/>
                              </a:solidFill>
                              <a:latin typeface="Times New Roman" panose="02020603050405020304" pitchFamily="18" charset="0"/>
                            </a:defRPr>
                          </a:lvl4pPr>
                          <a:lvl5pPr marL="2057400" indent="-228600" eaLnBrk="0" hangingPunct="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r>
                            <a:rPr lang="en-US" altLang="en-US" sz="1100" b="1">
                              <a:solidFill>
                                <a:srgbClr val="000000"/>
                              </a:solidFill>
                              <a:latin typeface="Verdana" panose="020B0604030504040204" pitchFamily="34" charset="0"/>
                            </a:rPr>
                            <a:t>Address</a:t>
                          </a:r>
                          <a:endParaRPr lang="en-US" altLang="en-US"/>
                        </a:p>
                      </p:txBody>
                    </p:sp>
                    <p:sp>
                      <p:nvSpPr>
                        <p:cNvPr id="36908" name="Rectangle 20">
                          <a:extLst>
                            <a:ext uri="{FF2B5EF4-FFF2-40B4-BE49-F238E27FC236}">
                              <a16:creationId xmlns:a16="http://schemas.microsoft.com/office/drawing/2014/main" id="{35B0B59D-CB89-425B-529A-D19B6F6B3E4A}"/>
                            </a:ext>
                          </a:extLst>
                        </p:cNvPr>
                        <p:cNvSpPr>
                          <a:spLocks noChangeArrowheads="1"/>
                        </p:cNvSpPr>
                        <p:nvPr/>
                      </p:nvSpPr>
                      <p:spPr bwMode="auto">
                        <a:xfrm>
                          <a:off x="2995" y="0"/>
                          <a:ext cx="1389" cy="164"/>
                        </a:xfrm>
                        <a:prstGeom prst="rect">
                          <a:avLst/>
                        </a:prstGeom>
                        <a:noFill/>
                        <a:ln w="7">
                          <a:solidFill>
                            <a:srgbClr val="A0A0A0"/>
                          </a:solidFill>
                          <a:miter lim="800000"/>
                          <a:headEnd/>
                          <a:tailEnd/>
                        </a:ln>
                        <a:extLst>
                          <a:ext uri="{909E8E84-426E-40DD-AFC4-6F175D3DCCD1}">
                            <a14:hiddenFill xmlns:a14="http://schemas.microsoft.com/office/drawing/2010/main">
                              <a:solidFill>
                                <a:srgbClr val="FFFFFF"/>
                              </a:solidFill>
                            </a14:hiddenFill>
                          </a:ext>
                        </a:extLst>
                      </p:spPr>
                      <p:txBody>
                        <a:bodyPr/>
                        <a:lstStyle>
                          <a:lvl1pPr eaLnBrk="0" hangingPunct="0">
                            <a:defRPr sz="2400">
                              <a:solidFill>
                                <a:schemeClr val="tx1"/>
                              </a:solidFill>
                              <a:latin typeface="Times New Roman" panose="02020603050405020304" pitchFamily="18" charset="0"/>
                            </a:defRPr>
                          </a:lvl1pPr>
                          <a:lvl2pPr marL="742950" indent="-285750" eaLnBrk="0" hangingPunct="0">
                            <a:defRPr sz="2400">
                              <a:solidFill>
                                <a:schemeClr val="tx1"/>
                              </a:solidFill>
                              <a:latin typeface="Times New Roman" panose="02020603050405020304" pitchFamily="18" charset="0"/>
                            </a:defRPr>
                          </a:lvl2pPr>
                          <a:lvl3pPr marL="1143000" indent="-228600" eaLnBrk="0" hangingPunct="0">
                            <a:defRPr sz="2400">
                              <a:solidFill>
                                <a:schemeClr val="tx1"/>
                              </a:solidFill>
                              <a:latin typeface="Times New Roman" panose="02020603050405020304" pitchFamily="18" charset="0"/>
                            </a:defRPr>
                          </a:lvl3pPr>
                          <a:lvl4pPr marL="1600200" indent="-228600" eaLnBrk="0" hangingPunct="0">
                            <a:defRPr sz="2400">
                              <a:solidFill>
                                <a:schemeClr val="tx1"/>
                              </a:solidFill>
                              <a:latin typeface="Times New Roman" panose="02020603050405020304" pitchFamily="18" charset="0"/>
                            </a:defRPr>
                          </a:lvl4pPr>
                          <a:lvl5pPr marL="2057400" indent="-228600" eaLnBrk="0" hangingPunct="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a:p>
                      </p:txBody>
                    </p:sp>
                  </p:grpSp>
                  <p:grpSp>
                    <p:nvGrpSpPr>
                      <p:cNvPr id="36880" name="Group 23">
                        <a:extLst>
                          <a:ext uri="{FF2B5EF4-FFF2-40B4-BE49-F238E27FC236}">
                            <a16:creationId xmlns:a16="http://schemas.microsoft.com/office/drawing/2014/main" id="{06022FCF-79EB-BC9B-914C-88E131E5221C}"/>
                          </a:ext>
                        </a:extLst>
                      </p:cNvPr>
                      <p:cNvGrpSpPr>
                        <a:grpSpLocks/>
                      </p:cNvGrpSpPr>
                      <p:nvPr/>
                    </p:nvGrpSpPr>
                    <p:grpSpPr bwMode="auto">
                      <a:xfrm>
                        <a:off x="4384" y="0"/>
                        <a:ext cx="1374" cy="164"/>
                        <a:chOff x="4384" y="0"/>
                        <a:chExt cx="1374" cy="164"/>
                      </a:xfrm>
                    </p:grpSpPr>
                    <p:sp>
                      <p:nvSpPr>
                        <p:cNvPr id="36905" name="Rectangle 7">
                          <a:extLst>
                            <a:ext uri="{FF2B5EF4-FFF2-40B4-BE49-F238E27FC236}">
                              <a16:creationId xmlns:a16="http://schemas.microsoft.com/office/drawing/2014/main" id="{0B10C45C-E2D9-071A-8663-FCC5B40AD348}"/>
                            </a:ext>
                          </a:extLst>
                        </p:cNvPr>
                        <p:cNvSpPr>
                          <a:spLocks noChangeArrowheads="1"/>
                        </p:cNvSpPr>
                        <p:nvPr/>
                      </p:nvSpPr>
                      <p:spPr bwMode="auto">
                        <a:xfrm>
                          <a:off x="4384" y="0"/>
                          <a:ext cx="1374" cy="164"/>
                        </a:xfrm>
                        <a:prstGeom prst="rect">
                          <a:avLst/>
                        </a:prstGeom>
                        <a:solidFill>
                          <a:srgbClr val="F1F1F1"/>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Times New Roman" panose="02020603050405020304" pitchFamily="18" charset="0"/>
                            </a:defRPr>
                          </a:lvl1pPr>
                          <a:lvl2pPr marL="742950" indent="-285750" eaLnBrk="0" hangingPunct="0">
                            <a:defRPr sz="2400">
                              <a:solidFill>
                                <a:schemeClr val="tx1"/>
                              </a:solidFill>
                              <a:latin typeface="Times New Roman" panose="02020603050405020304" pitchFamily="18" charset="0"/>
                            </a:defRPr>
                          </a:lvl2pPr>
                          <a:lvl3pPr marL="1143000" indent="-228600" eaLnBrk="0" hangingPunct="0">
                            <a:defRPr sz="2400">
                              <a:solidFill>
                                <a:schemeClr val="tx1"/>
                              </a:solidFill>
                              <a:latin typeface="Times New Roman" panose="02020603050405020304" pitchFamily="18" charset="0"/>
                            </a:defRPr>
                          </a:lvl3pPr>
                          <a:lvl4pPr marL="1600200" indent="-228600" eaLnBrk="0" hangingPunct="0">
                            <a:defRPr sz="2400">
                              <a:solidFill>
                                <a:schemeClr val="tx1"/>
                              </a:solidFill>
                              <a:latin typeface="Times New Roman" panose="02020603050405020304" pitchFamily="18" charset="0"/>
                            </a:defRPr>
                          </a:lvl4pPr>
                          <a:lvl5pPr marL="2057400" indent="-228600" eaLnBrk="0" hangingPunct="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r>
                            <a:rPr lang="en-US" altLang="en-US" sz="1100" b="1">
                              <a:solidFill>
                                <a:srgbClr val="000000"/>
                              </a:solidFill>
                              <a:latin typeface="Verdana" panose="020B0604030504040204" pitchFamily="34" charset="0"/>
                            </a:rPr>
                            <a:t>City</a:t>
                          </a:r>
                          <a:endParaRPr lang="en-US" altLang="en-US"/>
                        </a:p>
                      </p:txBody>
                    </p:sp>
                    <p:sp>
                      <p:nvSpPr>
                        <p:cNvPr id="36906" name="Rectangle 22">
                          <a:extLst>
                            <a:ext uri="{FF2B5EF4-FFF2-40B4-BE49-F238E27FC236}">
                              <a16:creationId xmlns:a16="http://schemas.microsoft.com/office/drawing/2014/main" id="{0B3E02E5-6EBA-FA16-2B9E-DC084F42F847}"/>
                            </a:ext>
                          </a:extLst>
                        </p:cNvPr>
                        <p:cNvSpPr>
                          <a:spLocks noChangeArrowheads="1"/>
                        </p:cNvSpPr>
                        <p:nvPr/>
                      </p:nvSpPr>
                      <p:spPr bwMode="auto">
                        <a:xfrm>
                          <a:off x="4384" y="0"/>
                          <a:ext cx="1374" cy="164"/>
                        </a:xfrm>
                        <a:prstGeom prst="rect">
                          <a:avLst/>
                        </a:prstGeom>
                        <a:noFill/>
                        <a:ln w="7">
                          <a:solidFill>
                            <a:srgbClr val="A0A0A0"/>
                          </a:solidFill>
                          <a:miter lim="800000"/>
                          <a:headEnd/>
                          <a:tailEnd/>
                        </a:ln>
                        <a:extLst>
                          <a:ext uri="{909E8E84-426E-40DD-AFC4-6F175D3DCCD1}">
                            <a14:hiddenFill xmlns:a14="http://schemas.microsoft.com/office/drawing/2010/main">
                              <a:solidFill>
                                <a:srgbClr val="FFFFFF"/>
                              </a:solidFill>
                            </a14:hiddenFill>
                          </a:ext>
                        </a:extLst>
                      </p:spPr>
                      <p:txBody>
                        <a:bodyPr/>
                        <a:lstStyle>
                          <a:lvl1pPr eaLnBrk="0" hangingPunct="0">
                            <a:defRPr sz="2400">
                              <a:solidFill>
                                <a:schemeClr val="tx1"/>
                              </a:solidFill>
                              <a:latin typeface="Times New Roman" panose="02020603050405020304" pitchFamily="18" charset="0"/>
                            </a:defRPr>
                          </a:lvl1pPr>
                          <a:lvl2pPr marL="742950" indent="-285750" eaLnBrk="0" hangingPunct="0">
                            <a:defRPr sz="2400">
                              <a:solidFill>
                                <a:schemeClr val="tx1"/>
                              </a:solidFill>
                              <a:latin typeface="Times New Roman" panose="02020603050405020304" pitchFamily="18" charset="0"/>
                            </a:defRPr>
                          </a:lvl2pPr>
                          <a:lvl3pPr marL="1143000" indent="-228600" eaLnBrk="0" hangingPunct="0">
                            <a:defRPr sz="2400">
                              <a:solidFill>
                                <a:schemeClr val="tx1"/>
                              </a:solidFill>
                              <a:latin typeface="Times New Roman" panose="02020603050405020304" pitchFamily="18" charset="0"/>
                            </a:defRPr>
                          </a:lvl3pPr>
                          <a:lvl4pPr marL="1600200" indent="-228600" eaLnBrk="0" hangingPunct="0">
                            <a:defRPr sz="2400">
                              <a:solidFill>
                                <a:schemeClr val="tx1"/>
                              </a:solidFill>
                              <a:latin typeface="Times New Roman" panose="02020603050405020304" pitchFamily="18" charset="0"/>
                            </a:defRPr>
                          </a:lvl4pPr>
                          <a:lvl5pPr marL="2057400" indent="-228600" eaLnBrk="0" hangingPunct="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a:p>
                      </p:txBody>
                    </p:sp>
                  </p:grpSp>
                  <p:grpSp>
                    <p:nvGrpSpPr>
                      <p:cNvPr id="36881" name="Group 25">
                        <a:extLst>
                          <a:ext uri="{FF2B5EF4-FFF2-40B4-BE49-F238E27FC236}">
                            <a16:creationId xmlns:a16="http://schemas.microsoft.com/office/drawing/2014/main" id="{6E35E71C-73F7-0F80-6163-A04245B9B6C1}"/>
                          </a:ext>
                        </a:extLst>
                      </p:cNvPr>
                      <p:cNvGrpSpPr>
                        <a:grpSpLocks/>
                      </p:cNvGrpSpPr>
                      <p:nvPr/>
                    </p:nvGrpSpPr>
                    <p:grpSpPr bwMode="auto">
                      <a:xfrm>
                        <a:off x="0" y="164"/>
                        <a:ext cx="1490" cy="164"/>
                        <a:chOff x="0" y="164"/>
                        <a:chExt cx="1490" cy="164"/>
                      </a:xfrm>
                    </p:grpSpPr>
                    <p:sp>
                      <p:nvSpPr>
                        <p:cNvPr id="36903" name="Rectangle 8">
                          <a:extLst>
                            <a:ext uri="{FF2B5EF4-FFF2-40B4-BE49-F238E27FC236}">
                              <a16:creationId xmlns:a16="http://schemas.microsoft.com/office/drawing/2014/main" id="{08B4286A-BF47-B74F-3980-BED7523A9EA8}"/>
                            </a:ext>
                          </a:extLst>
                        </p:cNvPr>
                        <p:cNvSpPr>
                          <a:spLocks noChangeArrowheads="1"/>
                        </p:cNvSpPr>
                        <p:nvPr/>
                      </p:nvSpPr>
                      <p:spPr bwMode="auto">
                        <a:xfrm>
                          <a:off x="0" y="164"/>
                          <a:ext cx="1490" cy="164"/>
                        </a:xfrm>
                        <a:prstGeom prst="rect">
                          <a:avLst/>
                        </a:prstGeom>
                        <a:solidFill>
                          <a:srgbClr val="F1F1F1"/>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Times New Roman" panose="02020603050405020304" pitchFamily="18" charset="0"/>
                            </a:defRPr>
                          </a:lvl1pPr>
                          <a:lvl2pPr marL="742950" indent="-285750" eaLnBrk="0" hangingPunct="0">
                            <a:defRPr sz="2400">
                              <a:solidFill>
                                <a:schemeClr val="tx1"/>
                              </a:solidFill>
                              <a:latin typeface="Times New Roman" panose="02020603050405020304" pitchFamily="18" charset="0"/>
                            </a:defRPr>
                          </a:lvl2pPr>
                          <a:lvl3pPr marL="1143000" indent="-228600" eaLnBrk="0" hangingPunct="0">
                            <a:defRPr sz="2400">
                              <a:solidFill>
                                <a:schemeClr val="tx1"/>
                              </a:solidFill>
                              <a:latin typeface="Times New Roman" panose="02020603050405020304" pitchFamily="18" charset="0"/>
                            </a:defRPr>
                          </a:lvl3pPr>
                          <a:lvl4pPr marL="1600200" indent="-228600" eaLnBrk="0" hangingPunct="0">
                            <a:defRPr sz="2400">
                              <a:solidFill>
                                <a:schemeClr val="tx1"/>
                              </a:solidFill>
                              <a:latin typeface="Times New Roman" panose="02020603050405020304" pitchFamily="18" charset="0"/>
                            </a:defRPr>
                          </a:lvl4pPr>
                          <a:lvl5pPr marL="2057400" indent="-228600" eaLnBrk="0" hangingPunct="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r>
                            <a:rPr lang="en-US" altLang="en-US" sz="1100">
                              <a:solidFill>
                                <a:srgbClr val="000000"/>
                              </a:solidFill>
                              <a:latin typeface="Verdana" panose="020B0604030504040204" pitchFamily="34" charset="0"/>
                            </a:rPr>
                            <a:t>Nilsen</a:t>
                          </a:r>
                          <a:endParaRPr lang="en-US" altLang="en-US"/>
                        </a:p>
                      </p:txBody>
                    </p:sp>
                    <p:sp>
                      <p:nvSpPr>
                        <p:cNvPr id="36904" name="Rectangle 24">
                          <a:extLst>
                            <a:ext uri="{FF2B5EF4-FFF2-40B4-BE49-F238E27FC236}">
                              <a16:creationId xmlns:a16="http://schemas.microsoft.com/office/drawing/2014/main" id="{885511B8-5D77-B948-5B39-087932B3F33D}"/>
                            </a:ext>
                          </a:extLst>
                        </p:cNvPr>
                        <p:cNvSpPr>
                          <a:spLocks noChangeArrowheads="1"/>
                        </p:cNvSpPr>
                        <p:nvPr/>
                      </p:nvSpPr>
                      <p:spPr bwMode="auto">
                        <a:xfrm>
                          <a:off x="0" y="164"/>
                          <a:ext cx="1490" cy="164"/>
                        </a:xfrm>
                        <a:prstGeom prst="rect">
                          <a:avLst/>
                        </a:prstGeom>
                        <a:noFill/>
                        <a:ln w="7">
                          <a:solidFill>
                            <a:srgbClr val="A0A0A0"/>
                          </a:solidFill>
                          <a:miter lim="800000"/>
                          <a:headEnd/>
                          <a:tailEnd/>
                        </a:ln>
                        <a:extLst>
                          <a:ext uri="{909E8E84-426E-40DD-AFC4-6F175D3DCCD1}">
                            <a14:hiddenFill xmlns:a14="http://schemas.microsoft.com/office/drawing/2010/main">
                              <a:solidFill>
                                <a:srgbClr val="FFFFFF"/>
                              </a:solidFill>
                            </a14:hiddenFill>
                          </a:ext>
                        </a:extLst>
                      </p:spPr>
                      <p:txBody>
                        <a:bodyPr/>
                        <a:lstStyle>
                          <a:lvl1pPr eaLnBrk="0" hangingPunct="0">
                            <a:defRPr sz="2400">
                              <a:solidFill>
                                <a:schemeClr val="tx1"/>
                              </a:solidFill>
                              <a:latin typeface="Times New Roman" panose="02020603050405020304" pitchFamily="18" charset="0"/>
                            </a:defRPr>
                          </a:lvl1pPr>
                          <a:lvl2pPr marL="742950" indent="-285750" eaLnBrk="0" hangingPunct="0">
                            <a:defRPr sz="2400">
                              <a:solidFill>
                                <a:schemeClr val="tx1"/>
                              </a:solidFill>
                              <a:latin typeface="Times New Roman" panose="02020603050405020304" pitchFamily="18" charset="0"/>
                            </a:defRPr>
                          </a:lvl2pPr>
                          <a:lvl3pPr marL="1143000" indent="-228600" eaLnBrk="0" hangingPunct="0">
                            <a:defRPr sz="2400">
                              <a:solidFill>
                                <a:schemeClr val="tx1"/>
                              </a:solidFill>
                              <a:latin typeface="Times New Roman" panose="02020603050405020304" pitchFamily="18" charset="0"/>
                            </a:defRPr>
                          </a:lvl3pPr>
                          <a:lvl4pPr marL="1600200" indent="-228600" eaLnBrk="0" hangingPunct="0">
                            <a:defRPr sz="2400">
                              <a:solidFill>
                                <a:schemeClr val="tx1"/>
                              </a:solidFill>
                              <a:latin typeface="Times New Roman" panose="02020603050405020304" pitchFamily="18" charset="0"/>
                            </a:defRPr>
                          </a:lvl4pPr>
                          <a:lvl5pPr marL="2057400" indent="-228600" eaLnBrk="0" hangingPunct="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a:p>
                      </p:txBody>
                    </p:sp>
                  </p:grpSp>
                  <p:grpSp>
                    <p:nvGrpSpPr>
                      <p:cNvPr id="36882" name="Group 27">
                        <a:extLst>
                          <a:ext uri="{FF2B5EF4-FFF2-40B4-BE49-F238E27FC236}">
                            <a16:creationId xmlns:a16="http://schemas.microsoft.com/office/drawing/2014/main" id="{964E16B9-857F-AB25-F78A-7C7C51A75444}"/>
                          </a:ext>
                        </a:extLst>
                      </p:cNvPr>
                      <p:cNvGrpSpPr>
                        <a:grpSpLocks/>
                      </p:cNvGrpSpPr>
                      <p:nvPr/>
                    </p:nvGrpSpPr>
                    <p:grpSpPr bwMode="auto">
                      <a:xfrm>
                        <a:off x="1490" y="164"/>
                        <a:ext cx="1505" cy="164"/>
                        <a:chOff x="1490" y="164"/>
                        <a:chExt cx="1505" cy="164"/>
                      </a:xfrm>
                    </p:grpSpPr>
                    <p:sp>
                      <p:nvSpPr>
                        <p:cNvPr id="36901" name="Rectangle 9">
                          <a:extLst>
                            <a:ext uri="{FF2B5EF4-FFF2-40B4-BE49-F238E27FC236}">
                              <a16:creationId xmlns:a16="http://schemas.microsoft.com/office/drawing/2014/main" id="{9C88B94D-CCF9-0FEF-C8F1-980D99962C53}"/>
                            </a:ext>
                          </a:extLst>
                        </p:cNvPr>
                        <p:cNvSpPr>
                          <a:spLocks noChangeArrowheads="1"/>
                        </p:cNvSpPr>
                        <p:nvPr/>
                      </p:nvSpPr>
                      <p:spPr bwMode="auto">
                        <a:xfrm>
                          <a:off x="1490" y="164"/>
                          <a:ext cx="1505" cy="164"/>
                        </a:xfrm>
                        <a:prstGeom prst="rect">
                          <a:avLst/>
                        </a:prstGeom>
                        <a:solidFill>
                          <a:srgbClr val="F1F1F1"/>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Times New Roman" panose="02020603050405020304" pitchFamily="18" charset="0"/>
                            </a:defRPr>
                          </a:lvl1pPr>
                          <a:lvl2pPr marL="742950" indent="-285750" eaLnBrk="0" hangingPunct="0">
                            <a:defRPr sz="2400">
                              <a:solidFill>
                                <a:schemeClr val="tx1"/>
                              </a:solidFill>
                              <a:latin typeface="Times New Roman" panose="02020603050405020304" pitchFamily="18" charset="0"/>
                            </a:defRPr>
                          </a:lvl2pPr>
                          <a:lvl3pPr marL="1143000" indent="-228600" eaLnBrk="0" hangingPunct="0">
                            <a:defRPr sz="2400">
                              <a:solidFill>
                                <a:schemeClr val="tx1"/>
                              </a:solidFill>
                              <a:latin typeface="Times New Roman" panose="02020603050405020304" pitchFamily="18" charset="0"/>
                            </a:defRPr>
                          </a:lvl3pPr>
                          <a:lvl4pPr marL="1600200" indent="-228600" eaLnBrk="0" hangingPunct="0">
                            <a:defRPr sz="2400">
                              <a:solidFill>
                                <a:schemeClr val="tx1"/>
                              </a:solidFill>
                              <a:latin typeface="Times New Roman" panose="02020603050405020304" pitchFamily="18" charset="0"/>
                            </a:defRPr>
                          </a:lvl4pPr>
                          <a:lvl5pPr marL="2057400" indent="-228600" eaLnBrk="0" hangingPunct="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r>
                            <a:rPr lang="en-US" altLang="en-US" sz="1100">
                              <a:solidFill>
                                <a:srgbClr val="000000"/>
                              </a:solidFill>
                              <a:latin typeface="Verdana" panose="020B0604030504040204" pitchFamily="34" charset="0"/>
                            </a:rPr>
                            <a:t>Fred</a:t>
                          </a:r>
                          <a:endParaRPr lang="en-US" altLang="en-US"/>
                        </a:p>
                      </p:txBody>
                    </p:sp>
                    <p:sp>
                      <p:nvSpPr>
                        <p:cNvPr id="36902" name="Rectangle 26">
                          <a:extLst>
                            <a:ext uri="{FF2B5EF4-FFF2-40B4-BE49-F238E27FC236}">
                              <a16:creationId xmlns:a16="http://schemas.microsoft.com/office/drawing/2014/main" id="{BE127D5D-3EBC-B5DF-C5F6-4CCE2A524CB0}"/>
                            </a:ext>
                          </a:extLst>
                        </p:cNvPr>
                        <p:cNvSpPr>
                          <a:spLocks noChangeArrowheads="1"/>
                        </p:cNvSpPr>
                        <p:nvPr/>
                      </p:nvSpPr>
                      <p:spPr bwMode="auto">
                        <a:xfrm>
                          <a:off x="1490" y="164"/>
                          <a:ext cx="1505" cy="164"/>
                        </a:xfrm>
                        <a:prstGeom prst="rect">
                          <a:avLst/>
                        </a:prstGeom>
                        <a:noFill/>
                        <a:ln w="7">
                          <a:solidFill>
                            <a:srgbClr val="A0A0A0"/>
                          </a:solidFill>
                          <a:miter lim="800000"/>
                          <a:headEnd/>
                          <a:tailEnd/>
                        </a:ln>
                        <a:extLst>
                          <a:ext uri="{909E8E84-426E-40DD-AFC4-6F175D3DCCD1}">
                            <a14:hiddenFill xmlns:a14="http://schemas.microsoft.com/office/drawing/2010/main">
                              <a:solidFill>
                                <a:srgbClr val="FFFFFF"/>
                              </a:solidFill>
                            </a14:hiddenFill>
                          </a:ext>
                        </a:extLst>
                      </p:spPr>
                      <p:txBody>
                        <a:bodyPr/>
                        <a:lstStyle>
                          <a:lvl1pPr eaLnBrk="0" hangingPunct="0">
                            <a:defRPr sz="2400">
                              <a:solidFill>
                                <a:schemeClr val="tx1"/>
                              </a:solidFill>
                              <a:latin typeface="Times New Roman" panose="02020603050405020304" pitchFamily="18" charset="0"/>
                            </a:defRPr>
                          </a:lvl1pPr>
                          <a:lvl2pPr marL="742950" indent="-285750" eaLnBrk="0" hangingPunct="0">
                            <a:defRPr sz="2400">
                              <a:solidFill>
                                <a:schemeClr val="tx1"/>
                              </a:solidFill>
                              <a:latin typeface="Times New Roman" panose="02020603050405020304" pitchFamily="18" charset="0"/>
                            </a:defRPr>
                          </a:lvl2pPr>
                          <a:lvl3pPr marL="1143000" indent="-228600" eaLnBrk="0" hangingPunct="0">
                            <a:defRPr sz="2400">
                              <a:solidFill>
                                <a:schemeClr val="tx1"/>
                              </a:solidFill>
                              <a:latin typeface="Times New Roman" panose="02020603050405020304" pitchFamily="18" charset="0"/>
                            </a:defRPr>
                          </a:lvl3pPr>
                          <a:lvl4pPr marL="1600200" indent="-228600" eaLnBrk="0" hangingPunct="0">
                            <a:defRPr sz="2400">
                              <a:solidFill>
                                <a:schemeClr val="tx1"/>
                              </a:solidFill>
                              <a:latin typeface="Times New Roman" panose="02020603050405020304" pitchFamily="18" charset="0"/>
                            </a:defRPr>
                          </a:lvl4pPr>
                          <a:lvl5pPr marL="2057400" indent="-228600" eaLnBrk="0" hangingPunct="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a:p>
                      </p:txBody>
                    </p:sp>
                  </p:grpSp>
                  <p:grpSp>
                    <p:nvGrpSpPr>
                      <p:cNvPr id="36883" name="Group 29">
                        <a:extLst>
                          <a:ext uri="{FF2B5EF4-FFF2-40B4-BE49-F238E27FC236}">
                            <a16:creationId xmlns:a16="http://schemas.microsoft.com/office/drawing/2014/main" id="{84D363EE-3853-9062-C528-D774B06DC541}"/>
                          </a:ext>
                        </a:extLst>
                      </p:cNvPr>
                      <p:cNvGrpSpPr>
                        <a:grpSpLocks/>
                      </p:cNvGrpSpPr>
                      <p:nvPr/>
                    </p:nvGrpSpPr>
                    <p:grpSpPr bwMode="auto">
                      <a:xfrm>
                        <a:off x="2995" y="164"/>
                        <a:ext cx="1389" cy="164"/>
                        <a:chOff x="2995" y="164"/>
                        <a:chExt cx="1389" cy="164"/>
                      </a:xfrm>
                    </p:grpSpPr>
                    <p:sp>
                      <p:nvSpPr>
                        <p:cNvPr id="36899" name="Rectangle 10">
                          <a:extLst>
                            <a:ext uri="{FF2B5EF4-FFF2-40B4-BE49-F238E27FC236}">
                              <a16:creationId xmlns:a16="http://schemas.microsoft.com/office/drawing/2014/main" id="{58D4D175-3093-3C7C-5C49-1F03FDE14276}"/>
                            </a:ext>
                          </a:extLst>
                        </p:cNvPr>
                        <p:cNvSpPr>
                          <a:spLocks noChangeArrowheads="1"/>
                        </p:cNvSpPr>
                        <p:nvPr/>
                      </p:nvSpPr>
                      <p:spPr bwMode="auto">
                        <a:xfrm>
                          <a:off x="2995" y="164"/>
                          <a:ext cx="1389" cy="164"/>
                        </a:xfrm>
                        <a:prstGeom prst="rect">
                          <a:avLst/>
                        </a:prstGeom>
                        <a:solidFill>
                          <a:srgbClr val="F1F1F1"/>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Times New Roman" panose="02020603050405020304" pitchFamily="18" charset="0"/>
                            </a:defRPr>
                          </a:lvl1pPr>
                          <a:lvl2pPr marL="742950" indent="-285750" eaLnBrk="0" hangingPunct="0">
                            <a:defRPr sz="2400">
                              <a:solidFill>
                                <a:schemeClr val="tx1"/>
                              </a:solidFill>
                              <a:latin typeface="Times New Roman" panose="02020603050405020304" pitchFamily="18" charset="0"/>
                            </a:defRPr>
                          </a:lvl2pPr>
                          <a:lvl3pPr marL="1143000" indent="-228600" eaLnBrk="0" hangingPunct="0">
                            <a:defRPr sz="2400">
                              <a:solidFill>
                                <a:schemeClr val="tx1"/>
                              </a:solidFill>
                              <a:latin typeface="Times New Roman" panose="02020603050405020304" pitchFamily="18" charset="0"/>
                            </a:defRPr>
                          </a:lvl3pPr>
                          <a:lvl4pPr marL="1600200" indent="-228600" eaLnBrk="0" hangingPunct="0">
                            <a:defRPr sz="2400">
                              <a:solidFill>
                                <a:schemeClr val="tx1"/>
                              </a:solidFill>
                              <a:latin typeface="Times New Roman" panose="02020603050405020304" pitchFamily="18" charset="0"/>
                            </a:defRPr>
                          </a:lvl4pPr>
                          <a:lvl5pPr marL="2057400" indent="-228600" eaLnBrk="0" hangingPunct="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r>
                            <a:rPr lang="en-US" altLang="en-US" sz="1100">
                              <a:solidFill>
                                <a:srgbClr val="000000"/>
                              </a:solidFill>
                              <a:latin typeface="Verdana" panose="020B0604030504040204" pitchFamily="34" charset="0"/>
                            </a:rPr>
                            <a:t>Kirkegt 56</a:t>
                          </a:r>
                          <a:endParaRPr lang="en-US" altLang="en-US"/>
                        </a:p>
                      </p:txBody>
                    </p:sp>
                    <p:sp>
                      <p:nvSpPr>
                        <p:cNvPr id="36900" name="Rectangle 28">
                          <a:extLst>
                            <a:ext uri="{FF2B5EF4-FFF2-40B4-BE49-F238E27FC236}">
                              <a16:creationId xmlns:a16="http://schemas.microsoft.com/office/drawing/2014/main" id="{0D5CD145-F419-3524-5171-0D110B32A85B}"/>
                            </a:ext>
                          </a:extLst>
                        </p:cNvPr>
                        <p:cNvSpPr>
                          <a:spLocks noChangeArrowheads="1"/>
                        </p:cNvSpPr>
                        <p:nvPr/>
                      </p:nvSpPr>
                      <p:spPr bwMode="auto">
                        <a:xfrm>
                          <a:off x="2995" y="164"/>
                          <a:ext cx="1389" cy="164"/>
                        </a:xfrm>
                        <a:prstGeom prst="rect">
                          <a:avLst/>
                        </a:prstGeom>
                        <a:noFill/>
                        <a:ln w="7">
                          <a:solidFill>
                            <a:srgbClr val="A0A0A0"/>
                          </a:solidFill>
                          <a:miter lim="800000"/>
                          <a:headEnd/>
                          <a:tailEnd/>
                        </a:ln>
                        <a:extLst>
                          <a:ext uri="{909E8E84-426E-40DD-AFC4-6F175D3DCCD1}">
                            <a14:hiddenFill xmlns:a14="http://schemas.microsoft.com/office/drawing/2010/main">
                              <a:solidFill>
                                <a:srgbClr val="FFFFFF"/>
                              </a:solidFill>
                            </a14:hiddenFill>
                          </a:ext>
                        </a:extLst>
                      </p:spPr>
                      <p:txBody>
                        <a:bodyPr/>
                        <a:lstStyle>
                          <a:lvl1pPr eaLnBrk="0" hangingPunct="0">
                            <a:defRPr sz="2400">
                              <a:solidFill>
                                <a:schemeClr val="tx1"/>
                              </a:solidFill>
                              <a:latin typeface="Times New Roman" panose="02020603050405020304" pitchFamily="18" charset="0"/>
                            </a:defRPr>
                          </a:lvl1pPr>
                          <a:lvl2pPr marL="742950" indent="-285750" eaLnBrk="0" hangingPunct="0">
                            <a:defRPr sz="2400">
                              <a:solidFill>
                                <a:schemeClr val="tx1"/>
                              </a:solidFill>
                              <a:latin typeface="Times New Roman" panose="02020603050405020304" pitchFamily="18" charset="0"/>
                            </a:defRPr>
                          </a:lvl2pPr>
                          <a:lvl3pPr marL="1143000" indent="-228600" eaLnBrk="0" hangingPunct="0">
                            <a:defRPr sz="2400">
                              <a:solidFill>
                                <a:schemeClr val="tx1"/>
                              </a:solidFill>
                              <a:latin typeface="Times New Roman" panose="02020603050405020304" pitchFamily="18" charset="0"/>
                            </a:defRPr>
                          </a:lvl3pPr>
                          <a:lvl4pPr marL="1600200" indent="-228600" eaLnBrk="0" hangingPunct="0">
                            <a:defRPr sz="2400">
                              <a:solidFill>
                                <a:schemeClr val="tx1"/>
                              </a:solidFill>
                              <a:latin typeface="Times New Roman" panose="02020603050405020304" pitchFamily="18" charset="0"/>
                            </a:defRPr>
                          </a:lvl4pPr>
                          <a:lvl5pPr marL="2057400" indent="-228600" eaLnBrk="0" hangingPunct="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a:p>
                      </p:txBody>
                    </p:sp>
                  </p:grpSp>
                  <p:grpSp>
                    <p:nvGrpSpPr>
                      <p:cNvPr id="36884" name="Group 31">
                        <a:extLst>
                          <a:ext uri="{FF2B5EF4-FFF2-40B4-BE49-F238E27FC236}">
                            <a16:creationId xmlns:a16="http://schemas.microsoft.com/office/drawing/2014/main" id="{08F5D17F-42FF-DDCB-2E74-2E5AA11C0B79}"/>
                          </a:ext>
                        </a:extLst>
                      </p:cNvPr>
                      <p:cNvGrpSpPr>
                        <a:grpSpLocks/>
                      </p:cNvGrpSpPr>
                      <p:nvPr/>
                    </p:nvGrpSpPr>
                    <p:grpSpPr bwMode="auto">
                      <a:xfrm>
                        <a:off x="4384" y="164"/>
                        <a:ext cx="1374" cy="164"/>
                        <a:chOff x="4384" y="164"/>
                        <a:chExt cx="1374" cy="164"/>
                      </a:xfrm>
                    </p:grpSpPr>
                    <p:sp>
                      <p:nvSpPr>
                        <p:cNvPr id="36897" name="Rectangle 11">
                          <a:extLst>
                            <a:ext uri="{FF2B5EF4-FFF2-40B4-BE49-F238E27FC236}">
                              <a16:creationId xmlns:a16="http://schemas.microsoft.com/office/drawing/2014/main" id="{B66CD464-472C-DE2D-CC66-0A9533352FE6}"/>
                            </a:ext>
                          </a:extLst>
                        </p:cNvPr>
                        <p:cNvSpPr>
                          <a:spLocks noChangeArrowheads="1"/>
                        </p:cNvSpPr>
                        <p:nvPr/>
                      </p:nvSpPr>
                      <p:spPr bwMode="auto">
                        <a:xfrm>
                          <a:off x="4384" y="164"/>
                          <a:ext cx="1374" cy="164"/>
                        </a:xfrm>
                        <a:prstGeom prst="rect">
                          <a:avLst/>
                        </a:prstGeom>
                        <a:solidFill>
                          <a:srgbClr val="F1F1F1"/>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Times New Roman" panose="02020603050405020304" pitchFamily="18" charset="0"/>
                            </a:defRPr>
                          </a:lvl1pPr>
                          <a:lvl2pPr marL="742950" indent="-285750" eaLnBrk="0" hangingPunct="0">
                            <a:defRPr sz="2400">
                              <a:solidFill>
                                <a:schemeClr val="tx1"/>
                              </a:solidFill>
                              <a:latin typeface="Times New Roman" panose="02020603050405020304" pitchFamily="18" charset="0"/>
                            </a:defRPr>
                          </a:lvl2pPr>
                          <a:lvl3pPr marL="1143000" indent="-228600" eaLnBrk="0" hangingPunct="0">
                            <a:defRPr sz="2400">
                              <a:solidFill>
                                <a:schemeClr val="tx1"/>
                              </a:solidFill>
                              <a:latin typeface="Times New Roman" panose="02020603050405020304" pitchFamily="18" charset="0"/>
                            </a:defRPr>
                          </a:lvl3pPr>
                          <a:lvl4pPr marL="1600200" indent="-228600" eaLnBrk="0" hangingPunct="0">
                            <a:defRPr sz="2400">
                              <a:solidFill>
                                <a:schemeClr val="tx1"/>
                              </a:solidFill>
                              <a:latin typeface="Times New Roman" panose="02020603050405020304" pitchFamily="18" charset="0"/>
                            </a:defRPr>
                          </a:lvl4pPr>
                          <a:lvl5pPr marL="2057400" indent="-228600" eaLnBrk="0" hangingPunct="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r>
                            <a:rPr lang="en-US" altLang="en-US" sz="1100">
                              <a:solidFill>
                                <a:srgbClr val="000000"/>
                              </a:solidFill>
                              <a:latin typeface="Verdana" panose="020B0604030504040204" pitchFamily="34" charset="0"/>
                            </a:rPr>
                            <a:t>Stavanger</a:t>
                          </a:r>
                          <a:endParaRPr lang="en-US" altLang="en-US"/>
                        </a:p>
                      </p:txBody>
                    </p:sp>
                    <p:sp>
                      <p:nvSpPr>
                        <p:cNvPr id="36898" name="Rectangle 30">
                          <a:extLst>
                            <a:ext uri="{FF2B5EF4-FFF2-40B4-BE49-F238E27FC236}">
                              <a16:creationId xmlns:a16="http://schemas.microsoft.com/office/drawing/2014/main" id="{1BDD79CB-E442-1BDD-1C55-45EB154C46E8}"/>
                            </a:ext>
                          </a:extLst>
                        </p:cNvPr>
                        <p:cNvSpPr>
                          <a:spLocks noChangeArrowheads="1"/>
                        </p:cNvSpPr>
                        <p:nvPr/>
                      </p:nvSpPr>
                      <p:spPr bwMode="auto">
                        <a:xfrm>
                          <a:off x="4384" y="164"/>
                          <a:ext cx="1374" cy="164"/>
                        </a:xfrm>
                        <a:prstGeom prst="rect">
                          <a:avLst/>
                        </a:prstGeom>
                        <a:noFill/>
                        <a:ln w="7">
                          <a:solidFill>
                            <a:srgbClr val="A0A0A0"/>
                          </a:solidFill>
                          <a:miter lim="800000"/>
                          <a:headEnd/>
                          <a:tailEnd/>
                        </a:ln>
                        <a:extLst>
                          <a:ext uri="{909E8E84-426E-40DD-AFC4-6F175D3DCCD1}">
                            <a14:hiddenFill xmlns:a14="http://schemas.microsoft.com/office/drawing/2010/main">
                              <a:solidFill>
                                <a:srgbClr val="FFFFFF"/>
                              </a:solidFill>
                            </a14:hiddenFill>
                          </a:ext>
                        </a:extLst>
                      </p:spPr>
                      <p:txBody>
                        <a:bodyPr/>
                        <a:lstStyle>
                          <a:lvl1pPr eaLnBrk="0" hangingPunct="0">
                            <a:defRPr sz="2400">
                              <a:solidFill>
                                <a:schemeClr val="tx1"/>
                              </a:solidFill>
                              <a:latin typeface="Times New Roman" panose="02020603050405020304" pitchFamily="18" charset="0"/>
                            </a:defRPr>
                          </a:lvl1pPr>
                          <a:lvl2pPr marL="742950" indent="-285750" eaLnBrk="0" hangingPunct="0">
                            <a:defRPr sz="2400">
                              <a:solidFill>
                                <a:schemeClr val="tx1"/>
                              </a:solidFill>
                              <a:latin typeface="Times New Roman" panose="02020603050405020304" pitchFamily="18" charset="0"/>
                            </a:defRPr>
                          </a:lvl2pPr>
                          <a:lvl3pPr marL="1143000" indent="-228600" eaLnBrk="0" hangingPunct="0">
                            <a:defRPr sz="2400">
                              <a:solidFill>
                                <a:schemeClr val="tx1"/>
                              </a:solidFill>
                              <a:latin typeface="Times New Roman" panose="02020603050405020304" pitchFamily="18" charset="0"/>
                            </a:defRPr>
                          </a:lvl3pPr>
                          <a:lvl4pPr marL="1600200" indent="-228600" eaLnBrk="0" hangingPunct="0">
                            <a:defRPr sz="2400">
                              <a:solidFill>
                                <a:schemeClr val="tx1"/>
                              </a:solidFill>
                              <a:latin typeface="Times New Roman" panose="02020603050405020304" pitchFamily="18" charset="0"/>
                            </a:defRPr>
                          </a:lvl4pPr>
                          <a:lvl5pPr marL="2057400" indent="-228600" eaLnBrk="0" hangingPunct="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a:p>
                      </p:txBody>
                    </p:sp>
                  </p:grpSp>
                  <p:grpSp>
                    <p:nvGrpSpPr>
                      <p:cNvPr id="36885" name="Group 33">
                        <a:extLst>
                          <a:ext uri="{FF2B5EF4-FFF2-40B4-BE49-F238E27FC236}">
                            <a16:creationId xmlns:a16="http://schemas.microsoft.com/office/drawing/2014/main" id="{2BFE81A6-B507-1CA5-8B64-67C551E62302}"/>
                          </a:ext>
                        </a:extLst>
                      </p:cNvPr>
                      <p:cNvGrpSpPr>
                        <a:grpSpLocks/>
                      </p:cNvGrpSpPr>
                      <p:nvPr/>
                    </p:nvGrpSpPr>
                    <p:grpSpPr bwMode="auto">
                      <a:xfrm>
                        <a:off x="0" y="328"/>
                        <a:ext cx="1490" cy="164"/>
                        <a:chOff x="0" y="328"/>
                        <a:chExt cx="1490" cy="164"/>
                      </a:xfrm>
                    </p:grpSpPr>
                    <p:sp>
                      <p:nvSpPr>
                        <p:cNvPr id="36895" name="Rectangle 12">
                          <a:extLst>
                            <a:ext uri="{FF2B5EF4-FFF2-40B4-BE49-F238E27FC236}">
                              <a16:creationId xmlns:a16="http://schemas.microsoft.com/office/drawing/2014/main" id="{F6E116FE-A930-BB1D-E150-76EC8EC20648}"/>
                            </a:ext>
                          </a:extLst>
                        </p:cNvPr>
                        <p:cNvSpPr>
                          <a:spLocks noChangeArrowheads="1"/>
                        </p:cNvSpPr>
                        <p:nvPr/>
                      </p:nvSpPr>
                      <p:spPr bwMode="auto">
                        <a:xfrm>
                          <a:off x="0" y="328"/>
                          <a:ext cx="1490" cy="164"/>
                        </a:xfrm>
                        <a:prstGeom prst="rect">
                          <a:avLst/>
                        </a:prstGeom>
                        <a:solidFill>
                          <a:srgbClr val="F1F1F1"/>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Times New Roman" panose="02020603050405020304" pitchFamily="18" charset="0"/>
                            </a:defRPr>
                          </a:lvl1pPr>
                          <a:lvl2pPr marL="742950" indent="-285750" eaLnBrk="0" hangingPunct="0">
                            <a:defRPr sz="2400">
                              <a:solidFill>
                                <a:schemeClr val="tx1"/>
                              </a:solidFill>
                              <a:latin typeface="Times New Roman" panose="02020603050405020304" pitchFamily="18" charset="0"/>
                            </a:defRPr>
                          </a:lvl2pPr>
                          <a:lvl3pPr marL="1143000" indent="-228600" eaLnBrk="0" hangingPunct="0">
                            <a:defRPr sz="2400">
                              <a:solidFill>
                                <a:schemeClr val="tx1"/>
                              </a:solidFill>
                              <a:latin typeface="Times New Roman" panose="02020603050405020304" pitchFamily="18" charset="0"/>
                            </a:defRPr>
                          </a:lvl3pPr>
                          <a:lvl4pPr marL="1600200" indent="-228600" eaLnBrk="0" hangingPunct="0">
                            <a:defRPr sz="2400">
                              <a:solidFill>
                                <a:schemeClr val="tx1"/>
                              </a:solidFill>
                              <a:latin typeface="Times New Roman" panose="02020603050405020304" pitchFamily="18" charset="0"/>
                            </a:defRPr>
                          </a:lvl4pPr>
                          <a:lvl5pPr marL="2057400" indent="-228600" eaLnBrk="0" hangingPunct="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r>
                            <a:rPr lang="en-US" altLang="en-US" sz="1100">
                              <a:solidFill>
                                <a:srgbClr val="000000"/>
                              </a:solidFill>
                              <a:latin typeface="Verdana" panose="020B0604030504040204" pitchFamily="34" charset="0"/>
                            </a:rPr>
                            <a:t>Rasmussen</a:t>
                          </a:r>
                          <a:endParaRPr lang="en-US" altLang="en-US"/>
                        </a:p>
                      </p:txBody>
                    </p:sp>
                    <p:sp>
                      <p:nvSpPr>
                        <p:cNvPr id="36896" name="Rectangle 32">
                          <a:extLst>
                            <a:ext uri="{FF2B5EF4-FFF2-40B4-BE49-F238E27FC236}">
                              <a16:creationId xmlns:a16="http://schemas.microsoft.com/office/drawing/2014/main" id="{E0328855-F6CF-4C7F-6F86-73874F808CE9}"/>
                            </a:ext>
                          </a:extLst>
                        </p:cNvPr>
                        <p:cNvSpPr>
                          <a:spLocks noChangeArrowheads="1"/>
                        </p:cNvSpPr>
                        <p:nvPr/>
                      </p:nvSpPr>
                      <p:spPr bwMode="auto">
                        <a:xfrm>
                          <a:off x="0" y="328"/>
                          <a:ext cx="1490" cy="164"/>
                        </a:xfrm>
                        <a:prstGeom prst="rect">
                          <a:avLst/>
                        </a:prstGeom>
                        <a:noFill/>
                        <a:ln w="7">
                          <a:solidFill>
                            <a:srgbClr val="A0A0A0"/>
                          </a:solidFill>
                          <a:miter lim="800000"/>
                          <a:headEnd/>
                          <a:tailEnd/>
                        </a:ln>
                        <a:extLst>
                          <a:ext uri="{909E8E84-426E-40DD-AFC4-6F175D3DCCD1}">
                            <a14:hiddenFill xmlns:a14="http://schemas.microsoft.com/office/drawing/2010/main">
                              <a:solidFill>
                                <a:srgbClr val="FFFFFF"/>
                              </a:solidFill>
                            </a14:hiddenFill>
                          </a:ext>
                        </a:extLst>
                      </p:spPr>
                      <p:txBody>
                        <a:bodyPr/>
                        <a:lstStyle>
                          <a:lvl1pPr eaLnBrk="0" hangingPunct="0">
                            <a:defRPr sz="2400">
                              <a:solidFill>
                                <a:schemeClr val="tx1"/>
                              </a:solidFill>
                              <a:latin typeface="Times New Roman" panose="02020603050405020304" pitchFamily="18" charset="0"/>
                            </a:defRPr>
                          </a:lvl1pPr>
                          <a:lvl2pPr marL="742950" indent="-285750" eaLnBrk="0" hangingPunct="0">
                            <a:defRPr sz="2400">
                              <a:solidFill>
                                <a:schemeClr val="tx1"/>
                              </a:solidFill>
                              <a:latin typeface="Times New Roman" panose="02020603050405020304" pitchFamily="18" charset="0"/>
                            </a:defRPr>
                          </a:lvl2pPr>
                          <a:lvl3pPr marL="1143000" indent="-228600" eaLnBrk="0" hangingPunct="0">
                            <a:defRPr sz="2400">
                              <a:solidFill>
                                <a:schemeClr val="tx1"/>
                              </a:solidFill>
                              <a:latin typeface="Times New Roman" panose="02020603050405020304" pitchFamily="18" charset="0"/>
                            </a:defRPr>
                          </a:lvl3pPr>
                          <a:lvl4pPr marL="1600200" indent="-228600" eaLnBrk="0" hangingPunct="0">
                            <a:defRPr sz="2400">
                              <a:solidFill>
                                <a:schemeClr val="tx1"/>
                              </a:solidFill>
                              <a:latin typeface="Times New Roman" panose="02020603050405020304" pitchFamily="18" charset="0"/>
                            </a:defRPr>
                          </a:lvl4pPr>
                          <a:lvl5pPr marL="2057400" indent="-228600" eaLnBrk="0" hangingPunct="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a:p>
                      </p:txBody>
                    </p:sp>
                  </p:grpSp>
                  <p:grpSp>
                    <p:nvGrpSpPr>
                      <p:cNvPr id="36886" name="Group 35">
                        <a:extLst>
                          <a:ext uri="{FF2B5EF4-FFF2-40B4-BE49-F238E27FC236}">
                            <a16:creationId xmlns:a16="http://schemas.microsoft.com/office/drawing/2014/main" id="{09CB36AB-932C-10F2-FE41-3EFBAD54A32D}"/>
                          </a:ext>
                        </a:extLst>
                      </p:cNvPr>
                      <p:cNvGrpSpPr>
                        <a:grpSpLocks/>
                      </p:cNvGrpSpPr>
                      <p:nvPr/>
                    </p:nvGrpSpPr>
                    <p:grpSpPr bwMode="auto">
                      <a:xfrm>
                        <a:off x="1490" y="328"/>
                        <a:ext cx="1505" cy="164"/>
                        <a:chOff x="1490" y="328"/>
                        <a:chExt cx="1505" cy="164"/>
                      </a:xfrm>
                    </p:grpSpPr>
                    <p:sp>
                      <p:nvSpPr>
                        <p:cNvPr id="36893" name="Rectangle 13">
                          <a:extLst>
                            <a:ext uri="{FF2B5EF4-FFF2-40B4-BE49-F238E27FC236}">
                              <a16:creationId xmlns:a16="http://schemas.microsoft.com/office/drawing/2014/main" id="{62EB12EF-2082-395A-282A-4AFE817EE881}"/>
                            </a:ext>
                          </a:extLst>
                        </p:cNvPr>
                        <p:cNvSpPr>
                          <a:spLocks noChangeArrowheads="1"/>
                        </p:cNvSpPr>
                        <p:nvPr/>
                      </p:nvSpPr>
                      <p:spPr bwMode="auto">
                        <a:xfrm>
                          <a:off x="1490" y="328"/>
                          <a:ext cx="1505" cy="164"/>
                        </a:xfrm>
                        <a:prstGeom prst="rect">
                          <a:avLst/>
                        </a:prstGeom>
                        <a:solidFill>
                          <a:srgbClr val="F1F1F1"/>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Times New Roman" panose="02020603050405020304" pitchFamily="18" charset="0"/>
                            </a:defRPr>
                          </a:lvl1pPr>
                          <a:lvl2pPr marL="742950" indent="-285750" eaLnBrk="0" hangingPunct="0">
                            <a:defRPr sz="2400">
                              <a:solidFill>
                                <a:schemeClr val="tx1"/>
                              </a:solidFill>
                              <a:latin typeface="Times New Roman" panose="02020603050405020304" pitchFamily="18" charset="0"/>
                            </a:defRPr>
                          </a:lvl2pPr>
                          <a:lvl3pPr marL="1143000" indent="-228600" eaLnBrk="0" hangingPunct="0">
                            <a:defRPr sz="2400">
                              <a:solidFill>
                                <a:schemeClr val="tx1"/>
                              </a:solidFill>
                              <a:latin typeface="Times New Roman" panose="02020603050405020304" pitchFamily="18" charset="0"/>
                            </a:defRPr>
                          </a:lvl3pPr>
                          <a:lvl4pPr marL="1600200" indent="-228600" eaLnBrk="0" hangingPunct="0">
                            <a:defRPr sz="2400">
                              <a:solidFill>
                                <a:schemeClr val="tx1"/>
                              </a:solidFill>
                              <a:latin typeface="Times New Roman" panose="02020603050405020304" pitchFamily="18" charset="0"/>
                            </a:defRPr>
                          </a:lvl4pPr>
                          <a:lvl5pPr marL="2057400" indent="-228600" eaLnBrk="0" hangingPunct="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r>
                            <a:rPr lang="en-US" altLang="en-US" sz="1100">
                              <a:solidFill>
                                <a:srgbClr val="000000"/>
                              </a:solidFill>
                              <a:latin typeface="Verdana" panose="020B0604030504040204" pitchFamily="34" charset="0"/>
                            </a:rPr>
                            <a:t>Nina</a:t>
                          </a:r>
                          <a:endParaRPr lang="en-US" altLang="en-US"/>
                        </a:p>
                      </p:txBody>
                    </p:sp>
                    <p:sp>
                      <p:nvSpPr>
                        <p:cNvPr id="36894" name="Rectangle 34">
                          <a:extLst>
                            <a:ext uri="{FF2B5EF4-FFF2-40B4-BE49-F238E27FC236}">
                              <a16:creationId xmlns:a16="http://schemas.microsoft.com/office/drawing/2014/main" id="{206C1D1A-C03C-FC4B-C0E6-D5031C42A38C}"/>
                            </a:ext>
                          </a:extLst>
                        </p:cNvPr>
                        <p:cNvSpPr>
                          <a:spLocks noChangeArrowheads="1"/>
                        </p:cNvSpPr>
                        <p:nvPr/>
                      </p:nvSpPr>
                      <p:spPr bwMode="auto">
                        <a:xfrm>
                          <a:off x="1490" y="328"/>
                          <a:ext cx="1505" cy="164"/>
                        </a:xfrm>
                        <a:prstGeom prst="rect">
                          <a:avLst/>
                        </a:prstGeom>
                        <a:noFill/>
                        <a:ln w="7">
                          <a:solidFill>
                            <a:srgbClr val="A0A0A0"/>
                          </a:solidFill>
                          <a:miter lim="800000"/>
                          <a:headEnd/>
                          <a:tailEnd/>
                        </a:ln>
                        <a:extLst>
                          <a:ext uri="{909E8E84-426E-40DD-AFC4-6F175D3DCCD1}">
                            <a14:hiddenFill xmlns:a14="http://schemas.microsoft.com/office/drawing/2010/main">
                              <a:solidFill>
                                <a:srgbClr val="FFFFFF"/>
                              </a:solidFill>
                            </a14:hiddenFill>
                          </a:ext>
                        </a:extLst>
                      </p:spPr>
                      <p:txBody>
                        <a:bodyPr/>
                        <a:lstStyle>
                          <a:lvl1pPr eaLnBrk="0" hangingPunct="0">
                            <a:defRPr sz="2400">
                              <a:solidFill>
                                <a:schemeClr val="tx1"/>
                              </a:solidFill>
                              <a:latin typeface="Times New Roman" panose="02020603050405020304" pitchFamily="18" charset="0"/>
                            </a:defRPr>
                          </a:lvl1pPr>
                          <a:lvl2pPr marL="742950" indent="-285750" eaLnBrk="0" hangingPunct="0">
                            <a:defRPr sz="2400">
                              <a:solidFill>
                                <a:schemeClr val="tx1"/>
                              </a:solidFill>
                              <a:latin typeface="Times New Roman" panose="02020603050405020304" pitchFamily="18" charset="0"/>
                            </a:defRPr>
                          </a:lvl2pPr>
                          <a:lvl3pPr marL="1143000" indent="-228600" eaLnBrk="0" hangingPunct="0">
                            <a:defRPr sz="2400">
                              <a:solidFill>
                                <a:schemeClr val="tx1"/>
                              </a:solidFill>
                              <a:latin typeface="Times New Roman" panose="02020603050405020304" pitchFamily="18" charset="0"/>
                            </a:defRPr>
                          </a:lvl3pPr>
                          <a:lvl4pPr marL="1600200" indent="-228600" eaLnBrk="0" hangingPunct="0">
                            <a:defRPr sz="2400">
                              <a:solidFill>
                                <a:schemeClr val="tx1"/>
                              </a:solidFill>
                              <a:latin typeface="Times New Roman" panose="02020603050405020304" pitchFamily="18" charset="0"/>
                            </a:defRPr>
                          </a:lvl4pPr>
                          <a:lvl5pPr marL="2057400" indent="-228600" eaLnBrk="0" hangingPunct="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a:p>
                      </p:txBody>
                    </p:sp>
                  </p:grpSp>
                  <p:grpSp>
                    <p:nvGrpSpPr>
                      <p:cNvPr id="36887" name="Group 37">
                        <a:extLst>
                          <a:ext uri="{FF2B5EF4-FFF2-40B4-BE49-F238E27FC236}">
                            <a16:creationId xmlns:a16="http://schemas.microsoft.com/office/drawing/2014/main" id="{9B6F1D63-2E99-E3AF-9022-EF8BC3A56058}"/>
                          </a:ext>
                        </a:extLst>
                      </p:cNvPr>
                      <p:cNvGrpSpPr>
                        <a:grpSpLocks/>
                      </p:cNvGrpSpPr>
                      <p:nvPr/>
                    </p:nvGrpSpPr>
                    <p:grpSpPr bwMode="auto">
                      <a:xfrm>
                        <a:off x="2995" y="328"/>
                        <a:ext cx="1389" cy="164"/>
                        <a:chOff x="2995" y="328"/>
                        <a:chExt cx="1389" cy="164"/>
                      </a:xfrm>
                    </p:grpSpPr>
                    <p:sp>
                      <p:nvSpPr>
                        <p:cNvPr id="36891" name="Rectangle 14">
                          <a:extLst>
                            <a:ext uri="{FF2B5EF4-FFF2-40B4-BE49-F238E27FC236}">
                              <a16:creationId xmlns:a16="http://schemas.microsoft.com/office/drawing/2014/main" id="{F420A911-9B97-19BC-13B9-FDC3DF29BD1D}"/>
                            </a:ext>
                          </a:extLst>
                        </p:cNvPr>
                        <p:cNvSpPr>
                          <a:spLocks noChangeArrowheads="1"/>
                        </p:cNvSpPr>
                        <p:nvPr/>
                      </p:nvSpPr>
                      <p:spPr bwMode="auto">
                        <a:xfrm>
                          <a:off x="2995" y="328"/>
                          <a:ext cx="1389" cy="164"/>
                        </a:xfrm>
                        <a:prstGeom prst="rect">
                          <a:avLst/>
                        </a:prstGeom>
                        <a:solidFill>
                          <a:srgbClr val="F1F1F1"/>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Times New Roman" panose="02020603050405020304" pitchFamily="18" charset="0"/>
                            </a:defRPr>
                          </a:lvl1pPr>
                          <a:lvl2pPr marL="742950" indent="-285750" eaLnBrk="0" hangingPunct="0">
                            <a:defRPr sz="2400">
                              <a:solidFill>
                                <a:schemeClr val="tx1"/>
                              </a:solidFill>
                              <a:latin typeface="Times New Roman" panose="02020603050405020304" pitchFamily="18" charset="0"/>
                            </a:defRPr>
                          </a:lvl2pPr>
                          <a:lvl3pPr marL="1143000" indent="-228600" eaLnBrk="0" hangingPunct="0">
                            <a:defRPr sz="2400">
                              <a:solidFill>
                                <a:schemeClr val="tx1"/>
                              </a:solidFill>
                              <a:latin typeface="Times New Roman" panose="02020603050405020304" pitchFamily="18" charset="0"/>
                            </a:defRPr>
                          </a:lvl3pPr>
                          <a:lvl4pPr marL="1600200" indent="-228600" eaLnBrk="0" hangingPunct="0">
                            <a:defRPr sz="2400">
                              <a:solidFill>
                                <a:schemeClr val="tx1"/>
                              </a:solidFill>
                              <a:latin typeface="Times New Roman" panose="02020603050405020304" pitchFamily="18" charset="0"/>
                            </a:defRPr>
                          </a:lvl4pPr>
                          <a:lvl5pPr marL="2057400" indent="-228600" eaLnBrk="0" hangingPunct="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r>
                            <a:rPr lang="en-US" altLang="en-US" sz="1100">
                              <a:solidFill>
                                <a:srgbClr val="000000"/>
                              </a:solidFill>
                              <a:latin typeface="Verdana" panose="020B0604030504040204" pitchFamily="34" charset="0"/>
                            </a:rPr>
                            <a:t>Stien 12</a:t>
                          </a:r>
                          <a:endParaRPr lang="en-US" altLang="en-US"/>
                        </a:p>
                      </p:txBody>
                    </p:sp>
                    <p:sp>
                      <p:nvSpPr>
                        <p:cNvPr id="36892" name="Rectangle 36">
                          <a:extLst>
                            <a:ext uri="{FF2B5EF4-FFF2-40B4-BE49-F238E27FC236}">
                              <a16:creationId xmlns:a16="http://schemas.microsoft.com/office/drawing/2014/main" id="{6DC526E2-B82D-D41A-F004-B49B32F9BABB}"/>
                            </a:ext>
                          </a:extLst>
                        </p:cNvPr>
                        <p:cNvSpPr>
                          <a:spLocks noChangeArrowheads="1"/>
                        </p:cNvSpPr>
                        <p:nvPr/>
                      </p:nvSpPr>
                      <p:spPr bwMode="auto">
                        <a:xfrm>
                          <a:off x="2995" y="328"/>
                          <a:ext cx="1389" cy="164"/>
                        </a:xfrm>
                        <a:prstGeom prst="rect">
                          <a:avLst/>
                        </a:prstGeom>
                        <a:noFill/>
                        <a:ln w="7">
                          <a:solidFill>
                            <a:srgbClr val="A0A0A0"/>
                          </a:solidFill>
                          <a:miter lim="800000"/>
                          <a:headEnd/>
                          <a:tailEnd/>
                        </a:ln>
                        <a:extLst>
                          <a:ext uri="{909E8E84-426E-40DD-AFC4-6F175D3DCCD1}">
                            <a14:hiddenFill xmlns:a14="http://schemas.microsoft.com/office/drawing/2010/main">
                              <a:solidFill>
                                <a:srgbClr val="FFFFFF"/>
                              </a:solidFill>
                            </a14:hiddenFill>
                          </a:ext>
                        </a:extLst>
                      </p:spPr>
                      <p:txBody>
                        <a:bodyPr/>
                        <a:lstStyle>
                          <a:lvl1pPr eaLnBrk="0" hangingPunct="0">
                            <a:defRPr sz="2400">
                              <a:solidFill>
                                <a:schemeClr val="tx1"/>
                              </a:solidFill>
                              <a:latin typeface="Times New Roman" panose="02020603050405020304" pitchFamily="18" charset="0"/>
                            </a:defRPr>
                          </a:lvl1pPr>
                          <a:lvl2pPr marL="742950" indent="-285750" eaLnBrk="0" hangingPunct="0">
                            <a:defRPr sz="2400">
                              <a:solidFill>
                                <a:schemeClr val="tx1"/>
                              </a:solidFill>
                              <a:latin typeface="Times New Roman" panose="02020603050405020304" pitchFamily="18" charset="0"/>
                            </a:defRPr>
                          </a:lvl2pPr>
                          <a:lvl3pPr marL="1143000" indent="-228600" eaLnBrk="0" hangingPunct="0">
                            <a:defRPr sz="2400">
                              <a:solidFill>
                                <a:schemeClr val="tx1"/>
                              </a:solidFill>
                              <a:latin typeface="Times New Roman" panose="02020603050405020304" pitchFamily="18" charset="0"/>
                            </a:defRPr>
                          </a:lvl3pPr>
                          <a:lvl4pPr marL="1600200" indent="-228600" eaLnBrk="0" hangingPunct="0">
                            <a:defRPr sz="2400">
                              <a:solidFill>
                                <a:schemeClr val="tx1"/>
                              </a:solidFill>
                              <a:latin typeface="Times New Roman" panose="02020603050405020304" pitchFamily="18" charset="0"/>
                            </a:defRPr>
                          </a:lvl4pPr>
                          <a:lvl5pPr marL="2057400" indent="-228600" eaLnBrk="0" hangingPunct="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a:p>
                      </p:txBody>
                    </p:sp>
                  </p:grpSp>
                  <p:grpSp>
                    <p:nvGrpSpPr>
                      <p:cNvPr id="36888" name="Group 39">
                        <a:extLst>
                          <a:ext uri="{FF2B5EF4-FFF2-40B4-BE49-F238E27FC236}">
                            <a16:creationId xmlns:a16="http://schemas.microsoft.com/office/drawing/2014/main" id="{F86D5467-AFDF-6251-D91D-AA3B2DE5B49D}"/>
                          </a:ext>
                        </a:extLst>
                      </p:cNvPr>
                      <p:cNvGrpSpPr>
                        <a:grpSpLocks/>
                      </p:cNvGrpSpPr>
                      <p:nvPr/>
                    </p:nvGrpSpPr>
                    <p:grpSpPr bwMode="auto">
                      <a:xfrm>
                        <a:off x="4384" y="328"/>
                        <a:ext cx="1374" cy="164"/>
                        <a:chOff x="4384" y="328"/>
                        <a:chExt cx="1374" cy="164"/>
                      </a:xfrm>
                    </p:grpSpPr>
                    <p:sp>
                      <p:nvSpPr>
                        <p:cNvPr id="36889" name="Rectangle 15">
                          <a:extLst>
                            <a:ext uri="{FF2B5EF4-FFF2-40B4-BE49-F238E27FC236}">
                              <a16:creationId xmlns:a16="http://schemas.microsoft.com/office/drawing/2014/main" id="{3F78CB79-8F95-40B6-90AC-EC48EF22EDD5}"/>
                            </a:ext>
                          </a:extLst>
                        </p:cNvPr>
                        <p:cNvSpPr>
                          <a:spLocks noChangeArrowheads="1"/>
                        </p:cNvSpPr>
                        <p:nvPr/>
                      </p:nvSpPr>
                      <p:spPr bwMode="auto">
                        <a:xfrm>
                          <a:off x="4384" y="328"/>
                          <a:ext cx="1374" cy="164"/>
                        </a:xfrm>
                        <a:prstGeom prst="rect">
                          <a:avLst/>
                        </a:prstGeom>
                        <a:solidFill>
                          <a:srgbClr val="F1F1F1"/>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Times New Roman" panose="02020603050405020304" pitchFamily="18" charset="0"/>
                            </a:defRPr>
                          </a:lvl1pPr>
                          <a:lvl2pPr marL="742950" indent="-285750" eaLnBrk="0" hangingPunct="0">
                            <a:defRPr sz="2400">
                              <a:solidFill>
                                <a:schemeClr val="tx1"/>
                              </a:solidFill>
                              <a:latin typeface="Times New Roman" panose="02020603050405020304" pitchFamily="18" charset="0"/>
                            </a:defRPr>
                          </a:lvl2pPr>
                          <a:lvl3pPr marL="1143000" indent="-228600" eaLnBrk="0" hangingPunct="0">
                            <a:defRPr sz="2400">
                              <a:solidFill>
                                <a:schemeClr val="tx1"/>
                              </a:solidFill>
                              <a:latin typeface="Times New Roman" panose="02020603050405020304" pitchFamily="18" charset="0"/>
                            </a:defRPr>
                          </a:lvl3pPr>
                          <a:lvl4pPr marL="1600200" indent="-228600" eaLnBrk="0" hangingPunct="0">
                            <a:defRPr sz="2400">
                              <a:solidFill>
                                <a:schemeClr val="tx1"/>
                              </a:solidFill>
                              <a:latin typeface="Times New Roman" panose="02020603050405020304" pitchFamily="18" charset="0"/>
                            </a:defRPr>
                          </a:lvl4pPr>
                          <a:lvl5pPr marL="2057400" indent="-228600" eaLnBrk="0" hangingPunct="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r>
                            <a:rPr lang="en-US" altLang="en-US" sz="1100">
                              <a:solidFill>
                                <a:srgbClr val="000000"/>
                              </a:solidFill>
                              <a:latin typeface="Verdana" panose="020B0604030504040204" pitchFamily="34" charset="0"/>
                            </a:rPr>
                            <a:t>Stavanger</a:t>
                          </a:r>
                          <a:endParaRPr lang="en-US" altLang="en-US"/>
                        </a:p>
                      </p:txBody>
                    </p:sp>
                    <p:sp>
                      <p:nvSpPr>
                        <p:cNvPr id="36890" name="Rectangle 38">
                          <a:extLst>
                            <a:ext uri="{FF2B5EF4-FFF2-40B4-BE49-F238E27FC236}">
                              <a16:creationId xmlns:a16="http://schemas.microsoft.com/office/drawing/2014/main" id="{6242B876-3C31-AC2C-94EC-663AA3A5A589}"/>
                            </a:ext>
                          </a:extLst>
                        </p:cNvPr>
                        <p:cNvSpPr>
                          <a:spLocks noChangeArrowheads="1"/>
                        </p:cNvSpPr>
                        <p:nvPr/>
                      </p:nvSpPr>
                      <p:spPr bwMode="auto">
                        <a:xfrm>
                          <a:off x="4384" y="328"/>
                          <a:ext cx="1374" cy="164"/>
                        </a:xfrm>
                        <a:prstGeom prst="rect">
                          <a:avLst/>
                        </a:prstGeom>
                        <a:noFill/>
                        <a:ln w="7">
                          <a:solidFill>
                            <a:srgbClr val="A0A0A0"/>
                          </a:solidFill>
                          <a:miter lim="800000"/>
                          <a:headEnd/>
                          <a:tailEnd/>
                        </a:ln>
                        <a:extLst>
                          <a:ext uri="{909E8E84-426E-40DD-AFC4-6F175D3DCCD1}">
                            <a14:hiddenFill xmlns:a14="http://schemas.microsoft.com/office/drawing/2010/main">
                              <a:solidFill>
                                <a:srgbClr val="FFFFFF"/>
                              </a:solidFill>
                            </a14:hiddenFill>
                          </a:ext>
                        </a:extLst>
                      </p:spPr>
                      <p:txBody>
                        <a:bodyPr/>
                        <a:lstStyle>
                          <a:lvl1pPr eaLnBrk="0" hangingPunct="0">
                            <a:defRPr sz="2400">
                              <a:solidFill>
                                <a:schemeClr val="tx1"/>
                              </a:solidFill>
                              <a:latin typeface="Times New Roman" panose="02020603050405020304" pitchFamily="18" charset="0"/>
                            </a:defRPr>
                          </a:lvl1pPr>
                          <a:lvl2pPr marL="742950" indent="-285750" eaLnBrk="0" hangingPunct="0">
                            <a:defRPr sz="2400">
                              <a:solidFill>
                                <a:schemeClr val="tx1"/>
                              </a:solidFill>
                              <a:latin typeface="Times New Roman" panose="02020603050405020304" pitchFamily="18" charset="0"/>
                            </a:defRPr>
                          </a:lvl2pPr>
                          <a:lvl3pPr marL="1143000" indent="-228600" eaLnBrk="0" hangingPunct="0">
                            <a:defRPr sz="2400">
                              <a:solidFill>
                                <a:schemeClr val="tx1"/>
                              </a:solidFill>
                              <a:latin typeface="Times New Roman" panose="02020603050405020304" pitchFamily="18" charset="0"/>
                            </a:defRPr>
                          </a:lvl3pPr>
                          <a:lvl4pPr marL="1600200" indent="-228600" eaLnBrk="0" hangingPunct="0">
                            <a:defRPr sz="2400">
                              <a:solidFill>
                                <a:schemeClr val="tx1"/>
                              </a:solidFill>
                              <a:latin typeface="Times New Roman" panose="02020603050405020304" pitchFamily="18" charset="0"/>
                            </a:defRPr>
                          </a:lvl4pPr>
                          <a:lvl5pPr marL="2057400" indent="-228600" eaLnBrk="0" hangingPunct="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a:p>
                      </p:txBody>
                    </p:sp>
                  </p:grpSp>
                </p:grpSp>
                <p:sp>
                  <p:nvSpPr>
                    <p:cNvPr id="36876" name="Rectangle 41">
                      <a:extLst>
                        <a:ext uri="{FF2B5EF4-FFF2-40B4-BE49-F238E27FC236}">
                          <a16:creationId xmlns:a16="http://schemas.microsoft.com/office/drawing/2014/main" id="{A540B09F-8BAB-B5AC-7170-97E0CAEE4B35}"/>
                        </a:ext>
                      </a:extLst>
                    </p:cNvPr>
                    <p:cNvSpPr>
                      <a:spLocks noChangeArrowheads="1"/>
                    </p:cNvSpPr>
                    <p:nvPr/>
                  </p:nvSpPr>
                  <p:spPr bwMode="auto">
                    <a:xfrm>
                      <a:off x="-3" y="-3"/>
                      <a:ext cx="5764" cy="498"/>
                    </a:xfrm>
                    <a:prstGeom prst="rect">
                      <a:avLst/>
                    </a:prstGeom>
                    <a:noFill/>
                    <a:ln w="9525">
                      <a:solidFill>
                        <a:srgbClr val="A0A0A0"/>
                      </a:solidFill>
                      <a:miter lim="800000"/>
                      <a:headEnd/>
                      <a:tailEnd/>
                    </a:ln>
                    <a:extLst>
                      <a:ext uri="{909E8E84-426E-40DD-AFC4-6F175D3DCCD1}">
                        <a14:hiddenFill xmlns:a14="http://schemas.microsoft.com/office/drawing/2010/main">
                          <a:solidFill>
                            <a:srgbClr val="FFFFFF"/>
                          </a:solidFill>
                        </a14:hiddenFill>
                      </a:ext>
                    </a:extLst>
                  </p:spPr>
                  <p:txBody>
                    <a:bodyPr/>
                    <a:lstStyle>
                      <a:lvl1pPr eaLnBrk="0" hangingPunct="0">
                        <a:defRPr sz="2400">
                          <a:solidFill>
                            <a:schemeClr val="tx1"/>
                          </a:solidFill>
                          <a:latin typeface="Times New Roman" panose="02020603050405020304" pitchFamily="18" charset="0"/>
                        </a:defRPr>
                      </a:lvl1pPr>
                      <a:lvl2pPr marL="742950" indent="-285750" eaLnBrk="0" hangingPunct="0">
                        <a:defRPr sz="2400">
                          <a:solidFill>
                            <a:schemeClr val="tx1"/>
                          </a:solidFill>
                          <a:latin typeface="Times New Roman" panose="02020603050405020304" pitchFamily="18" charset="0"/>
                        </a:defRPr>
                      </a:lvl2pPr>
                      <a:lvl3pPr marL="1143000" indent="-228600" eaLnBrk="0" hangingPunct="0">
                        <a:defRPr sz="2400">
                          <a:solidFill>
                            <a:schemeClr val="tx1"/>
                          </a:solidFill>
                          <a:latin typeface="Times New Roman" panose="02020603050405020304" pitchFamily="18" charset="0"/>
                        </a:defRPr>
                      </a:lvl3pPr>
                      <a:lvl4pPr marL="1600200" indent="-228600" eaLnBrk="0" hangingPunct="0">
                        <a:defRPr sz="2400">
                          <a:solidFill>
                            <a:schemeClr val="tx1"/>
                          </a:solidFill>
                          <a:latin typeface="Times New Roman" panose="02020603050405020304" pitchFamily="18" charset="0"/>
                        </a:defRPr>
                      </a:lvl4pPr>
                      <a:lvl5pPr marL="2057400" indent="-228600" eaLnBrk="0" hangingPunct="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a:p>
                  </p:txBody>
                </p:sp>
              </p:grpSp>
            </p:grpSp>
            <p:sp>
              <p:nvSpPr>
                <p:cNvPr id="36872" name="Rectangle 44">
                  <a:extLst>
                    <a:ext uri="{FF2B5EF4-FFF2-40B4-BE49-F238E27FC236}">
                      <a16:creationId xmlns:a16="http://schemas.microsoft.com/office/drawing/2014/main" id="{2E929C39-BC8E-1797-ECFB-4FA7C3D442F5}"/>
                    </a:ext>
                  </a:extLst>
                </p:cNvPr>
                <p:cNvSpPr>
                  <a:spLocks noChangeArrowheads="1"/>
                </p:cNvSpPr>
                <p:nvPr/>
              </p:nvSpPr>
              <p:spPr bwMode="auto">
                <a:xfrm>
                  <a:off x="0" y="0"/>
                  <a:ext cx="5764" cy="498"/>
                </a:xfrm>
                <a:prstGeom prst="rect">
                  <a:avLst/>
                </a:prstGeom>
                <a:noFill/>
                <a:ln w="7">
                  <a:solidFill>
                    <a:srgbClr val="A0A0A0"/>
                  </a:solidFill>
                  <a:miter lim="800000"/>
                  <a:headEnd/>
                  <a:tailEnd/>
                </a:ln>
                <a:extLst>
                  <a:ext uri="{909E8E84-426E-40DD-AFC4-6F175D3DCCD1}">
                    <a14:hiddenFill xmlns:a14="http://schemas.microsoft.com/office/drawing/2010/main">
                      <a:solidFill>
                        <a:srgbClr val="FFFFFF"/>
                      </a:solidFill>
                    </a14:hiddenFill>
                  </a:ext>
                </a:extLst>
              </p:spPr>
              <p:txBody>
                <a:bodyPr/>
                <a:lstStyle>
                  <a:lvl1pPr eaLnBrk="0" hangingPunct="0">
                    <a:defRPr sz="2400">
                      <a:solidFill>
                        <a:schemeClr val="tx1"/>
                      </a:solidFill>
                      <a:latin typeface="Times New Roman" panose="02020603050405020304" pitchFamily="18" charset="0"/>
                    </a:defRPr>
                  </a:lvl1pPr>
                  <a:lvl2pPr marL="742950" indent="-285750" eaLnBrk="0" hangingPunct="0">
                    <a:defRPr sz="2400">
                      <a:solidFill>
                        <a:schemeClr val="tx1"/>
                      </a:solidFill>
                      <a:latin typeface="Times New Roman" panose="02020603050405020304" pitchFamily="18" charset="0"/>
                    </a:defRPr>
                  </a:lvl2pPr>
                  <a:lvl3pPr marL="1143000" indent="-228600" eaLnBrk="0" hangingPunct="0">
                    <a:defRPr sz="2400">
                      <a:solidFill>
                        <a:schemeClr val="tx1"/>
                      </a:solidFill>
                      <a:latin typeface="Times New Roman" panose="02020603050405020304" pitchFamily="18" charset="0"/>
                    </a:defRPr>
                  </a:lvl3pPr>
                  <a:lvl4pPr marL="1600200" indent="-228600" eaLnBrk="0" hangingPunct="0">
                    <a:defRPr sz="2400">
                      <a:solidFill>
                        <a:schemeClr val="tx1"/>
                      </a:solidFill>
                      <a:latin typeface="Times New Roman" panose="02020603050405020304" pitchFamily="18" charset="0"/>
                    </a:defRPr>
                  </a:lvl4pPr>
                  <a:lvl5pPr marL="2057400" indent="-228600" eaLnBrk="0" hangingPunct="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a:p>
              </p:txBody>
            </p:sp>
          </p:grpSp>
          <p:sp>
            <p:nvSpPr>
              <p:cNvPr id="36870" name="Rectangle 46">
                <a:extLst>
                  <a:ext uri="{FF2B5EF4-FFF2-40B4-BE49-F238E27FC236}">
                    <a16:creationId xmlns:a16="http://schemas.microsoft.com/office/drawing/2014/main" id="{98074D92-A9D7-CAC8-84D9-98B5F1A2D1D1}"/>
                  </a:ext>
                </a:extLst>
              </p:cNvPr>
              <p:cNvSpPr>
                <a:spLocks noChangeArrowheads="1"/>
              </p:cNvSpPr>
              <p:nvPr/>
            </p:nvSpPr>
            <p:spPr bwMode="auto">
              <a:xfrm>
                <a:off x="-3" y="-3"/>
                <a:ext cx="5770" cy="504"/>
              </a:xfrm>
              <a:prstGeom prst="rect">
                <a:avLst/>
              </a:prstGeom>
              <a:noFill/>
              <a:ln w="9525">
                <a:solidFill>
                  <a:srgbClr val="A0A0A0"/>
                </a:solidFill>
                <a:miter lim="800000"/>
                <a:headEnd/>
                <a:tailEnd/>
              </a:ln>
              <a:extLst>
                <a:ext uri="{909E8E84-426E-40DD-AFC4-6F175D3DCCD1}">
                  <a14:hiddenFill xmlns:a14="http://schemas.microsoft.com/office/drawing/2010/main">
                    <a:solidFill>
                      <a:srgbClr val="FFFFFF"/>
                    </a:solidFill>
                  </a14:hiddenFill>
                </a:ext>
              </a:extLst>
            </p:spPr>
            <p:txBody>
              <a:bodyPr/>
              <a:lstStyle>
                <a:lvl1pPr eaLnBrk="0" hangingPunct="0">
                  <a:defRPr sz="2400">
                    <a:solidFill>
                      <a:schemeClr val="tx1"/>
                    </a:solidFill>
                    <a:latin typeface="Times New Roman" panose="02020603050405020304" pitchFamily="18" charset="0"/>
                  </a:defRPr>
                </a:lvl1pPr>
                <a:lvl2pPr marL="742950" indent="-285750" eaLnBrk="0" hangingPunct="0">
                  <a:defRPr sz="2400">
                    <a:solidFill>
                      <a:schemeClr val="tx1"/>
                    </a:solidFill>
                    <a:latin typeface="Times New Roman" panose="02020603050405020304" pitchFamily="18" charset="0"/>
                  </a:defRPr>
                </a:lvl2pPr>
                <a:lvl3pPr marL="1143000" indent="-228600" eaLnBrk="0" hangingPunct="0">
                  <a:defRPr sz="2400">
                    <a:solidFill>
                      <a:schemeClr val="tx1"/>
                    </a:solidFill>
                    <a:latin typeface="Times New Roman" panose="02020603050405020304" pitchFamily="18" charset="0"/>
                  </a:defRPr>
                </a:lvl3pPr>
                <a:lvl4pPr marL="1600200" indent="-228600" eaLnBrk="0" hangingPunct="0">
                  <a:defRPr sz="2400">
                    <a:solidFill>
                      <a:schemeClr val="tx1"/>
                    </a:solidFill>
                    <a:latin typeface="Times New Roman" panose="02020603050405020304" pitchFamily="18" charset="0"/>
                  </a:defRPr>
                </a:lvl4pPr>
                <a:lvl5pPr marL="2057400" indent="-228600" eaLnBrk="0" hangingPunct="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a:p>
            </p:txBody>
          </p:sp>
        </p:grpSp>
      </p:grpSp>
    </p:spTree>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Rectangle 2">
            <a:extLst>
              <a:ext uri="{FF2B5EF4-FFF2-40B4-BE49-F238E27FC236}">
                <a16:creationId xmlns:a16="http://schemas.microsoft.com/office/drawing/2014/main" id="{559F6E12-69F4-1087-481A-5E0586B93DF0}"/>
              </a:ext>
            </a:extLst>
          </p:cNvPr>
          <p:cNvSpPr>
            <a:spLocks noGrp="1" noChangeArrowheads="1"/>
          </p:cNvSpPr>
          <p:nvPr>
            <p:ph type="title"/>
          </p:nvPr>
        </p:nvSpPr>
        <p:spPr>
          <a:xfrm>
            <a:off x="1981200" y="1143001"/>
            <a:ext cx="8229600" cy="677108"/>
          </a:xfrm>
        </p:spPr>
        <p:txBody>
          <a:bodyPr/>
          <a:lstStyle/>
          <a:p>
            <a:pPr eaLnBrk="1" hangingPunct="1"/>
            <a:r>
              <a:rPr lang="en-US" altLang="en-US"/>
              <a:t>Delete a Row</a:t>
            </a:r>
          </a:p>
        </p:txBody>
      </p:sp>
      <p:grpSp>
        <p:nvGrpSpPr>
          <p:cNvPr id="37891" name="Group 3">
            <a:extLst>
              <a:ext uri="{FF2B5EF4-FFF2-40B4-BE49-F238E27FC236}">
                <a16:creationId xmlns:a16="http://schemas.microsoft.com/office/drawing/2014/main" id="{BFE98C84-6799-B901-7BDC-3ED12FB9C56E}"/>
              </a:ext>
            </a:extLst>
          </p:cNvPr>
          <p:cNvGrpSpPr>
            <a:grpSpLocks/>
          </p:cNvGrpSpPr>
          <p:nvPr/>
        </p:nvGrpSpPr>
        <p:grpSpPr bwMode="auto">
          <a:xfrm>
            <a:off x="2209800" y="2114550"/>
            <a:ext cx="6561138" cy="704850"/>
            <a:chOff x="-3" y="-3"/>
            <a:chExt cx="5770" cy="504"/>
          </a:xfrm>
        </p:grpSpPr>
        <p:sp>
          <p:nvSpPr>
            <p:cNvPr id="37928" name="Rectangle 4">
              <a:extLst>
                <a:ext uri="{FF2B5EF4-FFF2-40B4-BE49-F238E27FC236}">
                  <a16:creationId xmlns:a16="http://schemas.microsoft.com/office/drawing/2014/main" id="{59DA5644-8ACA-BB72-EECE-2205DAA6BB9C}"/>
                </a:ext>
              </a:extLst>
            </p:cNvPr>
            <p:cNvSpPr>
              <a:spLocks noChangeArrowheads="1"/>
            </p:cNvSpPr>
            <p:nvPr/>
          </p:nvSpPr>
          <p:spPr bwMode="auto">
            <a:xfrm>
              <a:off x="0" y="0"/>
              <a:ext cx="2756" cy="33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2400">
                  <a:solidFill>
                    <a:schemeClr val="tx1"/>
                  </a:solidFill>
                  <a:latin typeface="Times New Roman" panose="02020603050405020304" pitchFamily="18" charset="0"/>
                </a:defRPr>
              </a:lvl1pPr>
              <a:lvl2pPr marL="742950" indent="-285750" eaLnBrk="0" hangingPunct="0">
                <a:defRPr sz="2400">
                  <a:solidFill>
                    <a:schemeClr val="tx1"/>
                  </a:solidFill>
                  <a:latin typeface="Times New Roman" panose="02020603050405020304" pitchFamily="18" charset="0"/>
                </a:defRPr>
              </a:lvl2pPr>
              <a:lvl3pPr marL="1143000" indent="-228600" eaLnBrk="0" hangingPunct="0">
                <a:defRPr sz="2400">
                  <a:solidFill>
                    <a:schemeClr val="tx1"/>
                  </a:solidFill>
                  <a:latin typeface="Times New Roman" panose="02020603050405020304" pitchFamily="18" charset="0"/>
                </a:defRPr>
              </a:lvl3pPr>
              <a:lvl4pPr marL="1600200" indent="-228600" eaLnBrk="0" hangingPunct="0">
                <a:defRPr sz="2400">
                  <a:solidFill>
                    <a:schemeClr val="tx1"/>
                  </a:solidFill>
                  <a:latin typeface="Times New Roman" panose="02020603050405020304" pitchFamily="18" charset="0"/>
                </a:defRPr>
              </a:lvl4pPr>
              <a:lvl5pPr marL="2057400" indent="-228600" eaLnBrk="0" hangingPunct="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a:p>
          </p:txBody>
        </p:sp>
        <p:grpSp>
          <p:nvGrpSpPr>
            <p:cNvPr id="37929" name="Group 5">
              <a:extLst>
                <a:ext uri="{FF2B5EF4-FFF2-40B4-BE49-F238E27FC236}">
                  <a16:creationId xmlns:a16="http://schemas.microsoft.com/office/drawing/2014/main" id="{5288A23E-559B-33CB-044B-40D9F42F8775}"/>
                </a:ext>
              </a:extLst>
            </p:cNvPr>
            <p:cNvGrpSpPr>
              <a:grpSpLocks/>
            </p:cNvGrpSpPr>
            <p:nvPr/>
          </p:nvGrpSpPr>
          <p:grpSpPr bwMode="auto">
            <a:xfrm>
              <a:off x="-3" y="-3"/>
              <a:ext cx="5770" cy="504"/>
              <a:chOff x="-3" y="-3"/>
              <a:chExt cx="5770" cy="504"/>
            </a:xfrm>
          </p:grpSpPr>
          <p:grpSp>
            <p:nvGrpSpPr>
              <p:cNvPr id="37930" name="Group 6">
                <a:extLst>
                  <a:ext uri="{FF2B5EF4-FFF2-40B4-BE49-F238E27FC236}">
                    <a16:creationId xmlns:a16="http://schemas.microsoft.com/office/drawing/2014/main" id="{30E629AB-2F07-D826-1959-98FA6B2E92B7}"/>
                  </a:ext>
                </a:extLst>
              </p:cNvPr>
              <p:cNvGrpSpPr>
                <a:grpSpLocks/>
              </p:cNvGrpSpPr>
              <p:nvPr/>
            </p:nvGrpSpPr>
            <p:grpSpPr bwMode="auto">
              <a:xfrm>
                <a:off x="0" y="0"/>
                <a:ext cx="5764" cy="498"/>
                <a:chOff x="0" y="0"/>
                <a:chExt cx="5764" cy="498"/>
              </a:xfrm>
            </p:grpSpPr>
            <p:grpSp>
              <p:nvGrpSpPr>
                <p:cNvPr id="37932" name="Group 7">
                  <a:extLst>
                    <a:ext uri="{FF2B5EF4-FFF2-40B4-BE49-F238E27FC236}">
                      <a16:creationId xmlns:a16="http://schemas.microsoft.com/office/drawing/2014/main" id="{D7CA9972-30B0-FEA7-32B0-3D95A3CD4511}"/>
                    </a:ext>
                  </a:extLst>
                </p:cNvPr>
                <p:cNvGrpSpPr>
                  <a:grpSpLocks/>
                </p:cNvGrpSpPr>
                <p:nvPr/>
              </p:nvGrpSpPr>
              <p:grpSpPr bwMode="auto">
                <a:xfrm>
                  <a:off x="0" y="0"/>
                  <a:ext cx="5764" cy="498"/>
                  <a:chOff x="-3" y="-3"/>
                  <a:chExt cx="5764" cy="498"/>
                </a:xfrm>
              </p:grpSpPr>
              <p:sp>
                <p:nvSpPr>
                  <p:cNvPr id="37934" name="Rectangle 8">
                    <a:extLst>
                      <a:ext uri="{FF2B5EF4-FFF2-40B4-BE49-F238E27FC236}">
                        <a16:creationId xmlns:a16="http://schemas.microsoft.com/office/drawing/2014/main" id="{938EAB16-B063-C71E-661F-85A60EB74601}"/>
                      </a:ext>
                    </a:extLst>
                  </p:cNvPr>
                  <p:cNvSpPr>
                    <a:spLocks noChangeArrowheads="1"/>
                  </p:cNvSpPr>
                  <p:nvPr/>
                </p:nvSpPr>
                <p:spPr bwMode="auto">
                  <a:xfrm>
                    <a:off x="0" y="0"/>
                    <a:ext cx="0" cy="330"/>
                  </a:xfrm>
                  <a:prstGeom prst="rect">
                    <a:avLst/>
                  </a:prstGeom>
                  <a:solidFill>
                    <a:srgbClr val="F1F1F1"/>
                  </a:solidFill>
                  <a:ln>
                    <a:noFill/>
                  </a:ln>
                  <a:extLs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2400">
                        <a:solidFill>
                          <a:schemeClr val="tx1"/>
                        </a:solidFill>
                        <a:latin typeface="Times New Roman" panose="02020603050405020304" pitchFamily="18" charset="0"/>
                      </a:defRPr>
                    </a:lvl1pPr>
                    <a:lvl2pPr marL="742950" indent="-285750" eaLnBrk="0" hangingPunct="0">
                      <a:defRPr sz="2400">
                        <a:solidFill>
                          <a:schemeClr val="tx1"/>
                        </a:solidFill>
                        <a:latin typeface="Times New Roman" panose="02020603050405020304" pitchFamily="18" charset="0"/>
                      </a:defRPr>
                    </a:lvl2pPr>
                    <a:lvl3pPr marL="1143000" indent="-228600" eaLnBrk="0" hangingPunct="0">
                      <a:defRPr sz="2400">
                        <a:solidFill>
                          <a:schemeClr val="tx1"/>
                        </a:solidFill>
                        <a:latin typeface="Times New Roman" panose="02020603050405020304" pitchFamily="18" charset="0"/>
                      </a:defRPr>
                    </a:lvl3pPr>
                    <a:lvl4pPr marL="1600200" indent="-228600" eaLnBrk="0" hangingPunct="0">
                      <a:defRPr sz="2400">
                        <a:solidFill>
                          <a:schemeClr val="tx1"/>
                        </a:solidFill>
                        <a:latin typeface="Times New Roman" panose="02020603050405020304" pitchFamily="18" charset="0"/>
                      </a:defRPr>
                    </a:lvl4pPr>
                    <a:lvl5pPr marL="2057400" indent="-228600" eaLnBrk="0" hangingPunct="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a:p>
                </p:txBody>
              </p:sp>
              <p:grpSp>
                <p:nvGrpSpPr>
                  <p:cNvPr id="37935" name="Group 9">
                    <a:extLst>
                      <a:ext uri="{FF2B5EF4-FFF2-40B4-BE49-F238E27FC236}">
                        <a16:creationId xmlns:a16="http://schemas.microsoft.com/office/drawing/2014/main" id="{24D3207D-6A00-2AAC-932B-951709495315}"/>
                      </a:ext>
                    </a:extLst>
                  </p:cNvPr>
                  <p:cNvGrpSpPr>
                    <a:grpSpLocks/>
                  </p:cNvGrpSpPr>
                  <p:nvPr/>
                </p:nvGrpSpPr>
                <p:grpSpPr bwMode="auto">
                  <a:xfrm>
                    <a:off x="-3" y="-3"/>
                    <a:ext cx="5764" cy="498"/>
                    <a:chOff x="-3" y="-3"/>
                    <a:chExt cx="5764" cy="498"/>
                  </a:xfrm>
                </p:grpSpPr>
                <p:grpSp>
                  <p:nvGrpSpPr>
                    <p:cNvPr id="37936" name="Group 10">
                      <a:extLst>
                        <a:ext uri="{FF2B5EF4-FFF2-40B4-BE49-F238E27FC236}">
                          <a16:creationId xmlns:a16="http://schemas.microsoft.com/office/drawing/2014/main" id="{F9B46C7A-547F-315A-3D78-8205AE80A2A1}"/>
                        </a:ext>
                      </a:extLst>
                    </p:cNvPr>
                    <p:cNvGrpSpPr>
                      <a:grpSpLocks/>
                    </p:cNvGrpSpPr>
                    <p:nvPr/>
                  </p:nvGrpSpPr>
                  <p:grpSpPr bwMode="auto">
                    <a:xfrm>
                      <a:off x="0" y="0"/>
                      <a:ext cx="5758" cy="492"/>
                      <a:chOff x="0" y="0"/>
                      <a:chExt cx="5758" cy="492"/>
                    </a:xfrm>
                  </p:grpSpPr>
                  <p:grpSp>
                    <p:nvGrpSpPr>
                      <p:cNvPr id="37938" name="Group 11">
                        <a:extLst>
                          <a:ext uri="{FF2B5EF4-FFF2-40B4-BE49-F238E27FC236}">
                            <a16:creationId xmlns:a16="http://schemas.microsoft.com/office/drawing/2014/main" id="{DFD9C1D5-80FC-79C9-5C43-8BEFF2B6E863}"/>
                          </a:ext>
                        </a:extLst>
                      </p:cNvPr>
                      <p:cNvGrpSpPr>
                        <a:grpSpLocks/>
                      </p:cNvGrpSpPr>
                      <p:nvPr/>
                    </p:nvGrpSpPr>
                    <p:grpSpPr bwMode="auto">
                      <a:xfrm>
                        <a:off x="0" y="0"/>
                        <a:ext cx="1490" cy="164"/>
                        <a:chOff x="0" y="0"/>
                        <a:chExt cx="1490" cy="164"/>
                      </a:xfrm>
                    </p:grpSpPr>
                    <p:sp>
                      <p:nvSpPr>
                        <p:cNvPr id="37972" name="Rectangle 12">
                          <a:extLst>
                            <a:ext uri="{FF2B5EF4-FFF2-40B4-BE49-F238E27FC236}">
                              <a16:creationId xmlns:a16="http://schemas.microsoft.com/office/drawing/2014/main" id="{4C6A6C3D-84A4-EECA-1528-77A0C4C90BCC}"/>
                            </a:ext>
                          </a:extLst>
                        </p:cNvPr>
                        <p:cNvSpPr>
                          <a:spLocks noChangeArrowheads="1"/>
                        </p:cNvSpPr>
                        <p:nvPr/>
                      </p:nvSpPr>
                      <p:spPr bwMode="auto">
                        <a:xfrm>
                          <a:off x="0" y="0"/>
                          <a:ext cx="1490" cy="164"/>
                        </a:xfrm>
                        <a:prstGeom prst="rect">
                          <a:avLst/>
                        </a:prstGeom>
                        <a:solidFill>
                          <a:srgbClr val="F1F1F1"/>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Times New Roman" panose="02020603050405020304" pitchFamily="18" charset="0"/>
                            </a:defRPr>
                          </a:lvl1pPr>
                          <a:lvl2pPr marL="742950" indent="-285750" eaLnBrk="0" hangingPunct="0">
                            <a:defRPr sz="2400">
                              <a:solidFill>
                                <a:schemeClr val="tx1"/>
                              </a:solidFill>
                              <a:latin typeface="Times New Roman" panose="02020603050405020304" pitchFamily="18" charset="0"/>
                            </a:defRPr>
                          </a:lvl2pPr>
                          <a:lvl3pPr marL="1143000" indent="-228600" eaLnBrk="0" hangingPunct="0">
                            <a:defRPr sz="2400">
                              <a:solidFill>
                                <a:schemeClr val="tx1"/>
                              </a:solidFill>
                              <a:latin typeface="Times New Roman" panose="02020603050405020304" pitchFamily="18" charset="0"/>
                            </a:defRPr>
                          </a:lvl3pPr>
                          <a:lvl4pPr marL="1600200" indent="-228600" eaLnBrk="0" hangingPunct="0">
                            <a:defRPr sz="2400">
                              <a:solidFill>
                                <a:schemeClr val="tx1"/>
                              </a:solidFill>
                              <a:latin typeface="Times New Roman" panose="02020603050405020304" pitchFamily="18" charset="0"/>
                            </a:defRPr>
                          </a:lvl4pPr>
                          <a:lvl5pPr marL="2057400" indent="-228600" eaLnBrk="0" hangingPunct="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r>
                            <a:rPr lang="en-US" altLang="en-US" sz="1100" b="1">
                              <a:solidFill>
                                <a:srgbClr val="000000"/>
                              </a:solidFill>
                              <a:latin typeface="Verdana" panose="020B0604030504040204" pitchFamily="34" charset="0"/>
                            </a:rPr>
                            <a:t>LastName</a:t>
                          </a:r>
                          <a:endParaRPr lang="en-US" altLang="en-US"/>
                        </a:p>
                      </p:txBody>
                    </p:sp>
                    <p:sp>
                      <p:nvSpPr>
                        <p:cNvPr id="37973" name="Rectangle 13">
                          <a:extLst>
                            <a:ext uri="{FF2B5EF4-FFF2-40B4-BE49-F238E27FC236}">
                              <a16:creationId xmlns:a16="http://schemas.microsoft.com/office/drawing/2014/main" id="{2B495867-4613-E90E-C1EC-C46498BD1DAD}"/>
                            </a:ext>
                          </a:extLst>
                        </p:cNvPr>
                        <p:cNvSpPr>
                          <a:spLocks noChangeArrowheads="1"/>
                        </p:cNvSpPr>
                        <p:nvPr/>
                      </p:nvSpPr>
                      <p:spPr bwMode="auto">
                        <a:xfrm>
                          <a:off x="0" y="0"/>
                          <a:ext cx="1490" cy="164"/>
                        </a:xfrm>
                        <a:prstGeom prst="rect">
                          <a:avLst/>
                        </a:prstGeom>
                        <a:noFill/>
                        <a:ln w="7">
                          <a:solidFill>
                            <a:srgbClr val="A0A0A0"/>
                          </a:solidFill>
                          <a:miter lim="800000"/>
                          <a:headEnd/>
                          <a:tailEnd/>
                        </a:ln>
                        <a:extLst>
                          <a:ext uri="{909E8E84-426E-40DD-AFC4-6F175D3DCCD1}">
                            <a14:hiddenFill xmlns:a14="http://schemas.microsoft.com/office/drawing/2010/main">
                              <a:solidFill>
                                <a:srgbClr val="FFFFFF"/>
                              </a:solidFill>
                            </a14:hiddenFill>
                          </a:ext>
                        </a:extLst>
                      </p:spPr>
                      <p:txBody>
                        <a:bodyPr/>
                        <a:lstStyle>
                          <a:lvl1pPr eaLnBrk="0" hangingPunct="0">
                            <a:defRPr sz="2400">
                              <a:solidFill>
                                <a:schemeClr val="tx1"/>
                              </a:solidFill>
                              <a:latin typeface="Times New Roman" panose="02020603050405020304" pitchFamily="18" charset="0"/>
                            </a:defRPr>
                          </a:lvl1pPr>
                          <a:lvl2pPr marL="742950" indent="-285750" eaLnBrk="0" hangingPunct="0">
                            <a:defRPr sz="2400">
                              <a:solidFill>
                                <a:schemeClr val="tx1"/>
                              </a:solidFill>
                              <a:latin typeface="Times New Roman" panose="02020603050405020304" pitchFamily="18" charset="0"/>
                            </a:defRPr>
                          </a:lvl2pPr>
                          <a:lvl3pPr marL="1143000" indent="-228600" eaLnBrk="0" hangingPunct="0">
                            <a:defRPr sz="2400">
                              <a:solidFill>
                                <a:schemeClr val="tx1"/>
                              </a:solidFill>
                              <a:latin typeface="Times New Roman" panose="02020603050405020304" pitchFamily="18" charset="0"/>
                            </a:defRPr>
                          </a:lvl3pPr>
                          <a:lvl4pPr marL="1600200" indent="-228600" eaLnBrk="0" hangingPunct="0">
                            <a:defRPr sz="2400">
                              <a:solidFill>
                                <a:schemeClr val="tx1"/>
                              </a:solidFill>
                              <a:latin typeface="Times New Roman" panose="02020603050405020304" pitchFamily="18" charset="0"/>
                            </a:defRPr>
                          </a:lvl4pPr>
                          <a:lvl5pPr marL="2057400" indent="-228600" eaLnBrk="0" hangingPunct="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a:p>
                      </p:txBody>
                    </p:sp>
                  </p:grpSp>
                  <p:grpSp>
                    <p:nvGrpSpPr>
                      <p:cNvPr id="37939" name="Group 14">
                        <a:extLst>
                          <a:ext uri="{FF2B5EF4-FFF2-40B4-BE49-F238E27FC236}">
                            <a16:creationId xmlns:a16="http://schemas.microsoft.com/office/drawing/2014/main" id="{903CBE4C-261E-F5B1-3724-C949C284E8DE}"/>
                          </a:ext>
                        </a:extLst>
                      </p:cNvPr>
                      <p:cNvGrpSpPr>
                        <a:grpSpLocks/>
                      </p:cNvGrpSpPr>
                      <p:nvPr/>
                    </p:nvGrpSpPr>
                    <p:grpSpPr bwMode="auto">
                      <a:xfrm>
                        <a:off x="1490" y="0"/>
                        <a:ext cx="1505" cy="164"/>
                        <a:chOff x="1490" y="0"/>
                        <a:chExt cx="1505" cy="164"/>
                      </a:xfrm>
                    </p:grpSpPr>
                    <p:sp>
                      <p:nvSpPr>
                        <p:cNvPr id="37970" name="Rectangle 15">
                          <a:extLst>
                            <a:ext uri="{FF2B5EF4-FFF2-40B4-BE49-F238E27FC236}">
                              <a16:creationId xmlns:a16="http://schemas.microsoft.com/office/drawing/2014/main" id="{C7346D42-4A03-07BA-96D8-BAD1B01E8943}"/>
                            </a:ext>
                          </a:extLst>
                        </p:cNvPr>
                        <p:cNvSpPr>
                          <a:spLocks noChangeArrowheads="1"/>
                        </p:cNvSpPr>
                        <p:nvPr/>
                      </p:nvSpPr>
                      <p:spPr bwMode="auto">
                        <a:xfrm>
                          <a:off x="1490" y="0"/>
                          <a:ext cx="1505" cy="164"/>
                        </a:xfrm>
                        <a:prstGeom prst="rect">
                          <a:avLst/>
                        </a:prstGeom>
                        <a:solidFill>
                          <a:srgbClr val="F1F1F1"/>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Times New Roman" panose="02020603050405020304" pitchFamily="18" charset="0"/>
                            </a:defRPr>
                          </a:lvl1pPr>
                          <a:lvl2pPr marL="742950" indent="-285750" eaLnBrk="0" hangingPunct="0">
                            <a:defRPr sz="2400">
                              <a:solidFill>
                                <a:schemeClr val="tx1"/>
                              </a:solidFill>
                              <a:latin typeface="Times New Roman" panose="02020603050405020304" pitchFamily="18" charset="0"/>
                            </a:defRPr>
                          </a:lvl2pPr>
                          <a:lvl3pPr marL="1143000" indent="-228600" eaLnBrk="0" hangingPunct="0">
                            <a:defRPr sz="2400">
                              <a:solidFill>
                                <a:schemeClr val="tx1"/>
                              </a:solidFill>
                              <a:latin typeface="Times New Roman" panose="02020603050405020304" pitchFamily="18" charset="0"/>
                            </a:defRPr>
                          </a:lvl3pPr>
                          <a:lvl4pPr marL="1600200" indent="-228600" eaLnBrk="0" hangingPunct="0">
                            <a:defRPr sz="2400">
                              <a:solidFill>
                                <a:schemeClr val="tx1"/>
                              </a:solidFill>
                              <a:latin typeface="Times New Roman" panose="02020603050405020304" pitchFamily="18" charset="0"/>
                            </a:defRPr>
                          </a:lvl4pPr>
                          <a:lvl5pPr marL="2057400" indent="-228600" eaLnBrk="0" hangingPunct="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r>
                            <a:rPr lang="en-US" altLang="en-US" sz="1100" b="1">
                              <a:solidFill>
                                <a:srgbClr val="000000"/>
                              </a:solidFill>
                              <a:latin typeface="Verdana" panose="020B0604030504040204" pitchFamily="34" charset="0"/>
                            </a:rPr>
                            <a:t>FirstName</a:t>
                          </a:r>
                          <a:endParaRPr lang="en-US" altLang="en-US"/>
                        </a:p>
                      </p:txBody>
                    </p:sp>
                    <p:sp>
                      <p:nvSpPr>
                        <p:cNvPr id="37971" name="Rectangle 16">
                          <a:extLst>
                            <a:ext uri="{FF2B5EF4-FFF2-40B4-BE49-F238E27FC236}">
                              <a16:creationId xmlns:a16="http://schemas.microsoft.com/office/drawing/2014/main" id="{330ECAC4-43F7-6F8C-29B3-E0EAB06533E5}"/>
                            </a:ext>
                          </a:extLst>
                        </p:cNvPr>
                        <p:cNvSpPr>
                          <a:spLocks noChangeArrowheads="1"/>
                        </p:cNvSpPr>
                        <p:nvPr/>
                      </p:nvSpPr>
                      <p:spPr bwMode="auto">
                        <a:xfrm>
                          <a:off x="1490" y="0"/>
                          <a:ext cx="1505" cy="164"/>
                        </a:xfrm>
                        <a:prstGeom prst="rect">
                          <a:avLst/>
                        </a:prstGeom>
                        <a:noFill/>
                        <a:ln w="7">
                          <a:solidFill>
                            <a:srgbClr val="A0A0A0"/>
                          </a:solidFill>
                          <a:miter lim="800000"/>
                          <a:headEnd/>
                          <a:tailEnd/>
                        </a:ln>
                        <a:extLst>
                          <a:ext uri="{909E8E84-426E-40DD-AFC4-6F175D3DCCD1}">
                            <a14:hiddenFill xmlns:a14="http://schemas.microsoft.com/office/drawing/2010/main">
                              <a:solidFill>
                                <a:srgbClr val="FFFFFF"/>
                              </a:solidFill>
                            </a14:hiddenFill>
                          </a:ext>
                        </a:extLst>
                      </p:spPr>
                      <p:txBody>
                        <a:bodyPr/>
                        <a:lstStyle>
                          <a:lvl1pPr eaLnBrk="0" hangingPunct="0">
                            <a:defRPr sz="2400">
                              <a:solidFill>
                                <a:schemeClr val="tx1"/>
                              </a:solidFill>
                              <a:latin typeface="Times New Roman" panose="02020603050405020304" pitchFamily="18" charset="0"/>
                            </a:defRPr>
                          </a:lvl1pPr>
                          <a:lvl2pPr marL="742950" indent="-285750" eaLnBrk="0" hangingPunct="0">
                            <a:defRPr sz="2400">
                              <a:solidFill>
                                <a:schemeClr val="tx1"/>
                              </a:solidFill>
                              <a:latin typeface="Times New Roman" panose="02020603050405020304" pitchFamily="18" charset="0"/>
                            </a:defRPr>
                          </a:lvl2pPr>
                          <a:lvl3pPr marL="1143000" indent="-228600" eaLnBrk="0" hangingPunct="0">
                            <a:defRPr sz="2400">
                              <a:solidFill>
                                <a:schemeClr val="tx1"/>
                              </a:solidFill>
                              <a:latin typeface="Times New Roman" panose="02020603050405020304" pitchFamily="18" charset="0"/>
                            </a:defRPr>
                          </a:lvl3pPr>
                          <a:lvl4pPr marL="1600200" indent="-228600" eaLnBrk="0" hangingPunct="0">
                            <a:defRPr sz="2400">
                              <a:solidFill>
                                <a:schemeClr val="tx1"/>
                              </a:solidFill>
                              <a:latin typeface="Times New Roman" panose="02020603050405020304" pitchFamily="18" charset="0"/>
                            </a:defRPr>
                          </a:lvl4pPr>
                          <a:lvl5pPr marL="2057400" indent="-228600" eaLnBrk="0" hangingPunct="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a:p>
                      </p:txBody>
                    </p:sp>
                  </p:grpSp>
                  <p:grpSp>
                    <p:nvGrpSpPr>
                      <p:cNvPr id="37940" name="Group 17">
                        <a:extLst>
                          <a:ext uri="{FF2B5EF4-FFF2-40B4-BE49-F238E27FC236}">
                            <a16:creationId xmlns:a16="http://schemas.microsoft.com/office/drawing/2014/main" id="{8B6F6BFA-08C5-AB87-5250-C85D80FAB19A}"/>
                          </a:ext>
                        </a:extLst>
                      </p:cNvPr>
                      <p:cNvGrpSpPr>
                        <a:grpSpLocks/>
                      </p:cNvGrpSpPr>
                      <p:nvPr/>
                    </p:nvGrpSpPr>
                    <p:grpSpPr bwMode="auto">
                      <a:xfrm>
                        <a:off x="2995" y="0"/>
                        <a:ext cx="1389" cy="164"/>
                        <a:chOff x="2995" y="0"/>
                        <a:chExt cx="1389" cy="164"/>
                      </a:xfrm>
                    </p:grpSpPr>
                    <p:sp>
                      <p:nvSpPr>
                        <p:cNvPr id="37968" name="Rectangle 18">
                          <a:extLst>
                            <a:ext uri="{FF2B5EF4-FFF2-40B4-BE49-F238E27FC236}">
                              <a16:creationId xmlns:a16="http://schemas.microsoft.com/office/drawing/2014/main" id="{72FF07B7-C07F-09DD-333C-D864434CFB13}"/>
                            </a:ext>
                          </a:extLst>
                        </p:cNvPr>
                        <p:cNvSpPr>
                          <a:spLocks noChangeArrowheads="1"/>
                        </p:cNvSpPr>
                        <p:nvPr/>
                      </p:nvSpPr>
                      <p:spPr bwMode="auto">
                        <a:xfrm>
                          <a:off x="2995" y="0"/>
                          <a:ext cx="1389" cy="164"/>
                        </a:xfrm>
                        <a:prstGeom prst="rect">
                          <a:avLst/>
                        </a:prstGeom>
                        <a:solidFill>
                          <a:srgbClr val="F1F1F1"/>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Times New Roman" panose="02020603050405020304" pitchFamily="18" charset="0"/>
                            </a:defRPr>
                          </a:lvl1pPr>
                          <a:lvl2pPr marL="742950" indent="-285750" eaLnBrk="0" hangingPunct="0">
                            <a:defRPr sz="2400">
                              <a:solidFill>
                                <a:schemeClr val="tx1"/>
                              </a:solidFill>
                              <a:latin typeface="Times New Roman" panose="02020603050405020304" pitchFamily="18" charset="0"/>
                            </a:defRPr>
                          </a:lvl2pPr>
                          <a:lvl3pPr marL="1143000" indent="-228600" eaLnBrk="0" hangingPunct="0">
                            <a:defRPr sz="2400">
                              <a:solidFill>
                                <a:schemeClr val="tx1"/>
                              </a:solidFill>
                              <a:latin typeface="Times New Roman" panose="02020603050405020304" pitchFamily="18" charset="0"/>
                            </a:defRPr>
                          </a:lvl3pPr>
                          <a:lvl4pPr marL="1600200" indent="-228600" eaLnBrk="0" hangingPunct="0">
                            <a:defRPr sz="2400">
                              <a:solidFill>
                                <a:schemeClr val="tx1"/>
                              </a:solidFill>
                              <a:latin typeface="Times New Roman" panose="02020603050405020304" pitchFamily="18" charset="0"/>
                            </a:defRPr>
                          </a:lvl4pPr>
                          <a:lvl5pPr marL="2057400" indent="-228600" eaLnBrk="0" hangingPunct="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r>
                            <a:rPr lang="en-US" altLang="en-US" sz="1100" b="1">
                              <a:solidFill>
                                <a:srgbClr val="000000"/>
                              </a:solidFill>
                              <a:latin typeface="Verdana" panose="020B0604030504040204" pitchFamily="34" charset="0"/>
                            </a:rPr>
                            <a:t>Address</a:t>
                          </a:r>
                          <a:endParaRPr lang="en-US" altLang="en-US"/>
                        </a:p>
                      </p:txBody>
                    </p:sp>
                    <p:sp>
                      <p:nvSpPr>
                        <p:cNvPr id="37969" name="Rectangle 19">
                          <a:extLst>
                            <a:ext uri="{FF2B5EF4-FFF2-40B4-BE49-F238E27FC236}">
                              <a16:creationId xmlns:a16="http://schemas.microsoft.com/office/drawing/2014/main" id="{C23756B9-B249-B554-7D04-3C9D5497D49B}"/>
                            </a:ext>
                          </a:extLst>
                        </p:cNvPr>
                        <p:cNvSpPr>
                          <a:spLocks noChangeArrowheads="1"/>
                        </p:cNvSpPr>
                        <p:nvPr/>
                      </p:nvSpPr>
                      <p:spPr bwMode="auto">
                        <a:xfrm>
                          <a:off x="2995" y="0"/>
                          <a:ext cx="1389" cy="164"/>
                        </a:xfrm>
                        <a:prstGeom prst="rect">
                          <a:avLst/>
                        </a:prstGeom>
                        <a:noFill/>
                        <a:ln w="7">
                          <a:solidFill>
                            <a:srgbClr val="A0A0A0"/>
                          </a:solidFill>
                          <a:miter lim="800000"/>
                          <a:headEnd/>
                          <a:tailEnd/>
                        </a:ln>
                        <a:extLst>
                          <a:ext uri="{909E8E84-426E-40DD-AFC4-6F175D3DCCD1}">
                            <a14:hiddenFill xmlns:a14="http://schemas.microsoft.com/office/drawing/2010/main">
                              <a:solidFill>
                                <a:srgbClr val="FFFFFF"/>
                              </a:solidFill>
                            </a14:hiddenFill>
                          </a:ext>
                        </a:extLst>
                      </p:spPr>
                      <p:txBody>
                        <a:bodyPr/>
                        <a:lstStyle>
                          <a:lvl1pPr eaLnBrk="0" hangingPunct="0">
                            <a:defRPr sz="2400">
                              <a:solidFill>
                                <a:schemeClr val="tx1"/>
                              </a:solidFill>
                              <a:latin typeface="Times New Roman" panose="02020603050405020304" pitchFamily="18" charset="0"/>
                            </a:defRPr>
                          </a:lvl1pPr>
                          <a:lvl2pPr marL="742950" indent="-285750" eaLnBrk="0" hangingPunct="0">
                            <a:defRPr sz="2400">
                              <a:solidFill>
                                <a:schemeClr val="tx1"/>
                              </a:solidFill>
                              <a:latin typeface="Times New Roman" panose="02020603050405020304" pitchFamily="18" charset="0"/>
                            </a:defRPr>
                          </a:lvl2pPr>
                          <a:lvl3pPr marL="1143000" indent="-228600" eaLnBrk="0" hangingPunct="0">
                            <a:defRPr sz="2400">
                              <a:solidFill>
                                <a:schemeClr val="tx1"/>
                              </a:solidFill>
                              <a:latin typeface="Times New Roman" panose="02020603050405020304" pitchFamily="18" charset="0"/>
                            </a:defRPr>
                          </a:lvl3pPr>
                          <a:lvl4pPr marL="1600200" indent="-228600" eaLnBrk="0" hangingPunct="0">
                            <a:defRPr sz="2400">
                              <a:solidFill>
                                <a:schemeClr val="tx1"/>
                              </a:solidFill>
                              <a:latin typeface="Times New Roman" panose="02020603050405020304" pitchFamily="18" charset="0"/>
                            </a:defRPr>
                          </a:lvl4pPr>
                          <a:lvl5pPr marL="2057400" indent="-228600" eaLnBrk="0" hangingPunct="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a:p>
                      </p:txBody>
                    </p:sp>
                  </p:grpSp>
                  <p:grpSp>
                    <p:nvGrpSpPr>
                      <p:cNvPr id="37941" name="Group 20">
                        <a:extLst>
                          <a:ext uri="{FF2B5EF4-FFF2-40B4-BE49-F238E27FC236}">
                            <a16:creationId xmlns:a16="http://schemas.microsoft.com/office/drawing/2014/main" id="{E2D20BB4-11C3-3888-2DCD-792EA25D2A8D}"/>
                          </a:ext>
                        </a:extLst>
                      </p:cNvPr>
                      <p:cNvGrpSpPr>
                        <a:grpSpLocks/>
                      </p:cNvGrpSpPr>
                      <p:nvPr/>
                    </p:nvGrpSpPr>
                    <p:grpSpPr bwMode="auto">
                      <a:xfrm>
                        <a:off x="4384" y="0"/>
                        <a:ext cx="1374" cy="164"/>
                        <a:chOff x="4384" y="0"/>
                        <a:chExt cx="1374" cy="164"/>
                      </a:xfrm>
                    </p:grpSpPr>
                    <p:sp>
                      <p:nvSpPr>
                        <p:cNvPr id="37966" name="Rectangle 21">
                          <a:extLst>
                            <a:ext uri="{FF2B5EF4-FFF2-40B4-BE49-F238E27FC236}">
                              <a16:creationId xmlns:a16="http://schemas.microsoft.com/office/drawing/2014/main" id="{5BEAF010-64E1-70D7-8425-B6DD00EDF750}"/>
                            </a:ext>
                          </a:extLst>
                        </p:cNvPr>
                        <p:cNvSpPr>
                          <a:spLocks noChangeArrowheads="1"/>
                        </p:cNvSpPr>
                        <p:nvPr/>
                      </p:nvSpPr>
                      <p:spPr bwMode="auto">
                        <a:xfrm>
                          <a:off x="4384" y="0"/>
                          <a:ext cx="1374" cy="164"/>
                        </a:xfrm>
                        <a:prstGeom prst="rect">
                          <a:avLst/>
                        </a:prstGeom>
                        <a:solidFill>
                          <a:srgbClr val="F1F1F1"/>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Times New Roman" panose="02020603050405020304" pitchFamily="18" charset="0"/>
                            </a:defRPr>
                          </a:lvl1pPr>
                          <a:lvl2pPr marL="742950" indent="-285750" eaLnBrk="0" hangingPunct="0">
                            <a:defRPr sz="2400">
                              <a:solidFill>
                                <a:schemeClr val="tx1"/>
                              </a:solidFill>
                              <a:latin typeface="Times New Roman" panose="02020603050405020304" pitchFamily="18" charset="0"/>
                            </a:defRPr>
                          </a:lvl2pPr>
                          <a:lvl3pPr marL="1143000" indent="-228600" eaLnBrk="0" hangingPunct="0">
                            <a:defRPr sz="2400">
                              <a:solidFill>
                                <a:schemeClr val="tx1"/>
                              </a:solidFill>
                              <a:latin typeface="Times New Roman" panose="02020603050405020304" pitchFamily="18" charset="0"/>
                            </a:defRPr>
                          </a:lvl3pPr>
                          <a:lvl4pPr marL="1600200" indent="-228600" eaLnBrk="0" hangingPunct="0">
                            <a:defRPr sz="2400">
                              <a:solidFill>
                                <a:schemeClr val="tx1"/>
                              </a:solidFill>
                              <a:latin typeface="Times New Roman" panose="02020603050405020304" pitchFamily="18" charset="0"/>
                            </a:defRPr>
                          </a:lvl4pPr>
                          <a:lvl5pPr marL="2057400" indent="-228600" eaLnBrk="0" hangingPunct="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r>
                            <a:rPr lang="en-US" altLang="en-US" sz="1100" b="1">
                              <a:solidFill>
                                <a:srgbClr val="000000"/>
                              </a:solidFill>
                              <a:latin typeface="Verdana" panose="020B0604030504040204" pitchFamily="34" charset="0"/>
                            </a:rPr>
                            <a:t>City</a:t>
                          </a:r>
                          <a:endParaRPr lang="en-US" altLang="en-US"/>
                        </a:p>
                      </p:txBody>
                    </p:sp>
                    <p:sp>
                      <p:nvSpPr>
                        <p:cNvPr id="37967" name="Rectangle 22">
                          <a:extLst>
                            <a:ext uri="{FF2B5EF4-FFF2-40B4-BE49-F238E27FC236}">
                              <a16:creationId xmlns:a16="http://schemas.microsoft.com/office/drawing/2014/main" id="{4640F7C6-4EE4-4F5E-2A7F-6930003545B4}"/>
                            </a:ext>
                          </a:extLst>
                        </p:cNvPr>
                        <p:cNvSpPr>
                          <a:spLocks noChangeArrowheads="1"/>
                        </p:cNvSpPr>
                        <p:nvPr/>
                      </p:nvSpPr>
                      <p:spPr bwMode="auto">
                        <a:xfrm>
                          <a:off x="4384" y="0"/>
                          <a:ext cx="1374" cy="164"/>
                        </a:xfrm>
                        <a:prstGeom prst="rect">
                          <a:avLst/>
                        </a:prstGeom>
                        <a:noFill/>
                        <a:ln w="7">
                          <a:solidFill>
                            <a:srgbClr val="A0A0A0"/>
                          </a:solidFill>
                          <a:miter lim="800000"/>
                          <a:headEnd/>
                          <a:tailEnd/>
                        </a:ln>
                        <a:extLst>
                          <a:ext uri="{909E8E84-426E-40DD-AFC4-6F175D3DCCD1}">
                            <a14:hiddenFill xmlns:a14="http://schemas.microsoft.com/office/drawing/2010/main">
                              <a:solidFill>
                                <a:srgbClr val="FFFFFF"/>
                              </a:solidFill>
                            </a14:hiddenFill>
                          </a:ext>
                        </a:extLst>
                      </p:spPr>
                      <p:txBody>
                        <a:bodyPr/>
                        <a:lstStyle>
                          <a:lvl1pPr eaLnBrk="0" hangingPunct="0">
                            <a:defRPr sz="2400">
                              <a:solidFill>
                                <a:schemeClr val="tx1"/>
                              </a:solidFill>
                              <a:latin typeface="Times New Roman" panose="02020603050405020304" pitchFamily="18" charset="0"/>
                            </a:defRPr>
                          </a:lvl1pPr>
                          <a:lvl2pPr marL="742950" indent="-285750" eaLnBrk="0" hangingPunct="0">
                            <a:defRPr sz="2400">
                              <a:solidFill>
                                <a:schemeClr val="tx1"/>
                              </a:solidFill>
                              <a:latin typeface="Times New Roman" panose="02020603050405020304" pitchFamily="18" charset="0"/>
                            </a:defRPr>
                          </a:lvl2pPr>
                          <a:lvl3pPr marL="1143000" indent="-228600" eaLnBrk="0" hangingPunct="0">
                            <a:defRPr sz="2400">
                              <a:solidFill>
                                <a:schemeClr val="tx1"/>
                              </a:solidFill>
                              <a:latin typeface="Times New Roman" panose="02020603050405020304" pitchFamily="18" charset="0"/>
                            </a:defRPr>
                          </a:lvl3pPr>
                          <a:lvl4pPr marL="1600200" indent="-228600" eaLnBrk="0" hangingPunct="0">
                            <a:defRPr sz="2400">
                              <a:solidFill>
                                <a:schemeClr val="tx1"/>
                              </a:solidFill>
                              <a:latin typeface="Times New Roman" panose="02020603050405020304" pitchFamily="18" charset="0"/>
                            </a:defRPr>
                          </a:lvl4pPr>
                          <a:lvl5pPr marL="2057400" indent="-228600" eaLnBrk="0" hangingPunct="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a:p>
                      </p:txBody>
                    </p:sp>
                  </p:grpSp>
                  <p:grpSp>
                    <p:nvGrpSpPr>
                      <p:cNvPr id="37942" name="Group 23">
                        <a:extLst>
                          <a:ext uri="{FF2B5EF4-FFF2-40B4-BE49-F238E27FC236}">
                            <a16:creationId xmlns:a16="http://schemas.microsoft.com/office/drawing/2014/main" id="{F32801D0-EFC1-2832-3AC6-85772DB9CF6F}"/>
                          </a:ext>
                        </a:extLst>
                      </p:cNvPr>
                      <p:cNvGrpSpPr>
                        <a:grpSpLocks/>
                      </p:cNvGrpSpPr>
                      <p:nvPr/>
                    </p:nvGrpSpPr>
                    <p:grpSpPr bwMode="auto">
                      <a:xfrm>
                        <a:off x="0" y="164"/>
                        <a:ext cx="1490" cy="164"/>
                        <a:chOff x="0" y="164"/>
                        <a:chExt cx="1490" cy="164"/>
                      </a:xfrm>
                    </p:grpSpPr>
                    <p:sp>
                      <p:nvSpPr>
                        <p:cNvPr id="37964" name="Rectangle 24">
                          <a:extLst>
                            <a:ext uri="{FF2B5EF4-FFF2-40B4-BE49-F238E27FC236}">
                              <a16:creationId xmlns:a16="http://schemas.microsoft.com/office/drawing/2014/main" id="{4FAD2D17-6444-02AD-4924-B1293CA591AF}"/>
                            </a:ext>
                          </a:extLst>
                        </p:cNvPr>
                        <p:cNvSpPr>
                          <a:spLocks noChangeArrowheads="1"/>
                        </p:cNvSpPr>
                        <p:nvPr/>
                      </p:nvSpPr>
                      <p:spPr bwMode="auto">
                        <a:xfrm>
                          <a:off x="0" y="164"/>
                          <a:ext cx="1490" cy="164"/>
                        </a:xfrm>
                        <a:prstGeom prst="rect">
                          <a:avLst/>
                        </a:prstGeom>
                        <a:solidFill>
                          <a:srgbClr val="F1F1F1"/>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Times New Roman" panose="02020603050405020304" pitchFamily="18" charset="0"/>
                            </a:defRPr>
                          </a:lvl1pPr>
                          <a:lvl2pPr marL="742950" indent="-285750" eaLnBrk="0" hangingPunct="0">
                            <a:defRPr sz="2400">
                              <a:solidFill>
                                <a:schemeClr val="tx1"/>
                              </a:solidFill>
                              <a:latin typeface="Times New Roman" panose="02020603050405020304" pitchFamily="18" charset="0"/>
                            </a:defRPr>
                          </a:lvl2pPr>
                          <a:lvl3pPr marL="1143000" indent="-228600" eaLnBrk="0" hangingPunct="0">
                            <a:defRPr sz="2400">
                              <a:solidFill>
                                <a:schemeClr val="tx1"/>
                              </a:solidFill>
                              <a:latin typeface="Times New Roman" panose="02020603050405020304" pitchFamily="18" charset="0"/>
                            </a:defRPr>
                          </a:lvl3pPr>
                          <a:lvl4pPr marL="1600200" indent="-228600" eaLnBrk="0" hangingPunct="0">
                            <a:defRPr sz="2400">
                              <a:solidFill>
                                <a:schemeClr val="tx1"/>
                              </a:solidFill>
                              <a:latin typeface="Times New Roman" panose="02020603050405020304" pitchFamily="18" charset="0"/>
                            </a:defRPr>
                          </a:lvl4pPr>
                          <a:lvl5pPr marL="2057400" indent="-228600" eaLnBrk="0" hangingPunct="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r>
                            <a:rPr lang="en-US" altLang="en-US" sz="1100">
                              <a:solidFill>
                                <a:srgbClr val="000000"/>
                              </a:solidFill>
                              <a:latin typeface="Verdana" panose="020B0604030504040204" pitchFamily="34" charset="0"/>
                            </a:rPr>
                            <a:t>Nilsen</a:t>
                          </a:r>
                          <a:endParaRPr lang="en-US" altLang="en-US"/>
                        </a:p>
                      </p:txBody>
                    </p:sp>
                    <p:sp>
                      <p:nvSpPr>
                        <p:cNvPr id="37965" name="Rectangle 25">
                          <a:extLst>
                            <a:ext uri="{FF2B5EF4-FFF2-40B4-BE49-F238E27FC236}">
                              <a16:creationId xmlns:a16="http://schemas.microsoft.com/office/drawing/2014/main" id="{23B10964-79BB-A5C9-3EA8-2B33E2F2E824}"/>
                            </a:ext>
                          </a:extLst>
                        </p:cNvPr>
                        <p:cNvSpPr>
                          <a:spLocks noChangeArrowheads="1"/>
                        </p:cNvSpPr>
                        <p:nvPr/>
                      </p:nvSpPr>
                      <p:spPr bwMode="auto">
                        <a:xfrm>
                          <a:off x="0" y="164"/>
                          <a:ext cx="1490" cy="164"/>
                        </a:xfrm>
                        <a:prstGeom prst="rect">
                          <a:avLst/>
                        </a:prstGeom>
                        <a:noFill/>
                        <a:ln w="7">
                          <a:solidFill>
                            <a:srgbClr val="A0A0A0"/>
                          </a:solidFill>
                          <a:miter lim="800000"/>
                          <a:headEnd/>
                          <a:tailEnd/>
                        </a:ln>
                        <a:extLst>
                          <a:ext uri="{909E8E84-426E-40DD-AFC4-6F175D3DCCD1}">
                            <a14:hiddenFill xmlns:a14="http://schemas.microsoft.com/office/drawing/2010/main">
                              <a:solidFill>
                                <a:srgbClr val="FFFFFF"/>
                              </a:solidFill>
                            </a14:hiddenFill>
                          </a:ext>
                        </a:extLst>
                      </p:spPr>
                      <p:txBody>
                        <a:bodyPr/>
                        <a:lstStyle>
                          <a:lvl1pPr eaLnBrk="0" hangingPunct="0">
                            <a:defRPr sz="2400">
                              <a:solidFill>
                                <a:schemeClr val="tx1"/>
                              </a:solidFill>
                              <a:latin typeface="Times New Roman" panose="02020603050405020304" pitchFamily="18" charset="0"/>
                            </a:defRPr>
                          </a:lvl1pPr>
                          <a:lvl2pPr marL="742950" indent="-285750" eaLnBrk="0" hangingPunct="0">
                            <a:defRPr sz="2400">
                              <a:solidFill>
                                <a:schemeClr val="tx1"/>
                              </a:solidFill>
                              <a:latin typeface="Times New Roman" panose="02020603050405020304" pitchFamily="18" charset="0"/>
                            </a:defRPr>
                          </a:lvl2pPr>
                          <a:lvl3pPr marL="1143000" indent="-228600" eaLnBrk="0" hangingPunct="0">
                            <a:defRPr sz="2400">
                              <a:solidFill>
                                <a:schemeClr val="tx1"/>
                              </a:solidFill>
                              <a:latin typeface="Times New Roman" panose="02020603050405020304" pitchFamily="18" charset="0"/>
                            </a:defRPr>
                          </a:lvl3pPr>
                          <a:lvl4pPr marL="1600200" indent="-228600" eaLnBrk="0" hangingPunct="0">
                            <a:defRPr sz="2400">
                              <a:solidFill>
                                <a:schemeClr val="tx1"/>
                              </a:solidFill>
                              <a:latin typeface="Times New Roman" panose="02020603050405020304" pitchFamily="18" charset="0"/>
                            </a:defRPr>
                          </a:lvl4pPr>
                          <a:lvl5pPr marL="2057400" indent="-228600" eaLnBrk="0" hangingPunct="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a:p>
                      </p:txBody>
                    </p:sp>
                  </p:grpSp>
                  <p:grpSp>
                    <p:nvGrpSpPr>
                      <p:cNvPr id="37943" name="Group 26">
                        <a:extLst>
                          <a:ext uri="{FF2B5EF4-FFF2-40B4-BE49-F238E27FC236}">
                            <a16:creationId xmlns:a16="http://schemas.microsoft.com/office/drawing/2014/main" id="{000A9325-1109-C8E8-B3D9-445FCFE87262}"/>
                          </a:ext>
                        </a:extLst>
                      </p:cNvPr>
                      <p:cNvGrpSpPr>
                        <a:grpSpLocks/>
                      </p:cNvGrpSpPr>
                      <p:nvPr/>
                    </p:nvGrpSpPr>
                    <p:grpSpPr bwMode="auto">
                      <a:xfrm>
                        <a:off x="1490" y="164"/>
                        <a:ext cx="1505" cy="164"/>
                        <a:chOff x="1490" y="164"/>
                        <a:chExt cx="1505" cy="164"/>
                      </a:xfrm>
                    </p:grpSpPr>
                    <p:sp>
                      <p:nvSpPr>
                        <p:cNvPr id="37962" name="Rectangle 27">
                          <a:extLst>
                            <a:ext uri="{FF2B5EF4-FFF2-40B4-BE49-F238E27FC236}">
                              <a16:creationId xmlns:a16="http://schemas.microsoft.com/office/drawing/2014/main" id="{FE850FA0-9215-FBBF-EDA9-4B472456E60D}"/>
                            </a:ext>
                          </a:extLst>
                        </p:cNvPr>
                        <p:cNvSpPr>
                          <a:spLocks noChangeArrowheads="1"/>
                        </p:cNvSpPr>
                        <p:nvPr/>
                      </p:nvSpPr>
                      <p:spPr bwMode="auto">
                        <a:xfrm>
                          <a:off x="1490" y="164"/>
                          <a:ext cx="1505" cy="164"/>
                        </a:xfrm>
                        <a:prstGeom prst="rect">
                          <a:avLst/>
                        </a:prstGeom>
                        <a:solidFill>
                          <a:srgbClr val="F1F1F1"/>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Times New Roman" panose="02020603050405020304" pitchFamily="18" charset="0"/>
                            </a:defRPr>
                          </a:lvl1pPr>
                          <a:lvl2pPr marL="742950" indent="-285750" eaLnBrk="0" hangingPunct="0">
                            <a:defRPr sz="2400">
                              <a:solidFill>
                                <a:schemeClr val="tx1"/>
                              </a:solidFill>
                              <a:latin typeface="Times New Roman" panose="02020603050405020304" pitchFamily="18" charset="0"/>
                            </a:defRPr>
                          </a:lvl2pPr>
                          <a:lvl3pPr marL="1143000" indent="-228600" eaLnBrk="0" hangingPunct="0">
                            <a:defRPr sz="2400">
                              <a:solidFill>
                                <a:schemeClr val="tx1"/>
                              </a:solidFill>
                              <a:latin typeface="Times New Roman" panose="02020603050405020304" pitchFamily="18" charset="0"/>
                            </a:defRPr>
                          </a:lvl3pPr>
                          <a:lvl4pPr marL="1600200" indent="-228600" eaLnBrk="0" hangingPunct="0">
                            <a:defRPr sz="2400">
                              <a:solidFill>
                                <a:schemeClr val="tx1"/>
                              </a:solidFill>
                              <a:latin typeface="Times New Roman" panose="02020603050405020304" pitchFamily="18" charset="0"/>
                            </a:defRPr>
                          </a:lvl4pPr>
                          <a:lvl5pPr marL="2057400" indent="-228600" eaLnBrk="0" hangingPunct="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r>
                            <a:rPr lang="en-US" altLang="en-US" sz="1100">
                              <a:solidFill>
                                <a:srgbClr val="000000"/>
                              </a:solidFill>
                              <a:latin typeface="Verdana" panose="020B0604030504040204" pitchFamily="34" charset="0"/>
                            </a:rPr>
                            <a:t>Fred</a:t>
                          </a:r>
                          <a:endParaRPr lang="en-US" altLang="en-US"/>
                        </a:p>
                      </p:txBody>
                    </p:sp>
                    <p:sp>
                      <p:nvSpPr>
                        <p:cNvPr id="37963" name="Rectangle 28">
                          <a:extLst>
                            <a:ext uri="{FF2B5EF4-FFF2-40B4-BE49-F238E27FC236}">
                              <a16:creationId xmlns:a16="http://schemas.microsoft.com/office/drawing/2014/main" id="{843420DA-A9B1-0A79-5A38-0BB8E9C0BA1B}"/>
                            </a:ext>
                          </a:extLst>
                        </p:cNvPr>
                        <p:cNvSpPr>
                          <a:spLocks noChangeArrowheads="1"/>
                        </p:cNvSpPr>
                        <p:nvPr/>
                      </p:nvSpPr>
                      <p:spPr bwMode="auto">
                        <a:xfrm>
                          <a:off x="1490" y="164"/>
                          <a:ext cx="1505" cy="164"/>
                        </a:xfrm>
                        <a:prstGeom prst="rect">
                          <a:avLst/>
                        </a:prstGeom>
                        <a:noFill/>
                        <a:ln w="7">
                          <a:solidFill>
                            <a:srgbClr val="A0A0A0"/>
                          </a:solidFill>
                          <a:miter lim="800000"/>
                          <a:headEnd/>
                          <a:tailEnd/>
                        </a:ln>
                        <a:extLst>
                          <a:ext uri="{909E8E84-426E-40DD-AFC4-6F175D3DCCD1}">
                            <a14:hiddenFill xmlns:a14="http://schemas.microsoft.com/office/drawing/2010/main">
                              <a:solidFill>
                                <a:srgbClr val="FFFFFF"/>
                              </a:solidFill>
                            </a14:hiddenFill>
                          </a:ext>
                        </a:extLst>
                      </p:spPr>
                      <p:txBody>
                        <a:bodyPr/>
                        <a:lstStyle>
                          <a:lvl1pPr eaLnBrk="0" hangingPunct="0">
                            <a:defRPr sz="2400">
                              <a:solidFill>
                                <a:schemeClr val="tx1"/>
                              </a:solidFill>
                              <a:latin typeface="Times New Roman" panose="02020603050405020304" pitchFamily="18" charset="0"/>
                            </a:defRPr>
                          </a:lvl1pPr>
                          <a:lvl2pPr marL="742950" indent="-285750" eaLnBrk="0" hangingPunct="0">
                            <a:defRPr sz="2400">
                              <a:solidFill>
                                <a:schemeClr val="tx1"/>
                              </a:solidFill>
                              <a:latin typeface="Times New Roman" panose="02020603050405020304" pitchFamily="18" charset="0"/>
                            </a:defRPr>
                          </a:lvl2pPr>
                          <a:lvl3pPr marL="1143000" indent="-228600" eaLnBrk="0" hangingPunct="0">
                            <a:defRPr sz="2400">
                              <a:solidFill>
                                <a:schemeClr val="tx1"/>
                              </a:solidFill>
                              <a:latin typeface="Times New Roman" panose="02020603050405020304" pitchFamily="18" charset="0"/>
                            </a:defRPr>
                          </a:lvl3pPr>
                          <a:lvl4pPr marL="1600200" indent="-228600" eaLnBrk="0" hangingPunct="0">
                            <a:defRPr sz="2400">
                              <a:solidFill>
                                <a:schemeClr val="tx1"/>
                              </a:solidFill>
                              <a:latin typeface="Times New Roman" panose="02020603050405020304" pitchFamily="18" charset="0"/>
                            </a:defRPr>
                          </a:lvl4pPr>
                          <a:lvl5pPr marL="2057400" indent="-228600" eaLnBrk="0" hangingPunct="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a:p>
                      </p:txBody>
                    </p:sp>
                  </p:grpSp>
                  <p:grpSp>
                    <p:nvGrpSpPr>
                      <p:cNvPr id="37944" name="Group 29">
                        <a:extLst>
                          <a:ext uri="{FF2B5EF4-FFF2-40B4-BE49-F238E27FC236}">
                            <a16:creationId xmlns:a16="http://schemas.microsoft.com/office/drawing/2014/main" id="{CC84C600-AC78-5EA3-C768-A11DD2DA202F}"/>
                          </a:ext>
                        </a:extLst>
                      </p:cNvPr>
                      <p:cNvGrpSpPr>
                        <a:grpSpLocks/>
                      </p:cNvGrpSpPr>
                      <p:nvPr/>
                    </p:nvGrpSpPr>
                    <p:grpSpPr bwMode="auto">
                      <a:xfrm>
                        <a:off x="2995" y="164"/>
                        <a:ext cx="1389" cy="164"/>
                        <a:chOff x="2995" y="164"/>
                        <a:chExt cx="1389" cy="164"/>
                      </a:xfrm>
                    </p:grpSpPr>
                    <p:sp>
                      <p:nvSpPr>
                        <p:cNvPr id="37960" name="Rectangle 30">
                          <a:extLst>
                            <a:ext uri="{FF2B5EF4-FFF2-40B4-BE49-F238E27FC236}">
                              <a16:creationId xmlns:a16="http://schemas.microsoft.com/office/drawing/2014/main" id="{044993E8-8591-4558-6719-6809CEDDE3D7}"/>
                            </a:ext>
                          </a:extLst>
                        </p:cNvPr>
                        <p:cNvSpPr>
                          <a:spLocks noChangeArrowheads="1"/>
                        </p:cNvSpPr>
                        <p:nvPr/>
                      </p:nvSpPr>
                      <p:spPr bwMode="auto">
                        <a:xfrm>
                          <a:off x="2995" y="164"/>
                          <a:ext cx="1389" cy="164"/>
                        </a:xfrm>
                        <a:prstGeom prst="rect">
                          <a:avLst/>
                        </a:prstGeom>
                        <a:solidFill>
                          <a:srgbClr val="F1F1F1"/>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Times New Roman" panose="02020603050405020304" pitchFamily="18" charset="0"/>
                            </a:defRPr>
                          </a:lvl1pPr>
                          <a:lvl2pPr marL="742950" indent="-285750" eaLnBrk="0" hangingPunct="0">
                            <a:defRPr sz="2400">
                              <a:solidFill>
                                <a:schemeClr val="tx1"/>
                              </a:solidFill>
                              <a:latin typeface="Times New Roman" panose="02020603050405020304" pitchFamily="18" charset="0"/>
                            </a:defRPr>
                          </a:lvl2pPr>
                          <a:lvl3pPr marL="1143000" indent="-228600" eaLnBrk="0" hangingPunct="0">
                            <a:defRPr sz="2400">
                              <a:solidFill>
                                <a:schemeClr val="tx1"/>
                              </a:solidFill>
                              <a:latin typeface="Times New Roman" panose="02020603050405020304" pitchFamily="18" charset="0"/>
                            </a:defRPr>
                          </a:lvl3pPr>
                          <a:lvl4pPr marL="1600200" indent="-228600" eaLnBrk="0" hangingPunct="0">
                            <a:defRPr sz="2400">
                              <a:solidFill>
                                <a:schemeClr val="tx1"/>
                              </a:solidFill>
                              <a:latin typeface="Times New Roman" panose="02020603050405020304" pitchFamily="18" charset="0"/>
                            </a:defRPr>
                          </a:lvl4pPr>
                          <a:lvl5pPr marL="2057400" indent="-228600" eaLnBrk="0" hangingPunct="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r>
                            <a:rPr lang="en-US" altLang="en-US" sz="1100">
                              <a:solidFill>
                                <a:srgbClr val="000000"/>
                              </a:solidFill>
                              <a:latin typeface="Verdana" panose="020B0604030504040204" pitchFamily="34" charset="0"/>
                            </a:rPr>
                            <a:t>Kirkegt 56</a:t>
                          </a:r>
                          <a:endParaRPr lang="en-US" altLang="en-US"/>
                        </a:p>
                      </p:txBody>
                    </p:sp>
                    <p:sp>
                      <p:nvSpPr>
                        <p:cNvPr id="37961" name="Rectangle 31">
                          <a:extLst>
                            <a:ext uri="{FF2B5EF4-FFF2-40B4-BE49-F238E27FC236}">
                              <a16:creationId xmlns:a16="http://schemas.microsoft.com/office/drawing/2014/main" id="{36F725AC-17E1-D96D-4EE3-2534DFA6ADFA}"/>
                            </a:ext>
                          </a:extLst>
                        </p:cNvPr>
                        <p:cNvSpPr>
                          <a:spLocks noChangeArrowheads="1"/>
                        </p:cNvSpPr>
                        <p:nvPr/>
                      </p:nvSpPr>
                      <p:spPr bwMode="auto">
                        <a:xfrm>
                          <a:off x="2995" y="164"/>
                          <a:ext cx="1389" cy="164"/>
                        </a:xfrm>
                        <a:prstGeom prst="rect">
                          <a:avLst/>
                        </a:prstGeom>
                        <a:noFill/>
                        <a:ln w="7">
                          <a:solidFill>
                            <a:srgbClr val="A0A0A0"/>
                          </a:solidFill>
                          <a:miter lim="800000"/>
                          <a:headEnd/>
                          <a:tailEnd/>
                        </a:ln>
                        <a:extLst>
                          <a:ext uri="{909E8E84-426E-40DD-AFC4-6F175D3DCCD1}">
                            <a14:hiddenFill xmlns:a14="http://schemas.microsoft.com/office/drawing/2010/main">
                              <a:solidFill>
                                <a:srgbClr val="FFFFFF"/>
                              </a:solidFill>
                            </a14:hiddenFill>
                          </a:ext>
                        </a:extLst>
                      </p:spPr>
                      <p:txBody>
                        <a:bodyPr/>
                        <a:lstStyle>
                          <a:lvl1pPr eaLnBrk="0" hangingPunct="0">
                            <a:defRPr sz="2400">
                              <a:solidFill>
                                <a:schemeClr val="tx1"/>
                              </a:solidFill>
                              <a:latin typeface="Times New Roman" panose="02020603050405020304" pitchFamily="18" charset="0"/>
                            </a:defRPr>
                          </a:lvl1pPr>
                          <a:lvl2pPr marL="742950" indent="-285750" eaLnBrk="0" hangingPunct="0">
                            <a:defRPr sz="2400">
                              <a:solidFill>
                                <a:schemeClr val="tx1"/>
                              </a:solidFill>
                              <a:latin typeface="Times New Roman" panose="02020603050405020304" pitchFamily="18" charset="0"/>
                            </a:defRPr>
                          </a:lvl2pPr>
                          <a:lvl3pPr marL="1143000" indent="-228600" eaLnBrk="0" hangingPunct="0">
                            <a:defRPr sz="2400">
                              <a:solidFill>
                                <a:schemeClr val="tx1"/>
                              </a:solidFill>
                              <a:latin typeface="Times New Roman" panose="02020603050405020304" pitchFamily="18" charset="0"/>
                            </a:defRPr>
                          </a:lvl3pPr>
                          <a:lvl4pPr marL="1600200" indent="-228600" eaLnBrk="0" hangingPunct="0">
                            <a:defRPr sz="2400">
                              <a:solidFill>
                                <a:schemeClr val="tx1"/>
                              </a:solidFill>
                              <a:latin typeface="Times New Roman" panose="02020603050405020304" pitchFamily="18" charset="0"/>
                            </a:defRPr>
                          </a:lvl4pPr>
                          <a:lvl5pPr marL="2057400" indent="-228600" eaLnBrk="0" hangingPunct="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a:p>
                      </p:txBody>
                    </p:sp>
                  </p:grpSp>
                  <p:grpSp>
                    <p:nvGrpSpPr>
                      <p:cNvPr id="37945" name="Group 32">
                        <a:extLst>
                          <a:ext uri="{FF2B5EF4-FFF2-40B4-BE49-F238E27FC236}">
                            <a16:creationId xmlns:a16="http://schemas.microsoft.com/office/drawing/2014/main" id="{D45249EF-2EF1-0613-FE86-8EBFC31B4F81}"/>
                          </a:ext>
                        </a:extLst>
                      </p:cNvPr>
                      <p:cNvGrpSpPr>
                        <a:grpSpLocks/>
                      </p:cNvGrpSpPr>
                      <p:nvPr/>
                    </p:nvGrpSpPr>
                    <p:grpSpPr bwMode="auto">
                      <a:xfrm>
                        <a:off x="4384" y="164"/>
                        <a:ext cx="1374" cy="164"/>
                        <a:chOff x="4384" y="164"/>
                        <a:chExt cx="1374" cy="164"/>
                      </a:xfrm>
                    </p:grpSpPr>
                    <p:sp>
                      <p:nvSpPr>
                        <p:cNvPr id="37958" name="Rectangle 33">
                          <a:extLst>
                            <a:ext uri="{FF2B5EF4-FFF2-40B4-BE49-F238E27FC236}">
                              <a16:creationId xmlns:a16="http://schemas.microsoft.com/office/drawing/2014/main" id="{5D520E7F-2ADB-9193-D866-04D38377F5B7}"/>
                            </a:ext>
                          </a:extLst>
                        </p:cNvPr>
                        <p:cNvSpPr>
                          <a:spLocks noChangeArrowheads="1"/>
                        </p:cNvSpPr>
                        <p:nvPr/>
                      </p:nvSpPr>
                      <p:spPr bwMode="auto">
                        <a:xfrm>
                          <a:off x="4384" y="164"/>
                          <a:ext cx="1374" cy="164"/>
                        </a:xfrm>
                        <a:prstGeom prst="rect">
                          <a:avLst/>
                        </a:prstGeom>
                        <a:solidFill>
                          <a:srgbClr val="F1F1F1"/>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Times New Roman" panose="02020603050405020304" pitchFamily="18" charset="0"/>
                            </a:defRPr>
                          </a:lvl1pPr>
                          <a:lvl2pPr marL="742950" indent="-285750" eaLnBrk="0" hangingPunct="0">
                            <a:defRPr sz="2400">
                              <a:solidFill>
                                <a:schemeClr val="tx1"/>
                              </a:solidFill>
                              <a:latin typeface="Times New Roman" panose="02020603050405020304" pitchFamily="18" charset="0"/>
                            </a:defRPr>
                          </a:lvl2pPr>
                          <a:lvl3pPr marL="1143000" indent="-228600" eaLnBrk="0" hangingPunct="0">
                            <a:defRPr sz="2400">
                              <a:solidFill>
                                <a:schemeClr val="tx1"/>
                              </a:solidFill>
                              <a:latin typeface="Times New Roman" panose="02020603050405020304" pitchFamily="18" charset="0"/>
                            </a:defRPr>
                          </a:lvl3pPr>
                          <a:lvl4pPr marL="1600200" indent="-228600" eaLnBrk="0" hangingPunct="0">
                            <a:defRPr sz="2400">
                              <a:solidFill>
                                <a:schemeClr val="tx1"/>
                              </a:solidFill>
                              <a:latin typeface="Times New Roman" panose="02020603050405020304" pitchFamily="18" charset="0"/>
                            </a:defRPr>
                          </a:lvl4pPr>
                          <a:lvl5pPr marL="2057400" indent="-228600" eaLnBrk="0" hangingPunct="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r>
                            <a:rPr lang="en-US" altLang="en-US" sz="1100">
                              <a:solidFill>
                                <a:srgbClr val="000000"/>
                              </a:solidFill>
                              <a:latin typeface="Verdana" panose="020B0604030504040204" pitchFamily="34" charset="0"/>
                            </a:rPr>
                            <a:t>Stavanger</a:t>
                          </a:r>
                          <a:endParaRPr lang="en-US" altLang="en-US"/>
                        </a:p>
                      </p:txBody>
                    </p:sp>
                    <p:sp>
                      <p:nvSpPr>
                        <p:cNvPr id="37959" name="Rectangle 34">
                          <a:extLst>
                            <a:ext uri="{FF2B5EF4-FFF2-40B4-BE49-F238E27FC236}">
                              <a16:creationId xmlns:a16="http://schemas.microsoft.com/office/drawing/2014/main" id="{03D9D1AD-D747-EC61-5BF7-18A286DB285B}"/>
                            </a:ext>
                          </a:extLst>
                        </p:cNvPr>
                        <p:cNvSpPr>
                          <a:spLocks noChangeArrowheads="1"/>
                        </p:cNvSpPr>
                        <p:nvPr/>
                      </p:nvSpPr>
                      <p:spPr bwMode="auto">
                        <a:xfrm>
                          <a:off x="4384" y="164"/>
                          <a:ext cx="1374" cy="164"/>
                        </a:xfrm>
                        <a:prstGeom prst="rect">
                          <a:avLst/>
                        </a:prstGeom>
                        <a:noFill/>
                        <a:ln w="7">
                          <a:solidFill>
                            <a:srgbClr val="A0A0A0"/>
                          </a:solidFill>
                          <a:miter lim="800000"/>
                          <a:headEnd/>
                          <a:tailEnd/>
                        </a:ln>
                        <a:extLst>
                          <a:ext uri="{909E8E84-426E-40DD-AFC4-6F175D3DCCD1}">
                            <a14:hiddenFill xmlns:a14="http://schemas.microsoft.com/office/drawing/2010/main">
                              <a:solidFill>
                                <a:srgbClr val="FFFFFF"/>
                              </a:solidFill>
                            </a14:hiddenFill>
                          </a:ext>
                        </a:extLst>
                      </p:spPr>
                      <p:txBody>
                        <a:bodyPr/>
                        <a:lstStyle>
                          <a:lvl1pPr eaLnBrk="0" hangingPunct="0">
                            <a:defRPr sz="2400">
                              <a:solidFill>
                                <a:schemeClr val="tx1"/>
                              </a:solidFill>
                              <a:latin typeface="Times New Roman" panose="02020603050405020304" pitchFamily="18" charset="0"/>
                            </a:defRPr>
                          </a:lvl1pPr>
                          <a:lvl2pPr marL="742950" indent="-285750" eaLnBrk="0" hangingPunct="0">
                            <a:defRPr sz="2400">
                              <a:solidFill>
                                <a:schemeClr val="tx1"/>
                              </a:solidFill>
                              <a:latin typeface="Times New Roman" panose="02020603050405020304" pitchFamily="18" charset="0"/>
                            </a:defRPr>
                          </a:lvl2pPr>
                          <a:lvl3pPr marL="1143000" indent="-228600" eaLnBrk="0" hangingPunct="0">
                            <a:defRPr sz="2400">
                              <a:solidFill>
                                <a:schemeClr val="tx1"/>
                              </a:solidFill>
                              <a:latin typeface="Times New Roman" panose="02020603050405020304" pitchFamily="18" charset="0"/>
                            </a:defRPr>
                          </a:lvl3pPr>
                          <a:lvl4pPr marL="1600200" indent="-228600" eaLnBrk="0" hangingPunct="0">
                            <a:defRPr sz="2400">
                              <a:solidFill>
                                <a:schemeClr val="tx1"/>
                              </a:solidFill>
                              <a:latin typeface="Times New Roman" panose="02020603050405020304" pitchFamily="18" charset="0"/>
                            </a:defRPr>
                          </a:lvl4pPr>
                          <a:lvl5pPr marL="2057400" indent="-228600" eaLnBrk="0" hangingPunct="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a:p>
                      </p:txBody>
                    </p:sp>
                  </p:grpSp>
                  <p:grpSp>
                    <p:nvGrpSpPr>
                      <p:cNvPr id="37946" name="Group 35">
                        <a:extLst>
                          <a:ext uri="{FF2B5EF4-FFF2-40B4-BE49-F238E27FC236}">
                            <a16:creationId xmlns:a16="http://schemas.microsoft.com/office/drawing/2014/main" id="{851AB080-8D62-5CE1-68FA-C6289E1FA851}"/>
                          </a:ext>
                        </a:extLst>
                      </p:cNvPr>
                      <p:cNvGrpSpPr>
                        <a:grpSpLocks/>
                      </p:cNvGrpSpPr>
                      <p:nvPr/>
                    </p:nvGrpSpPr>
                    <p:grpSpPr bwMode="auto">
                      <a:xfrm>
                        <a:off x="0" y="328"/>
                        <a:ext cx="1490" cy="164"/>
                        <a:chOff x="0" y="328"/>
                        <a:chExt cx="1490" cy="164"/>
                      </a:xfrm>
                    </p:grpSpPr>
                    <p:sp>
                      <p:nvSpPr>
                        <p:cNvPr id="37956" name="Rectangle 36">
                          <a:extLst>
                            <a:ext uri="{FF2B5EF4-FFF2-40B4-BE49-F238E27FC236}">
                              <a16:creationId xmlns:a16="http://schemas.microsoft.com/office/drawing/2014/main" id="{9B2D4CB5-E60B-6AF8-7670-A7420024CE0F}"/>
                            </a:ext>
                          </a:extLst>
                        </p:cNvPr>
                        <p:cNvSpPr>
                          <a:spLocks noChangeArrowheads="1"/>
                        </p:cNvSpPr>
                        <p:nvPr/>
                      </p:nvSpPr>
                      <p:spPr bwMode="auto">
                        <a:xfrm>
                          <a:off x="0" y="328"/>
                          <a:ext cx="1490" cy="164"/>
                        </a:xfrm>
                        <a:prstGeom prst="rect">
                          <a:avLst/>
                        </a:prstGeom>
                        <a:solidFill>
                          <a:srgbClr val="F1F1F1"/>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Times New Roman" panose="02020603050405020304" pitchFamily="18" charset="0"/>
                            </a:defRPr>
                          </a:lvl1pPr>
                          <a:lvl2pPr marL="742950" indent="-285750" eaLnBrk="0" hangingPunct="0">
                            <a:defRPr sz="2400">
                              <a:solidFill>
                                <a:schemeClr val="tx1"/>
                              </a:solidFill>
                              <a:latin typeface="Times New Roman" panose="02020603050405020304" pitchFamily="18" charset="0"/>
                            </a:defRPr>
                          </a:lvl2pPr>
                          <a:lvl3pPr marL="1143000" indent="-228600" eaLnBrk="0" hangingPunct="0">
                            <a:defRPr sz="2400">
                              <a:solidFill>
                                <a:schemeClr val="tx1"/>
                              </a:solidFill>
                              <a:latin typeface="Times New Roman" panose="02020603050405020304" pitchFamily="18" charset="0"/>
                            </a:defRPr>
                          </a:lvl3pPr>
                          <a:lvl4pPr marL="1600200" indent="-228600" eaLnBrk="0" hangingPunct="0">
                            <a:defRPr sz="2400">
                              <a:solidFill>
                                <a:schemeClr val="tx1"/>
                              </a:solidFill>
                              <a:latin typeface="Times New Roman" panose="02020603050405020304" pitchFamily="18" charset="0"/>
                            </a:defRPr>
                          </a:lvl4pPr>
                          <a:lvl5pPr marL="2057400" indent="-228600" eaLnBrk="0" hangingPunct="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r>
                            <a:rPr lang="en-US" altLang="en-US" sz="1100">
                              <a:solidFill>
                                <a:srgbClr val="000000"/>
                              </a:solidFill>
                              <a:latin typeface="Verdana" panose="020B0604030504040204" pitchFamily="34" charset="0"/>
                            </a:rPr>
                            <a:t>Rasmussen</a:t>
                          </a:r>
                          <a:endParaRPr lang="en-US" altLang="en-US"/>
                        </a:p>
                      </p:txBody>
                    </p:sp>
                    <p:sp>
                      <p:nvSpPr>
                        <p:cNvPr id="37957" name="Rectangle 37">
                          <a:extLst>
                            <a:ext uri="{FF2B5EF4-FFF2-40B4-BE49-F238E27FC236}">
                              <a16:creationId xmlns:a16="http://schemas.microsoft.com/office/drawing/2014/main" id="{C3E3EF5A-42CB-333F-FBB7-13A7C51FEFEB}"/>
                            </a:ext>
                          </a:extLst>
                        </p:cNvPr>
                        <p:cNvSpPr>
                          <a:spLocks noChangeArrowheads="1"/>
                        </p:cNvSpPr>
                        <p:nvPr/>
                      </p:nvSpPr>
                      <p:spPr bwMode="auto">
                        <a:xfrm>
                          <a:off x="0" y="328"/>
                          <a:ext cx="1490" cy="164"/>
                        </a:xfrm>
                        <a:prstGeom prst="rect">
                          <a:avLst/>
                        </a:prstGeom>
                        <a:noFill/>
                        <a:ln w="7">
                          <a:solidFill>
                            <a:srgbClr val="A0A0A0"/>
                          </a:solidFill>
                          <a:miter lim="800000"/>
                          <a:headEnd/>
                          <a:tailEnd/>
                        </a:ln>
                        <a:extLst>
                          <a:ext uri="{909E8E84-426E-40DD-AFC4-6F175D3DCCD1}">
                            <a14:hiddenFill xmlns:a14="http://schemas.microsoft.com/office/drawing/2010/main">
                              <a:solidFill>
                                <a:srgbClr val="FFFFFF"/>
                              </a:solidFill>
                            </a14:hiddenFill>
                          </a:ext>
                        </a:extLst>
                      </p:spPr>
                      <p:txBody>
                        <a:bodyPr/>
                        <a:lstStyle>
                          <a:lvl1pPr eaLnBrk="0" hangingPunct="0">
                            <a:defRPr sz="2400">
                              <a:solidFill>
                                <a:schemeClr val="tx1"/>
                              </a:solidFill>
                              <a:latin typeface="Times New Roman" panose="02020603050405020304" pitchFamily="18" charset="0"/>
                            </a:defRPr>
                          </a:lvl1pPr>
                          <a:lvl2pPr marL="742950" indent="-285750" eaLnBrk="0" hangingPunct="0">
                            <a:defRPr sz="2400">
                              <a:solidFill>
                                <a:schemeClr val="tx1"/>
                              </a:solidFill>
                              <a:latin typeface="Times New Roman" panose="02020603050405020304" pitchFamily="18" charset="0"/>
                            </a:defRPr>
                          </a:lvl2pPr>
                          <a:lvl3pPr marL="1143000" indent="-228600" eaLnBrk="0" hangingPunct="0">
                            <a:defRPr sz="2400">
                              <a:solidFill>
                                <a:schemeClr val="tx1"/>
                              </a:solidFill>
                              <a:latin typeface="Times New Roman" panose="02020603050405020304" pitchFamily="18" charset="0"/>
                            </a:defRPr>
                          </a:lvl3pPr>
                          <a:lvl4pPr marL="1600200" indent="-228600" eaLnBrk="0" hangingPunct="0">
                            <a:defRPr sz="2400">
                              <a:solidFill>
                                <a:schemeClr val="tx1"/>
                              </a:solidFill>
                              <a:latin typeface="Times New Roman" panose="02020603050405020304" pitchFamily="18" charset="0"/>
                            </a:defRPr>
                          </a:lvl4pPr>
                          <a:lvl5pPr marL="2057400" indent="-228600" eaLnBrk="0" hangingPunct="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a:p>
                      </p:txBody>
                    </p:sp>
                  </p:grpSp>
                  <p:grpSp>
                    <p:nvGrpSpPr>
                      <p:cNvPr id="37947" name="Group 38">
                        <a:extLst>
                          <a:ext uri="{FF2B5EF4-FFF2-40B4-BE49-F238E27FC236}">
                            <a16:creationId xmlns:a16="http://schemas.microsoft.com/office/drawing/2014/main" id="{98971A26-BC9F-68D8-E402-9E47B1D71B83}"/>
                          </a:ext>
                        </a:extLst>
                      </p:cNvPr>
                      <p:cNvGrpSpPr>
                        <a:grpSpLocks/>
                      </p:cNvGrpSpPr>
                      <p:nvPr/>
                    </p:nvGrpSpPr>
                    <p:grpSpPr bwMode="auto">
                      <a:xfrm>
                        <a:off x="1490" y="328"/>
                        <a:ext cx="1505" cy="164"/>
                        <a:chOff x="1490" y="328"/>
                        <a:chExt cx="1505" cy="164"/>
                      </a:xfrm>
                    </p:grpSpPr>
                    <p:sp>
                      <p:nvSpPr>
                        <p:cNvPr id="37954" name="Rectangle 39">
                          <a:extLst>
                            <a:ext uri="{FF2B5EF4-FFF2-40B4-BE49-F238E27FC236}">
                              <a16:creationId xmlns:a16="http://schemas.microsoft.com/office/drawing/2014/main" id="{F4C45302-7F87-671E-9A5F-9C13B2044AAB}"/>
                            </a:ext>
                          </a:extLst>
                        </p:cNvPr>
                        <p:cNvSpPr>
                          <a:spLocks noChangeArrowheads="1"/>
                        </p:cNvSpPr>
                        <p:nvPr/>
                      </p:nvSpPr>
                      <p:spPr bwMode="auto">
                        <a:xfrm>
                          <a:off x="1490" y="328"/>
                          <a:ext cx="1505" cy="164"/>
                        </a:xfrm>
                        <a:prstGeom prst="rect">
                          <a:avLst/>
                        </a:prstGeom>
                        <a:solidFill>
                          <a:srgbClr val="F1F1F1"/>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Times New Roman" panose="02020603050405020304" pitchFamily="18" charset="0"/>
                            </a:defRPr>
                          </a:lvl1pPr>
                          <a:lvl2pPr marL="742950" indent="-285750" eaLnBrk="0" hangingPunct="0">
                            <a:defRPr sz="2400">
                              <a:solidFill>
                                <a:schemeClr val="tx1"/>
                              </a:solidFill>
                              <a:latin typeface="Times New Roman" panose="02020603050405020304" pitchFamily="18" charset="0"/>
                            </a:defRPr>
                          </a:lvl2pPr>
                          <a:lvl3pPr marL="1143000" indent="-228600" eaLnBrk="0" hangingPunct="0">
                            <a:defRPr sz="2400">
                              <a:solidFill>
                                <a:schemeClr val="tx1"/>
                              </a:solidFill>
                              <a:latin typeface="Times New Roman" panose="02020603050405020304" pitchFamily="18" charset="0"/>
                            </a:defRPr>
                          </a:lvl3pPr>
                          <a:lvl4pPr marL="1600200" indent="-228600" eaLnBrk="0" hangingPunct="0">
                            <a:defRPr sz="2400">
                              <a:solidFill>
                                <a:schemeClr val="tx1"/>
                              </a:solidFill>
                              <a:latin typeface="Times New Roman" panose="02020603050405020304" pitchFamily="18" charset="0"/>
                            </a:defRPr>
                          </a:lvl4pPr>
                          <a:lvl5pPr marL="2057400" indent="-228600" eaLnBrk="0" hangingPunct="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r>
                            <a:rPr lang="en-US" altLang="en-US" sz="1100">
                              <a:solidFill>
                                <a:srgbClr val="000000"/>
                              </a:solidFill>
                              <a:latin typeface="Verdana" panose="020B0604030504040204" pitchFamily="34" charset="0"/>
                            </a:rPr>
                            <a:t>Nina</a:t>
                          </a:r>
                          <a:endParaRPr lang="en-US" altLang="en-US"/>
                        </a:p>
                      </p:txBody>
                    </p:sp>
                    <p:sp>
                      <p:nvSpPr>
                        <p:cNvPr id="37955" name="Rectangle 40">
                          <a:extLst>
                            <a:ext uri="{FF2B5EF4-FFF2-40B4-BE49-F238E27FC236}">
                              <a16:creationId xmlns:a16="http://schemas.microsoft.com/office/drawing/2014/main" id="{05D0DB4B-E73A-866B-679A-71EE28AB70A8}"/>
                            </a:ext>
                          </a:extLst>
                        </p:cNvPr>
                        <p:cNvSpPr>
                          <a:spLocks noChangeArrowheads="1"/>
                        </p:cNvSpPr>
                        <p:nvPr/>
                      </p:nvSpPr>
                      <p:spPr bwMode="auto">
                        <a:xfrm>
                          <a:off x="1490" y="328"/>
                          <a:ext cx="1505" cy="164"/>
                        </a:xfrm>
                        <a:prstGeom prst="rect">
                          <a:avLst/>
                        </a:prstGeom>
                        <a:noFill/>
                        <a:ln w="7">
                          <a:solidFill>
                            <a:srgbClr val="A0A0A0"/>
                          </a:solidFill>
                          <a:miter lim="800000"/>
                          <a:headEnd/>
                          <a:tailEnd/>
                        </a:ln>
                        <a:extLst>
                          <a:ext uri="{909E8E84-426E-40DD-AFC4-6F175D3DCCD1}">
                            <a14:hiddenFill xmlns:a14="http://schemas.microsoft.com/office/drawing/2010/main">
                              <a:solidFill>
                                <a:srgbClr val="FFFFFF"/>
                              </a:solidFill>
                            </a14:hiddenFill>
                          </a:ext>
                        </a:extLst>
                      </p:spPr>
                      <p:txBody>
                        <a:bodyPr/>
                        <a:lstStyle>
                          <a:lvl1pPr eaLnBrk="0" hangingPunct="0">
                            <a:defRPr sz="2400">
                              <a:solidFill>
                                <a:schemeClr val="tx1"/>
                              </a:solidFill>
                              <a:latin typeface="Times New Roman" panose="02020603050405020304" pitchFamily="18" charset="0"/>
                            </a:defRPr>
                          </a:lvl1pPr>
                          <a:lvl2pPr marL="742950" indent="-285750" eaLnBrk="0" hangingPunct="0">
                            <a:defRPr sz="2400">
                              <a:solidFill>
                                <a:schemeClr val="tx1"/>
                              </a:solidFill>
                              <a:latin typeface="Times New Roman" panose="02020603050405020304" pitchFamily="18" charset="0"/>
                            </a:defRPr>
                          </a:lvl2pPr>
                          <a:lvl3pPr marL="1143000" indent="-228600" eaLnBrk="0" hangingPunct="0">
                            <a:defRPr sz="2400">
                              <a:solidFill>
                                <a:schemeClr val="tx1"/>
                              </a:solidFill>
                              <a:latin typeface="Times New Roman" panose="02020603050405020304" pitchFamily="18" charset="0"/>
                            </a:defRPr>
                          </a:lvl3pPr>
                          <a:lvl4pPr marL="1600200" indent="-228600" eaLnBrk="0" hangingPunct="0">
                            <a:defRPr sz="2400">
                              <a:solidFill>
                                <a:schemeClr val="tx1"/>
                              </a:solidFill>
                              <a:latin typeface="Times New Roman" panose="02020603050405020304" pitchFamily="18" charset="0"/>
                            </a:defRPr>
                          </a:lvl4pPr>
                          <a:lvl5pPr marL="2057400" indent="-228600" eaLnBrk="0" hangingPunct="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a:p>
                      </p:txBody>
                    </p:sp>
                  </p:grpSp>
                  <p:grpSp>
                    <p:nvGrpSpPr>
                      <p:cNvPr id="37948" name="Group 41">
                        <a:extLst>
                          <a:ext uri="{FF2B5EF4-FFF2-40B4-BE49-F238E27FC236}">
                            <a16:creationId xmlns:a16="http://schemas.microsoft.com/office/drawing/2014/main" id="{8898FE48-3BB1-AC9C-5608-20D1AB0EE572}"/>
                          </a:ext>
                        </a:extLst>
                      </p:cNvPr>
                      <p:cNvGrpSpPr>
                        <a:grpSpLocks/>
                      </p:cNvGrpSpPr>
                      <p:nvPr/>
                    </p:nvGrpSpPr>
                    <p:grpSpPr bwMode="auto">
                      <a:xfrm>
                        <a:off x="2995" y="328"/>
                        <a:ext cx="1389" cy="164"/>
                        <a:chOff x="2995" y="328"/>
                        <a:chExt cx="1389" cy="164"/>
                      </a:xfrm>
                    </p:grpSpPr>
                    <p:sp>
                      <p:nvSpPr>
                        <p:cNvPr id="37952" name="Rectangle 42">
                          <a:extLst>
                            <a:ext uri="{FF2B5EF4-FFF2-40B4-BE49-F238E27FC236}">
                              <a16:creationId xmlns:a16="http://schemas.microsoft.com/office/drawing/2014/main" id="{3E45C1FB-6D6E-8F4C-07BA-1D3A56A00E72}"/>
                            </a:ext>
                          </a:extLst>
                        </p:cNvPr>
                        <p:cNvSpPr>
                          <a:spLocks noChangeArrowheads="1"/>
                        </p:cNvSpPr>
                        <p:nvPr/>
                      </p:nvSpPr>
                      <p:spPr bwMode="auto">
                        <a:xfrm>
                          <a:off x="2995" y="328"/>
                          <a:ext cx="1389" cy="164"/>
                        </a:xfrm>
                        <a:prstGeom prst="rect">
                          <a:avLst/>
                        </a:prstGeom>
                        <a:solidFill>
                          <a:srgbClr val="F1F1F1"/>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Times New Roman" panose="02020603050405020304" pitchFamily="18" charset="0"/>
                            </a:defRPr>
                          </a:lvl1pPr>
                          <a:lvl2pPr marL="742950" indent="-285750" eaLnBrk="0" hangingPunct="0">
                            <a:defRPr sz="2400">
                              <a:solidFill>
                                <a:schemeClr val="tx1"/>
                              </a:solidFill>
                              <a:latin typeface="Times New Roman" panose="02020603050405020304" pitchFamily="18" charset="0"/>
                            </a:defRPr>
                          </a:lvl2pPr>
                          <a:lvl3pPr marL="1143000" indent="-228600" eaLnBrk="0" hangingPunct="0">
                            <a:defRPr sz="2400">
                              <a:solidFill>
                                <a:schemeClr val="tx1"/>
                              </a:solidFill>
                              <a:latin typeface="Times New Roman" panose="02020603050405020304" pitchFamily="18" charset="0"/>
                            </a:defRPr>
                          </a:lvl3pPr>
                          <a:lvl4pPr marL="1600200" indent="-228600" eaLnBrk="0" hangingPunct="0">
                            <a:defRPr sz="2400">
                              <a:solidFill>
                                <a:schemeClr val="tx1"/>
                              </a:solidFill>
                              <a:latin typeface="Times New Roman" panose="02020603050405020304" pitchFamily="18" charset="0"/>
                            </a:defRPr>
                          </a:lvl4pPr>
                          <a:lvl5pPr marL="2057400" indent="-228600" eaLnBrk="0" hangingPunct="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r>
                            <a:rPr lang="en-US" altLang="en-US" sz="1100">
                              <a:solidFill>
                                <a:srgbClr val="000000"/>
                              </a:solidFill>
                              <a:latin typeface="Verdana" panose="020B0604030504040204" pitchFamily="34" charset="0"/>
                            </a:rPr>
                            <a:t>Stien 12</a:t>
                          </a:r>
                          <a:endParaRPr lang="en-US" altLang="en-US"/>
                        </a:p>
                      </p:txBody>
                    </p:sp>
                    <p:sp>
                      <p:nvSpPr>
                        <p:cNvPr id="37953" name="Rectangle 43">
                          <a:extLst>
                            <a:ext uri="{FF2B5EF4-FFF2-40B4-BE49-F238E27FC236}">
                              <a16:creationId xmlns:a16="http://schemas.microsoft.com/office/drawing/2014/main" id="{FA835E91-A1A0-C3C4-2712-E0D9FEF6AE98}"/>
                            </a:ext>
                          </a:extLst>
                        </p:cNvPr>
                        <p:cNvSpPr>
                          <a:spLocks noChangeArrowheads="1"/>
                        </p:cNvSpPr>
                        <p:nvPr/>
                      </p:nvSpPr>
                      <p:spPr bwMode="auto">
                        <a:xfrm>
                          <a:off x="2995" y="328"/>
                          <a:ext cx="1389" cy="164"/>
                        </a:xfrm>
                        <a:prstGeom prst="rect">
                          <a:avLst/>
                        </a:prstGeom>
                        <a:noFill/>
                        <a:ln w="7">
                          <a:solidFill>
                            <a:srgbClr val="A0A0A0"/>
                          </a:solidFill>
                          <a:miter lim="800000"/>
                          <a:headEnd/>
                          <a:tailEnd/>
                        </a:ln>
                        <a:extLst>
                          <a:ext uri="{909E8E84-426E-40DD-AFC4-6F175D3DCCD1}">
                            <a14:hiddenFill xmlns:a14="http://schemas.microsoft.com/office/drawing/2010/main">
                              <a:solidFill>
                                <a:srgbClr val="FFFFFF"/>
                              </a:solidFill>
                            </a14:hiddenFill>
                          </a:ext>
                        </a:extLst>
                      </p:spPr>
                      <p:txBody>
                        <a:bodyPr/>
                        <a:lstStyle>
                          <a:lvl1pPr eaLnBrk="0" hangingPunct="0">
                            <a:defRPr sz="2400">
                              <a:solidFill>
                                <a:schemeClr val="tx1"/>
                              </a:solidFill>
                              <a:latin typeface="Times New Roman" panose="02020603050405020304" pitchFamily="18" charset="0"/>
                            </a:defRPr>
                          </a:lvl1pPr>
                          <a:lvl2pPr marL="742950" indent="-285750" eaLnBrk="0" hangingPunct="0">
                            <a:defRPr sz="2400">
                              <a:solidFill>
                                <a:schemeClr val="tx1"/>
                              </a:solidFill>
                              <a:latin typeface="Times New Roman" panose="02020603050405020304" pitchFamily="18" charset="0"/>
                            </a:defRPr>
                          </a:lvl2pPr>
                          <a:lvl3pPr marL="1143000" indent="-228600" eaLnBrk="0" hangingPunct="0">
                            <a:defRPr sz="2400">
                              <a:solidFill>
                                <a:schemeClr val="tx1"/>
                              </a:solidFill>
                              <a:latin typeface="Times New Roman" panose="02020603050405020304" pitchFamily="18" charset="0"/>
                            </a:defRPr>
                          </a:lvl3pPr>
                          <a:lvl4pPr marL="1600200" indent="-228600" eaLnBrk="0" hangingPunct="0">
                            <a:defRPr sz="2400">
                              <a:solidFill>
                                <a:schemeClr val="tx1"/>
                              </a:solidFill>
                              <a:latin typeface="Times New Roman" panose="02020603050405020304" pitchFamily="18" charset="0"/>
                            </a:defRPr>
                          </a:lvl4pPr>
                          <a:lvl5pPr marL="2057400" indent="-228600" eaLnBrk="0" hangingPunct="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a:p>
                      </p:txBody>
                    </p:sp>
                  </p:grpSp>
                  <p:grpSp>
                    <p:nvGrpSpPr>
                      <p:cNvPr id="37949" name="Group 44">
                        <a:extLst>
                          <a:ext uri="{FF2B5EF4-FFF2-40B4-BE49-F238E27FC236}">
                            <a16:creationId xmlns:a16="http://schemas.microsoft.com/office/drawing/2014/main" id="{E730D610-944B-731C-85DD-AD094C3DD634}"/>
                          </a:ext>
                        </a:extLst>
                      </p:cNvPr>
                      <p:cNvGrpSpPr>
                        <a:grpSpLocks/>
                      </p:cNvGrpSpPr>
                      <p:nvPr/>
                    </p:nvGrpSpPr>
                    <p:grpSpPr bwMode="auto">
                      <a:xfrm>
                        <a:off x="4384" y="328"/>
                        <a:ext cx="1374" cy="164"/>
                        <a:chOff x="4384" y="328"/>
                        <a:chExt cx="1374" cy="164"/>
                      </a:xfrm>
                    </p:grpSpPr>
                    <p:sp>
                      <p:nvSpPr>
                        <p:cNvPr id="37950" name="Rectangle 45">
                          <a:extLst>
                            <a:ext uri="{FF2B5EF4-FFF2-40B4-BE49-F238E27FC236}">
                              <a16:creationId xmlns:a16="http://schemas.microsoft.com/office/drawing/2014/main" id="{9A0D17F3-109F-DC74-F351-3160CFB90EB7}"/>
                            </a:ext>
                          </a:extLst>
                        </p:cNvPr>
                        <p:cNvSpPr>
                          <a:spLocks noChangeArrowheads="1"/>
                        </p:cNvSpPr>
                        <p:nvPr/>
                      </p:nvSpPr>
                      <p:spPr bwMode="auto">
                        <a:xfrm>
                          <a:off x="4384" y="328"/>
                          <a:ext cx="1374" cy="164"/>
                        </a:xfrm>
                        <a:prstGeom prst="rect">
                          <a:avLst/>
                        </a:prstGeom>
                        <a:solidFill>
                          <a:srgbClr val="F1F1F1"/>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Times New Roman" panose="02020603050405020304" pitchFamily="18" charset="0"/>
                            </a:defRPr>
                          </a:lvl1pPr>
                          <a:lvl2pPr marL="742950" indent="-285750" eaLnBrk="0" hangingPunct="0">
                            <a:defRPr sz="2400">
                              <a:solidFill>
                                <a:schemeClr val="tx1"/>
                              </a:solidFill>
                              <a:latin typeface="Times New Roman" panose="02020603050405020304" pitchFamily="18" charset="0"/>
                            </a:defRPr>
                          </a:lvl2pPr>
                          <a:lvl3pPr marL="1143000" indent="-228600" eaLnBrk="0" hangingPunct="0">
                            <a:defRPr sz="2400">
                              <a:solidFill>
                                <a:schemeClr val="tx1"/>
                              </a:solidFill>
                              <a:latin typeface="Times New Roman" panose="02020603050405020304" pitchFamily="18" charset="0"/>
                            </a:defRPr>
                          </a:lvl3pPr>
                          <a:lvl4pPr marL="1600200" indent="-228600" eaLnBrk="0" hangingPunct="0">
                            <a:defRPr sz="2400">
                              <a:solidFill>
                                <a:schemeClr val="tx1"/>
                              </a:solidFill>
                              <a:latin typeface="Times New Roman" panose="02020603050405020304" pitchFamily="18" charset="0"/>
                            </a:defRPr>
                          </a:lvl4pPr>
                          <a:lvl5pPr marL="2057400" indent="-228600" eaLnBrk="0" hangingPunct="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r>
                            <a:rPr lang="en-US" altLang="en-US" sz="1100">
                              <a:solidFill>
                                <a:srgbClr val="000000"/>
                              </a:solidFill>
                              <a:latin typeface="Verdana" panose="020B0604030504040204" pitchFamily="34" charset="0"/>
                            </a:rPr>
                            <a:t>Stavanger</a:t>
                          </a:r>
                          <a:endParaRPr lang="en-US" altLang="en-US"/>
                        </a:p>
                      </p:txBody>
                    </p:sp>
                    <p:sp>
                      <p:nvSpPr>
                        <p:cNvPr id="37951" name="Rectangle 46">
                          <a:extLst>
                            <a:ext uri="{FF2B5EF4-FFF2-40B4-BE49-F238E27FC236}">
                              <a16:creationId xmlns:a16="http://schemas.microsoft.com/office/drawing/2014/main" id="{71589006-F3AD-F29C-0A9C-9B57E04906B6}"/>
                            </a:ext>
                          </a:extLst>
                        </p:cNvPr>
                        <p:cNvSpPr>
                          <a:spLocks noChangeArrowheads="1"/>
                        </p:cNvSpPr>
                        <p:nvPr/>
                      </p:nvSpPr>
                      <p:spPr bwMode="auto">
                        <a:xfrm>
                          <a:off x="4384" y="328"/>
                          <a:ext cx="1374" cy="164"/>
                        </a:xfrm>
                        <a:prstGeom prst="rect">
                          <a:avLst/>
                        </a:prstGeom>
                        <a:noFill/>
                        <a:ln w="7">
                          <a:solidFill>
                            <a:srgbClr val="A0A0A0"/>
                          </a:solidFill>
                          <a:miter lim="800000"/>
                          <a:headEnd/>
                          <a:tailEnd/>
                        </a:ln>
                        <a:extLst>
                          <a:ext uri="{909E8E84-426E-40DD-AFC4-6F175D3DCCD1}">
                            <a14:hiddenFill xmlns:a14="http://schemas.microsoft.com/office/drawing/2010/main">
                              <a:solidFill>
                                <a:srgbClr val="FFFFFF"/>
                              </a:solidFill>
                            </a14:hiddenFill>
                          </a:ext>
                        </a:extLst>
                      </p:spPr>
                      <p:txBody>
                        <a:bodyPr/>
                        <a:lstStyle>
                          <a:lvl1pPr eaLnBrk="0" hangingPunct="0">
                            <a:defRPr sz="2400">
                              <a:solidFill>
                                <a:schemeClr val="tx1"/>
                              </a:solidFill>
                              <a:latin typeface="Times New Roman" panose="02020603050405020304" pitchFamily="18" charset="0"/>
                            </a:defRPr>
                          </a:lvl1pPr>
                          <a:lvl2pPr marL="742950" indent="-285750" eaLnBrk="0" hangingPunct="0">
                            <a:defRPr sz="2400">
                              <a:solidFill>
                                <a:schemeClr val="tx1"/>
                              </a:solidFill>
                              <a:latin typeface="Times New Roman" panose="02020603050405020304" pitchFamily="18" charset="0"/>
                            </a:defRPr>
                          </a:lvl2pPr>
                          <a:lvl3pPr marL="1143000" indent="-228600" eaLnBrk="0" hangingPunct="0">
                            <a:defRPr sz="2400">
                              <a:solidFill>
                                <a:schemeClr val="tx1"/>
                              </a:solidFill>
                              <a:latin typeface="Times New Roman" panose="02020603050405020304" pitchFamily="18" charset="0"/>
                            </a:defRPr>
                          </a:lvl3pPr>
                          <a:lvl4pPr marL="1600200" indent="-228600" eaLnBrk="0" hangingPunct="0">
                            <a:defRPr sz="2400">
                              <a:solidFill>
                                <a:schemeClr val="tx1"/>
                              </a:solidFill>
                              <a:latin typeface="Times New Roman" panose="02020603050405020304" pitchFamily="18" charset="0"/>
                            </a:defRPr>
                          </a:lvl4pPr>
                          <a:lvl5pPr marL="2057400" indent="-228600" eaLnBrk="0" hangingPunct="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a:p>
                      </p:txBody>
                    </p:sp>
                  </p:grpSp>
                </p:grpSp>
                <p:sp>
                  <p:nvSpPr>
                    <p:cNvPr id="37937" name="Rectangle 47">
                      <a:extLst>
                        <a:ext uri="{FF2B5EF4-FFF2-40B4-BE49-F238E27FC236}">
                          <a16:creationId xmlns:a16="http://schemas.microsoft.com/office/drawing/2014/main" id="{88E3BD67-F269-B564-020B-1DD963D0694B}"/>
                        </a:ext>
                      </a:extLst>
                    </p:cNvPr>
                    <p:cNvSpPr>
                      <a:spLocks noChangeArrowheads="1"/>
                    </p:cNvSpPr>
                    <p:nvPr/>
                  </p:nvSpPr>
                  <p:spPr bwMode="auto">
                    <a:xfrm>
                      <a:off x="-3" y="-3"/>
                      <a:ext cx="5764" cy="498"/>
                    </a:xfrm>
                    <a:prstGeom prst="rect">
                      <a:avLst/>
                    </a:prstGeom>
                    <a:noFill/>
                    <a:ln w="9525">
                      <a:solidFill>
                        <a:srgbClr val="A0A0A0"/>
                      </a:solidFill>
                      <a:miter lim="800000"/>
                      <a:headEnd/>
                      <a:tailEnd/>
                    </a:ln>
                    <a:extLst>
                      <a:ext uri="{909E8E84-426E-40DD-AFC4-6F175D3DCCD1}">
                        <a14:hiddenFill xmlns:a14="http://schemas.microsoft.com/office/drawing/2010/main">
                          <a:solidFill>
                            <a:srgbClr val="FFFFFF"/>
                          </a:solidFill>
                        </a14:hiddenFill>
                      </a:ext>
                    </a:extLst>
                  </p:spPr>
                  <p:txBody>
                    <a:bodyPr/>
                    <a:lstStyle>
                      <a:lvl1pPr eaLnBrk="0" hangingPunct="0">
                        <a:defRPr sz="2400">
                          <a:solidFill>
                            <a:schemeClr val="tx1"/>
                          </a:solidFill>
                          <a:latin typeface="Times New Roman" panose="02020603050405020304" pitchFamily="18" charset="0"/>
                        </a:defRPr>
                      </a:lvl1pPr>
                      <a:lvl2pPr marL="742950" indent="-285750" eaLnBrk="0" hangingPunct="0">
                        <a:defRPr sz="2400">
                          <a:solidFill>
                            <a:schemeClr val="tx1"/>
                          </a:solidFill>
                          <a:latin typeface="Times New Roman" panose="02020603050405020304" pitchFamily="18" charset="0"/>
                        </a:defRPr>
                      </a:lvl2pPr>
                      <a:lvl3pPr marL="1143000" indent="-228600" eaLnBrk="0" hangingPunct="0">
                        <a:defRPr sz="2400">
                          <a:solidFill>
                            <a:schemeClr val="tx1"/>
                          </a:solidFill>
                          <a:latin typeface="Times New Roman" panose="02020603050405020304" pitchFamily="18" charset="0"/>
                        </a:defRPr>
                      </a:lvl3pPr>
                      <a:lvl4pPr marL="1600200" indent="-228600" eaLnBrk="0" hangingPunct="0">
                        <a:defRPr sz="2400">
                          <a:solidFill>
                            <a:schemeClr val="tx1"/>
                          </a:solidFill>
                          <a:latin typeface="Times New Roman" panose="02020603050405020304" pitchFamily="18" charset="0"/>
                        </a:defRPr>
                      </a:lvl4pPr>
                      <a:lvl5pPr marL="2057400" indent="-228600" eaLnBrk="0" hangingPunct="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a:p>
                  </p:txBody>
                </p:sp>
              </p:grpSp>
            </p:grpSp>
            <p:sp>
              <p:nvSpPr>
                <p:cNvPr id="37933" name="Rectangle 48">
                  <a:extLst>
                    <a:ext uri="{FF2B5EF4-FFF2-40B4-BE49-F238E27FC236}">
                      <a16:creationId xmlns:a16="http://schemas.microsoft.com/office/drawing/2014/main" id="{7DEB518B-A097-9549-6FFE-2F9086CE10F0}"/>
                    </a:ext>
                  </a:extLst>
                </p:cNvPr>
                <p:cNvSpPr>
                  <a:spLocks noChangeArrowheads="1"/>
                </p:cNvSpPr>
                <p:nvPr/>
              </p:nvSpPr>
              <p:spPr bwMode="auto">
                <a:xfrm>
                  <a:off x="0" y="0"/>
                  <a:ext cx="5764" cy="498"/>
                </a:xfrm>
                <a:prstGeom prst="rect">
                  <a:avLst/>
                </a:prstGeom>
                <a:noFill/>
                <a:ln w="7">
                  <a:solidFill>
                    <a:srgbClr val="A0A0A0"/>
                  </a:solidFill>
                  <a:miter lim="800000"/>
                  <a:headEnd/>
                  <a:tailEnd/>
                </a:ln>
                <a:extLst>
                  <a:ext uri="{909E8E84-426E-40DD-AFC4-6F175D3DCCD1}">
                    <a14:hiddenFill xmlns:a14="http://schemas.microsoft.com/office/drawing/2010/main">
                      <a:solidFill>
                        <a:srgbClr val="FFFFFF"/>
                      </a:solidFill>
                    </a14:hiddenFill>
                  </a:ext>
                </a:extLst>
              </p:spPr>
              <p:txBody>
                <a:bodyPr/>
                <a:lstStyle>
                  <a:lvl1pPr eaLnBrk="0" hangingPunct="0">
                    <a:defRPr sz="2400">
                      <a:solidFill>
                        <a:schemeClr val="tx1"/>
                      </a:solidFill>
                      <a:latin typeface="Times New Roman" panose="02020603050405020304" pitchFamily="18" charset="0"/>
                    </a:defRPr>
                  </a:lvl1pPr>
                  <a:lvl2pPr marL="742950" indent="-285750" eaLnBrk="0" hangingPunct="0">
                    <a:defRPr sz="2400">
                      <a:solidFill>
                        <a:schemeClr val="tx1"/>
                      </a:solidFill>
                      <a:latin typeface="Times New Roman" panose="02020603050405020304" pitchFamily="18" charset="0"/>
                    </a:defRPr>
                  </a:lvl2pPr>
                  <a:lvl3pPr marL="1143000" indent="-228600" eaLnBrk="0" hangingPunct="0">
                    <a:defRPr sz="2400">
                      <a:solidFill>
                        <a:schemeClr val="tx1"/>
                      </a:solidFill>
                      <a:latin typeface="Times New Roman" panose="02020603050405020304" pitchFamily="18" charset="0"/>
                    </a:defRPr>
                  </a:lvl3pPr>
                  <a:lvl4pPr marL="1600200" indent="-228600" eaLnBrk="0" hangingPunct="0">
                    <a:defRPr sz="2400">
                      <a:solidFill>
                        <a:schemeClr val="tx1"/>
                      </a:solidFill>
                      <a:latin typeface="Times New Roman" panose="02020603050405020304" pitchFamily="18" charset="0"/>
                    </a:defRPr>
                  </a:lvl4pPr>
                  <a:lvl5pPr marL="2057400" indent="-228600" eaLnBrk="0" hangingPunct="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a:p>
              </p:txBody>
            </p:sp>
          </p:grpSp>
          <p:sp>
            <p:nvSpPr>
              <p:cNvPr id="37931" name="Rectangle 49">
                <a:extLst>
                  <a:ext uri="{FF2B5EF4-FFF2-40B4-BE49-F238E27FC236}">
                    <a16:creationId xmlns:a16="http://schemas.microsoft.com/office/drawing/2014/main" id="{200F5904-220C-BD95-7504-47C2CCCF8863}"/>
                  </a:ext>
                </a:extLst>
              </p:cNvPr>
              <p:cNvSpPr>
                <a:spLocks noChangeArrowheads="1"/>
              </p:cNvSpPr>
              <p:nvPr/>
            </p:nvSpPr>
            <p:spPr bwMode="auto">
              <a:xfrm>
                <a:off x="-3" y="-3"/>
                <a:ext cx="5770" cy="504"/>
              </a:xfrm>
              <a:prstGeom prst="rect">
                <a:avLst/>
              </a:prstGeom>
              <a:noFill/>
              <a:ln w="9525">
                <a:solidFill>
                  <a:srgbClr val="A0A0A0"/>
                </a:solidFill>
                <a:miter lim="800000"/>
                <a:headEnd/>
                <a:tailEnd/>
              </a:ln>
              <a:extLst>
                <a:ext uri="{909E8E84-426E-40DD-AFC4-6F175D3DCCD1}">
                  <a14:hiddenFill xmlns:a14="http://schemas.microsoft.com/office/drawing/2010/main">
                    <a:solidFill>
                      <a:srgbClr val="FFFFFF"/>
                    </a:solidFill>
                  </a14:hiddenFill>
                </a:ext>
              </a:extLst>
            </p:spPr>
            <p:txBody>
              <a:bodyPr/>
              <a:lstStyle>
                <a:lvl1pPr eaLnBrk="0" hangingPunct="0">
                  <a:defRPr sz="2400">
                    <a:solidFill>
                      <a:schemeClr val="tx1"/>
                    </a:solidFill>
                    <a:latin typeface="Times New Roman" panose="02020603050405020304" pitchFamily="18" charset="0"/>
                  </a:defRPr>
                </a:lvl1pPr>
                <a:lvl2pPr marL="742950" indent="-285750" eaLnBrk="0" hangingPunct="0">
                  <a:defRPr sz="2400">
                    <a:solidFill>
                      <a:schemeClr val="tx1"/>
                    </a:solidFill>
                    <a:latin typeface="Times New Roman" panose="02020603050405020304" pitchFamily="18" charset="0"/>
                  </a:defRPr>
                </a:lvl2pPr>
                <a:lvl3pPr marL="1143000" indent="-228600" eaLnBrk="0" hangingPunct="0">
                  <a:defRPr sz="2400">
                    <a:solidFill>
                      <a:schemeClr val="tx1"/>
                    </a:solidFill>
                    <a:latin typeface="Times New Roman" panose="02020603050405020304" pitchFamily="18" charset="0"/>
                  </a:defRPr>
                </a:lvl3pPr>
                <a:lvl4pPr marL="1600200" indent="-228600" eaLnBrk="0" hangingPunct="0">
                  <a:defRPr sz="2400">
                    <a:solidFill>
                      <a:schemeClr val="tx1"/>
                    </a:solidFill>
                    <a:latin typeface="Times New Roman" panose="02020603050405020304" pitchFamily="18" charset="0"/>
                  </a:defRPr>
                </a:lvl4pPr>
                <a:lvl5pPr marL="2057400" indent="-228600" eaLnBrk="0" hangingPunct="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a:p>
            </p:txBody>
          </p:sp>
        </p:grpSp>
      </p:grpSp>
      <p:sp>
        <p:nvSpPr>
          <p:cNvPr id="37892" name="Rectangle 50">
            <a:extLst>
              <a:ext uri="{FF2B5EF4-FFF2-40B4-BE49-F238E27FC236}">
                <a16:creationId xmlns:a16="http://schemas.microsoft.com/office/drawing/2014/main" id="{A0406DD7-C6F8-083E-0414-AE6BA350620E}"/>
              </a:ext>
            </a:extLst>
          </p:cNvPr>
          <p:cNvSpPr>
            <a:spLocks noChangeArrowheads="1"/>
          </p:cNvSpPr>
          <p:nvPr/>
        </p:nvSpPr>
        <p:spPr bwMode="auto">
          <a:xfrm>
            <a:off x="2362200" y="3124200"/>
            <a:ext cx="7848600" cy="1016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2400">
                <a:solidFill>
                  <a:schemeClr val="tx1"/>
                </a:solidFill>
                <a:latin typeface="Times New Roman" panose="02020603050405020304" pitchFamily="18" charset="0"/>
              </a:defRPr>
            </a:lvl1pPr>
            <a:lvl2pPr marL="742950" indent="-285750" eaLnBrk="0" hangingPunct="0">
              <a:defRPr sz="2400">
                <a:solidFill>
                  <a:schemeClr val="tx1"/>
                </a:solidFill>
                <a:latin typeface="Times New Roman" panose="02020603050405020304" pitchFamily="18" charset="0"/>
              </a:defRPr>
            </a:lvl2pPr>
            <a:lvl3pPr marL="1143000" indent="-228600" eaLnBrk="0" hangingPunct="0">
              <a:defRPr sz="2400">
                <a:solidFill>
                  <a:schemeClr val="tx1"/>
                </a:solidFill>
                <a:latin typeface="Times New Roman" panose="02020603050405020304" pitchFamily="18" charset="0"/>
              </a:defRPr>
            </a:lvl3pPr>
            <a:lvl4pPr marL="1600200" indent="-228600" eaLnBrk="0" hangingPunct="0">
              <a:defRPr sz="2400">
                <a:solidFill>
                  <a:schemeClr val="tx1"/>
                </a:solidFill>
                <a:latin typeface="Times New Roman" panose="02020603050405020304" pitchFamily="18" charset="0"/>
              </a:defRPr>
            </a:lvl4pPr>
            <a:lvl5pPr marL="2057400" indent="-228600" eaLnBrk="0" hangingPunct="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spcBef>
                <a:spcPct val="50000"/>
              </a:spcBef>
            </a:pPr>
            <a:r>
              <a:rPr lang="en-US" altLang="en-US"/>
              <a:t>"Nina Rasmussen" is going to be deleted:</a:t>
            </a:r>
          </a:p>
          <a:p>
            <a:pPr eaLnBrk="1" hangingPunct="1">
              <a:spcBef>
                <a:spcPct val="50000"/>
              </a:spcBef>
            </a:pPr>
            <a:r>
              <a:rPr lang="en-US" altLang="en-US">
                <a:solidFill>
                  <a:srgbClr val="FF0000"/>
                </a:solidFill>
              </a:rPr>
              <a:t>DELETE FROM Person WHERE LastName = 'Rasmussen' </a:t>
            </a:r>
          </a:p>
        </p:txBody>
      </p:sp>
      <p:grpSp>
        <p:nvGrpSpPr>
          <p:cNvPr id="37893" name="Group 85">
            <a:extLst>
              <a:ext uri="{FF2B5EF4-FFF2-40B4-BE49-F238E27FC236}">
                <a16:creationId xmlns:a16="http://schemas.microsoft.com/office/drawing/2014/main" id="{F7D6381B-8EBC-DFBC-5C56-E5BAFF4DE509}"/>
              </a:ext>
            </a:extLst>
          </p:cNvPr>
          <p:cNvGrpSpPr>
            <a:grpSpLocks/>
          </p:cNvGrpSpPr>
          <p:nvPr/>
        </p:nvGrpSpPr>
        <p:grpSpPr bwMode="auto">
          <a:xfrm>
            <a:off x="2438400" y="4724400"/>
            <a:ext cx="6172200" cy="539750"/>
            <a:chOff x="-3" y="-3"/>
            <a:chExt cx="5770" cy="340"/>
          </a:xfrm>
        </p:grpSpPr>
        <p:sp>
          <p:nvSpPr>
            <p:cNvPr id="37894" name="Rectangle 51">
              <a:extLst>
                <a:ext uri="{FF2B5EF4-FFF2-40B4-BE49-F238E27FC236}">
                  <a16:creationId xmlns:a16="http://schemas.microsoft.com/office/drawing/2014/main" id="{EB4772FD-FB22-368C-19F9-4299C639C895}"/>
                </a:ext>
              </a:extLst>
            </p:cNvPr>
            <p:cNvSpPr>
              <a:spLocks noChangeArrowheads="1"/>
            </p:cNvSpPr>
            <p:nvPr/>
          </p:nvSpPr>
          <p:spPr bwMode="auto">
            <a:xfrm>
              <a:off x="0" y="0"/>
              <a:ext cx="2756" cy="29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2400">
                  <a:solidFill>
                    <a:schemeClr val="tx1"/>
                  </a:solidFill>
                  <a:latin typeface="Times New Roman" panose="02020603050405020304" pitchFamily="18" charset="0"/>
                </a:defRPr>
              </a:lvl1pPr>
              <a:lvl2pPr marL="742950" indent="-285750" eaLnBrk="0" hangingPunct="0">
                <a:defRPr sz="2400">
                  <a:solidFill>
                    <a:schemeClr val="tx1"/>
                  </a:solidFill>
                  <a:latin typeface="Times New Roman" panose="02020603050405020304" pitchFamily="18" charset="0"/>
                </a:defRPr>
              </a:lvl2pPr>
              <a:lvl3pPr marL="1143000" indent="-228600" eaLnBrk="0" hangingPunct="0">
                <a:defRPr sz="2400">
                  <a:solidFill>
                    <a:schemeClr val="tx1"/>
                  </a:solidFill>
                  <a:latin typeface="Times New Roman" panose="02020603050405020304" pitchFamily="18" charset="0"/>
                </a:defRPr>
              </a:lvl3pPr>
              <a:lvl4pPr marL="1600200" indent="-228600" eaLnBrk="0" hangingPunct="0">
                <a:defRPr sz="2400">
                  <a:solidFill>
                    <a:schemeClr val="tx1"/>
                  </a:solidFill>
                  <a:latin typeface="Times New Roman" panose="02020603050405020304" pitchFamily="18" charset="0"/>
                </a:defRPr>
              </a:lvl4pPr>
              <a:lvl5pPr marL="2057400" indent="-228600" eaLnBrk="0" hangingPunct="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a:p>
          </p:txBody>
        </p:sp>
        <p:grpSp>
          <p:nvGrpSpPr>
            <p:cNvPr id="37895" name="Group 84">
              <a:extLst>
                <a:ext uri="{FF2B5EF4-FFF2-40B4-BE49-F238E27FC236}">
                  <a16:creationId xmlns:a16="http://schemas.microsoft.com/office/drawing/2014/main" id="{685BB9C4-5D80-2D4D-6B0F-1251B9BB66EA}"/>
                </a:ext>
              </a:extLst>
            </p:cNvPr>
            <p:cNvGrpSpPr>
              <a:grpSpLocks/>
            </p:cNvGrpSpPr>
            <p:nvPr/>
          </p:nvGrpSpPr>
          <p:grpSpPr bwMode="auto">
            <a:xfrm>
              <a:off x="-3" y="-3"/>
              <a:ext cx="5770" cy="340"/>
              <a:chOff x="-3" y="-3"/>
              <a:chExt cx="5770" cy="340"/>
            </a:xfrm>
          </p:grpSpPr>
          <p:grpSp>
            <p:nvGrpSpPr>
              <p:cNvPr id="37896" name="Group 82">
                <a:extLst>
                  <a:ext uri="{FF2B5EF4-FFF2-40B4-BE49-F238E27FC236}">
                    <a16:creationId xmlns:a16="http://schemas.microsoft.com/office/drawing/2014/main" id="{592C4EBB-782D-5D5B-9752-0D47E430E4C0}"/>
                  </a:ext>
                </a:extLst>
              </p:cNvPr>
              <p:cNvGrpSpPr>
                <a:grpSpLocks/>
              </p:cNvGrpSpPr>
              <p:nvPr/>
            </p:nvGrpSpPr>
            <p:grpSpPr bwMode="auto">
              <a:xfrm>
                <a:off x="0" y="0"/>
                <a:ext cx="5764" cy="334"/>
                <a:chOff x="0" y="0"/>
                <a:chExt cx="5764" cy="334"/>
              </a:xfrm>
            </p:grpSpPr>
            <p:grpSp>
              <p:nvGrpSpPr>
                <p:cNvPr id="37898" name="Group 80">
                  <a:extLst>
                    <a:ext uri="{FF2B5EF4-FFF2-40B4-BE49-F238E27FC236}">
                      <a16:creationId xmlns:a16="http://schemas.microsoft.com/office/drawing/2014/main" id="{17487B03-2290-D5E7-4D71-D07CF3B428F9}"/>
                    </a:ext>
                  </a:extLst>
                </p:cNvPr>
                <p:cNvGrpSpPr>
                  <a:grpSpLocks/>
                </p:cNvGrpSpPr>
                <p:nvPr/>
              </p:nvGrpSpPr>
              <p:grpSpPr bwMode="auto">
                <a:xfrm>
                  <a:off x="0" y="0"/>
                  <a:ext cx="5764" cy="334"/>
                  <a:chOff x="-3" y="-3"/>
                  <a:chExt cx="5764" cy="334"/>
                </a:xfrm>
              </p:grpSpPr>
              <p:sp>
                <p:nvSpPr>
                  <p:cNvPr id="37900" name="Rectangle 52">
                    <a:extLst>
                      <a:ext uri="{FF2B5EF4-FFF2-40B4-BE49-F238E27FC236}">
                        <a16:creationId xmlns:a16="http://schemas.microsoft.com/office/drawing/2014/main" id="{F4CEA4E2-F6A1-A0FA-7058-6F20668EE2FF}"/>
                      </a:ext>
                    </a:extLst>
                  </p:cNvPr>
                  <p:cNvSpPr>
                    <a:spLocks noChangeArrowheads="1"/>
                  </p:cNvSpPr>
                  <p:nvPr/>
                </p:nvSpPr>
                <p:spPr bwMode="auto">
                  <a:xfrm>
                    <a:off x="0" y="0"/>
                    <a:ext cx="0" cy="291"/>
                  </a:xfrm>
                  <a:prstGeom prst="rect">
                    <a:avLst/>
                  </a:prstGeom>
                  <a:solidFill>
                    <a:srgbClr val="F1F1F1"/>
                  </a:solidFill>
                  <a:ln>
                    <a:noFill/>
                  </a:ln>
                  <a:extLs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2400">
                        <a:solidFill>
                          <a:schemeClr val="tx1"/>
                        </a:solidFill>
                        <a:latin typeface="Times New Roman" panose="02020603050405020304" pitchFamily="18" charset="0"/>
                      </a:defRPr>
                    </a:lvl1pPr>
                    <a:lvl2pPr marL="742950" indent="-285750" eaLnBrk="0" hangingPunct="0">
                      <a:defRPr sz="2400">
                        <a:solidFill>
                          <a:schemeClr val="tx1"/>
                        </a:solidFill>
                        <a:latin typeface="Times New Roman" panose="02020603050405020304" pitchFamily="18" charset="0"/>
                      </a:defRPr>
                    </a:lvl2pPr>
                    <a:lvl3pPr marL="1143000" indent="-228600" eaLnBrk="0" hangingPunct="0">
                      <a:defRPr sz="2400">
                        <a:solidFill>
                          <a:schemeClr val="tx1"/>
                        </a:solidFill>
                        <a:latin typeface="Times New Roman" panose="02020603050405020304" pitchFamily="18" charset="0"/>
                      </a:defRPr>
                    </a:lvl3pPr>
                    <a:lvl4pPr marL="1600200" indent="-228600" eaLnBrk="0" hangingPunct="0">
                      <a:defRPr sz="2400">
                        <a:solidFill>
                          <a:schemeClr val="tx1"/>
                        </a:solidFill>
                        <a:latin typeface="Times New Roman" panose="02020603050405020304" pitchFamily="18" charset="0"/>
                      </a:defRPr>
                    </a:lvl4pPr>
                    <a:lvl5pPr marL="2057400" indent="-228600" eaLnBrk="0" hangingPunct="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a:p>
                </p:txBody>
              </p:sp>
              <p:grpSp>
                <p:nvGrpSpPr>
                  <p:cNvPr id="37901" name="Group 79">
                    <a:extLst>
                      <a:ext uri="{FF2B5EF4-FFF2-40B4-BE49-F238E27FC236}">
                        <a16:creationId xmlns:a16="http://schemas.microsoft.com/office/drawing/2014/main" id="{EBB07038-7499-9C82-623F-F6A1D14E30DB}"/>
                      </a:ext>
                    </a:extLst>
                  </p:cNvPr>
                  <p:cNvGrpSpPr>
                    <a:grpSpLocks/>
                  </p:cNvGrpSpPr>
                  <p:nvPr/>
                </p:nvGrpSpPr>
                <p:grpSpPr bwMode="auto">
                  <a:xfrm>
                    <a:off x="-3" y="-3"/>
                    <a:ext cx="5764" cy="334"/>
                    <a:chOff x="-3" y="-3"/>
                    <a:chExt cx="5764" cy="334"/>
                  </a:xfrm>
                </p:grpSpPr>
                <p:grpSp>
                  <p:nvGrpSpPr>
                    <p:cNvPr id="37902" name="Group 77">
                      <a:extLst>
                        <a:ext uri="{FF2B5EF4-FFF2-40B4-BE49-F238E27FC236}">
                          <a16:creationId xmlns:a16="http://schemas.microsoft.com/office/drawing/2014/main" id="{6B6E1872-8706-E18F-FF31-724EBA261C89}"/>
                        </a:ext>
                      </a:extLst>
                    </p:cNvPr>
                    <p:cNvGrpSpPr>
                      <a:grpSpLocks/>
                    </p:cNvGrpSpPr>
                    <p:nvPr/>
                  </p:nvGrpSpPr>
                  <p:grpSpPr bwMode="auto">
                    <a:xfrm>
                      <a:off x="0" y="0"/>
                      <a:ext cx="5758" cy="328"/>
                      <a:chOff x="0" y="0"/>
                      <a:chExt cx="5758" cy="328"/>
                    </a:xfrm>
                  </p:grpSpPr>
                  <p:grpSp>
                    <p:nvGrpSpPr>
                      <p:cNvPr id="37904" name="Group 62">
                        <a:extLst>
                          <a:ext uri="{FF2B5EF4-FFF2-40B4-BE49-F238E27FC236}">
                            <a16:creationId xmlns:a16="http://schemas.microsoft.com/office/drawing/2014/main" id="{225537FA-D31E-5331-BB34-30F6A9318E16}"/>
                          </a:ext>
                        </a:extLst>
                      </p:cNvPr>
                      <p:cNvGrpSpPr>
                        <a:grpSpLocks/>
                      </p:cNvGrpSpPr>
                      <p:nvPr/>
                    </p:nvGrpSpPr>
                    <p:grpSpPr bwMode="auto">
                      <a:xfrm>
                        <a:off x="0" y="0"/>
                        <a:ext cx="1472" cy="164"/>
                        <a:chOff x="0" y="0"/>
                        <a:chExt cx="1472" cy="164"/>
                      </a:xfrm>
                    </p:grpSpPr>
                    <p:sp>
                      <p:nvSpPr>
                        <p:cNvPr id="37926" name="Rectangle 53">
                          <a:extLst>
                            <a:ext uri="{FF2B5EF4-FFF2-40B4-BE49-F238E27FC236}">
                              <a16:creationId xmlns:a16="http://schemas.microsoft.com/office/drawing/2014/main" id="{AC1153FB-98A6-FAFB-FCFC-1BD45DB37D81}"/>
                            </a:ext>
                          </a:extLst>
                        </p:cNvPr>
                        <p:cNvSpPr>
                          <a:spLocks noChangeArrowheads="1"/>
                        </p:cNvSpPr>
                        <p:nvPr/>
                      </p:nvSpPr>
                      <p:spPr bwMode="auto">
                        <a:xfrm>
                          <a:off x="0" y="0"/>
                          <a:ext cx="1472" cy="164"/>
                        </a:xfrm>
                        <a:prstGeom prst="rect">
                          <a:avLst/>
                        </a:prstGeom>
                        <a:solidFill>
                          <a:srgbClr val="F1F1F1"/>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Times New Roman" panose="02020603050405020304" pitchFamily="18" charset="0"/>
                            </a:defRPr>
                          </a:lvl1pPr>
                          <a:lvl2pPr marL="742950" indent="-285750" eaLnBrk="0" hangingPunct="0">
                            <a:defRPr sz="2400">
                              <a:solidFill>
                                <a:schemeClr val="tx1"/>
                              </a:solidFill>
                              <a:latin typeface="Times New Roman" panose="02020603050405020304" pitchFamily="18" charset="0"/>
                            </a:defRPr>
                          </a:lvl2pPr>
                          <a:lvl3pPr marL="1143000" indent="-228600" eaLnBrk="0" hangingPunct="0">
                            <a:defRPr sz="2400">
                              <a:solidFill>
                                <a:schemeClr val="tx1"/>
                              </a:solidFill>
                              <a:latin typeface="Times New Roman" panose="02020603050405020304" pitchFamily="18" charset="0"/>
                            </a:defRPr>
                          </a:lvl3pPr>
                          <a:lvl4pPr marL="1600200" indent="-228600" eaLnBrk="0" hangingPunct="0">
                            <a:defRPr sz="2400">
                              <a:solidFill>
                                <a:schemeClr val="tx1"/>
                              </a:solidFill>
                              <a:latin typeface="Times New Roman" panose="02020603050405020304" pitchFamily="18" charset="0"/>
                            </a:defRPr>
                          </a:lvl4pPr>
                          <a:lvl5pPr marL="2057400" indent="-228600" eaLnBrk="0" hangingPunct="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r>
                            <a:rPr lang="en-US" altLang="en-US" sz="1100" b="1">
                              <a:solidFill>
                                <a:srgbClr val="000000"/>
                              </a:solidFill>
                              <a:latin typeface="Verdana" panose="020B0604030504040204" pitchFamily="34" charset="0"/>
                            </a:rPr>
                            <a:t>LastName</a:t>
                          </a:r>
                          <a:endParaRPr lang="en-US" altLang="en-US"/>
                        </a:p>
                      </p:txBody>
                    </p:sp>
                    <p:sp>
                      <p:nvSpPr>
                        <p:cNvPr id="37927" name="Rectangle 61">
                          <a:extLst>
                            <a:ext uri="{FF2B5EF4-FFF2-40B4-BE49-F238E27FC236}">
                              <a16:creationId xmlns:a16="http://schemas.microsoft.com/office/drawing/2014/main" id="{672D7E2F-E269-FE5F-4391-506E29F25F2E}"/>
                            </a:ext>
                          </a:extLst>
                        </p:cNvPr>
                        <p:cNvSpPr>
                          <a:spLocks noChangeArrowheads="1"/>
                        </p:cNvSpPr>
                        <p:nvPr/>
                      </p:nvSpPr>
                      <p:spPr bwMode="auto">
                        <a:xfrm>
                          <a:off x="0" y="0"/>
                          <a:ext cx="1472" cy="164"/>
                        </a:xfrm>
                        <a:prstGeom prst="rect">
                          <a:avLst/>
                        </a:prstGeom>
                        <a:noFill/>
                        <a:ln w="7">
                          <a:solidFill>
                            <a:srgbClr val="A0A0A0"/>
                          </a:solidFill>
                          <a:miter lim="800000"/>
                          <a:headEnd/>
                          <a:tailEnd/>
                        </a:ln>
                        <a:extLst>
                          <a:ext uri="{909E8E84-426E-40DD-AFC4-6F175D3DCCD1}">
                            <a14:hiddenFill xmlns:a14="http://schemas.microsoft.com/office/drawing/2010/main">
                              <a:solidFill>
                                <a:srgbClr val="FFFFFF"/>
                              </a:solidFill>
                            </a14:hiddenFill>
                          </a:ext>
                        </a:extLst>
                      </p:spPr>
                      <p:txBody>
                        <a:bodyPr/>
                        <a:lstStyle>
                          <a:lvl1pPr eaLnBrk="0" hangingPunct="0">
                            <a:defRPr sz="2400">
                              <a:solidFill>
                                <a:schemeClr val="tx1"/>
                              </a:solidFill>
                              <a:latin typeface="Times New Roman" panose="02020603050405020304" pitchFamily="18" charset="0"/>
                            </a:defRPr>
                          </a:lvl1pPr>
                          <a:lvl2pPr marL="742950" indent="-285750" eaLnBrk="0" hangingPunct="0">
                            <a:defRPr sz="2400">
                              <a:solidFill>
                                <a:schemeClr val="tx1"/>
                              </a:solidFill>
                              <a:latin typeface="Times New Roman" panose="02020603050405020304" pitchFamily="18" charset="0"/>
                            </a:defRPr>
                          </a:lvl2pPr>
                          <a:lvl3pPr marL="1143000" indent="-228600" eaLnBrk="0" hangingPunct="0">
                            <a:defRPr sz="2400">
                              <a:solidFill>
                                <a:schemeClr val="tx1"/>
                              </a:solidFill>
                              <a:latin typeface="Times New Roman" panose="02020603050405020304" pitchFamily="18" charset="0"/>
                            </a:defRPr>
                          </a:lvl3pPr>
                          <a:lvl4pPr marL="1600200" indent="-228600" eaLnBrk="0" hangingPunct="0">
                            <a:defRPr sz="2400">
                              <a:solidFill>
                                <a:schemeClr val="tx1"/>
                              </a:solidFill>
                              <a:latin typeface="Times New Roman" panose="02020603050405020304" pitchFamily="18" charset="0"/>
                            </a:defRPr>
                          </a:lvl4pPr>
                          <a:lvl5pPr marL="2057400" indent="-228600" eaLnBrk="0" hangingPunct="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a:p>
                      </p:txBody>
                    </p:sp>
                  </p:grpSp>
                  <p:grpSp>
                    <p:nvGrpSpPr>
                      <p:cNvPr id="37905" name="Group 64">
                        <a:extLst>
                          <a:ext uri="{FF2B5EF4-FFF2-40B4-BE49-F238E27FC236}">
                            <a16:creationId xmlns:a16="http://schemas.microsoft.com/office/drawing/2014/main" id="{D314B8A1-7743-31C1-599A-0E0FD64385A5}"/>
                          </a:ext>
                        </a:extLst>
                      </p:cNvPr>
                      <p:cNvGrpSpPr>
                        <a:grpSpLocks/>
                      </p:cNvGrpSpPr>
                      <p:nvPr/>
                    </p:nvGrpSpPr>
                    <p:grpSpPr bwMode="auto">
                      <a:xfrm>
                        <a:off x="1472" y="0"/>
                        <a:ext cx="1511" cy="164"/>
                        <a:chOff x="1472" y="0"/>
                        <a:chExt cx="1511" cy="164"/>
                      </a:xfrm>
                    </p:grpSpPr>
                    <p:sp>
                      <p:nvSpPr>
                        <p:cNvPr id="37924" name="Rectangle 54">
                          <a:extLst>
                            <a:ext uri="{FF2B5EF4-FFF2-40B4-BE49-F238E27FC236}">
                              <a16:creationId xmlns:a16="http://schemas.microsoft.com/office/drawing/2014/main" id="{D96EB14C-71C5-AD9F-A9C8-8DFBA4BB6497}"/>
                            </a:ext>
                          </a:extLst>
                        </p:cNvPr>
                        <p:cNvSpPr>
                          <a:spLocks noChangeArrowheads="1"/>
                        </p:cNvSpPr>
                        <p:nvPr/>
                      </p:nvSpPr>
                      <p:spPr bwMode="auto">
                        <a:xfrm>
                          <a:off x="1472" y="0"/>
                          <a:ext cx="1511" cy="164"/>
                        </a:xfrm>
                        <a:prstGeom prst="rect">
                          <a:avLst/>
                        </a:prstGeom>
                        <a:solidFill>
                          <a:srgbClr val="F1F1F1"/>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Times New Roman" panose="02020603050405020304" pitchFamily="18" charset="0"/>
                            </a:defRPr>
                          </a:lvl1pPr>
                          <a:lvl2pPr marL="742950" indent="-285750" eaLnBrk="0" hangingPunct="0">
                            <a:defRPr sz="2400">
                              <a:solidFill>
                                <a:schemeClr val="tx1"/>
                              </a:solidFill>
                              <a:latin typeface="Times New Roman" panose="02020603050405020304" pitchFamily="18" charset="0"/>
                            </a:defRPr>
                          </a:lvl2pPr>
                          <a:lvl3pPr marL="1143000" indent="-228600" eaLnBrk="0" hangingPunct="0">
                            <a:defRPr sz="2400">
                              <a:solidFill>
                                <a:schemeClr val="tx1"/>
                              </a:solidFill>
                              <a:latin typeface="Times New Roman" panose="02020603050405020304" pitchFamily="18" charset="0"/>
                            </a:defRPr>
                          </a:lvl3pPr>
                          <a:lvl4pPr marL="1600200" indent="-228600" eaLnBrk="0" hangingPunct="0">
                            <a:defRPr sz="2400">
                              <a:solidFill>
                                <a:schemeClr val="tx1"/>
                              </a:solidFill>
                              <a:latin typeface="Times New Roman" panose="02020603050405020304" pitchFamily="18" charset="0"/>
                            </a:defRPr>
                          </a:lvl4pPr>
                          <a:lvl5pPr marL="2057400" indent="-228600" eaLnBrk="0" hangingPunct="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r>
                            <a:rPr lang="en-US" altLang="en-US" sz="1100" b="1">
                              <a:solidFill>
                                <a:srgbClr val="000000"/>
                              </a:solidFill>
                              <a:latin typeface="Verdana" panose="020B0604030504040204" pitchFamily="34" charset="0"/>
                            </a:rPr>
                            <a:t>FirstName</a:t>
                          </a:r>
                          <a:endParaRPr lang="en-US" altLang="en-US"/>
                        </a:p>
                      </p:txBody>
                    </p:sp>
                    <p:sp>
                      <p:nvSpPr>
                        <p:cNvPr id="37925" name="Rectangle 63">
                          <a:extLst>
                            <a:ext uri="{FF2B5EF4-FFF2-40B4-BE49-F238E27FC236}">
                              <a16:creationId xmlns:a16="http://schemas.microsoft.com/office/drawing/2014/main" id="{B5AD6CE7-B1DF-C78E-7E39-C3A60694F485}"/>
                            </a:ext>
                          </a:extLst>
                        </p:cNvPr>
                        <p:cNvSpPr>
                          <a:spLocks noChangeArrowheads="1"/>
                        </p:cNvSpPr>
                        <p:nvPr/>
                      </p:nvSpPr>
                      <p:spPr bwMode="auto">
                        <a:xfrm>
                          <a:off x="1472" y="0"/>
                          <a:ext cx="1511" cy="164"/>
                        </a:xfrm>
                        <a:prstGeom prst="rect">
                          <a:avLst/>
                        </a:prstGeom>
                        <a:noFill/>
                        <a:ln w="7">
                          <a:solidFill>
                            <a:srgbClr val="A0A0A0"/>
                          </a:solidFill>
                          <a:miter lim="800000"/>
                          <a:headEnd/>
                          <a:tailEnd/>
                        </a:ln>
                        <a:extLst>
                          <a:ext uri="{909E8E84-426E-40DD-AFC4-6F175D3DCCD1}">
                            <a14:hiddenFill xmlns:a14="http://schemas.microsoft.com/office/drawing/2010/main">
                              <a:solidFill>
                                <a:srgbClr val="FFFFFF"/>
                              </a:solidFill>
                            </a14:hiddenFill>
                          </a:ext>
                        </a:extLst>
                      </p:spPr>
                      <p:txBody>
                        <a:bodyPr/>
                        <a:lstStyle>
                          <a:lvl1pPr eaLnBrk="0" hangingPunct="0">
                            <a:defRPr sz="2400">
                              <a:solidFill>
                                <a:schemeClr val="tx1"/>
                              </a:solidFill>
                              <a:latin typeface="Times New Roman" panose="02020603050405020304" pitchFamily="18" charset="0"/>
                            </a:defRPr>
                          </a:lvl1pPr>
                          <a:lvl2pPr marL="742950" indent="-285750" eaLnBrk="0" hangingPunct="0">
                            <a:defRPr sz="2400">
                              <a:solidFill>
                                <a:schemeClr val="tx1"/>
                              </a:solidFill>
                              <a:latin typeface="Times New Roman" panose="02020603050405020304" pitchFamily="18" charset="0"/>
                            </a:defRPr>
                          </a:lvl2pPr>
                          <a:lvl3pPr marL="1143000" indent="-228600" eaLnBrk="0" hangingPunct="0">
                            <a:defRPr sz="2400">
                              <a:solidFill>
                                <a:schemeClr val="tx1"/>
                              </a:solidFill>
                              <a:latin typeface="Times New Roman" panose="02020603050405020304" pitchFamily="18" charset="0"/>
                            </a:defRPr>
                          </a:lvl3pPr>
                          <a:lvl4pPr marL="1600200" indent="-228600" eaLnBrk="0" hangingPunct="0">
                            <a:defRPr sz="2400">
                              <a:solidFill>
                                <a:schemeClr val="tx1"/>
                              </a:solidFill>
                              <a:latin typeface="Times New Roman" panose="02020603050405020304" pitchFamily="18" charset="0"/>
                            </a:defRPr>
                          </a:lvl4pPr>
                          <a:lvl5pPr marL="2057400" indent="-228600" eaLnBrk="0" hangingPunct="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a:p>
                      </p:txBody>
                    </p:sp>
                  </p:grpSp>
                  <p:grpSp>
                    <p:nvGrpSpPr>
                      <p:cNvPr id="37906" name="Group 66">
                        <a:extLst>
                          <a:ext uri="{FF2B5EF4-FFF2-40B4-BE49-F238E27FC236}">
                            <a16:creationId xmlns:a16="http://schemas.microsoft.com/office/drawing/2014/main" id="{95DB0325-9AF2-2E43-891B-F73965CE3612}"/>
                          </a:ext>
                        </a:extLst>
                      </p:cNvPr>
                      <p:cNvGrpSpPr>
                        <a:grpSpLocks/>
                      </p:cNvGrpSpPr>
                      <p:nvPr/>
                    </p:nvGrpSpPr>
                    <p:grpSpPr bwMode="auto">
                      <a:xfrm>
                        <a:off x="2983" y="0"/>
                        <a:ext cx="1395" cy="164"/>
                        <a:chOff x="2983" y="0"/>
                        <a:chExt cx="1395" cy="164"/>
                      </a:xfrm>
                    </p:grpSpPr>
                    <p:sp>
                      <p:nvSpPr>
                        <p:cNvPr id="37922" name="Rectangle 55">
                          <a:extLst>
                            <a:ext uri="{FF2B5EF4-FFF2-40B4-BE49-F238E27FC236}">
                              <a16:creationId xmlns:a16="http://schemas.microsoft.com/office/drawing/2014/main" id="{F4FEFFAB-AB8F-BCC1-43C9-B0C0006FCA90}"/>
                            </a:ext>
                          </a:extLst>
                        </p:cNvPr>
                        <p:cNvSpPr>
                          <a:spLocks noChangeArrowheads="1"/>
                        </p:cNvSpPr>
                        <p:nvPr/>
                      </p:nvSpPr>
                      <p:spPr bwMode="auto">
                        <a:xfrm>
                          <a:off x="2983" y="0"/>
                          <a:ext cx="1395" cy="164"/>
                        </a:xfrm>
                        <a:prstGeom prst="rect">
                          <a:avLst/>
                        </a:prstGeom>
                        <a:solidFill>
                          <a:srgbClr val="F1F1F1"/>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Times New Roman" panose="02020603050405020304" pitchFamily="18" charset="0"/>
                            </a:defRPr>
                          </a:lvl1pPr>
                          <a:lvl2pPr marL="742950" indent="-285750" eaLnBrk="0" hangingPunct="0">
                            <a:defRPr sz="2400">
                              <a:solidFill>
                                <a:schemeClr val="tx1"/>
                              </a:solidFill>
                              <a:latin typeface="Times New Roman" panose="02020603050405020304" pitchFamily="18" charset="0"/>
                            </a:defRPr>
                          </a:lvl2pPr>
                          <a:lvl3pPr marL="1143000" indent="-228600" eaLnBrk="0" hangingPunct="0">
                            <a:defRPr sz="2400">
                              <a:solidFill>
                                <a:schemeClr val="tx1"/>
                              </a:solidFill>
                              <a:latin typeface="Times New Roman" panose="02020603050405020304" pitchFamily="18" charset="0"/>
                            </a:defRPr>
                          </a:lvl3pPr>
                          <a:lvl4pPr marL="1600200" indent="-228600" eaLnBrk="0" hangingPunct="0">
                            <a:defRPr sz="2400">
                              <a:solidFill>
                                <a:schemeClr val="tx1"/>
                              </a:solidFill>
                              <a:latin typeface="Times New Roman" panose="02020603050405020304" pitchFamily="18" charset="0"/>
                            </a:defRPr>
                          </a:lvl4pPr>
                          <a:lvl5pPr marL="2057400" indent="-228600" eaLnBrk="0" hangingPunct="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r>
                            <a:rPr lang="en-US" altLang="en-US" sz="1100" b="1">
                              <a:solidFill>
                                <a:srgbClr val="000000"/>
                              </a:solidFill>
                              <a:latin typeface="Verdana" panose="020B0604030504040204" pitchFamily="34" charset="0"/>
                            </a:rPr>
                            <a:t>Address</a:t>
                          </a:r>
                          <a:endParaRPr lang="en-US" altLang="en-US"/>
                        </a:p>
                      </p:txBody>
                    </p:sp>
                    <p:sp>
                      <p:nvSpPr>
                        <p:cNvPr id="37923" name="Rectangle 65">
                          <a:extLst>
                            <a:ext uri="{FF2B5EF4-FFF2-40B4-BE49-F238E27FC236}">
                              <a16:creationId xmlns:a16="http://schemas.microsoft.com/office/drawing/2014/main" id="{E57FEE0D-C369-4954-319E-C0C2B6B08F0C}"/>
                            </a:ext>
                          </a:extLst>
                        </p:cNvPr>
                        <p:cNvSpPr>
                          <a:spLocks noChangeArrowheads="1"/>
                        </p:cNvSpPr>
                        <p:nvPr/>
                      </p:nvSpPr>
                      <p:spPr bwMode="auto">
                        <a:xfrm>
                          <a:off x="2983" y="0"/>
                          <a:ext cx="1395" cy="164"/>
                        </a:xfrm>
                        <a:prstGeom prst="rect">
                          <a:avLst/>
                        </a:prstGeom>
                        <a:noFill/>
                        <a:ln w="7">
                          <a:solidFill>
                            <a:srgbClr val="A0A0A0"/>
                          </a:solidFill>
                          <a:miter lim="800000"/>
                          <a:headEnd/>
                          <a:tailEnd/>
                        </a:ln>
                        <a:extLst>
                          <a:ext uri="{909E8E84-426E-40DD-AFC4-6F175D3DCCD1}">
                            <a14:hiddenFill xmlns:a14="http://schemas.microsoft.com/office/drawing/2010/main">
                              <a:solidFill>
                                <a:srgbClr val="FFFFFF"/>
                              </a:solidFill>
                            </a14:hiddenFill>
                          </a:ext>
                        </a:extLst>
                      </p:spPr>
                      <p:txBody>
                        <a:bodyPr/>
                        <a:lstStyle>
                          <a:lvl1pPr eaLnBrk="0" hangingPunct="0">
                            <a:defRPr sz="2400">
                              <a:solidFill>
                                <a:schemeClr val="tx1"/>
                              </a:solidFill>
                              <a:latin typeface="Times New Roman" panose="02020603050405020304" pitchFamily="18" charset="0"/>
                            </a:defRPr>
                          </a:lvl1pPr>
                          <a:lvl2pPr marL="742950" indent="-285750" eaLnBrk="0" hangingPunct="0">
                            <a:defRPr sz="2400">
                              <a:solidFill>
                                <a:schemeClr val="tx1"/>
                              </a:solidFill>
                              <a:latin typeface="Times New Roman" panose="02020603050405020304" pitchFamily="18" charset="0"/>
                            </a:defRPr>
                          </a:lvl2pPr>
                          <a:lvl3pPr marL="1143000" indent="-228600" eaLnBrk="0" hangingPunct="0">
                            <a:defRPr sz="2400">
                              <a:solidFill>
                                <a:schemeClr val="tx1"/>
                              </a:solidFill>
                              <a:latin typeface="Times New Roman" panose="02020603050405020304" pitchFamily="18" charset="0"/>
                            </a:defRPr>
                          </a:lvl3pPr>
                          <a:lvl4pPr marL="1600200" indent="-228600" eaLnBrk="0" hangingPunct="0">
                            <a:defRPr sz="2400">
                              <a:solidFill>
                                <a:schemeClr val="tx1"/>
                              </a:solidFill>
                              <a:latin typeface="Times New Roman" panose="02020603050405020304" pitchFamily="18" charset="0"/>
                            </a:defRPr>
                          </a:lvl4pPr>
                          <a:lvl5pPr marL="2057400" indent="-228600" eaLnBrk="0" hangingPunct="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a:p>
                      </p:txBody>
                    </p:sp>
                  </p:grpSp>
                  <p:grpSp>
                    <p:nvGrpSpPr>
                      <p:cNvPr id="37907" name="Group 68">
                        <a:extLst>
                          <a:ext uri="{FF2B5EF4-FFF2-40B4-BE49-F238E27FC236}">
                            <a16:creationId xmlns:a16="http://schemas.microsoft.com/office/drawing/2014/main" id="{448ED602-68A2-3696-1D91-A20598C1A0BD}"/>
                          </a:ext>
                        </a:extLst>
                      </p:cNvPr>
                      <p:cNvGrpSpPr>
                        <a:grpSpLocks/>
                      </p:cNvGrpSpPr>
                      <p:nvPr/>
                    </p:nvGrpSpPr>
                    <p:grpSpPr bwMode="auto">
                      <a:xfrm>
                        <a:off x="4378" y="0"/>
                        <a:ext cx="1380" cy="164"/>
                        <a:chOff x="4378" y="0"/>
                        <a:chExt cx="1380" cy="164"/>
                      </a:xfrm>
                    </p:grpSpPr>
                    <p:sp>
                      <p:nvSpPr>
                        <p:cNvPr id="37920" name="Rectangle 56">
                          <a:extLst>
                            <a:ext uri="{FF2B5EF4-FFF2-40B4-BE49-F238E27FC236}">
                              <a16:creationId xmlns:a16="http://schemas.microsoft.com/office/drawing/2014/main" id="{779C3CA2-C4D0-7EC4-F8B9-B90EEB966058}"/>
                            </a:ext>
                          </a:extLst>
                        </p:cNvPr>
                        <p:cNvSpPr>
                          <a:spLocks noChangeArrowheads="1"/>
                        </p:cNvSpPr>
                        <p:nvPr/>
                      </p:nvSpPr>
                      <p:spPr bwMode="auto">
                        <a:xfrm>
                          <a:off x="4378" y="0"/>
                          <a:ext cx="1380" cy="164"/>
                        </a:xfrm>
                        <a:prstGeom prst="rect">
                          <a:avLst/>
                        </a:prstGeom>
                        <a:solidFill>
                          <a:srgbClr val="F1F1F1"/>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Times New Roman" panose="02020603050405020304" pitchFamily="18" charset="0"/>
                            </a:defRPr>
                          </a:lvl1pPr>
                          <a:lvl2pPr marL="742950" indent="-285750" eaLnBrk="0" hangingPunct="0">
                            <a:defRPr sz="2400">
                              <a:solidFill>
                                <a:schemeClr val="tx1"/>
                              </a:solidFill>
                              <a:latin typeface="Times New Roman" panose="02020603050405020304" pitchFamily="18" charset="0"/>
                            </a:defRPr>
                          </a:lvl2pPr>
                          <a:lvl3pPr marL="1143000" indent="-228600" eaLnBrk="0" hangingPunct="0">
                            <a:defRPr sz="2400">
                              <a:solidFill>
                                <a:schemeClr val="tx1"/>
                              </a:solidFill>
                              <a:latin typeface="Times New Roman" panose="02020603050405020304" pitchFamily="18" charset="0"/>
                            </a:defRPr>
                          </a:lvl3pPr>
                          <a:lvl4pPr marL="1600200" indent="-228600" eaLnBrk="0" hangingPunct="0">
                            <a:defRPr sz="2400">
                              <a:solidFill>
                                <a:schemeClr val="tx1"/>
                              </a:solidFill>
                              <a:latin typeface="Times New Roman" panose="02020603050405020304" pitchFamily="18" charset="0"/>
                            </a:defRPr>
                          </a:lvl4pPr>
                          <a:lvl5pPr marL="2057400" indent="-228600" eaLnBrk="0" hangingPunct="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r>
                            <a:rPr lang="en-US" altLang="en-US" sz="1100" b="1">
                              <a:solidFill>
                                <a:srgbClr val="000000"/>
                              </a:solidFill>
                              <a:latin typeface="Verdana" panose="020B0604030504040204" pitchFamily="34" charset="0"/>
                            </a:rPr>
                            <a:t>City</a:t>
                          </a:r>
                          <a:endParaRPr lang="en-US" altLang="en-US"/>
                        </a:p>
                      </p:txBody>
                    </p:sp>
                    <p:sp>
                      <p:nvSpPr>
                        <p:cNvPr id="37921" name="Rectangle 67">
                          <a:extLst>
                            <a:ext uri="{FF2B5EF4-FFF2-40B4-BE49-F238E27FC236}">
                              <a16:creationId xmlns:a16="http://schemas.microsoft.com/office/drawing/2014/main" id="{D41A8267-5A5E-CFA3-C6DD-63CC1520D7FD}"/>
                            </a:ext>
                          </a:extLst>
                        </p:cNvPr>
                        <p:cNvSpPr>
                          <a:spLocks noChangeArrowheads="1"/>
                        </p:cNvSpPr>
                        <p:nvPr/>
                      </p:nvSpPr>
                      <p:spPr bwMode="auto">
                        <a:xfrm>
                          <a:off x="4378" y="0"/>
                          <a:ext cx="1380" cy="164"/>
                        </a:xfrm>
                        <a:prstGeom prst="rect">
                          <a:avLst/>
                        </a:prstGeom>
                        <a:noFill/>
                        <a:ln w="7">
                          <a:solidFill>
                            <a:srgbClr val="A0A0A0"/>
                          </a:solidFill>
                          <a:miter lim="800000"/>
                          <a:headEnd/>
                          <a:tailEnd/>
                        </a:ln>
                        <a:extLst>
                          <a:ext uri="{909E8E84-426E-40DD-AFC4-6F175D3DCCD1}">
                            <a14:hiddenFill xmlns:a14="http://schemas.microsoft.com/office/drawing/2010/main">
                              <a:solidFill>
                                <a:srgbClr val="FFFFFF"/>
                              </a:solidFill>
                            </a14:hiddenFill>
                          </a:ext>
                        </a:extLst>
                      </p:spPr>
                      <p:txBody>
                        <a:bodyPr/>
                        <a:lstStyle>
                          <a:lvl1pPr eaLnBrk="0" hangingPunct="0">
                            <a:defRPr sz="2400">
                              <a:solidFill>
                                <a:schemeClr val="tx1"/>
                              </a:solidFill>
                              <a:latin typeface="Times New Roman" panose="02020603050405020304" pitchFamily="18" charset="0"/>
                            </a:defRPr>
                          </a:lvl1pPr>
                          <a:lvl2pPr marL="742950" indent="-285750" eaLnBrk="0" hangingPunct="0">
                            <a:defRPr sz="2400">
                              <a:solidFill>
                                <a:schemeClr val="tx1"/>
                              </a:solidFill>
                              <a:latin typeface="Times New Roman" panose="02020603050405020304" pitchFamily="18" charset="0"/>
                            </a:defRPr>
                          </a:lvl2pPr>
                          <a:lvl3pPr marL="1143000" indent="-228600" eaLnBrk="0" hangingPunct="0">
                            <a:defRPr sz="2400">
                              <a:solidFill>
                                <a:schemeClr val="tx1"/>
                              </a:solidFill>
                              <a:latin typeface="Times New Roman" panose="02020603050405020304" pitchFamily="18" charset="0"/>
                            </a:defRPr>
                          </a:lvl3pPr>
                          <a:lvl4pPr marL="1600200" indent="-228600" eaLnBrk="0" hangingPunct="0">
                            <a:defRPr sz="2400">
                              <a:solidFill>
                                <a:schemeClr val="tx1"/>
                              </a:solidFill>
                              <a:latin typeface="Times New Roman" panose="02020603050405020304" pitchFamily="18" charset="0"/>
                            </a:defRPr>
                          </a:lvl4pPr>
                          <a:lvl5pPr marL="2057400" indent="-228600" eaLnBrk="0" hangingPunct="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a:p>
                      </p:txBody>
                    </p:sp>
                  </p:grpSp>
                  <p:grpSp>
                    <p:nvGrpSpPr>
                      <p:cNvPr id="37908" name="Group 70">
                        <a:extLst>
                          <a:ext uri="{FF2B5EF4-FFF2-40B4-BE49-F238E27FC236}">
                            <a16:creationId xmlns:a16="http://schemas.microsoft.com/office/drawing/2014/main" id="{565C36D4-FDA0-0701-6435-D3B70A844F5A}"/>
                          </a:ext>
                        </a:extLst>
                      </p:cNvPr>
                      <p:cNvGrpSpPr>
                        <a:grpSpLocks/>
                      </p:cNvGrpSpPr>
                      <p:nvPr/>
                    </p:nvGrpSpPr>
                    <p:grpSpPr bwMode="auto">
                      <a:xfrm>
                        <a:off x="0" y="164"/>
                        <a:ext cx="1472" cy="164"/>
                        <a:chOff x="0" y="164"/>
                        <a:chExt cx="1472" cy="164"/>
                      </a:xfrm>
                    </p:grpSpPr>
                    <p:sp>
                      <p:nvSpPr>
                        <p:cNvPr id="37918" name="Rectangle 57">
                          <a:extLst>
                            <a:ext uri="{FF2B5EF4-FFF2-40B4-BE49-F238E27FC236}">
                              <a16:creationId xmlns:a16="http://schemas.microsoft.com/office/drawing/2014/main" id="{C12777D1-5CE0-60F3-AAE2-A0E6CEB4E957}"/>
                            </a:ext>
                          </a:extLst>
                        </p:cNvPr>
                        <p:cNvSpPr>
                          <a:spLocks noChangeArrowheads="1"/>
                        </p:cNvSpPr>
                        <p:nvPr/>
                      </p:nvSpPr>
                      <p:spPr bwMode="auto">
                        <a:xfrm>
                          <a:off x="0" y="164"/>
                          <a:ext cx="1472" cy="164"/>
                        </a:xfrm>
                        <a:prstGeom prst="rect">
                          <a:avLst/>
                        </a:prstGeom>
                        <a:solidFill>
                          <a:srgbClr val="F1F1F1"/>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Times New Roman" panose="02020603050405020304" pitchFamily="18" charset="0"/>
                            </a:defRPr>
                          </a:lvl1pPr>
                          <a:lvl2pPr marL="742950" indent="-285750" eaLnBrk="0" hangingPunct="0">
                            <a:defRPr sz="2400">
                              <a:solidFill>
                                <a:schemeClr val="tx1"/>
                              </a:solidFill>
                              <a:latin typeface="Times New Roman" panose="02020603050405020304" pitchFamily="18" charset="0"/>
                            </a:defRPr>
                          </a:lvl2pPr>
                          <a:lvl3pPr marL="1143000" indent="-228600" eaLnBrk="0" hangingPunct="0">
                            <a:defRPr sz="2400">
                              <a:solidFill>
                                <a:schemeClr val="tx1"/>
                              </a:solidFill>
                              <a:latin typeface="Times New Roman" panose="02020603050405020304" pitchFamily="18" charset="0"/>
                            </a:defRPr>
                          </a:lvl3pPr>
                          <a:lvl4pPr marL="1600200" indent="-228600" eaLnBrk="0" hangingPunct="0">
                            <a:defRPr sz="2400">
                              <a:solidFill>
                                <a:schemeClr val="tx1"/>
                              </a:solidFill>
                              <a:latin typeface="Times New Roman" panose="02020603050405020304" pitchFamily="18" charset="0"/>
                            </a:defRPr>
                          </a:lvl4pPr>
                          <a:lvl5pPr marL="2057400" indent="-228600" eaLnBrk="0" hangingPunct="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r>
                            <a:rPr lang="en-US" altLang="en-US" sz="1100">
                              <a:solidFill>
                                <a:srgbClr val="000000"/>
                              </a:solidFill>
                              <a:latin typeface="Verdana" panose="020B0604030504040204" pitchFamily="34" charset="0"/>
                            </a:rPr>
                            <a:t>Nilsen</a:t>
                          </a:r>
                          <a:endParaRPr lang="en-US" altLang="en-US"/>
                        </a:p>
                      </p:txBody>
                    </p:sp>
                    <p:sp>
                      <p:nvSpPr>
                        <p:cNvPr id="37919" name="Rectangle 69">
                          <a:extLst>
                            <a:ext uri="{FF2B5EF4-FFF2-40B4-BE49-F238E27FC236}">
                              <a16:creationId xmlns:a16="http://schemas.microsoft.com/office/drawing/2014/main" id="{15CBAD76-8932-0866-2C52-C01FD7D604C3}"/>
                            </a:ext>
                          </a:extLst>
                        </p:cNvPr>
                        <p:cNvSpPr>
                          <a:spLocks noChangeArrowheads="1"/>
                        </p:cNvSpPr>
                        <p:nvPr/>
                      </p:nvSpPr>
                      <p:spPr bwMode="auto">
                        <a:xfrm>
                          <a:off x="0" y="164"/>
                          <a:ext cx="1472" cy="164"/>
                        </a:xfrm>
                        <a:prstGeom prst="rect">
                          <a:avLst/>
                        </a:prstGeom>
                        <a:noFill/>
                        <a:ln w="7">
                          <a:solidFill>
                            <a:srgbClr val="A0A0A0"/>
                          </a:solidFill>
                          <a:miter lim="800000"/>
                          <a:headEnd/>
                          <a:tailEnd/>
                        </a:ln>
                        <a:extLst>
                          <a:ext uri="{909E8E84-426E-40DD-AFC4-6F175D3DCCD1}">
                            <a14:hiddenFill xmlns:a14="http://schemas.microsoft.com/office/drawing/2010/main">
                              <a:solidFill>
                                <a:srgbClr val="FFFFFF"/>
                              </a:solidFill>
                            </a14:hiddenFill>
                          </a:ext>
                        </a:extLst>
                      </p:spPr>
                      <p:txBody>
                        <a:bodyPr/>
                        <a:lstStyle>
                          <a:lvl1pPr eaLnBrk="0" hangingPunct="0">
                            <a:defRPr sz="2400">
                              <a:solidFill>
                                <a:schemeClr val="tx1"/>
                              </a:solidFill>
                              <a:latin typeface="Times New Roman" panose="02020603050405020304" pitchFamily="18" charset="0"/>
                            </a:defRPr>
                          </a:lvl1pPr>
                          <a:lvl2pPr marL="742950" indent="-285750" eaLnBrk="0" hangingPunct="0">
                            <a:defRPr sz="2400">
                              <a:solidFill>
                                <a:schemeClr val="tx1"/>
                              </a:solidFill>
                              <a:latin typeface="Times New Roman" panose="02020603050405020304" pitchFamily="18" charset="0"/>
                            </a:defRPr>
                          </a:lvl2pPr>
                          <a:lvl3pPr marL="1143000" indent="-228600" eaLnBrk="0" hangingPunct="0">
                            <a:defRPr sz="2400">
                              <a:solidFill>
                                <a:schemeClr val="tx1"/>
                              </a:solidFill>
                              <a:latin typeface="Times New Roman" panose="02020603050405020304" pitchFamily="18" charset="0"/>
                            </a:defRPr>
                          </a:lvl3pPr>
                          <a:lvl4pPr marL="1600200" indent="-228600" eaLnBrk="0" hangingPunct="0">
                            <a:defRPr sz="2400">
                              <a:solidFill>
                                <a:schemeClr val="tx1"/>
                              </a:solidFill>
                              <a:latin typeface="Times New Roman" panose="02020603050405020304" pitchFamily="18" charset="0"/>
                            </a:defRPr>
                          </a:lvl4pPr>
                          <a:lvl5pPr marL="2057400" indent="-228600" eaLnBrk="0" hangingPunct="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a:p>
                      </p:txBody>
                    </p:sp>
                  </p:grpSp>
                  <p:grpSp>
                    <p:nvGrpSpPr>
                      <p:cNvPr id="37909" name="Group 72">
                        <a:extLst>
                          <a:ext uri="{FF2B5EF4-FFF2-40B4-BE49-F238E27FC236}">
                            <a16:creationId xmlns:a16="http://schemas.microsoft.com/office/drawing/2014/main" id="{A6BD51DC-FE15-3A21-1F4B-1F2DDAB4BD1B}"/>
                          </a:ext>
                        </a:extLst>
                      </p:cNvPr>
                      <p:cNvGrpSpPr>
                        <a:grpSpLocks/>
                      </p:cNvGrpSpPr>
                      <p:nvPr/>
                    </p:nvGrpSpPr>
                    <p:grpSpPr bwMode="auto">
                      <a:xfrm>
                        <a:off x="1472" y="164"/>
                        <a:ext cx="1511" cy="164"/>
                        <a:chOff x="1472" y="164"/>
                        <a:chExt cx="1511" cy="164"/>
                      </a:xfrm>
                    </p:grpSpPr>
                    <p:sp>
                      <p:nvSpPr>
                        <p:cNvPr id="37916" name="Rectangle 58">
                          <a:extLst>
                            <a:ext uri="{FF2B5EF4-FFF2-40B4-BE49-F238E27FC236}">
                              <a16:creationId xmlns:a16="http://schemas.microsoft.com/office/drawing/2014/main" id="{62F33EFF-A44B-875B-0FF2-C3B5B71DC487}"/>
                            </a:ext>
                          </a:extLst>
                        </p:cNvPr>
                        <p:cNvSpPr>
                          <a:spLocks noChangeArrowheads="1"/>
                        </p:cNvSpPr>
                        <p:nvPr/>
                      </p:nvSpPr>
                      <p:spPr bwMode="auto">
                        <a:xfrm>
                          <a:off x="1472" y="164"/>
                          <a:ext cx="1511" cy="164"/>
                        </a:xfrm>
                        <a:prstGeom prst="rect">
                          <a:avLst/>
                        </a:prstGeom>
                        <a:solidFill>
                          <a:srgbClr val="F1F1F1"/>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Times New Roman" panose="02020603050405020304" pitchFamily="18" charset="0"/>
                            </a:defRPr>
                          </a:lvl1pPr>
                          <a:lvl2pPr marL="742950" indent="-285750" eaLnBrk="0" hangingPunct="0">
                            <a:defRPr sz="2400">
                              <a:solidFill>
                                <a:schemeClr val="tx1"/>
                              </a:solidFill>
                              <a:latin typeface="Times New Roman" panose="02020603050405020304" pitchFamily="18" charset="0"/>
                            </a:defRPr>
                          </a:lvl2pPr>
                          <a:lvl3pPr marL="1143000" indent="-228600" eaLnBrk="0" hangingPunct="0">
                            <a:defRPr sz="2400">
                              <a:solidFill>
                                <a:schemeClr val="tx1"/>
                              </a:solidFill>
                              <a:latin typeface="Times New Roman" panose="02020603050405020304" pitchFamily="18" charset="0"/>
                            </a:defRPr>
                          </a:lvl3pPr>
                          <a:lvl4pPr marL="1600200" indent="-228600" eaLnBrk="0" hangingPunct="0">
                            <a:defRPr sz="2400">
                              <a:solidFill>
                                <a:schemeClr val="tx1"/>
                              </a:solidFill>
                              <a:latin typeface="Times New Roman" panose="02020603050405020304" pitchFamily="18" charset="0"/>
                            </a:defRPr>
                          </a:lvl4pPr>
                          <a:lvl5pPr marL="2057400" indent="-228600" eaLnBrk="0" hangingPunct="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r>
                            <a:rPr lang="en-US" altLang="en-US" sz="1100">
                              <a:solidFill>
                                <a:srgbClr val="000000"/>
                              </a:solidFill>
                              <a:latin typeface="Verdana" panose="020B0604030504040204" pitchFamily="34" charset="0"/>
                            </a:rPr>
                            <a:t>Fred</a:t>
                          </a:r>
                          <a:endParaRPr lang="en-US" altLang="en-US"/>
                        </a:p>
                      </p:txBody>
                    </p:sp>
                    <p:sp>
                      <p:nvSpPr>
                        <p:cNvPr id="37917" name="Rectangle 71">
                          <a:extLst>
                            <a:ext uri="{FF2B5EF4-FFF2-40B4-BE49-F238E27FC236}">
                              <a16:creationId xmlns:a16="http://schemas.microsoft.com/office/drawing/2014/main" id="{555715D3-26E5-370C-9FCD-2D6BA9A97A39}"/>
                            </a:ext>
                          </a:extLst>
                        </p:cNvPr>
                        <p:cNvSpPr>
                          <a:spLocks noChangeArrowheads="1"/>
                        </p:cNvSpPr>
                        <p:nvPr/>
                      </p:nvSpPr>
                      <p:spPr bwMode="auto">
                        <a:xfrm>
                          <a:off x="1472" y="164"/>
                          <a:ext cx="1511" cy="164"/>
                        </a:xfrm>
                        <a:prstGeom prst="rect">
                          <a:avLst/>
                        </a:prstGeom>
                        <a:noFill/>
                        <a:ln w="7">
                          <a:solidFill>
                            <a:srgbClr val="A0A0A0"/>
                          </a:solidFill>
                          <a:miter lim="800000"/>
                          <a:headEnd/>
                          <a:tailEnd/>
                        </a:ln>
                        <a:extLst>
                          <a:ext uri="{909E8E84-426E-40DD-AFC4-6F175D3DCCD1}">
                            <a14:hiddenFill xmlns:a14="http://schemas.microsoft.com/office/drawing/2010/main">
                              <a:solidFill>
                                <a:srgbClr val="FFFFFF"/>
                              </a:solidFill>
                            </a14:hiddenFill>
                          </a:ext>
                        </a:extLst>
                      </p:spPr>
                      <p:txBody>
                        <a:bodyPr/>
                        <a:lstStyle>
                          <a:lvl1pPr eaLnBrk="0" hangingPunct="0">
                            <a:defRPr sz="2400">
                              <a:solidFill>
                                <a:schemeClr val="tx1"/>
                              </a:solidFill>
                              <a:latin typeface="Times New Roman" panose="02020603050405020304" pitchFamily="18" charset="0"/>
                            </a:defRPr>
                          </a:lvl1pPr>
                          <a:lvl2pPr marL="742950" indent="-285750" eaLnBrk="0" hangingPunct="0">
                            <a:defRPr sz="2400">
                              <a:solidFill>
                                <a:schemeClr val="tx1"/>
                              </a:solidFill>
                              <a:latin typeface="Times New Roman" panose="02020603050405020304" pitchFamily="18" charset="0"/>
                            </a:defRPr>
                          </a:lvl2pPr>
                          <a:lvl3pPr marL="1143000" indent="-228600" eaLnBrk="0" hangingPunct="0">
                            <a:defRPr sz="2400">
                              <a:solidFill>
                                <a:schemeClr val="tx1"/>
                              </a:solidFill>
                              <a:latin typeface="Times New Roman" panose="02020603050405020304" pitchFamily="18" charset="0"/>
                            </a:defRPr>
                          </a:lvl3pPr>
                          <a:lvl4pPr marL="1600200" indent="-228600" eaLnBrk="0" hangingPunct="0">
                            <a:defRPr sz="2400">
                              <a:solidFill>
                                <a:schemeClr val="tx1"/>
                              </a:solidFill>
                              <a:latin typeface="Times New Roman" panose="02020603050405020304" pitchFamily="18" charset="0"/>
                            </a:defRPr>
                          </a:lvl4pPr>
                          <a:lvl5pPr marL="2057400" indent="-228600" eaLnBrk="0" hangingPunct="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a:p>
                      </p:txBody>
                    </p:sp>
                  </p:grpSp>
                  <p:grpSp>
                    <p:nvGrpSpPr>
                      <p:cNvPr id="37910" name="Group 74">
                        <a:extLst>
                          <a:ext uri="{FF2B5EF4-FFF2-40B4-BE49-F238E27FC236}">
                            <a16:creationId xmlns:a16="http://schemas.microsoft.com/office/drawing/2014/main" id="{B265BC6C-E023-DF7D-CE20-7CC688899AFD}"/>
                          </a:ext>
                        </a:extLst>
                      </p:cNvPr>
                      <p:cNvGrpSpPr>
                        <a:grpSpLocks/>
                      </p:cNvGrpSpPr>
                      <p:nvPr/>
                    </p:nvGrpSpPr>
                    <p:grpSpPr bwMode="auto">
                      <a:xfrm>
                        <a:off x="2983" y="164"/>
                        <a:ext cx="1395" cy="164"/>
                        <a:chOff x="2983" y="164"/>
                        <a:chExt cx="1395" cy="164"/>
                      </a:xfrm>
                    </p:grpSpPr>
                    <p:sp>
                      <p:nvSpPr>
                        <p:cNvPr id="37914" name="Rectangle 59">
                          <a:extLst>
                            <a:ext uri="{FF2B5EF4-FFF2-40B4-BE49-F238E27FC236}">
                              <a16:creationId xmlns:a16="http://schemas.microsoft.com/office/drawing/2014/main" id="{ED3B2A10-5B23-31D5-F309-7E344CFE3419}"/>
                            </a:ext>
                          </a:extLst>
                        </p:cNvPr>
                        <p:cNvSpPr>
                          <a:spLocks noChangeArrowheads="1"/>
                        </p:cNvSpPr>
                        <p:nvPr/>
                      </p:nvSpPr>
                      <p:spPr bwMode="auto">
                        <a:xfrm>
                          <a:off x="2983" y="164"/>
                          <a:ext cx="1395" cy="164"/>
                        </a:xfrm>
                        <a:prstGeom prst="rect">
                          <a:avLst/>
                        </a:prstGeom>
                        <a:solidFill>
                          <a:srgbClr val="F1F1F1"/>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Times New Roman" panose="02020603050405020304" pitchFamily="18" charset="0"/>
                            </a:defRPr>
                          </a:lvl1pPr>
                          <a:lvl2pPr marL="742950" indent="-285750" eaLnBrk="0" hangingPunct="0">
                            <a:defRPr sz="2400">
                              <a:solidFill>
                                <a:schemeClr val="tx1"/>
                              </a:solidFill>
                              <a:latin typeface="Times New Roman" panose="02020603050405020304" pitchFamily="18" charset="0"/>
                            </a:defRPr>
                          </a:lvl2pPr>
                          <a:lvl3pPr marL="1143000" indent="-228600" eaLnBrk="0" hangingPunct="0">
                            <a:defRPr sz="2400">
                              <a:solidFill>
                                <a:schemeClr val="tx1"/>
                              </a:solidFill>
                              <a:latin typeface="Times New Roman" panose="02020603050405020304" pitchFamily="18" charset="0"/>
                            </a:defRPr>
                          </a:lvl3pPr>
                          <a:lvl4pPr marL="1600200" indent="-228600" eaLnBrk="0" hangingPunct="0">
                            <a:defRPr sz="2400">
                              <a:solidFill>
                                <a:schemeClr val="tx1"/>
                              </a:solidFill>
                              <a:latin typeface="Times New Roman" panose="02020603050405020304" pitchFamily="18" charset="0"/>
                            </a:defRPr>
                          </a:lvl4pPr>
                          <a:lvl5pPr marL="2057400" indent="-228600" eaLnBrk="0" hangingPunct="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r>
                            <a:rPr lang="en-US" altLang="en-US" sz="1100">
                              <a:solidFill>
                                <a:srgbClr val="000000"/>
                              </a:solidFill>
                              <a:latin typeface="Verdana" panose="020B0604030504040204" pitchFamily="34" charset="0"/>
                            </a:rPr>
                            <a:t>Kirkegt 56</a:t>
                          </a:r>
                          <a:endParaRPr lang="en-US" altLang="en-US"/>
                        </a:p>
                      </p:txBody>
                    </p:sp>
                    <p:sp>
                      <p:nvSpPr>
                        <p:cNvPr id="37915" name="Rectangle 73">
                          <a:extLst>
                            <a:ext uri="{FF2B5EF4-FFF2-40B4-BE49-F238E27FC236}">
                              <a16:creationId xmlns:a16="http://schemas.microsoft.com/office/drawing/2014/main" id="{6333E4D9-2E9A-195A-E378-8F4CACCDE9C2}"/>
                            </a:ext>
                          </a:extLst>
                        </p:cNvPr>
                        <p:cNvSpPr>
                          <a:spLocks noChangeArrowheads="1"/>
                        </p:cNvSpPr>
                        <p:nvPr/>
                      </p:nvSpPr>
                      <p:spPr bwMode="auto">
                        <a:xfrm>
                          <a:off x="2983" y="164"/>
                          <a:ext cx="1395" cy="164"/>
                        </a:xfrm>
                        <a:prstGeom prst="rect">
                          <a:avLst/>
                        </a:prstGeom>
                        <a:noFill/>
                        <a:ln w="7">
                          <a:solidFill>
                            <a:srgbClr val="A0A0A0"/>
                          </a:solidFill>
                          <a:miter lim="800000"/>
                          <a:headEnd/>
                          <a:tailEnd/>
                        </a:ln>
                        <a:extLst>
                          <a:ext uri="{909E8E84-426E-40DD-AFC4-6F175D3DCCD1}">
                            <a14:hiddenFill xmlns:a14="http://schemas.microsoft.com/office/drawing/2010/main">
                              <a:solidFill>
                                <a:srgbClr val="FFFFFF"/>
                              </a:solidFill>
                            </a14:hiddenFill>
                          </a:ext>
                        </a:extLst>
                      </p:spPr>
                      <p:txBody>
                        <a:bodyPr/>
                        <a:lstStyle>
                          <a:lvl1pPr eaLnBrk="0" hangingPunct="0">
                            <a:defRPr sz="2400">
                              <a:solidFill>
                                <a:schemeClr val="tx1"/>
                              </a:solidFill>
                              <a:latin typeface="Times New Roman" panose="02020603050405020304" pitchFamily="18" charset="0"/>
                            </a:defRPr>
                          </a:lvl1pPr>
                          <a:lvl2pPr marL="742950" indent="-285750" eaLnBrk="0" hangingPunct="0">
                            <a:defRPr sz="2400">
                              <a:solidFill>
                                <a:schemeClr val="tx1"/>
                              </a:solidFill>
                              <a:latin typeface="Times New Roman" panose="02020603050405020304" pitchFamily="18" charset="0"/>
                            </a:defRPr>
                          </a:lvl2pPr>
                          <a:lvl3pPr marL="1143000" indent="-228600" eaLnBrk="0" hangingPunct="0">
                            <a:defRPr sz="2400">
                              <a:solidFill>
                                <a:schemeClr val="tx1"/>
                              </a:solidFill>
                              <a:latin typeface="Times New Roman" panose="02020603050405020304" pitchFamily="18" charset="0"/>
                            </a:defRPr>
                          </a:lvl3pPr>
                          <a:lvl4pPr marL="1600200" indent="-228600" eaLnBrk="0" hangingPunct="0">
                            <a:defRPr sz="2400">
                              <a:solidFill>
                                <a:schemeClr val="tx1"/>
                              </a:solidFill>
                              <a:latin typeface="Times New Roman" panose="02020603050405020304" pitchFamily="18" charset="0"/>
                            </a:defRPr>
                          </a:lvl4pPr>
                          <a:lvl5pPr marL="2057400" indent="-228600" eaLnBrk="0" hangingPunct="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a:p>
                      </p:txBody>
                    </p:sp>
                  </p:grpSp>
                  <p:grpSp>
                    <p:nvGrpSpPr>
                      <p:cNvPr id="37911" name="Group 76">
                        <a:extLst>
                          <a:ext uri="{FF2B5EF4-FFF2-40B4-BE49-F238E27FC236}">
                            <a16:creationId xmlns:a16="http://schemas.microsoft.com/office/drawing/2014/main" id="{336305F5-206D-1BB5-D480-7E91B5C4D05A}"/>
                          </a:ext>
                        </a:extLst>
                      </p:cNvPr>
                      <p:cNvGrpSpPr>
                        <a:grpSpLocks/>
                      </p:cNvGrpSpPr>
                      <p:nvPr/>
                    </p:nvGrpSpPr>
                    <p:grpSpPr bwMode="auto">
                      <a:xfrm>
                        <a:off x="4378" y="164"/>
                        <a:ext cx="1380" cy="164"/>
                        <a:chOff x="4378" y="164"/>
                        <a:chExt cx="1380" cy="164"/>
                      </a:xfrm>
                    </p:grpSpPr>
                    <p:sp>
                      <p:nvSpPr>
                        <p:cNvPr id="37912" name="Rectangle 60">
                          <a:extLst>
                            <a:ext uri="{FF2B5EF4-FFF2-40B4-BE49-F238E27FC236}">
                              <a16:creationId xmlns:a16="http://schemas.microsoft.com/office/drawing/2014/main" id="{AE47144E-EC86-1266-E6A9-FDBED3E4CC6F}"/>
                            </a:ext>
                          </a:extLst>
                        </p:cNvPr>
                        <p:cNvSpPr>
                          <a:spLocks noChangeArrowheads="1"/>
                        </p:cNvSpPr>
                        <p:nvPr/>
                      </p:nvSpPr>
                      <p:spPr bwMode="auto">
                        <a:xfrm>
                          <a:off x="4378" y="164"/>
                          <a:ext cx="1380" cy="164"/>
                        </a:xfrm>
                        <a:prstGeom prst="rect">
                          <a:avLst/>
                        </a:prstGeom>
                        <a:solidFill>
                          <a:srgbClr val="F1F1F1"/>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Times New Roman" panose="02020603050405020304" pitchFamily="18" charset="0"/>
                            </a:defRPr>
                          </a:lvl1pPr>
                          <a:lvl2pPr marL="742950" indent="-285750" eaLnBrk="0" hangingPunct="0">
                            <a:defRPr sz="2400">
                              <a:solidFill>
                                <a:schemeClr val="tx1"/>
                              </a:solidFill>
                              <a:latin typeface="Times New Roman" panose="02020603050405020304" pitchFamily="18" charset="0"/>
                            </a:defRPr>
                          </a:lvl2pPr>
                          <a:lvl3pPr marL="1143000" indent="-228600" eaLnBrk="0" hangingPunct="0">
                            <a:defRPr sz="2400">
                              <a:solidFill>
                                <a:schemeClr val="tx1"/>
                              </a:solidFill>
                              <a:latin typeface="Times New Roman" panose="02020603050405020304" pitchFamily="18" charset="0"/>
                            </a:defRPr>
                          </a:lvl3pPr>
                          <a:lvl4pPr marL="1600200" indent="-228600" eaLnBrk="0" hangingPunct="0">
                            <a:defRPr sz="2400">
                              <a:solidFill>
                                <a:schemeClr val="tx1"/>
                              </a:solidFill>
                              <a:latin typeface="Times New Roman" panose="02020603050405020304" pitchFamily="18" charset="0"/>
                            </a:defRPr>
                          </a:lvl4pPr>
                          <a:lvl5pPr marL="2057400" indent="-228600" eaLnBrk="0" hangingPunct="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r>
                            <a:rPr lang="en-US" altLang="en-US" sz="1100">
                              <a:solidFill>
                                <a:srgbClr val="000000"/>
                              </a:solidFill>
                              <a:latin typeface="Verdana" panose="020B0604030504040204" pitchFamily="34" charset="0"/>
                            </a:rPr>
                            <a:t>Stavanger</a:t>
                          </a:r>
                          <a:endParaRPr lang="en-US" altLang="en-US"/>
                        </a:p>
                      </p:txBody>
                    </p:sp>
                    <p:sp>
                      <p:nvSpPr>
                        <p:cNvPr id="37913" name="Rectangle 75">
                          <a:extLst>
                            <a:ext uri="{FF2B5EF4-FFF2-40B4-BE49-F238E27FC236}">
                              <a16:creationId xmlns:a16="http://schemas.microsoft.com/office/drawing/2014/main" id="{A24410AD-D736-E6EB-A340-5EB710F3C31D}"/>
                            </a:ext>
                          </a:extLst>
                        </p:cNvPr>
                        <p:cNvSpPr>
                          <a:spLocks noChangeArrowheads="1"/>
                        </p:cNvSpPr>
                        <p:nvPr/>
                      </p:nvSpPr>
                      <p:spPr bwMode="auto">
                        <a:xfrm>
                          <a:off x="4378" y="164"/>
                          <a:ext cx="1380" cy="164"/>
                        </a:xfrm>
                        <a:prstGeom prst="rect">
                          <a:avLst/>
                        </a:prstGeom>
                        <a:noFill/>
                        <a:ln w="7">
                          <a:solidFill>
                            <a:srgbClr val="A0A0A0"/>
                          </a:solidFill>
                          <a:miter lim="800000"/>
                          <a:headEnd/>
                          <a:tailEnd/>
                        </a:ln>
                        <a:extLst>
                          <a:ext uri="{909E8E84-426E-40DD-AFC4-6F175D3DCCD1}">
                            <a14:hiddenFill xmlns:a14="http://schemas.microsoft.com/office/drawing/2010/main">
                              <a:solidFill>
                                <a:srgbClr val="FFFFFF"/>
                              </a:solidFill>
                            </a14:hiddenFill>
                          </a:ext>
                        </a:extLst>
                      </p:spPr>
                      <p:txBody>
                        <a:bodyPr/>
                        <a:lstStyle>
                          <a:lvl1pPr eaLnBrk="0" hangingPunct="0">
                            <a:defRPr sz="2400">
                              <a:solidFill>
                                <a:schemeClr val="tx1"/>
                              </a:solidFill>
                              <a:latin typeface="Times New Roman" panose="02020603050405020304" pitchFamily="18" charset="0"/>
                            </a:defRPr>
                          </a:lvl1pPr>
                          <a:lvl2pPr marL="742950" indent="-285750" eaLnBrk="0" hangingPunct="0">
                            <a:defRPr sz="2400">
                              <a:solidFill>
                                <a:schemeClr val="tx1"/>
                              </a:solidFill>
                              <a:latin typeface="Times New Roman" panose="02020603050405020304" pitchFamily="18" charset="0"/>
                            </a:defRPr>
                          </a:lvl2pPr>
                          <a:lvl3pPr marL="1143000" indent="-228600" eaLnBrk="0" hangingPunct="0">
                            <a:defRPr sz="2400">
                              <a:solidFill>
                                <a:schemeClr val="tx1"/>
                              </a:solidFill>
                              <a:latin typeface="Times New Roman" panose="02020603050405020304" pitchFamily="18" charset="0"/>
                            </a:defRPr>
                          </a:lvl3pPr>
                          <a:lvl4pPr marL="1600200" indent="-228600" eaLnBrk="0" hangingPunct="0">
                            <a:defRPr sz="2400">
                              <a:solidFill>
                                <a:schemeClr val="tx1"/>
                              </a:solidFill>
                              <a:latin typeface="Times New Roman" panose="02020603050405020304" pitchFamily="18" charset="0"/>
                            </a:defRPr>
                          </a:lvl4pPr>
                          <a:lvl5pPr marL="2057400" indent="-228600" eaLnBrk="0" hangingPunct="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a:p>
                      </p:txBody>
                    </p:sp>
                  </p:grpSp>
                </p:grpSp>
                <p:sp>
                  <p:nvSpPr>
                    <p:cNvPr id="37903" name="Rectangle 78">
                      <a:extLst>
                        <a:ext uri="{FF2B5EF4-FFF2-40B4-BE49-F238E27FC236}">
                          <a16:creationId xmlns:a16="http://schemas.microsoft.com/office/drawing/2014/main" id="{BE51AF82-F23F-58AF-12CD-7F10EEC8BF6D}"/>
                        </a:ext>
                      </a:extLst>
                    </p:cNvPr>
                    <p:cNvSpPr>
                      <a:spLocks noChangeArrowheads="1"/>
                    </p:cNvSpPr>
                    <p:nvPr/>
                  </p:nvSpPr>
                  <p:spPr bwMode="auto">
                    <a:xfrm>
                      <a:off x="-3" y="-3"/>
                      <a:ext cx="5764" cy="334"/>
                    </a:xfrm>
                    <a:prstGeom prst="rect">
                      <a:avLst/>
                    </a:prstGeom>
                    <a:noFill/>
                    <a:ln w="9525">
                      <a:solidFill>
                        <a:srgbClr val="A0A0A0"/>
                      </a:solidFill>
                      <a:miter lim="800000"/>
                      <a:headEnd/>
                      <a:tailEnd/>
                    </a:ln>
                    <a:extLst>
                      <a:ext uri="{909E8E84-426E-40DD-AFC4-6F175D3DCCD1}">
                        <a14:hiddenFill xmlns:a14="http://schemas.microsoft.com/office/drawing/2010/main">
                          <a:solidFill>
                            <a:srgbClr val="FFFFFF"/>
                          </a:solidFill>
                        </a14:hiddenFill>
                      </a:ext>
                    </a:extLst>
                  </p:spPr>
                  <p:txBody>
                    <a:bodyPr/>
                    <a:lstStyle>
                      <a:lvl1pPr eaLnBrk="0" hangingPunct="0">
                        <a:defRPr sz="2400">
                          <a:solidFill>
                            <a:schemeClr val="tx1"/>
                          </a:solidFill>
                          <a:latin typeface="Times New Roman" panose="02020603050405020304" pitchFamily="18" charset="0"/>
                        </a:defRPr>
                      </a:lvl1pPr>
                      <a:lvl2pPr marL="742950" indent="-285750" eaLnBrk="0" hangingPunct="0">
                        <a:defRPr sz="2400">
                          <a:solidFill>
                            <a:schemeClr val="tx1"/>
                          </a:solidFill>
                          <a:latin typeface="Times New Roman" panose="02020603050405020304" pitchFamily="18" charset="0"/>
                        </a:defRPr>
                      </a:lvl2pPr>
                      <a:lvl3pPr marL="1143000" indent="-228600" eaLnBrk="0" hangingPunct="0">
                        <a:defRPr sz="2400">
                          <a:solidFill>
                            <a:schemeClr val="tx1"/>
                          </a:solidFill>
                          <a:latin typeface="Times New Roman" panose="02020603050405020304" pitchFamily="18" charset="0"/>
                        </a:defRPr>
                      </a:lvl3pPr>
                      <a:lvl4pPr marL="1600200" indent="-228600" eaLnBrk="0" hangingPunct="0">
                        <a:defRPr sz="2400">
                          <a:solidFill>
                            <a:schemeClr val="tx1"/>
                          </a:solidFill>
                          <a:latin typeface="Times New Roman" panose="02020603050405020304" pitchFamily="18" charset="0"/>
                        </a:defRPr>
                      </a:lvl4pPr>
                      <a:lvl5pPr marL="2057400" indent="-228600" eaLnBrk="0" hangingPunct="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a:p>
                  </p:txBody>
                </p:sp>
              </p:grpSp>
            </p:grpSp>
            <p:sp>
              <p:nvSpPr>
                <p:cNvPr id="37899" name="Rectangle 81">
                  <a:extLst>
                    <a:ext uri="{FF2B5EF4-FFF2-40B4-BE49-F238E27FC236}">
                      <a16:creationId xmlns:a16="http://schemas.microsoft.com/office/drawing/2014/main" id="{BD96EB59-469D-AB1C-6D55-A76720EC37C5}"/>
                    </a:ext>
                  </a:extLst>
                </p:cNvPr>
                <p:cNvSpPr>
                  <a:spLocks noChangeArrowheads="1"/>
                </p:cNvSpPr>
                <p:nvPr/>
              </p:nvSpPr>
              <p:spPr bwMode="auto">
                <a:xfrm>
                  <a:off x="0" y="0"/>
                  <a:ext cx="5764" cy="334"/>
                </a:xfrm>
                <a:prstGeom prst="rect">
                  <a:avLst/>
                </a:prstGeom>
                <a:noFill/>
                <a:ln w="7">
                  <a:solidFill>
                    <a:srgbClr val="A0A0A0"/>
                  </a:solidFill>
                  <a:miter lim="800000"/>
                  <a:headEnd/>
                  <a:tailEnd/>
                </a:ln>
                <a:extLst>
                  <a:ext uri="{909E8E84-426E-40DD-AFC4-6F175D3DCCD1}">
                    <a14:hiddenFill xmlns:a14="http://schemas.microsoft.com/office/drawing/2010/main">
                      <a:solidFill>
                        <a:srgbClr val="FFFFFF"/>
                      </a:solidFill>
                    </a14:hiddenFill>
                  </a:ext>
                </a:extLst>
              </p:spPr>
              <p:txBody>
                <a:bodyPr/>
                <a:lstStyle>
                  <a:lvl1pPr eaLnBrk="0" hangingPunct="0">
                    <a:defRPr sz="2400">
                      <a:solidFill>
                        <a:schemeClr val="tx1"/>
                      </a:solidFill>
                      <a:latin typeface="Times New Roman" panose="02020603050405020304" pitchFamily="18" charset="0"/>
                    </a:defRPr>
                  </a:lvl1pPr>
                  <a:lvl2pPr marL="742950" indent="-285750" eaLnBrk="0" hangingPunct="0">
                    <a:defRPr sz="2400">
                      <a:solidFill>
                        <a:schemeClr val="tx1"/>
                      </a:solidFill>
                      <a:latin typeface="Times New Roman" panose="02020603050405020304" pitchFamily="18" charset="0"/>
                    </a:defRPr>
                  </a:lvl2pPr>
                  <a:lvl3pPr marL="1143000" indent="-228600" eaLnBrk="0" hangingPunct="0">
                    <a:defRPr sz="2400">
                      <a:solidFill>
                        <a:schemeClr val="tx1"/>
                      </a:solidFill>
                      <a:latin typeface="Times New Roman" panose="02020603050405020304" pitchFamily="18" charset="0"/>
                    </a:defRPr>
                  </a:lvl3pPr>
                  <a:lvl4pPr marL="1600200" indent="-228600" eaLnBrk="0" hangingPunct="0">
                    <a:defRPr sz="2400">
                      <a:solidFill>
                        <a:schemeClr val="tx1"/>
                      </a:solidFill>
                      <a:latin typeface="Times New Roman" panose="02020603050405020304" pitchFamily="18" charset="0"/>
                    </a:defRPr>
                  </a:lvl4pPr>
                  <a:lvl5pPr marL="2057400" indent="-228600" eaLnBrk="0" hangingPunct="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a:p>
              </p:txBody>
            </p:sp>
          </p:grpSp>
          <p:sp>
            <p:nvSpPr>
              <p:cNvPr id="37897" name="Rectangle 83">
                <a:extLst>
                  <a:ext uri="{FF2B5EF4-FFF2-40B4-BE49-F238E27FC236}">
                    <a16:creationId xmlns:a16="http://schemas.microsoft.com/office/drawing/2014/main" id="{FE0806B8-80F2-2000-6F0C-8F8D029F9775}"/>
                  </a:ext>
                </a:extLst>
              </p:cNvPr>
              <p:cNvSpPr>
                <a:spLocks noChangeArrowheads="1"/>
              </p:cNvSpPr>
              <p:nvPr/>
            </p:nvSpPr>
            <p:spPr bwMode="auto">
              <a:xfrm>
                <a:off x="-3" y="-3"/>
                <a:ext cx="5770" cy="340"/>
              </a:xfrm>
              <a:prstGeom prst="rect">
                <a:avLst/>
              </a:prstGeom>
              <a:noFill/>
              <a:ln w="9525">
                <a:solidFill>
                  <a:srgbClr val="A0A0A0"/>
                </a:solidFill>
                <a:miter lim="800000"/>
                <a:headEnd/>
                <a:tailEnd/>
              </a:ln>
              <a:extLst>
                <a:ext uri="{909E8E84-426E-40DD-AFC4-6F175D3DCCD1}">
                  <a14:hiddenFill xmlns:a14="http://schemas.microsoft.com/office/drawing/2010/main">
                    <a:solidFill>
                      <a:srgbClr val="FFFFFF"/>
                    </a:solidFill>
                  </a14:hiddenFill>
                </a:ext>
              </a:extLst>
            </p:spPr>
            <p:txBody>
              <a:bodyPr/>
              <a:lstStyle>
                <a:lvl1pPr eaLnBrk="0" hangingPunct="0">
                  <a:defRPr sz="2400">
                    <a:solidFill>
                      <a:schemeClr val="tx1"/>
                    </a:solidFill>
                    <a:latin typeface="Times New Roman" panose="02020603050405020304" pitchFamily="18" charset="0"/>
                  </a:defRPr>
                </a:lvl1pPr>
                <a:lvl2pPr marL="742950" indent="-285750" eaLnBrk="0" hangingPunct="0">
                  <a:defRPr sz="2400">
                    <a:solidFill>
                      <a:schemeClr val="tx1"/>
                    </a:solidFill>
                    <a:latin typeface="Times New Roman" panose="02020603050405020304" pitchFamily="18" charset="0"/>
                  </a:defRPr>
                </a:lvl2pPr>
                <a:lvl3pPr marL="1143000" indent="-228600" eaLnBrk="0" hangingPunct="0">
                  <a:defRPr sz="2400">
                    <a:solidFill>
                      <a:schemeClr val="tx1"/>
                    </a:solidFill>
                    <a:latin typeface="Times New Roman" panose="02020603050405020304" pitchFamily="18" charset="0"/>
                  </a:defRPr>
                </a:lvl3pPr>
                <a:lvl4pPr marL="1600200" indent="-228600" eaLnBrk="0" hangingPunct="0">
                  <a:defRPr sz="2400">
                    <a:solidFill>
                      <a:schemeClr val="tx1"/>
                    </a:solidFill>
                    <a:latin typeface="Times New Roman" panose="02020603050405020304" pitchFamily="18" charset="0"/>
                  </a:defRPr>
                </a:lvl4pPr>
                <a:lvl5pPr marL="2057400" indent="-228600" eaLnBrk="0" hangingPunct="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a:p>
            </p:txBody>
          </p:sp>
        </p:grpSp>
      </p:grpSp>
    </p:spTree>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Rectangle 2">
            <a:extLst>
              <a:ext uri="{FF2B5EF4-FFF2-40B4-BE49-F238E27FC236}">
                <a16:creationId xmlns:a16="http://schemas.microsoft.com/office/drawing/2014/main" id="{FE90B8FB-E6EE-221A-E70B-2FCD51E1D5B6}"/>
              </a:ext>
            </a:extLst>
          </p:cNvPr>
          <p:cNvSpPr>
            <a:spLocks noGrp="1" noChangeArrowheads="1"/>
          </p:cNvSpPr>
          <p:nvPr>
            <p:ph type="title"/>
          </p:nvPr>
        </p:nvSpPr>
        <p:spPr>
          <a:xfrm>
            <a:off x="1905000" y="685801"/>
            <a:ext cx="8229600" cy="677108"/>
          </a:xfrm>
        </p:spPr>
        <p:txBody>
          <a:bodyPr/>
          <a:lstStyle/>
          <a:p>
            <a:pPr eaLnBrk="1" hangingPunct="1"/>
            <a:r>
              <a:rPr lang="en-US" altLang="en-US"/>
              <a:t>Delete All Rows</a:t>
            </a:r>
          </a:p>
        </p:txBody>
      </p:sp>
      <p:sp>
        <p:nvSpPr>
          <p:cNvPr id="38915" name="Rectangle 3">
            <a:extLst>
              <a:ext uri="{FF2B5EF4-FFF2-40B4-BE49-F238E27FC236}">
                <a16:creationId xmlns:a16="http://schemas.microsoft.com/office/drawing/2014/main" id="{09AD5FDF-DA9A-17B3-5219-F894F2A3B64C}"/>
              </a:ext>
            </a:extLst>
          </p:cNvPr>
          <p:cNvSpPr>
            <a:spLocks noChangeArrowheads="1"/>
          </p:cNvSpPr>
          <p:nvPr/>
        </p:nvSpPr>
        <p:spPr bwMode="auto">
          <a:xfrm>
            <a:off x="2057400" y="1600201"/>
            <a:ext cx="8229600" cy="28622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2400">
                <a:solidFill>
                  <a:schemeClr val="tx1"/>
                </a:solidFill>
                <a:latin typeface="Times New Roman" panose="02020603050405020304" pitchFamily="18" charset="0"/>
              </a:defRPr>
            </a:lvl1pPr>
            <a:lvl2pPr marL="742950" indent="-285750" eaLnBrk="0" hangingPunct="0">
              <a:defRPr sz="2400">
                <a:solidFill>
                  <a:schemeClr val="tx1"/>
                </a:solidFill>
                <a:latin typeface="Times New Roman" panose="02020603050405020304" pitchFamily="18" charset="0"/>
              </a:defRPr>
            </a:lvl2pPr>
            <a:lvl3pPr marL="1143000" indent="-228600" eaLnBrk="0" hangingPunct="0">
              <a:defRPr sz="2400">
                <a:solidFill>
                  <a:schemeClr val="tx1"/>
                </a:solidFill>
                <a:latin typeface="Times New Roman" panose="02020603050405020304" pitchFamily="18" charset="0"/>
              </a:defRPr>
            </a:lvl3pPr>
            <a:lvl4pPr marL="1600200" indent="-228600" eaLnBrk="0" hangingPunct="0">
              <a:defRPr sz="2400">
                <a:solidFill>
                  <a:schemeClr val="tx1"/>
                </a:solidFill>
                <a:latin typeface="Times New Roman" panose="02020603050405020304" pitchFamily="18" charset="0"/>
              </a:defRPr>
            </a:lvl4pPr>
            <a:lvl5pPr marL="2057400" indent="-228600" eaLnBrk="0" hangingPunct="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spcBef>
                <a:spcPct val="50000"/>
              </a:spcBef>
            </a:pPr>
            <a:r>
              <a:rPr lang="en-US" altLang="en-US"/>
              <a:t>It is possible to delete all rows in a table without deleting the table. This means that the table structure, attributes, and indexes will be intact:</a:t>
            </a:r>
          </a:p>
          <a:p>
            <a:pPr eaLnBrk="1" hangingPunct="1">
              <a:spcBef>
                <a:spcPct val="50000"/>
              </a:spcBef>
            </a:pPr>
            <a:r>
              <a:rPr lang="sk-SK" altLang="en-US"/>
              <a:t>	</a:t>
            </a:r>
            <a:r>
              <a:rPr lang="en-US" altLang="en-US" b="1">
                <a:solidFill>
                  <a:srgbClr val="FF0000"/>
                </a:solidFill>
              </a:rPr>
              <a:t>DELETE FROM table_name</a:t>
            </a:r>
            <a:endParaRPr lang="sk-SK" altLang="en-US" b="1">
              <a:solidFill>
                <a:srgbClr val="FF0000"/>
              </a:solidFill>
            </a:endParaRPr>
          </a:p>
          <a:p>
            <a:pPr eaLnBrk="1" hangingPunct="1">
              <a:spcBef>
                <a:spcPct val="50000"/>
              </a:spcBef>
            </a:pPr>
            <a:r>
              <a:rPr lang="sk-SK" altLang="en-US"/>
              <a:t>		</a:t>
            </a:r>
            <a:r>
              <a:rPr lang="en-US" altLang="en-US"/>
              <a:t>Or</a:t>
            </a:r>
            <a:endParaRPr lang="sk-SK" altLang="en-US"/>
          </a:p>
          <a:p>
            <a:pPr eaLnBrk="1" hangingPunct="1">
              <a:spcBef>
                <a:spcPct val="50000"/>
              </a:spcBef>
            </a:pPr>
            <a:r>
              <a:rPr lang="sk-SK" altLang="en-US"/>
              <a:t>	</a:t>
            </a:r>
            <a:r>
              <a:rPr lang="en-US" altLang="en-US" b="1">
                <a:solidFill>
                  <a:srgbClr val="FF0000"/>
                </a:solidFill>
              </a:rPr>
              <a:t>DELETE * FROM table_name </a:t>
            </a:r>
          </a:p>
        </p:txBody>
      </p:sp>
    </p:spTree>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8" name="Slide Number Placeholder 3">
            <a:extLst>
              <a:ext uri="{FF2B5EF4-FFF2-40B4-BE49-F238E27FC236}">
                <a16:creationId xmlns:a16="http://schemas.microsoft.com/office/drawing/2014/main" id="{2C9D6A8C-0CC2-616E-9E32-3DC89D7DA1AD}"/>
              </a:ext>
            </a:extLst>
          </p:cNvPr>
          <p:cNvSpPr>
            <a:spLocks noGrp="1"/>
          </p:cNvSpPr>
          <p:nvPr>
            <p:ph type="sldNum" sz="quarter" idx="12"/>
          </p:nvPr>
        </p:nvSpPr>
        <p:spPr bwMode="auto">
          <a:xfrm>
            <a:off x="8174038" y="1588"/>
            <a:ext cx="762000" cy="366712"/>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b" anchorCtr="0" compatLnSpc="1">
            <a:prstTxWarp prst="textNoShape">
              <a:avLst/>
            </a:prstTxWarp>
          </a:bodyPr>
          <a:lstStyle>
            <a:defPPr>
              <a:defRPr lang="en-US"/>
            </a:defPPr>
            <a:lvl1pPr algn="r" rtl="0" fontAlgn="base">
              <a:spcBef>
                <a:spcPct val="0"/>
              </a:spcBef>
              <a:spcAft>
                <a:spcPct val="0"/>
              </a:spcAft>
              <a:defRPr sz="1800" kern="1200">
                <a:solidFill>
                  <a:srgbClr val="FFFFFF"/>
                </a:solidFill>
                <a:latin typeface="Times New Roman" panose="02020603050405020304" pitchFamily="18" charset="0"/>
                <a:ea typeface="+mn-ea"/>
                <a:cs typeface="+mn-cs"/>
              </a:defRPr>
            </a:lvl1pPr>
            <a:lvl2pPr marL="457200" algn="l" rtl="0" fontAlgn="base">
              <a:spcBef>
                <a:spcPct val="0"/>
              </a:spcBef>
              <a:spcAft>
                <a:spcPct val="0"/>
              </a:spcAft>
              <a:defRPr sz="2400" kern="1200">
                <a:solidFill>
                  <a:schemeClr val="tx1"/>
                </a:solidFill>
                <a:latin typeface="Times New Roman" panose="02020603050405020304" pitchFamily="18" charset="0"/>
                <a:ea typeface="+mn-ea"/>
                <a:cs typeface="+mn-cs"/>
              </a:defRPr>
            </a:lvl2pPr>
            <a:lvl3pPr marL="914400" algn="l" rtl="0" fontAlgn="base">
              <a:spcBef>
                <a:spcPct val="0"/>
              </a:spcBef>
              <a:spcAft>
                <a:spcPct val="0"/>
              </a:spcAft>
              <a:defRPr sz="2400" kern="1200">
                <a:solidFill>
                  <a:schemeClr val="tx1"/>
                </a:solidFill>
                <a:latin typeface="Times New Roman" panose="02020603050405020304" pitchFamily="18" charset="0"/>
                <a:ea typeface="+mn-ea"/>
                <a:cs typeface="+mn-cs"/>
              </a:defRPr>
            </a:lvl3pPr>
            <a:lvl4pPr marL="1371600" algn="l" rtl="0" fontAlgn="base">
              <a:spcBef>
                <a:spcPct val="0"/>
              </a:spcBef>
              <a:spcAft>
                <a:spcPct val="0"/>
              </a:spcAft>
              <a:defRPr sz="2400" kern="1200">
                <a:solidFill>
                  <a:schemeClr val="tx1"/>
                </a:solidFill>
                <a:latin typeface="Times New Roman" panose="02020603050405020304" pitchFamily="18" charset="0"/>
                <a:ea typeface="+mn-ea"/>
                <a:cs typeface="+mn-cs"/>
              </a:defRPr>
            </a:lvl4pPr>
            <a:lvl5pPr marL="1828800" algn="l" rtl="0" fontAlgn="base">
              <a:spcBef>
                <a:spcPct val="0"/>
              </a:spcBef>
              <a:spcAft>
                <a:spcPct val="0"/>
              </a:spcAft>
              <a:defRPr sz="2400" kern="1200">
                <a:solidFill>
                  <a:schemeClr val="tx1"/>
                </a:solidFill>
                <a:latin typeface="Times New Roman" panose="02020603050405020304" pitchFamily="18" charset="0"/>
                <a:ea typeface="+mn-ea"/>
                <a:cs typeface="+mn-cs"/>
              </a:defRPr>
            </a:lvl5pPr>
            <a:lvl6pPr marL="2286000" algn="l" defTabSz="914400" rtl="0" eaLnBrk="1" latinLnBrk="0" hangingPunct="1">
              <a:defRPr sz="2400" kern="1200">
                <a:solidFill>
                  <a:schemeClr val="tx1"/>
                </a:solidFill>
                <a:latin typeface="Times New Roman" panose="02020603050405020304" pitchFamily="18" charset="0"/>
                <a:ea typeface="+mn-ea"/>
                <a:cs typeface="+mn-cs"/>
              </a:defRPr>
            </a:lvl6pPr>
            <a:lvl7pPr marL="2743200" algn="l" defTabSz="914400" rtl="0" eaLnBrk="1" latinLnBrk="0" hangingPunct="1">
              <a:defRPr sz="2400" kern="1200">
                <a:solidFill>
                  <a:schemeClr val="tx1"/>
                </a:solidFill>
                <a:latin typeface="Times New Roman" panose="02020603050405020304" pitchFamily="18" charset="0"/>
                <a:ea typeface="+mn-ea"/>
                <a:cs typeface="+mn-cs"/>
              </a:defRPr>
            </a:lvl7pPr>
            <a:lvl8pPr marL="3200400" algn="l" defTabSz="914400" rtl="0" eaLnBrk="1" latinLnBrk="0" hangingPunct="1">
              <a:defRPr sz="2400" kern="1200">
                <a:solidFill>
                  <a:schemeClr val="tx1"/>
                </a:solidFill>
                <a:latin typeface="Times New Roman" panose="02020603050405020304" pitchFamily="18" charset="0"/>
                <a:ea typeface="+mn-ea"/>
                <a:cs typeface="+mn-cs"/>
              </a:defRPr>
            </a:lvl8pPr>
            <a:lvl9pPr marL="3657600" algn="l" defTabSz="914400" rtl="0" eaLnBrk="1" latinLnBrk="0" hangingPunct="1">
              <a:defRPr sz="2400" kern="1200">
                <a:solidFill>
                  <a:schemeClr val="tx1"/>
                </a:solidFill>
                <a:latin typeface="Times New Roman" panose="02020603050405020304" pitchFamily="18" charset="0"/>
                <a:ea typeface="+mn-ea"/>
                <a:cs typeface="+mn-cs"/>
              </a:defRPr>
            </a:lvl9pPr>
          </a:lstStyle>
          <a:p>
            <a:pPr algn="l" eaLnBrk="1" hangingPunct="1"/>
            <a:fld id="{4A94098E-028A-4C74-83D3-4CAE704075E2}" type="slidenum">
              <a:rPr lang="en-US" altLang="en-US" smtClean="0"/>
              <a:pPr algn="l" eaLnBrk="1" hangingPunct="1"/>
              <a:t>36</a:t>
            </a:fld>
            <a:endParaRPr lang="en-CA" altLang="en-US" sz="800">
              <a:solidFill>
                <a:schemeClr val="accent2"/>
              </a:solidFill>
            </a:endParaRPr>
          </a:p>
        </p:txBody>
      </p:sp>
      <p:sp>
        <p:nvSpPr>
          <p:cNvPr id="39939" name="Rectangle 2">
            <a:extLst>
              <a:ext uri="{FF2B5EF4-FFF2-40B4-BE49-F238E27FC236}">
                <a16:creationId xmlns:a16="http://schemas.microsoft.com/office/drawing/2014/main" id="{8D7ECD40-B279-5098-743B-406CA7A7DFF5}"/>
              </a:ext>
            </a:extLst>
          </p:cNvPr>
          <p:cNvSpPr>
            <a:spLocks noGrp="1" noChangeArrowheads="1"/>
          </p:cNvSpPr>
          <p:nvPr>
            <p:ph type="title"/>
          </p:nvPr>
        </p:nvSpPr>
        <p:spPr>
          <a:xfrm>
            <a:off x="1752601" y="152400"/>
            <a:ext cx="7796213" cy="685800"/>
          </a:xfrm>
        </p:spPr>
        <p:txBody>
          <a:bodyPr/>
          <a:lstStyle/>
          <a:p>
            <a:r>
              <a:rPr lang="en-US" altLang="en-US"/>
              <a:t>Miscellaneous Commands</a:t>
            </a:r>
          </a:p>
        </p:txBody>
      </p:sp>
      <p:sp>
        <p:nvSpPr>
          <p:cNvPr id="39940" name="Rectangle 3">
            <a:extLst>
              <a:ext uri="{FF2B5EF4-FFF2-40B4-BE49-F238E27FC236}">
                <a16:creationId xmlns:a16="http://schemas.microsoft.com/office/drawing/2014/main" id="{E8E088AF-A355-4FB5-A945-D4475D37E419}"/>
              </a:ext>
            </a:extLst>
          </p:cNvPr>
          <p:cNvSpPr>
            <a:spLocks noGrp="1" noChangeArrowheads="1"/>
          </p:cNvSpPr>
          <p:nvPr>
            <p:ph type="body" idx="1"/>
          </p:nvPr>
        </p:nvSpPr>
        <p:spPr>
          <a:xfrm>
            <a:off x="1763714" y="990600"/>
            <a:ext cx="8294687" cy="3908762"/>
          </a:xfrm>
        </p:spPr>
        <p:txBody>
          <a:bodyPr/>
          <a:lstStyle/>
          <a:p>
            <a:r>
              <a:rPr lang="en-US" altLang="en-US">
                <a:latin typeface="Courier New" panose="02070309020205020404" pitchFamily="49" charset="0"/>
              </a:rPr>
              <a:t>show databases;</a:t>
            </a:r>
          </a:p>
          <a:p>
            <a:pPr lvl="1"/>
            <a:r>
              <a:rPr lang="en-US" altLang="en-US">
                <a:solidFill>
                  <a:schemeClr val="tx1"/>
                </a:solidFill>
              </a:rPr>
              <a:t>Show all the databases on the server</a:t>
            </a:r>
          </a:p>
          <a:p>
            <a:r>
              <a:rPr lang="en-US" altLang="en-US">
                <a:latin typeface="Courier New" panose="02070309020205020404" pitchFamily="49" charset="0"/>
              </a:rPr>
              <a:t>show tables;</a:t>
            </a:r>
          </a:p>
          <a:p>
            <a:pPr lvl="1"/>
            <a:r>
              <a:rPr lang="en-US" altLang="en-US">
                <a:solidFill>
                  <a:schemeClr val="tx1"/>
                </a:solidFill>
              </a:rPr>
              <a:t>Show all the tables of the present database</a:t>
            </a:r>
          </a:p>
          <a:p>
            <a:r>
              <a:rPr lang="en-US" altLang="en-US">
                <a:latin typeface="Courier New" panose="02070309020205020404" pitchFamily="49" charset="0"/>
              </a:rPr>
              <a:t>show columns from table EMPLOYEE;</a:t>
            </a:r>
          </a:p>
          <a:p>
            <a:r>
              <a:rPr lang="en-US" altLang="en-US">
                <a:latin typeface="Courier New" panose="02070309020205020404" pitchFamily="49" charset="0"/>
              </a:rPr>
              <a:t>drop table </a:t>
            </a:r>
            <a:r>
              <a:rPr lang="en-US" altLang="en-US" i="1">
                <a:latin typeface="Courier New" panose="02070309020205020404" pitchFamily="49" charset="0"/>
              </a:rPr>
              <a:t>t_name</a:t>
            </a:r>
            <a:r>
              <a:rPr lang="en-US" altLang="en-US">
                <a:latin typeface="Courier New" panose="02070309020205020404" pitchFamily="49" charset="0"/>
              </a:rPr>
              <a:t>;</a:t>
            </a:r>
          </a:p>
          <a:p>
            <a:pPr lvl="1"/>
            <a:r>
              <a:rPr lang="en-US" altLang="en-US">
                <a:solidFill>
                  <a:schemeClr val="tx1"/>
                </a:solidFill>
              </a:rPr>
              <a:t>Delete the entire table </a:t>
            </a:r>
            <a:r>
              <a:rPr lang="en-US" altLang="en-US" i="1">
                <a:solidFill>
                  <a:schemeClr val="tx1"/>
                </a:solidFill>
              </a:rPr>
              <a:t>t_name</a:t>
            </a:r>
          </a:p>
          <a:p>
            <a:r>
              <a:rPr lang="en-US" altLang="en-US">
                <a:latin typeface="Courier New" panose="02070309020205020404" pitchFamily="49" charset="0"/>
              </a:rPr>
              <a:t>drop database </a:t>
            </a:r>
            <a:r>
              <a:rPr lang="en-US" altLang="en-US" i="1">
                <a:latin typeface="Courier New" panose="02070309020205020404" pitchFamily="49" charset="0"/>
              </a:rPr>
              <a:t>db_name</a:t>
            </a:r>
            <a:r>
              <a:rPr lang="en-US" altLang="en-US">
                <a:latin typeface="Courier New" panose="02070309020205020404" pitchFamily="49" charset="0"/>
              </a:rPr>
              <a:t>;</a:t>
            </a:r>
          </a:p>
          <a:p>
            <a:pPr lvl="1"/>
            <a:r>
              <a:rPr lang="en-US" altLang="en-US">
                <a:solidFill>
                  <a:schemeClr val="tx1"/>
                </a:solidFill>
              </a:rPr>
              <a:t>Delete the entire database </a:t>
            </a:r>
            <a:r>
              <a:rPr lang="en-US" altLang="en-US" i="1">
                <a:solidFill>
                  <a:schemeClr val="tx1"/>
                </a:solidFill>
              </a:rPr>
              <a:t>db_name</a:t>
            </a:r>
          </a:p>
          <a:p>
            <a:r>
              <a:rPr lang="en-US" altLang="en-US" sz="2400">
                <a:latin typeface="Courier New" panose="02070309020205020404" pitchFamily="49" charset="0"/>
              </a:rPr>
              <a:t>load data infile </a:t>
            </a:r>
            <a:r>
              <a:rPr lang="en-US" altLang="en-US" sz="2400" i="1">
                <a:latin typeface="Courier New" panose="02070309020205020404" pitchFamily="49" charset="0"/>
              </a:rPr>
              <a:t>f_name</a:t>
            </a:r>
            <a:r>
              <a:rPr lang="en-US" altLang="en-US" sz="2400">
                <a:latin typeface="Courier New" panose="02070309020205020404" pitchFamily="49" charset="0"/>
              </a:rPr>
              <a:t> into table </a:t>
            </a:r>
            <a:r>
              <a:rPr lang="en-US" altLang="en-US" sz="2400" i="1">
                <a:latin typeface="Courier New" panose="02070309020205020404" pitchFamily="49" charset="0"/>
              </a:rPr>
              <a:t>t_name</a:t>
            </a:r>
            <a:r>
              <a:rPr lang="en-US" altLang="en-US" sz="2400">
                <a:latin typeface="Courier New" panose="02070309020205020404" pitchFamily="49" charset="0"/>
              </a:rPr>
              <a:t>;</a:t>
            </a:r>
          </a:p>
          <a:p>
            <a:pPr lvl="1"/>
            <a:r>
              <a:rPr lang="en-US" altLang="en-US">
                <a:solidFill>
                  <a:schemeClr val="tx1"/>
                </a:solidFill>
              </a:rPr>
              <a:t>To be discussed with the next homework.</a:t>
            </a:r>
          </a:p>
        </p:txBody>
      </p:sp>
    </p:spTree>
  </p:cSld>
  <p:clrMapOvr>
    <a:masterClrMapping/>
  </p:clrMapOvr>
  <p:transition/>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081438-4A10-5E46-907B-72931E0AE417}"/>
              </a:ext>
            </a:extLst>
          </p:cNvPr>
          <p:cNvSpPr>
            <a:spLocks noGrp="1"/>
          </p:cNvSpPr>
          <p:nvPr>
            <p:ph type="title"/>
          </p:nvPr>
        </p:nvSpPr>
        <p:spPr/>
        <p:txBody>
          <a:bodyPr/>
          <a:lstStyle/>
          <a:p>
            <a:r>
              <a:rPr lang="en-US" dirty="0">
                <a:latin typeface="Bahnschrift SemiBold" panose="020B0502040204020203" pitchFamily="34" charset="0"/>
              </a:rPr>
              <a:t>Summary</a:t>
            </a:r>
          </a:p>
        </p:txBody>
      </p:sp>
      <p:sp>
        <p:nvSpPr>
          <p:cNvPr id="5" name="Content Placeholder 4">
            <a:extLst>
              <a:ext uri="{FF2B5EF4-FFF2-40B4-BE49-F238E27FC236}">
                <a16:creationId xmlns:a16="http://schemas.microsoft.com/office/drawing/2014/main" id="{4D331BD1-A50E-2D4F-974E-52C13A6C53C1}"/>
              </a:ext>
            </a:extLst>
          </p:cNvPr>
          <p:cNvSpPr>
            <a:spLocks noGrp="1"/>
          </p:cNvSpPr>
          <p:nvPr>
            <p:ph idx="1"/>
          </p:nvPr>
        </p:nvSpPr>
        <p:spPr>
          <a:xfrm>
            <a:off x="2440939" y="1220820"/>
            <a:ext cx="4036061" cy="1692771"/>
          </a:xfrm>
        </p:spPr>
        <p:txBody>
          <a:bodyPr/>
          <a:lstStyle/>
          <a:p>
            <a:pPr>
              <a:lnSpc>
                <a:spcPct val="150000"/>
              </a:lnSpc>
              <a:buFont typeface="Arial" panose="020B0604020202020204" pitchFamily="34" charset="0"/>
              <a:buChar char="•"/>
            </a:pPr>
            <a:r>
              <a:rPr lang="en-US" sz="2000" dirty="0">
                <a:latin typeface="Bahnschrift" panose="020B0502040204020203" pitchFamily="34" charset="0"/>
              </a:rPr>
              <a:t>Database</a:t>
            </a:r>
          </a:p>
          <a:p>
            <a:pPr>
              <a:lnSpc>
                <a:spcPct val="150000"/>
              </a:lnSpc>
              <a:buFont typeface="Arial" panose="020B0604020202020204" pitchFamily="34" charset="0"/>
              <a:buChar char="•"/>
            </a:pPr>
            <a:r>
              <a:rPr lang="en-US" sz="2000" dirty="0">
                <a:latin typeface="Bahnschrift" panose="020B0502040204020203" pitchFamily="34" charset="0"/>
              </a:rPr>
              <a:t>DBMS </a:t>
            </a:r>
          </a:p>
          <a:p>
            <a:pPr>
              <a:lnSpc>
                <a:spcPct val="150000"/>
              </a:lnSpc>
              <a:buFont typeface="Arial" panose="020B0604020202020204" pitchFamily="34" charset="0"/>
              <a:buChar char="•"/>
            </a:pPr>
            <a:r>
              <a:rPr lang="en-US" sz="2000" dirty="0">
                <a:latin typeface="Bahnschrift" panose="020B0502040204020203" pitchFamily="34" charset="0"/>
              </a:rPr>
              <a:t>Database Components</a:t>
            </a:r>
          </a:p>
          <a:p>
            <a:endParaRPr lang="en-US" sz="2000" dirty="0"/>
          </a:p>
        </p:txBody>
      </p:sp>
      <p:sp>
        <p:nvSpPr>
          <p:cNvPr id="3" name="Title 1">
            <a:extLst>
              <a:ext uri="{FF2B5EF4-FFF2-40B4-BE49-F238E27FC236}">
                <a16:creationId xmlns:a16="http://schemas.microsoft.com/office/drawing/2014/main" id="{DBEEB761-BC4F-5D92-475C-4B15D9028148}"/>
              </a:ext>
            </a:extLst>
          </p:cNvPr>
          <p:cNvSpPr txBox="1">
            <a:spLocks/>
          </p:cNvSpPr>
          <p:nvPr/>
        </p:nvSpPr>
        <p:spPr>
          <a:xfrm>
            <a:off x="2440939" y="3657600"/>
            <a:ext cx="8270240" cy="1354217"/>
          </a:xfrm>
          <a:prstGeom prst="rect">
            <a:avLst/>
          </a:prstGeom>
        </p:spPr>
        <p:txBody>
          <a:bodyPr wrap="square" lIns="0" tIns="0" rIns="0" bIns="0">
            <a:spAutoFit/>
          </a:bodyPr>
          <a:lstStyle>
            <a:lvl1pPr>
              <a:defRPr sz="4400" b="0" i="0">
                <a:solidFill>
                  <a:schemeClr val="tx1"/>
                </a:solidFill>
                <a:latin typeface="Calibri Light"/>
                <a:ea typeface="+mj-ea"/>
                <a:cs typeface="Calibri Light"/>
              </a:defRPr>
            </a:lvl1pPr>
          </a:lstStyle>
          <a:p>
            <a:r>
              <a:rPr lang="en-US" dirty="0">
                <a:latin typeface="Bahnschrift SemiBold" panose="020B0502040204020203" pitchFamily="34" charset="0"/>
              </a:rPr>
              <a:t>Next session</a:t>
            </a:r>
          </a:p>
          <a:p>
            <a:r>
              <a:rPr lang="en-US" dirty="0">
                <a:latin typeface="Bahnschrift SemiBold" panose="020B0502040204020203" pitchFamily="34" charset="0"/>
              </a:rPr>
              <a:t>	</a:t>
            </a:r>
            <a:r>
              <a:rPr lang="en-US" sz="3600" dirty="0">
                <a:latin typeface="Bahnschrift" panose="020B0502040204020203" pitchFamily="34" charset="0"/>
              </a:rPr>
              <a:t>	- Normalization</a:t>
            </a:r>
            <a:endParaRPr lang="en-US" dirty="0">
              <a:latin typeface="Bahnschrift" panose="020B0502040204020203" pitchFamily="34" charset="0"/>
            </a:endParaRPr>
          </a:p>
        </p:txBody>
      </p:sp>
    </p:spTree>
    <p:extLst>
      <p:ext uri="{BB962C8B-B14F-4D97-AF65-F5344CB8AC3E}">
        <p14:creationId xmlns:p14="http://schemas.microsoft.com/office/powerpoint/2010/main" val="369675690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content slide templat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content slide template" id="{125065F7-B211-4A5C-A1CF-B50C7211C943}" vid="{B8301DC0-4BAA-4361-B5F2-DD5D06C69812}"/>
    </a:ext>
  </a:extLst>
</a:theme>
</file>

<file path=ppt/theme/theme3.xml><?xml version="1.0" encoding="utf-8"?>
<a:theme xmlns:a="http://schemas.openxmlformats.org/drawingml/2006/main" name="Text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1_Text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Holding PAg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6.xml><?xml version="1.0" encoding="utf-8"?>
<a:theme xmlns:a="http://schemas.openxmlformats.org/drawingml/2006/main" name="Title Slid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7.xml><?xml version="1.0" encoding="utf-8"?>
<a:theme xmlns:a="http://schemas.openxmlformats.org/drawingml/2006/main" name="Title Slid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8.xml><?xml version="1.0" encoding="utf-8"?>
<a:theme xmlns:a="http://schemas.openxmlformats.org/drawingml/2006/main" name="Title Slid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9.xml><?xml version="1.0" encoding="utf-8"?>
<a:theme xmlns:a="http://schemas.openxmlformats.org/drawingml/2006/main" name="Title Slide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0.xml><?xml version="1.0" encoding="utf-8"?>
<a:theme xmlns:a="http://schemas.openxmlformats.org/drawingml/2006/main" name="Sub Titl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1.xml><?xml version="1.0" encoding="utf-8"?>
<a:theme xmlns:a="http://schemas.openxmlformats.org/drawingml/2006/main" name="Sub Titl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2.xml><?xml version="1.0" encoding="utf-8"?>
<a:theme xmlns:a="http://schemas.openxmlformats.org/drawingml/2006/main" name="Sub 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3.xml><?xml version="1.0" encoding="utf-8"?>
<a:theme xmlns:a="http://schemas.openxmlformats.org/drawingml/2006/main" name="Sub Title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4.xml><?xml version="1.0" encoding="utf-8"?>
<a:theme xmlns:a="http://schemas.openxmlformats.org/drawingml/2006/main" name="2_Text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5.xml><?xml version="1.0" encoding="utf-8"?>
<a:theme xmlns:a="http://schemas.openxmlformats.org/drawingml/2006/main" name="Text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6.xml><?xml version="1.0" encoding="utf-8"?>
<a:theme xmlns:a="http://schemas.openxmlformats.org/drawingml/2006/main" name="Text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7.xml><?xml version="1.0" encoding="utf-8"?>
<a:theme xmlns:a="http://schemas.openxmlformats.org/drawingml/2006/main" name="Text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8.xml><?xml version="1.0" encoding="utf-8"?>
<a:theme xmlns:a="http://schemas.openxmlformats.org/drawingml/2006/main" name="Text Break / Info Slid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9.xml><?xml version="1.0" encoding="utf-8"?>
<a:theme xmlns:a="http://schemas.openxmlformats.org/drawingml/2006/main" name="Text Break Info Slid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0.xml><?xml version="1.0" encoding="utf-8"?>
<a:theme xmlns:a="http://schemas.openxmlformats.org/drawingml/2006/main" name="UWTSD Logo Only_Image Bkgrnd">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0</TotalTime>
  <Words>1873</Words>
  <Application>Microsoft Office PowerPoint</Application>
  <PresentationFormat>Widescreen</PresentationFormat>
  <Paragraphs>449</Paragraphs>
  <Slides>37</Slides>
  <Notes>0</Notes>
  <HiddenSlides>0</HiddenSlides>
  <MMClips>0</MMClips>
  <ScaleCrop>false</ScaleCrop>
  <HeadingPairs>
    <vt:vector size="6" baseType="variant">
      <vt:variant>
        <vt:lpstr>Fonts Used</vt:lpstr>
      </vt:variant>
      <vt:variant>
        <vt:i4>10</vt:i4>
      </vt:variant>
      <vt:variant>
        <vt:lpstr>Theme</vt:lpstr>
      </vt:variant>
      <vt:variant>
        <vt:i4>20</vt:i4>
      </vt:variant>
      <vt:variant>
        <vt:lpstr>Slide Titles</vt:lpstr>
      </vt:variant>
      <vt:variant>
        <vt:i4>37</vt:i4>
      </vt:variant>
    </vt:vector>
  </HeadingPairs>
  <TitlesOfParts>
    <vt:vector size="67" baseType="lpstr">
      <vt:lpstr>Arial Unicode MS</vt:lpstr>
      <vt:lpstr>Arial</vt:lpstr>
      <vt:lpstr>Bahnschrift</vt:lpstr>
      <vt:lpstr>Bahnschrift SemiBold</vt:lpstr>
      <vt:lpstr>Britannic Bold</vt:lpstr>
      <vt:lpstr>Calibri</vt:lpstr>
      <vt:lpstr>Calibri Light</vt:lpstr>
      <vt:lpstr>Courier New</vt:lpstr>
      <vt:lpstr>Times New Roman</vt:lpstr>
      <vt:lpstr>Verdana</vt:lpstr>
      <vt:lpstr>Office Theme</vt:lpstr>
      <vt:lpstr>content slide template</vt:lpstr>
      <vt:lpstr>Text 1</vt:lpstr>
      <vt:lpstr>1_Text 1</vt:lpstr>
      <vt:lpstr>Holding PAge</vt:lpstr>
      <vt:lpstr>Title Slide 1</vt:lpstr>
      <vt:lpstr>Title Slide 2</vt:lpstr>
      <vt:lpstr>Title Slide 3</vt:lpstr>
      <vt:lpstr>Title Slide 4</vt:lpstr>
      <vt:lpstr>Sub Title 1</vt:lpstr>
      <vt:lpstr>Sub Title 2</vt:lpstr>
      <vt:lpstr>Sub Title 3</vt:lpstr>
      <vt:lpstr>Sub Title 4</vt:lpstr>
      <vt:lpstr>2_Text 1</vt:lpstr>
      <vt:lpstr>Text 2</vt:lpstr>
      <vt:lpstr>Text 3</vt:lpstr>
      <vt:lpstr>Text 4</vt:lpstr>
      <vt:lpstr>Text Break / Info Slide 1</vt:lpstr>
      <vt:lpstr>Text Break Info Slide 2</vt:lpstr>
      <vt:lpstr>UWTSD Logo Only_Image Bkgrnd</vt:lpstr>
      <vt:lpstr>SQL COMMANDS</vt:lpstr>
      <vt:lpstr>Learning Objectives</vt:lpstr>
      <vt:lpstr>SQL is a Standard - BUT....</vt:lpstr>
      <vt:lpstr>SQL Database Tables</vt:lpstr>
      <vt:lpstr>SQL Queries </vt:lpstr>
      <vt:lpstr>SQL Data Manipulation Language (DML)</vt:lpstr>
      <vt:lpstr>SQL Data Definition Language (DDL)</vt:lpstr>
      <vt:lpstr>SQL The SELECT Statement</vt:lpstr>
      <vt:lpstr>PowerPoint Presentation</vt:lpstr>
      <vt:lpstr>Select All Columns</vt:lpstr>
      <vt:lpstr>The Result Set</vt:lpstr>
      <vt:lpstr>Semicolon after SQL Statements?</vt:lpstr>
      <vt:lpstr>The SELECT DISTINCT Statement</vt:lpstr>
      <vt:lpstr>Using the DISTINCT keyword </vt:lpstr>
      <vt:lpstr>PowerPoint Presentation</vt:lpstr>
      <vt:lpstr>Select All Columns</vt:lpstr>
      <vt:lpstr>PowerPoint Presentation</vt:lpstr>
      <vt:lpstr>Using the WHERE Clause</vt:lpstr>
      <vt:lpstr>Using Quotes</vt:lpstr>
      <vt:lpstr>The LIKE Condition </vt:lpstr>
      <vt:lpstr>Using LIKE</vt:lpstr>
      <vt:lpstr>Using LIKE 2</vt:lpstr>
      <vt:lpstr>SQL The INSERT INTO Statement</vt:lpstr>
      <vt:lpstr>The INSERT INTO Statement</vt:lpstr>
      <vt:lpstr>Insert a New Row</vt:lpstr>
      <vt:lpstr>Insert Data in Specified Columns</vt:lpstr>
      <vt:lpstr>SQL The UPDATE Statement</vt:lpstr>
      <vt:lpstr>The Update Statement</vt:lpstr>
      <vt:lpstr>Update one Column in a Row</vt:lpstr>
      <vt:lpstr>Update several Columns in a Row</vt:lpstr>
      <vt:lpstr>SQL The Delete Statement</vt:lpstr>
      <vt:lpstr>The Delete Statement</vt:lpstr>
      <vt:lpstr>PowerPoint Presentation</vt:lpstr>
      <vt:lpstr>Delete a Row</vt:lpstr>
      <vt:lpstr>Delete All Rows</vt:lpstr>
      <vt:lpstr>Miscellaneous Commands</vt:lpstr>
      <vt:lpstr>Summary</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Divya Chidambaram</dc:creator>
  <cp:lastModifiedBy>Sadhana Jha</cp:lastModifiedBy>
  <cp:revision>2</cp:revision>
  <dcterms:created xsi:type="dcterms:W3CDTF">2023-09-22T11:54:18Z</dcterms:created>
  <dcterms:modified xsi:type="dcterms:W3CDTF">2024-01-25T19:59:55Z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reated">
    <vt:filetime>2022-11-15T00:00:00Z</vt:filetime>
  </property>
  <property fmtid="{D5CDD505-2E9C-101B-9397-08002B2CF9AE}" pid="3" name="Creator">
    <vt:lpwstr>Acrobat PDFMaker 22 for PowerPoint</vt:lpwstr>
  </property>
  <property fmtid="{D5CDD505-2E9C-101B-9397-08002B2CF9AE}" pid="4" name="LastSaved">
    <vt:filetime>2023-09-22T00:00:00Z</vt:filetime>
  </property>
  <property fmtid="{D5CDD505-2E9C-101B-9397-08002B2CF9AE}" pid="5" name="Producer">
    <vt:lpwstr>Adobe PDF Library 22.3.39</vt:lpwstr>
  </property>
</Properties>
</file>