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821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4F4F4">
              <a:alpha val="4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447800" y="685800"/>
            <a:ext cx="10744200" cy="5486400"/>
          </a:xfrm>
          <a:custGeom>
            <a:avLst/>
            <a:gdLst/>
            <a:ahLst/>
            <a:cxnLst/>
            <a:rect l="l" t="t" r="r" b="b"/>
            <a:pathLst>
              <a:path w="10744200" h="5486400">
                <a:moveTo>
                  <a:pt x="10744200" y="0"/>
                </a:moveTo>
                <a:lnTo>
                  <a:pt x="0" y="0"/>
                </a:lnTo>
                <a:lnTo>
                  <a:pt x="0" y="5486400"/>
                </a:lnTo>
                <a:lnTo>
                  <a:pt x="10744200" y="5486400"/>
                </a:lnTo>
                <a:lnTo>
                  <a:pt x="107442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4763" y="14224"/>
            <a:ext cx="12187555" cy="6844030"/>
          </a:xfrm>
          <a:custGeom>
            <a:avLst/>
            <a:gdLst/>
            <a:ahLst/>
            <a:cxnLst/>
            <a:rect l="l" t="t" r="r" b="b"/>
            <a:pathLst>
              <a:path w="12187555" h="6844030">
                <a:moveTo>
                  <a:pt x="11496737" y="6843776"/>
                </a:moveTo>
                <a:lnTo>
                  <a:pt x="11496737" y="0"/>
                </a:lnTo>
              </a:path>
              <a:path w="12187555" h="6844030">
                <a:moveTo>
                  <a:pt x="0" y="6162738"/>
                </a:moveTo>
                <a:lnTo>
                  <a:pt x="12187236" y="6162738"/>
                </a:lnTo>
              </a:path>
            </a:pathLst>
          </a:custGeom>
          <a:ln w="9525">
            <a:solidFill>
              <a:srgbClr val="F49D90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1332" y="221551"/>
            <a:ext cx="11189335" cy="6324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98157" y="1211262"/>
            <a:ext cx="9545955" cy="4578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2C3947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47" y="4699"/>
            <a:ext cx="12195175" cy="6853555"/>
            <a:chOff x="-147" y="4699"/>
            <a:chExt cx="12195175" cy="6853555"/>
          </a:xfrm>
        </p:grpSpPr>
        <p:sp>
          <p:nvSpPr>
            <p:cNvPr id="3" name="object 3"/>
            <p:cNvSpPr/>
            <p:nvPr/>
          </p:nvSpPr>
          <p:spPr>
            <a:xfrm>
              <a:off x="0" y="714375"/>
              <a:ext cx="12192000" cy="5457825"/>
            </a:xfrm>
            <a:custGeom>
              <a:avLst/>
              <a:gdLst/>
              <a:ahLst/>
              <a:cxnLst/>
              <a:rect l="l" t="t" r="r" b="b"/>
              <a:pathLst>
                <a:path w="12192000" h="5457825">
                  <a:moveTo>
                    <a:pt x="12192000" y="0"/>
                  </a:moveTo>
                  <a:lnTo>
                    <a:pt x="0" y="0"/>
                  </a:lnTo>
                  <a:lnTo>
                    <a:pt x="0" y="5457825"/>
                  </a:lnTo>
                  <a:lnTo>
                    <a:pt x="12192000" y="5457825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BE8484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147" y="2463799"/>
              <a:ext cx="4370590" cy="37084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75598" y="704804"/>
              <a:ext cx="4218853" cy="385171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763" y="4699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0" y="704976"/>
                  </a:moveTo>
                  <a:lnTo>
                    <a:pt x="12187236" y="704976"/>
                  </a:lnTo>
                </a:path>
                <a:path w="12187555" h="6853555">
                  <a:moveTo>
                    <a:pt x="695324" y="6853301"/>
                  </a:moveTo>
                  <a:lnTo>
                    <a:pt x="695324" y="0"/>
                  </a:lnTo>
                </a:path>
                <a:path w="12187555" h="6853555">
                  <a:moveTo>
                    <a:pt x="0" y="619251"/>
                  </a:moveTo>
                  <a:lnTo>
                    <a:pt x="12187236" y="619251"/>
                  </a:lnTo>
                </a:path>
                <a:path w="12187555" h="6853555">
                  <a:moveTo>
                    <a:pt x="0" y="6277038"/>
                  </a:moveTo>
                  <a:lnTo>
                    <a:pt x="12187236" y="6277038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590549" y="6853301"/>
                  </a:moveTo>
                  <a:lnTo>
                    <a:pt x="590549" y="0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234439" y="1552638"/>
            <a:ext cx="9397365" cy="758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800" spc="-195" dirty="0">
                <a:solidFill>
                  <a:srgbClr val="000000"/>
                </a:solidFill>
              </a:rPr>
              <a:t>Exploratory</a:t>
            </a:r>
            <a:r>
              <a:rPr sz="4800" spc="-75" dirty="0">
                <a:solidFill>
                  <a:srgbClr val="000000"/>
                </a:solidFill>
              </a:rPr>
              <a:t> </a:t>
            </a:r>
            <a:r>
              <a:rPr sz="4800" spc="-80" dirty="0">
                <a:solidFill>
                  <a:srgbClr val="000000"/>
                </a:solidFill>
              </a:rPr>
              <a:t>Data</a:t>
            </a:r>
            <a:r>
              <a:rPr sz="4800" spc="-75" dirty="0">
                <a:solidFill>
                  <a:srgbClr val="000000"/>
                </a:solidFill>
              </a:rPr>
              <a:t> </a:t>
            </a:r>
            <a:r>
              <a:rPr sz="4800" spc="-260" dirty="0">
                <a:solidFill>
                  <a:srgbClr val="000000"/>
                </a:solidFill>
              </a:rPr>
              <a:t>Analysis-</a:t>
            </a:r>
            <a:r>
              <a:rPr sz="4800" spc="-210" dirty="0">
                <a:solidFill>
                  <a:srgbClr val="000000"/>
                </a:solidFill>
              </a:rPr>
              <a:t>Presentation</a:t>
            </a:r>
            <a:endParaRPr sz="4800"/>
          </a:p>
        </p:txBody>
      </p:sp>
      <p:sp>
        <p:nvSpPr>
          <p:cNvPr id="8" name="object 8"/>
          <p:cNvSpPr txBox="1"/>
          <p:nvPr/>
        </p:nvSpPr>
        <p:spPr>
          <a:xfrm>
            <a:off x="3198495" y="3146043"/>
            <a:ext cx="7265670" cy="24047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1226820">
              <a:lnSpc>
                <a:spcPct val="100400"/>
              </a:lnSpc>
              <a:spcBef>
                <a:spcPts val="90"/>
              </a:spcBef>
            </a:pPr>
            <a:r>
              <a:rPr sz="2400" spc="-75" dirty="0">
                <a:latin typeface="Cambria"/>
                <a:cs typeface="Cambria"/>
              </a:rPr>
              <a:t>Module:</a:t>
            </a:r>
            <a:r>
              <a:rPr sz="2400" spc="-50" dirty="0">
                <a:latin typeface="Cambria"/>
                <a:cs typeface="Cambria"/>
              </a:rPr>
              <a:t> </a:t>
            </a:r>
            <a:r>
              <a:rPr sz="2400" spc="-90" dirty="0">
                <a:latin typeface="Cambria"/>
                <a:cs typeface="Cambria"/>
              </a:rPr>
              <a:t>ACCA7015</a:t>
            </a:r>
            <a:r>
              <a:rPr sz="2400" spc="-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–</a:t>
            </a:r>
            <a:r>
              <a:rPr sz="2400" spc="-40" dirty="0">
                <a:latin typeface="Cambria"/>
                <a:cs typeface="Cambria"/>
              </a:rPr>
              <a:t> </a:t>
            </a:r>
            <a:r>
              <a:rPr sz="2400" spc="-55" dirty="0">
                <a:latin typeface="Cambria"/>
                <a:cs typeface="Cambria"/>
              </a:rPr>
              <a:t>Data</a:t>
            </a:r>
            <a:r>
              <a:rPr sz="2400" spc="-30" dirty="0">
                <a:latin typeface="Cambria"/>
                <a:cs typeface="Cambria"/>
              </a:rPr>
              <a:t> </a:t>
            </a:r>
            <a:r>
              <a:rPr sz="2400" spc="-70" dirty="0">
                <a:latin typeface="Cambria"/>
                <a:cs typeface="Cambria"/>
              </a:rPr>
              <a:t>Mining</a:t>
            </a:r>
            <a:r>
              <a:rPr sz="2400" spc="-55" dirty="0">
                <a:latin typeface="Cambria"/>
                <a:cs typeface="Cambria"/>
              </a:rPr>
              <a:t> </a:t>
            </a:r>
            <a:r>
              <a:rPr sz="2400" spc="145" dirty="0">
                <a:latin typeface="Cambria"/>
                <a:cs typeface="Cambria"/>
              </a:rPr>
              <a:t>&amp;</a:t>
            </a:r>
            <a:r>
              <a:rPr sz="2400" spc="-20" dirty="0">
                <a:latin typeface="Cambria"/>
                <a:cs typeface="Cambria"/>
              </a:rPr>
              <a:t> </a:t>
            </a:r>
            <a:r>
              <a:rPr sz="2400" spc="-100" dirty="0">
                <a:latin typeface="Cambria"/>
                <a:cs typeface="Cambria"/>
              </a:rPr>
              <a:t>Visualisation Programme:</a:t>
            </a:r>
            <a:r>
              <a:rPr sz="2400" spc="-10" dirty="0">
                <a:latin typeface="Cambria"/>
                <a:cs typeface="Cambria"/>
              </a:rPr>
              <a:t> </a:t>
            </a:r>
            <a:r>
              <a:rPr sz="2400" spc="-45" dirty="0">
                <a:latin typeface="Cambria"/>
                <a:cs typeface="Cambria"/>
              </a:rPr>
              <a:t>MSc</a:t>
            </a:r>
            <a:r>
              <a:rPr sz="2400" spc="-25" dirty="0">
                <a:latin typeface="Cambria"/>
                <a:cs typeface="Cambria"/>
              </a:rPr>
              <a:t> </a:t>
            </a:r>
            <a:r>
              <a:rPr sz="2400" spc="-30" dirty="0">
                <a:latin typeface="Cambria"/>
                <a:cs typeface="Cambria"/>
              </a:rPr>
              <a:t>Data</a:t>
            </a:r>
            <a:r>
              <a:rPr sz="2400" spc="-10" dirty="0">
                <a:latin typeface="Cambria"/>
                <a:cs typeface="Cambria"/>
              </a:rPr>
              <a:t> </a:t>
            </a:r>
            <a:r>
              <a:rPr sz="2400" spc="145" dirty="0">
                <a:latin typeface="Cambria"/>
                <a:cs typeface="Cambria"/>
              </a:rPr>
              <a:t>&amp;</a:t>
            </a:r>
            <a:r>
              <a:rPr sz="2400" spc="-30" dirty="0">
                <a:latin typeface="Cambria"/>
                <a:cs typeface="Cambria"/>
              </a:rPr>
              <a:t> </a:t>
            </a:r>
            <a:r>
              <a:rPr sz="2400" spc="-85" dirty="0">
                <a:latin typeface="Cambria"/>
                <a:cs typeface="Cambria"/>
              </a:rPr>
              <a:t>Artificial</a:t>
            </a:r>
            <a:r>
              <a:rPr sz="2400" spc="-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Intelligence </a:t>
            </a:r>
            <a:r>
              <a:rPr sz="2400" spc="-100" dirty="0">
                <a:latin typeface="Cambria"/>
                <a:cs typeface="Cambria"/>
              </a:rPr>
              <a:t>Lecturer:</a:t>
            </a:r>
            <a:r>
              <a:rPr sz="2400" spc="-3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Dr</a:t>
            </a:r>
            <a:r>
              <a:rPr sz="2400" spc="-5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Nouh</a:t>
            </a:r>
            <a:r>
              <a:rPr sz="2400" spc="-4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Elmitwally</a:t>
            </a:r>
            <a:endParaRPr sz="24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2440"/>
              </a:spcBef>
            </a:pPr>
            <a:endParaRPr sz="2400" dirty="0">
              <a:latin typeface="Cambria"/>
              <a:cs typeface="Cambria"/>
            </a:endParaRPr>
          </a:p>
          <a:p>
            <a:pPr marL="4322445" marR="5080" indent="-57150">
              <a:lnSpc>
                <a:spcPct val="100000"/>
              </a:lnSpc>
            </a:pPr>
            <a:r>
              <a:rPr sz="2000" spc="-95" dirty="0">
                <a:latin typeface="Cambria"/>
                <a:cs typeface="Cambria"/>
              </a:rPr>
              <a:t>Student</a:t>
            </a:r>
            <a:r>
              <a:rPr sz="2000" spc="-15" dirty="0">
                <a:latin typeface="Cambria"/>
                <a:cs typeface="Cambria"/>
              </a:rPr>
              <a:t> </a:t>
            </a:r>
            <a:r>
              <a:rPr sz="2000" spc="-50" dirty="0">
                <a:latin typeface="Cambria"/>
                <a:cs typeface="Cambria"/>
              </a:rPr>
              <a:t>Name:</a:t>
            </a:r>
            <a:r>
              <a:rPr sz="2000" spc="-40" dirty="0">
                <a:latin typeface="Cambria"/>
                <a:cs typeface="Cambria"/>
              </a:rPr>
              <a:t> </a:t>
            </a:r>
            <a:r>
              <a:rPr sz="2000" spc="-95" dirty="0">
                <a:latin typeface="Cambria"/>
                <a:cs typeface="Cambria"/>
              </a:rPr>
              <a:t>Vivek</a:t>
            </a:r>
            <a:r>
              <a:rPr sz="2000" spc="30" dirty="0">
                <a:latin typeface="Cambria"/>
                <a:cs typeface="Cambria"/>
              </a:rPr>
              <a:t> </a:t>
            </a:r>
            <a:r>
              <a:rPr sz="2000" spc="-70" dirty="0">
                <a:latin typeface="Cambria"/>
                <a:cs typeface="Cambria"/>
              </a:rPr>
              <a:t>Nelapati </a:t>
            </a:r>
            <a:r>
              <a:rPr sz="2000" spc="-95" dirty="0">
                <a:latin typeface="Cambria"/>
                <a:cs typeface="Cambria"/>
              </a:rPr>
              <a:t>Student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dirty="0">
                <a:latin typeface="Cambria"/>
                <a:cs typeface="Cambria"/>
              </a:rPr>
              <a:t>ID:</a:t>
            </a:r>
            <a:r>
              <a:rPr sz="2000" spc="35" dirty="0">
                <a:latin typeface="Cambria"/>
                <a:cs typeface="Cambria"/>
              </a:rPr>
              <a:t> </a:t>
            </a:r>
            <a:r>
              <a:rPr sz="2000" spc="-10" dirty="0">
                <a:latin typeface="Cambria"/>
                <a:cs typeface="Cambria"/>
              </a:rPr>
              <a:t>25115</a:t>
            </a:r>
            <a:r>
              <a:rPr lang="en-US" sz="2000" spc="-10" dirty="0">
                <a:latin typeface="Cambria"/>
                <a:cs typeface="Cambria"/>
              </a:rPr>
              <a:t>9</a:t>
            </a:r>
            <a:r>
              <a:rPr sz="2000" spc="-10" dirty="0">
                <a:latin typeface="Cambria"/>
                <a:cs typeface="Cambria"/>
              </a:rPr>
              <a:t>4</a:t>
            </a:r>
            <a:endParaRPr sz="20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332" y="356235"/>
            <a:ext cx="3582670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spc="-135" dirty="0"/>
              <a:t>Dataset</a:t>
            </a:r>
            <a:r>
              <a:rPr sz="3950" spc="-55" dirty="0"/>
              <a:t> </a:t>
            </a:r>
            <a:r>
              <a:rPr sz="3950" spc="-105" dirty="0"/>
              <a:t>Overview</a:t>
            </a:r>
            <a:endParaRPr sz="3950"/>
          </a:p>
        </p:txBody>
      </p:sp>
      <p:sp>
        <p:nvSpPr>
          <p:cNvPr id="6" name="object 6"/>
          <p:cNvSpPr txBox="1"/>
          <p:nvPr/>
        </p:nvSpPr>
        <p:spPr>
          <a:xfrm>
            <a:off x="498157" y="1613697"/>
            <a:ext cx="8891905" cy="3197094"/>
          </a:xfrm>
          <a:prstGeom prst="rect">
            <a:avLst/>
          </a:prstGeom>
        </p:spPr>
        <p:txBody>
          <a:bodyPr vert="horz" wrap="square" lIns="0" tIns="463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36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400" spc="-4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0" dirty="0">
                <a:solidFill>
                  <a:srgbClr val="2C3947"/>
                </a:solidFill>
                <a:latin typeface="Cambria"/>
                <a:cs typeface="Cambria"/>
              </a:rPr>
              <a:t>dataset</a:t>
            </a:r>
            <a:r>
              <a:rPr sz="24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35" dirty="0">
                <a:solidFill>
                  <a:srgbClr val="2C3947"/>
                </a:solidFill>
                <a:latin typeface="Cambria"/>
                <a:cs typeface="Cambria"/>
              </a:rPr>
              <a:t>includes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270" dirty="0">
                <a:solidFill>
                  <a:srgbClr val="2C3947"/>
                </a:solidFill>
                <a:latin typeface="Cambria"/>
                <a:cs typeface="Cambria"/>
              </a:rPr>
              <a:t>22</a:t>
            </a:r>
            <a:r>
              <a:rPr sz="240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0" dirty="0">
                <a:solidFill>
                  <a:srgbClr val="2C3947"/>
                </a:solidFill>
                <a:latin typeface="Cambria"/>
                <a:cs typeface="Cambria"/>
              </a:rPr>
              <a:t>attributes</a:t>
            </a:r>
            <a:r>
              <a:rPr sz="24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4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0" dirty="0">
                <a:solidFill>
                  <a:srgbClr val="2C3947"/>
                </a:solidFill>
                <a:latin typeface="Cambria"/>
                <a:cs typeface="Cambria"/>
              </a:rPr>
              <a:t>roughly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35" dirty="0">
                <a:solidFill>
                  <a:srgbClr val="2C3947"/>
                </a:solidFill>
                <a:latin typeface="Cambria"/>
                <a:cs typeface="Cambria"/>
              </a:rPr>
              <a:t>23</a:t>
            </a:r>
            <a:r>
              <a:rPr lang="en-US" sz="2400" spc="-135" dirty="0">
                <a:solidFill>
                  <a:srgbClr val="2C3947"/>
                </a:solidFill>
                <a:latin typeface="Cambria"/>
                <a:cs typeface="Cambria"/>
              </a:rPr>
              <a:t>9</a:t>
            </a:r>
            <a:r>
              <a:rPr sz="2400" spc="-135" dirty="0">
                <a:solidFill>
                  <a:srgbClr val="2C3947"/>
                </a:solidFill>
                <a:latin typeface="Cambria"/>
                <a:cs typeface="Cambria"/>
              </a:rPr>
              <a:t>,558</a:t>
            </a:r>
            <a:r>
              <a:rPr sz="240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2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records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25" dirty="0">
                <a:solidFill>
                  <a:srgbClr val="2C3947"/>
                </a:solidFill>
                <a:latin typeface="Cambria"/>
                <a:cs typeface="Cambria"/>
              </a:rPr>
              <a:t>for</a:t>
            </a:r>
            <a:r>
              <a:rPr lang="en-US" sz="2400" dirty="0">
                <a:latin typeface="Cambria"/>
                <a:cs typeface="Cambria"/>
              </a:rPr>
              <a:t> </a:t>
            </a:r>
            <a:r>
              <a:rPr sz="2400" spc="-50" dirty="0">
                <a:solidFill>
                  <a:srgbClr val="2C3947"/>
                </a:solidFill>
                <a:latin typeface="Cambria"/>
                <a:cs typeface="Cambria"/>
              </a:rPr>
              <a:t>Chicago</a:t>
            </a:r>
            <a:r>
              <a:rPr sz="24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0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4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20" dirty="0">
                <a:solidFill>
                  <a:srgbClr val="2C3947"/>
                </a:solidFill>
                <a:latin typeface="Cambria"/>
                <a:cs typeface="Cambria"/>
              </a:rPr>
              <a:t>2022.</a:t>
            </a:r>
            <a:endParaRPr sz="2400" dirty="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400" spc="-55" dirty="0">
                <a:solidFill>
                  <a:srgbClr val="2C3947"/>
                </a:solidFill>
                <a:latin typeface="Cambria"/>
                <a:cs typeface="Cambria"/>
              </a:rPr>
              <a:t>It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70" dirty="0">
                <a:solidFill>
                  <a:srgbClr val="2C3947"/>
                </a:solidFill>
                <a:latin typeface="Cambria"/>
                <a:cs typeface="Cambria"/>
              </a:rPr>
              <a:t>has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5" dirty="0">
                <a:solidFill>
                  <a:srgbClr val="2C3947"/>
                </a:solidFill>
                <a:latin typeface="Cambria"/>
                <a:cs typeface="Cambria"/>
              </a:rPr>
              <a:t>categorical</a:t>
            </a:r>
            <a:r>
              <a:rPr sz="24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0" dirty="0">
                <a:solidFill>
                  <a:srgbClr val="2C3947"/>
                </a:solidFill>
                <a:latin typeface="Cambria"/>
                <a:cs typeface="Cambria"/>
              </a:rPr>
              <a:t>characteristics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95" dirty="0">
                <a:solidFill>
                  <a:srgbClr val="2C3947"/>
                </a:solidFill>
                <a:latin typeface="Cambria"/>
                <a:cs typeface="Cambria"/>
              </a:rPr>
              <a:t>like</a:t>
            </a:r>
            <a:r>
              <a:rPr sz="24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4" dirty="0">
                <a:solidFill>
                  <a:srgbClr val="2C3947"/>
                </a:solidFill>
                <a:latin typeface="Cambria"/>
                <a:cs typeface="Cambria"/>
              </a:rPr>
              <a:t>Primary</a:t>
            </a:r>
            <a:r>
              <a:rPr sz="24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4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24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Location.</a:t>
            </a:r>
            <a:endParaRPr sz="2400" dirty="0">
              <a:latin typeface="Cambria"/>
              <a:cs typeface="Cambria"/>
            </a:endParaRPr>
          </a:p>
          <a:p>
            <a:pPr marL="355600" marR="487680" indent="-343535">
              <a:lnSpc>
                <a:spcPct val="109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400" spc="-4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400" spc="-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30" dirty="0">
                <a:solidFill>
                  <a:srgbClr val="2C3947"/>
                </a:solidFill>
                <a:latin typeface="Cambria"/>
                <a:cs typeface="Cambria"/>
              </a:rPr>
              <a:t>Date</a:t>
            </a:r>
            <a:r>
              <a:rPr sz="24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80" dirty="0">
                <a:solidFill>
                  <a:srgbClr val="2C3947"/>
                </a:solidFill>
                <a:latin typeface="Cambria"/>
                <a:cs typeface="Cambria"/>
              </a:rPr>
              <a:t>column</a:t>
            </a:r>
            <a:r>
              <a:rPr sz="24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25" dirty="0">
                <a:solidFill>
                  <a:srgbClr val="2C3947"/>
                </a:solidFill>
                <a:latin typeface="Cambria"/>
                <a:cs typeface="Cambria"/>
              </a:rPr>
              <a:t>contains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0" dirty="0">
                <a:solidFill>
                  <a:srgbClr val="2C3947"/>
                </a:solidFill>
                <a:latin typeface="Cambria"/>
                <a:cs typeface="Cambria"/>
              </a:rPr>
              <a:t>temporal</a:t>
            </a:r>
            <a:r>
              <a:rPr sz="24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85" dirty="0">
                <a:solidFill>
                  <a:srgbClr val="2C3947"/>
                </a:solidFill>
                <a:latin typeface="Cambria"/>
                <a:cs typeface="Cambria"/>
              </a:rPr>
              <a:t>information,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60" dirty="0">
                <a:solidFill>
                  <a:srgbClr val="2C3947"/>
                </a:solidFill>
                <a:latin typeface="Cambria"/>
                <a:cs typeface="Cambria"/>
              </a:rPr>
              <a:t>a</a:t>
            </a:r>
            <a:r>
              <a:rPr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4" dirty="0">
                <a:solidFill>
                  <a:srgbClr val="2C3947"/>
                </a:solidFill>
                <a:latin typeface="Cambria"/>
                <a:cs typeface="Cambria"/>
              </a:rPr>
              <a:t>description,</a:t>
            </a:r>
            <a:r>
              <a:rPr sz="24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25" dirty="0">
                <a:solidFill>
                  <a:srgbClr val="2C3947"/>
                </a:solidFill>
                <a:latin typeface="Cambria"/>
                <a:cs typeface="Cambria"/>
              </a:rPr>
              <a:t>and </a:t>
            </a:r>
            <a:r>
              <a:rPr sz="2400" spc="-114" dirty="0">
                <a:solidFill>
                  <a:srgbClr val="2C3947"/>
                </a:solidFill>
                <a:latin typeface="Cambria"/>
                <a:cs typeface="Cambria"/>
              </a:rPr>
              <a:t>numerical</a:t>
            </a:r>
            <a:r>
              <a:rPr sz="24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35" dirty="0">
                <a:solidFill>
                  <a:srgbClr val="2C3947"/>
                </a:solidFill>
                <a:latin typeface="Cambria"/>
                <a:cs typeface="Cambria"/>
              </a:rPr>
              <a:t>characteristics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25" dirty="0">
                <a:solidFill>
                  <a:srgbClr val="2C3947"/>
                </a:solidFill>
                <a:latin typeface="Cambria"/>
                <a:cs typeface="Cambria"/>
              </a:rPr>
              <a:t>like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0" dirty="0">
                <a:solidFill>
                  <a:srgbClr val="2C3947"/>
                </a:solidFill>
                <a:latin typeface="Cambria"/>
                <a:cs typeface="Cambria"/>
              </a:rPr>
              <a:t>latitude</a:t>
            </a:r>
            <a:r>
              <a:rPr sz="24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40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longitude.</a:t>
            </a:r>
            <a:endParaRPr sz="2400" dirty="0">
              <a:latin typeface="Cambria"/>
              <a:cs typeface="Cambria"/>
            </a:endParaRPr>
          </a:p>
          <a:p>
            <a:pPr marL="355600" marR="5080" indent="-343535">
              <a:lnSpc>
                <a:spcPct val="109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400" spc="-4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4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0" dirty="0">
                <a:solidFill>
                  <a:srgbClr val="2C3947"/>
                </a:solidFill>
                <a:latin typeface="Cambria"/>
                <a:cs typeface="Cambria"/>
              </a:rPr>
              <a:t>dataset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4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5" dirty="0">
                <a:solidFill>
                  <a:srgbClr val="2C3947"/>
                </a:solidFill>
                <a:latin typeface="Cambria"/>
                <a:cs typeface="Cambria"/>
              </a:rPr>
              <a:t>appropriate</a:t>
            </a:r>
            <a:r>
              <a:rPr sz="24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0" dirty="0">
                <a:solidFill>
                  <a:srgbClr val="2C3947"/>
                </a:solidFill>
                <a:latin typeface="Cambria"/>
                <a:cs typeface="Cambria"/>
              </a:rPr>
              <a:t>for</a:t>
            </a:r>
            <a:r>
              <a:rPr sz="24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5" dirty="0">
                <a:solidFill>
                  <a:srgbClr val="2C3947"/>
                </a:solidFill>
                <a:latin typeface="Cambria"/>
                <a:cs typeface="Cambria"/>
              </a:rPr>
              <a:t>trend,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90" dirty="0">
                <a:solidFill>
                  <a:srgbClr val="2C3947"/>
                </a:solidFill>
                <a:latin typeface="Cambria"/>
                <a:cs typeface="Cambria"/>
              </a:rPr>
              <a:t>hotspot,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5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20" dirty="0">
                <a:solidFill>
                  <a:srgbClr val="2C3947"/>
                </a:solidFill>
                <a:latin typeface="Cambria"/>
                <a:cs typeface="Cambria"/>
              </a:rPr>
              <a:t>segmentation</a:t>
            </a:r>
            <a:r>
              <a:rPr sz="24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14" dirty="0">
                <a:solidFill>
                  <a:srgbClr val="2C3947"/>
                </a:solidFill>
                <a:latin typeface="Cambria"/>
                <a:cs typeface="Cambria"/>
              </a:rPr>
              <a:t>research </a:t>
            </a:r>
            <a:r>
              <a:rPr sz="2400" spc="-145" dirty="0">
                <a:solidFill>
                  <a:srgbClr val="2C3947"/>
                </a:solidFill>
                <a:latin typeface="Cambria"/>
                <a:cs typeface="Cambria"/>
              </a:rPr>
              <a:t>because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it</a:t>
            </a:r>
            <a:r>
              <a:rPr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35" dirty="0">
                <a:solidFill>
                  <a:srgbClr val="2C3947"/>
                </a:solidFill>
                <a:latin typeface="Cambria"/>
                <a:cs typeface="Cambria"/>
              </a:rPr>
              <a:t>includes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20" dirty="0">
                <a:solidFill>
                  <a:srgbClr val="2C3947"/>
                </a:solidFill>
                <a:latin typeface="Cambria"/>
                <a:cs typeface="Cambria"/>
              </a:rPr>
              <a:t>time-</a:t>
            </a:r>
            <a:r>
              <a:rPr sz="2400" spc="-170" dirty="0">
                <a:solidFill>
                  <a:srgbClr val="2C3947"/>
                </a:solidFill>
                <a:latin typeface="Cambria"/>
                <a:cs typeface="Cambria"/>
              </a:rPr>
              <a:t>based</a:t>
            </a:r>
            <a:r>
              <a:rPr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45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4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0" dirty="0">
                <a:solidFill>
                  <a:srgbClr val="2C3947"/>
                </a:solidFill>
                <a:latin typeface="Cambria"/>
                <a:cs typeface="Cambria"/>
              </a:rPr>
              <a:t>geographic</a:t>
            </a:r>
            <a:r>
              <a:rPr sz="2400" spc="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2C3947"/>
                </a:solidFill>
                <a:latin typeface="Cambria"/>
                <a:cs typeface="Cambria"/>
              </a:rPr>
              <a:t>information.</a:t>
            </a:r>
            <a:endParaRPr sz="2400" dirty="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808459" y="220345"/>
            <a:ext cx="93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2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332" y="601662"/>
            <a:ext cx="228727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175" dirty="0"/>
              <a:t>Objectives</a:t>
            </a:r>
            <a:endParaRPr sz="4400"/>
          </a:p>
        </p:txBody>
      </p:sp>
      <p:sp>
        <p:nvSpPr>
          <p:cNvPr id="6" name="object 6"/>
          <p:cNvSpPr txBox="1"/>
          <p:nvPr/>
        </p:nvSpPr>
        <p:spPr>
          <a:xfrm>
            <a:off x="501332" y="1524000"/>
            <a:ext cx="6432868" cy="4239622"/>
          </a:xfrm>
          <a:prstGeom prst="rect">
            <a:avLst/>
          </a:prstGeom>
        </p:spPr>
        <p:txBody>
          <a:bodyPr vert="horz" wrap="square" lIns="0" tIns="19304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52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To explore the Chicago 2022 crime dataset.</a:t>
            </a:r>
          </a:p>
          <a:p>
            <a:pPr marL="469900" indent="-457200">
              <a:lnSpc>
                <a:spcPct val="100000"/>
              </a:lnSpc>
              <a:spcBef>
                <a:spcPts val="152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To clean data for analysis</a:t>
            </a:r>
            <a:endParaRPr lang="en-IN" sz="240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100" dirty="0">
                <a:solidFill>
                  <a:srgbClr val="2C3947"/>
                </a:solidFill>
                <a:latin typeface="Cambria"/>
                <a:cs typeface="Cambria"/>
              </a:rPr>
              <a:t>To perform</a:t>
            </a:r>
            <a:r>
              <a:rPr lang="en-IN" sz="24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100" dirty="0">
                <a:solidFill>
                  <a:srgbClr val="2C3947"/>
                </a:solidFill>
                <a:latin typeface="Cambria"/>
                <a:cs typeface="Cambria"/>
              </a:rPr>
              <a:t>Univariate</a:t>
            </a:r>
            <a:r>
              <a:rPr lang="en-IN"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Analysis</a:t>
            </a:r>
            <a:endParaRPr lang="en-IN" sz="240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355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100" dirty="0">
                <a:solidFill>
                  <a:srgbClr val="2C3947"/>
                </a:solidFill>
                <a:latin typeface="Cambria"/>
                <a:cs typeface="Cambria"/>
              </a:rPr>
              <a:t>To perform</a:t>
            </a:r>
            <a:r>
              <a:rPr lang="en-IN" sz="24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95" dirty="0">
                <a:solidFill>
                  <a:srgbClr val="2C3947"/>
                </a:solidFill>
                <a:latin typeface="Cambria"/>
                <a:cs typeface="Cambria"/>
              </a:rPr>
              <a:t>Multivariate</a:t>
            </a:r>
            <a:r>
              <a:rPr lang="en-IN" sz="24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Analysis</a:t>
            </a:r>
            <a:endParaRPr lang="en-IN" sz="240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95" dirty="0">
                <a:solidFill>
                  <a:srgbClr val="2C3947"/>
                </a:solidFill>
                <a:latin typeface="Cambria"/>
                <a:cs typeface="Cambria"/>
              </a:rPr>
              <a:t>To identify</a:t>
            </a: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8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lang="en-IN" sz="24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130" dirty="0">
                <a:solidFill>
                  <a:srgbClr val="2C3947"/>
                </a:solidFill>
                <a:latin typeface="Cambria"/>
                <a:cs typeface="Cambria"/>
              </a:rPr>
              <a:t>patterns</a:t>
            </a:r>
            <a:r>
              <a:rPr lang="en-IN" sz="24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185" dirty="0">
                <a:solidFill>
                  <a:srgbClr val="2C3947"/>
                </a:solidFill>
                <a:latin typeface="Cambria"/>
                <a:cs typeface="Cambria"/>
              </a:rPr>
              <a:t>&amp;</a:t>
            </a:r>
            <a:r>
              <a:rPr lang="en-IN" sz="24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trends using clustering techniques</a:t>
            </a: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lang="en-IN" sz="2400" spc="-10" dirty="0">
                <a:solidFill>
                  <a:srgbClr val="2C3947"/>
                </a:solidFill>
                <a:latin typeface="Cambria"/>
                <a:cs typeface="Cambria"/>
              </a:rPr>
              <a:t>To provide key findings for crime prevention.</a:t>
            </a:r>
            <a:endParaRPr lang="en-IN" sz="240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36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endParaRPr lang="en-IN" sz="2400" dirty="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808459" y="220345"/>
            <a:ext cx="93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3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332" y="483488"/>
            <a:ext cx="637413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95" dirty="0"/>
              <a:t>Data</a:t>
            </a:r>
            <a:r>
              <a:rPr sz="4400" spc="-45" dirty="0"/>
              <a:t> </a:t>
            </a:r>
            <a:r>
              <a:rPr sz="4400" spc="-130" dirty="0"/>
              <a:t>Cleaning</a:t>
            </a:r>
            <a:r>
              <a:rPr sz="4400" spc="-100" dirty="0"/>
              <a:t> </a:t>
            </a:r>
            <a:r>
              <a:rPr sz="4400" spc="270" dirty="0"/>
              <a:t>&amp;</a:t>
            </a:r>
            <a:r>
              <a:rPr sz="4400" spc="-65" dirty="0"/>
              <a:t> </a:t>
            </a:r>
            <a:r>
              <a:rPr sz="4400" spc="-195" dirty="0"/>
              <a:t>Preparation</a:t>
            </a:r>
            <a:endParaRPr sz="4400"/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93181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375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2400" dirty="0"/>
              <a:t>I</a:t>
            </a:r>
            <a:r>
              <a:rPr sz="2400" spc="-135" dirty="0"/>
              <a:t> </a:t>
            </a:r>
            <a:r>
              <a:rPr sz="2400" spc="-145" dirty="0"/>
              <a:t>converted</a:t>
            </a:r>
            <a:r>
              <a:rPr sz="2400" spc="10" dirty="0"/>
              <a:t> </a:t>
            </a:r>
            <a:r>
              <a:rPr sz="2400" spc="-110" dirty="0"/>
              <a:t>the</a:t>
            </a:r>
            <a:r>
              <a:rPr sz="2400" spc="-20" dirty="0"/>
              <a:t> </a:t>
            </a:r>
            <a:r>
              <a:rPr sz="2400" spc="-30" dirty="0"/>
              <a:t>Date</a:t>
            </a:r>
            <a:r>
              <a:rPr sz="2400" spc="-75" dirty="0"/>
              <a:t> </a:t>
            </a:r>
            <a:r>
              <a:rPr sz="2400" spc="-80" dirty="0"/>
              <a:t>column</a:t>
            </a:r>
            <a:r>
              <a:rPr sz="2400" dirty="0"/>
              <a:t> </a:t>
            </a:r>
            <a:r>
              <a:rPr sz="2400" spc="-80" dirty="0"/>
              <a:t>into</a:t>
            </a:r>
            <a:r>
              <a:rPr sz="2400" dirty="0"/>
              <a:t> </a:t>
            </a:r>
            <a:r>
              <a:rPr sz="2400" spc="-125" dirty="0"/>
              <a:t>datetime</a:t>
            </a:r>
            <a:r>
              <a:rPr sz="2400" spc="-10" dirty="0"/>
              <a:t> </a:t>
            </a:r>
            <a:r>
              <a:rPr sz="2400" spc="-95" dirty="0"/>
              <a:t>format</a:t>
            </a:r>
            <a:r>
              <a:rPr sz="2400" spc="-20" dirty="0"/>
              <a:t> to</a:t>
            </a:r>
            <a:r>
              <a:rPr sz="2400" dirty="0"/>
              <a:t> </a:t>
            </a:r>
            <a:r>
              <a:rPr sz="2400" spc="-125" dirty="0"/>
              <a:t>extract</a:t>
            </a:r>
            <a:r>
              <a:rPr sz="2400" spc="-60" dirty="0"/>
              <a:t> </a:t>
            </a:r>
            <a:r>
              <a:rPr sz="2400" spc="-50" dirty="0"/>
              <a:t>Month</a:t>
            </a:r>
            <a:r>
              <a:rPr sz="2400" dirty="0"/>
              <a:t> </a:t>
            </a:r>
            <a:r>
              <a:rPr sz="2400" spc="-150" dirty="0"/>
              <a:t>and</a:t>
            </a:r>
            <a:r>
              <a:rPr sz="2400" spc="10" dirty="0"/>
              <a:t> </a:t>
            </a:r>
            <a:r>
              <a:rPr sz="2400" spc="-20" dirty="0"/>
              <a:t>Hour</a:t>
            </a:r>
            <a:endParaRPr sz="2400" dirty="0"/>
          </a:p>
          <a:p>
            <a:pPr marL="298450">
              <a:lnSpc>
                <a:spcPct val="100000"/>
              </a:lnSpc>
              <a:spcBef>
                <a:spcPts val="275"/>
              </a:spcBef>
            </a:pPr>
            <a:r>
              <a:rPr sz="2400" spc="-10" dirty="0"/>
              <a:t>features.</a:t>
            </a:r>
            <a:endParaRPr sz="2400" dirty="0"/>
          </a:p>
          <a:p>
            <a:pPr marL="298450" indent="-285750">
              <a:lnSpc>
                <a:spcPct val="100000"/>
              </a:lnSpc>
              <a:spcBef>
                <a:spcPts val="1250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2400" spc="-80" dirty="0"/>
              <a:t>This</a:t>
            </a:r>
            <a:r>
              <a:rPr sz="2400" spc="-55" dirty="0"/>
              <a:t> </a:t>
            </a:r>
            <a:r>
              <a:rPr sz="2400" spc="-135" dirty="0"/>
              <a:t>allowed</a:t>
            </a:r>
            <a:r>
              <a:rPr sz="2400" spc="5" dirty="0"/>
              <a:t> </a:t>
            </a:r>
            <a:r>
              <a:rPr sz="2400" spc="-65" dirty="0"/>
              <a:t>me </a:t>
            </a:r>
            <a:r>
              <a:rPr sz="2400" spc="-10" dirty="0"/>
              <a:t>to</a:t>
            </a:r>
            <a:r>
              <a:rPr sz="2400" spc="15" dirty="0"/>
              <a:t> </a:t>
            </a:r>
            <a:r>
              <a:rPr sz="2400" spc="-145" dirty="0"/>
              <a:t>analyse</a:t>
            </a:r>
            <a:r>
              <a:rPr sz="2400" spc="5" dirty="0"/>
              <a:t> </a:t>
            </a:r>
            <a:r>
              <a:rPr sz="2400" spc="-150" dirty="0"/>
              <a:t>seasonal</a:t>
            </a:r>
            <a:r>
              <a:rPr sz="2400" spc="10" dirty="0"/>
              <a:t> </a:t>
            </a:r>
            <a:r>
              <a:rPr sz="2400" spc="-150" dirty="0"/>
              <a:t>and</a:t>
            </a:r>
            <a:r>
              <a:rPr sz="2400" spc="10" dirty="0"/>
              <a:t> </a:t>
            </a:r>
            <a:r>
              <a:rPr sz="2400" spc="-114" dirty="0"/>
              <a:t>hourly</a:t>
            </a:r>
            <a:r>
              <a:rPr sz="2400" spc="-15" dirty="0"/>
              <a:t> </a:t>
            </a:r>
            <a:r>
              <a:rPr sz="2400" spc="-110" dirty="0"/>
              <a:t>crime</a:t>
            </a:r>
            <a:r>
              <a:rPr sz="2400" spc="-25" dirty="0"/>
              <a:t> </a:t>
            </a:r>
            <a:r>
              <a:rPr sz="2400" spc="-10" dirty="0"/>
              <a:t>patterns.</a:t>
            </a:r>
            <a:endParaRPr sz="2400" dirty="0"/>
          </a:p>
          <a:p>
            <a:pPr marL="298450" indent="-285750">
              <a:lnSpc>
                <a:spcPct val="100000"/>
              </a:lnSpc>
              <a:spcBef>
                <a:spcPts val="1325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2400" dirty="0"/>
              <a:t>I</a:t>
            </a:r>
            <a:r>
              <a:rPr sz="2400" spc="5" dirty="0"/>
              <a:t> </a:t>
            </a:r>
            <a:r>
              <a:rPr sz="2400" spc="-160" dirty="0"/>
              <a:t>removed</a:t>
            </a:r>
            <a:r>
              <a:rPr sz="2400" spc="-60" dirty="0"/>
              <a:t> </a:t>
            </a:r>
            <a:r>
              <a:rPr sz="2400" spc="-150" dirty="0"/>
              <a:t>records</a:t>
            </a:r>
            <a:r>
              <a:rPr sz="2400" spc="-10" dirty="0"/>
              <a:t> </a:t>
            </a:r>
            <a:r>
              <a:rPr sz="2400" spc="-95" dirty="0"/>
              <a:t>with</a:t>
            </a:r>
            <a:r>
              <a:rPr sz="2400" spc="-35" dirty="0"/>
              <a:t> </a:t>
            </a:r>
            <a:r>
              <a:rPr sz="2400" spc="-130" dirty="0"/>
              <a:t>missing</a:t>
            </a:r>
            <a:r>
              <a:rPr sz="2400" spc="60" dirty="0"/>
              <a:t> </a:t>
            </a:r>
            <a:r>
              <a:rPr sz="2400" spc="-110" dirty="0"/>
              <a:t>Latitude</a:t>
            </a:r>
            <a:r>
              <a:rPr sz="2400" spc="-15" dirty="0"/>
              <a:t> </a:t>
            </a:r>
            <a:r>
              <a:rPr sz="2400" spc="-150" dirty="0"/>
              <a:t>and</a:t>
            </a:r>
            <a:r>
              <a:rPr sz="2400" spc="15" dirty="0"/>
              <a:t> </a:t>
            </a:r>
            <a:r>
              <a:rPr sz="2400" spc="-75" dirty="0"/>
              <a:t>Longitude</a:t>
            </a:r>
            <a:r>
              <a:rPr sz="2400" spc="-10" dirty="0"/>
              <a:t> </a:t>
            </a:r>
            <a:r>
              <a:rPr sz="2400" spc="-20" dirty="0"/>
              <a:t>to</a:t>
            </a:r>
            <a:r>
              <a:rPr sz="2400" spc="40" dirty="0"/>
              <a:t> </a:t>
            </a:r>
            <a:r>
              <a:rPr sz="2400" spc="-155" dirty="0"/>
              <a:t>ensure</a:t>
            </a:r>
            <a:r>
              <a:rPr sz="2400" spc="-10" dirty="0"/>
              <a:t> accurate</a:t>
            </a:r>
            <a:endParaRPr sz="2400" dirty="0"/>
          </a:p>
          <a:p>
            <a:pPr marL="298450">
              <a:lnSpc>
                <a:spcPct val="100000"/>
              </a:lnSpc>
              <a:spcBef>
                <a:spcPts val="275"/>
              </a:spcBef>
            </a:pPr>
            <a:r>
              <a:rPr sz="2400" spc="-110" dirty="0"/>
              <a:t>geographical</a:t>
            </a:r>
            <a:r>
              <a:rPr sz="2400" spc="45" dirty="0"/>
              <a:t> </a:t>
            </a:r>
            <a:r>
              <a:rPr sz="2400" spc="-150" dirty="0"/>
              <a:t>and</a:t>
            </a:r>
            <a:r>
              <a:rPr sz="2400" spc="50" dirty="0"/>
              <a:t> </a:t>
            </a:r>
            <a:r>
              <a:rPr sz="2400" spc="-120" dirty="0"/>
              <a:t>clustering</a:t>
            </a:r>
            <a:r>
              <a:rPr sz="2400" spc="25" dirty="0"/>
              <a:t> </a:t>
            </a:r>
            <a:r>
              <a:rPr sz="2400" spc="-10" dirty="0"/>
              <a:t>analysis.</a:t>
            </a:r>
            <a:endParaRPr sz="2400" dirty="0"/>
          </a:p>
          <a:p>
            <a:pPr marL="298450" indent="-285750">
              <a:lnSpc>
                <a:spcPct val="100000"/>
              </a:lnSpc>
              <a:spcBef>
                <a:spcPts val="1325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2400" spc="-80" dirty="0"/>
              <a:t>This</a:t>
            </a:r>
            <a:r>
              <a:rPr sz="2400" spc="5" dirty="0"/>
              <a:t> </a:t>
            </a:r>
            <a:r>
              <a:rPr sz="2400" spc="-150" dirty="0"/>
              <a:t>preprocessing</a:t>
            </a:r>
            <a:r>
              <a:rPr sz="2400" spc="90" dirty="0"/>
              <a:t> </a:t>
            </a:r>
            <a:r>
              <a:rPr sz="2400" spc="-175" dirty="0"/>
              <a:t>ensures</a:t>
            </a:r>
            <a:r>
              <a:rPr sz="2400" spc="5" dirty="0"/>
              <a:t> </a:t>
            </a:r>
            <a:r>
              <a:rPr sz="2400" spc="-114" dirty="0"/>
              <a:t>reliability</a:t>
            </a:r>
            <a:r>
              <a:rPr sz="2400" spc="90" dirty="0"/>
              <a:t> </a:t>
            </a:r>
            <a:r>
              <a:rPr sz="2400" spc="-155" dirty="0"/>
              <a:t>and</a:t>
            </a:r>
            <a:r>
              <a:rPr sz="2400" spc="-45" dirty="0"/>
              <a:t> </a:t>
            </a:r>
            <a:r>
              <a:rPr sz="2400" spc="-125" dirty="0"/>
              <a:t>consistency</a:t>
            </a:r>
            <a:r>
              <a:rPr sz="2400" spc="10" dirty="0"/>
              <a:t> </a:t>
            </a:r>
            <a:r>
              <a:rPr sz="2400" spc="-90" dirty="0"/>
              <a:t>in</a:t>
            </a:r>
            <a:r>
              <a:rPr sz="2400" spc="-10" dirty="0"/>
              <a:t> </a:t>
            </a:r>
            <a:r>
              <a:rPr sz="2400" spc="-20" dirty="0"/>
              <a:t>downstream</a:t>
            </a:r>
            <a:endParaRPr sz="2400" dirty="0"/>
          </a:p>
          <a:p>
            <a:pPr marL="298450">
              <a:lnSpc>
                <a:spcPct val="100000"/>
              </a:lnSpc>
              <a:spcBef>
                <a:spcPts val="275"/>
              </a:spcBef>
            </a:pPr>
            <a:r>
              <a:rPr sz="2400" spc="-114" dirty="0"/>
              <a:t>visualisation</a:t>
            </a:r>
            <a:r>
              <a:rPr sz="2400" spc="-10" dirty="0"/>
              <a:t> </a:t>
            </a:r>
            <a:r>
              <a:rPr sz="2400" spc="-150" dirty="0"/>
              <a:t>and</a:t>
            </a:r>
            <a:r>
              <a:rPr sz="2400" spc="10" dirty="0"/>
              <a:t> </a:t>
            </a:r>
            <a:r>
              <a:rPr sz="2400" spc="-10" dirty="0"/>
              <a:t>modelling.</a:t>
            </a:r>
            <a:endParaRPr sz="2400" dirty="0"/>
          </a:p>
        </p:txBody>
      </p:sp>
      <p:sp>
        <p:nvSpPr>
          <p:cNvPr id="7" name="object 7"/>
          <p:cNvSpPr txBox="1"/>
          <p:nvPr/>
        </p:nvSpPr>
        <p:spPr>
          <a:xfrm>
            <a:off x="11808459" y="220345"/>
            <a:ext cx="93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4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63"/>
            <a:ext cx="12197080" cy="6863080"/>
            <a:chOff x="0" y="-63"/>
            <a:chExt cx="12197080" cy="6863080"/>
          </a:xfrm>
        </p:grpSpPr>
        <p:sp>
          <p:nvSpPr>
            <p:cNvPr id="3" name="object 3"/>
            <p:cNvSpPr/>
            <p:nvPr/>
          </p:nvSpPr>
          <p:spPr>
            <a:xfrm>
              <a:off x="10744200" y="0"/>
              <a:ext cx="752475" cy="6858000"/>
            </a:xfrm>
            <a:custGeom>
              <a:avLst/>
              <a:gdLst/>
              <a:ahLst/>
              <a:cxnLst/>
              <a:rect l="l" t="t" r="r" b="b"/>
              <a:pathLst>
                <a:path w="752475" h="6858000">
                  <a:moveTo>
                    <a:pt x="752475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752475" y="6858000"/>
                  </a:lnTo>
                  <a:lnTo>
                    <a:pt x="752475" y="0"/>
                  </a:lnTo>
                  <a:close/>
                </a:path>
              </a:pathLst>
            </a:custGeom>
            <a:solidFill>
              <a:srgbClr val="BE8484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734574" y="0"/>
              <a:ext cx="762635" cy="6858000"/>
            </a:xfrm>
            <a:custGeom>
              <a:avLst/>
              <a:gdLst/>
              <a:ahLst/>
              <a:cxnLst/>
              <a:rect l="l" t="t" r="r" b="b"/>
              <a:pathLst>
                <a:path w="762634" h="6858000">
                  <a:moveTo>
                    <a:pt x="14808" y="5613400"/>
                  </a:moveTo>
                  <a:lnTo>
                    <a:pt x="11874" y="5600700"/>
                  </a:lnTo>
                  <a:lnTo>
                    <a:pt x="1676" y="5575300"/>
                  </a:lnTo>
                  <a:lnTo>
                    <a:pt x="101" y="5575300"/>
                  </a:lnTo>
                  <a:lnTo>
                    <a:pt x="101" y="5588000"/>
                  </a:lnTo>
                  <a:lnTo>
                    <a:pt x="14808" y="5613400"/>
                  </a:lnTo>
                  <a:close/>
                </a:path>
                <a:path w="762634" h="6858000">
                  <a:moveTo>
                    <a:pt x="15722" y="6337300"/>
                  </a:moveTo>
                  <a:lnTo>
                    <a:pt x="13843" y="6337300"/>
                  </a:lnTo>
                  <a:lnTo>
                    <a:pt x="101" y="6286500"/>
                  </a:lnTo>
                  <a:lnTo>
                    <a:pt x="101" y="6337300"/>
                  </a:lnTo>
                  <a:lnTo>
                    <a:pt x="7340" y="6337300"/>
                  </a:lnTo>
                  <a:lnTo>
                    <a:pt x="101" y="6350000"/>
                  </a:lnTo>
                  <a:lnTo>
                    <a:pt x="15722" y="6337300"/>
                  </a:lnTo>
                  <a:close/>
                </a:path>
                <a:path w="762634" h="6858000">
                  <a:moveTo>
                    <a:pt x="16268" y="6404026"/>
                  </a:moveTo>
                  <a:lnTo>
                    <a:pt x="11531" y="6395834"/>
                  </a:lnTo>
                  <a:lnTo>
                    <a:pt x="10668" y="6395161"/>
                  </a:lnTo>
                  <a:lnTo>
                    <a:pt x="1701" y="6395758"/>
                  </a:lnTo>
                  <a:lnTo>
                    <a:pt x="101" y="6400241"/>
                  </a:lnTo>
                  <a:lnTo>
                    <a:pt x="101" y="6435649"/>
                  </a:lnTo>
                  <a:lnTo>
                    <a:pt x="533" y="6435522"/>
                  </a:lnTo>
                  <a:lnTo>
                    <a:pt x="4889" y="6428841"/>
                  </a:lnTo>
                  <a:lnTo>
                    <a:pt x="6591" y="6424879"/>
                  </a:lnTo>
                  <a:lnTo>
                    <a:pt x="10706" y="6410604"/>
                  </a:lnTo>
                  <a:lnTo>
                    <a:pt x="16268" y="6404026"/>
                  </a:lnTo>
                  <a:close/>
                </a:path>
                <a:path w="762634" h="6858000">
                  <a:moveTo>
                    <a:pt x="18567" y="4062234"/>
                  </a:moveTo>
                  <a:lnTo>
                    <a:pt x="17449" y="4028706"/>
                  </a:lnTo>
                  <a:lnTo>
                    <a:pt x="17360" y="4025912"/>
                  </a:lnTo>
                  <a:lnTo>
                    <a:pt x="18097" y="4025912"/>
                  </a:lnTo>
                  <a:lnTo>
                    <a:pt x="101" y="4000500"/>
                  </a:lnTo>
                  <a:lnTo>
                    <a:pt x="101" y="4025912"/>
                  </a:lnTo>
                  <a:lnTo>
                    <a:pt x="18478" y="4062831"/>
                  </a:lnTo>
                  <a:lnTo>
                    <a:pt x="18567" y="4062234"/>
                  </a:lnTo>
                  <a:close/>
                </a:path>
                <a:path w="762634" h="6858000">
                  <a:moveTo>
                    <a:pt x="19126" y="4064127"/>
                  </a:moveTo>
                  <a:lnTo>
                    <a:pt x="18592" y="4063060"/>
                  </a:lnTo>
                  <a:lnTo>
                    <a:pt x="18630" y="4064127"/>
                  </a:lnTo>
                  <a:lnTo>
                    <a:pt x="19126" y="4064127"/>
                  </a:lnTo>
                  <a:close/>
                </a:path>
                <a:path w="762634" h="6858000">
                  <a:moveTo>
                    <a:pt x="19913" y="5613400"/>
                  </a:moveTo>
                  <a:lnTo>
                    <a:pt x="16332" y="5613400"/>
                  </a:lnTo>
                  <a:lnTo>
                    <a:pt x="19519" y="5626112"/>
                  </a:lnTo>
                  <a:lnTo>
                    <a:pt x="19913" y="5613400"/>
                  </a:lnTo>
                  <a:close/>
                </a:path>
                <a:path w="762634" h="6858000">
                  <a:moveTo>
                    <a:pt x="22199" y="1752638"/>
                  </a:moveTo>
                  <a:lnTo>
                    <a:pt x="5295" y="1752638"/>
                  </a:lnTo>
                  <a:lnTo>
                    <a:pt x="88" y="1752638"/>
                  </a:lnTo>
                  <a:lnTo>
                    <a:pt x="88" y="1778000"/>
                  </a:lnTo>
                  <a:lnTo>
                    <a:pt x="88" y="1803412"/>
                  </a:lnTo>
                  <a:lnTo>
                    <a:pt x="1600" y="1803412"/>
                  </a:lnTo>
                  <a:lnTo>
                    <a:pt x="22199" y="1752638"/>
                  </a:lnTo>
                  <a:close/>
                </a:path>
                <a:path w="762634" h="6858000">
                  <a:moveTo>
                    <a:pt x="24612" y="5435600"/>
                  </a:moveTo>
                  <a:lnTo>
                    <a:pt x="101" y="5435600"/>
                  </a:lnTo>
                  <a:lnTo>
                    <a:pt x="101" y="5461000"/>
                  </a:lnTo>
                  <a:lnTo>
                    <a:pt x="24612" y="5435600"/>
                  </a:lnTo>
                  <a:close/>
                </a:path>
                <a:path w="762634" h="6858000">
                  <a:moveTo>
                    <a:pt x="29057" y="5956351"/>
                  </a:moveTo>
                  <a:lnTo>
                    <a:pt x="5854" y="5905500"/>
                  </a:lnTo>
                  <a:lnTo>
                    <a:pt x="101" y="5905500"/>
                  </a:lnTo>
                  <a:lnTo>
                    <a:pt x="101" y="5956351"/>
                  </a:lnTo>
                  <a:lnTo>
                    <a:pt x="29057" y="5956351"/>
                  </a:lnTo>
                  <a:close/>
                </a:path>
                <a:path w="762634" h="6858000">
                  <a:moveTo>
                    <a:pt x="31229" y="6045200"/>
                  </a:moveTo>
                  <a:lnTo>
                    <a:pt x="10629" y="6045200"/>
                  </a:lnTo>
                  <a:lnTo>
                    <a:pt x="101" y="6070600"/>
                  </a:lnTo>
                  <a:lnTo>
                    <a:pt x="101" y="6096000"/>
                  </a:lnTo>
                  <a:lnTo>
                    <a:pt x="29438" y="6096000"/>
                  </a:lnTo>
                  <a:lnTo>
                    <a:pt x="31229" y="6045200"/>
                  </a:lnTo>
                  <a:close/>
                </a:path>
                <a:path w="762634" h="6858000">
                  <a:moveTo>
                    <a:pt x="33629" y="1866900"/>
                  </a:moveTo>
                  <a:lnTo>
                    <a:pt x="0" y="1892376"/>
                  </a:lnTo>
                  <a:lnTo>
                    <a:pt x="16903" y="1892376"/>
                  </a:lnTo>
                  <a:lnTo>
                    <a:pt x="33629" y="1866900"/>
                  </a:lnTo>
                  <a:close/>
                </a:path>
                <a:path w="762634" h="6858000">
                  <a:moveTo>
                    <a:pt x="43243" y="5854738"/>
                  </a:moveTo>
                  <a:lnTo>
                    <a:pt x="101" y="5854738"/>
                  </a:lnTo>
                  <a:lnTo>
                    <a:pt x="101" y="5880100"/>
                  </a:lnTo>
                  <a:lnTo>
                    <a:pt x="43243" y="5854738"/>
                  </a:lnTo>
                  <a:close/>
                </a:path>
                <a:path w="762634" h="6858000">
                  <a:moveTo>
                    <a:pt x="43383" y="1574863"/>
                  </a:moveTo>
                  <a:lnTo>
                    <a:pt x="88" y="1574863"/>
                  </a:lnTo>
                  <a:lnTo>
                    <a:pt x="88" y="1612900"/>
                  </a:lnTo>
                  <a:lnTo>
                    <a:pt x="43383" y="1574863"/>
                  </a:lnTo>
                  <a:close/>
                </a:path>
                <a:path w="762634" h="6858000">
                  <a:moveTo>
                    <a:pt x="47586" y="5295900"/>
                  </a:moveTo>
                  <a:lnTo>
                    <a:pt x="19964" y="5295900"/>
                  </a:lnTo>
                  <a:lnTo>
                    <a:pt x="101" y="5194325"/>
                  </a:lnTo>
                  <a:lnTo>
                    <a:pt x="101" y="5346700"/>
                  </a:lnTo>
                  <a:lnTo>
                    <a:pt x="44665" y="5346700"/>
                  </a:lnTo>
                  <a:lnTo>
                    <a:pt x="47586" y="5295900"/>
                  </a:lnTo>
                  <a:close/>
                </a:path>
                <a:path w="762634" h="6858000">
                  <a:moveTo>
                    <a:pt x="53924" y="3365500"/>
                  </a:moveTo>
                  <a:lnTo>
                    <a:pt x="228" y="3327400"/>
                  </a:lnTo>
                  <a:lnTo>
                    <a:pt x="101" y="3327400"/>
                  </a:lnTo>
                  <a:lnTo>
                    <a:pt x="101" y="3378200"/>
                  </a:lnTo>
                  <a:lnTo>
                    <a:pt x="10871" y="3365500"/>
                  </a:lnTo>
                  <a:lnTo>
                    <a:pt x="53924" y="3365500"/>
                  </a:lnTo>
                  <a:close/>
                </a:path>
                <a:path w="762634" h="6858000">
                  <a:moveTo>
                    <a:pt x="55448" y="2082800"/>
                  </a:moveTo>
                  <a:lnTo>
                    <a:pt x="4724" y="2082800"/>
                  </a:lnTo>
                  <a:lnTo>
                    <a:pt x="88" y="2095500"/>
                  </a:lnTo>
                  <a:lnTo>
                    <a:pt x="88" y="2133600"/>
                  </a:lnTo>
                  <a:lnTo>
                    <a:pt x="2717" y="2133600"/>
                  </a:lnTo>
                  <a:lnTo>
                    <a:pt x="55448" y="2082800"/>
                  </a:lnTo>
                  <a:close/>
                </a:path>
                <a:path w="762634" h="6858000">
                  <a:moveTo>
                    <a:pt x="58940" y="5956351"/>
                  </a:moveTo>
                  <a:lnTo>
                    <a:pt x="101" y="5994400"/>
                  </a:lnTo>
                  <a:lnTo>
                    <a:pt x="101" y="6007100"/>
                  </a:lnTo>
                  <a:lnTo>
                    <a:pt x="18351" y="6007100"/>
                  </a:lnTo>
                  <a:lnTo>
                    <a:pt x="58940" y="5956351"/>
                  </a:lnTo>
                  <a:close/>
                </a:path>
                <a:path w="762634" h="6858000">
                  <a:moveTo>
                    <a:pt x="79070" y="5892800"/>
                  </a:moveTo>
                  <a:lnTo>
                    <a:pt x="56769" y="5905500"/>
                  </a:lnTo>
                  <a:lnTo>
                    <a:pt x="65036" y="5905500"/>
                  </a:lnTo>
                  <a:lnTo>
                    <a:pt x="79070" y="5892800"/>
                  </a:lnTo>
                  <a:close/>
                </a:path>
                <a:path w="762634" h="6858000">
                  <a:moveTo>
                    <a:pt x="81178" y="6096000"/>
                  </a:moveTo>
                  <a:lnTo>
                    <a:pt x="77749" y="6096000"/>
                  </a:lnTo>
                  <a:lnTo>
                    <a:pt x="73367" y="6108700"/>
                  </a:lnTo>
                  <a:lnTo>
                    <a:pt x="81178" y="6096000"/>
                  </a:lnTo>
                  <a:close/>
                </a:path>
                <a:path w="762634" h="6858000">
                  <a:moveTo>
                    <a:pt x="81343" y="6375400"/>
                  </a:moveTo>
                  <a:lnTo>
                    <a:pt x="69621" y="6375400"/>
                  </a:lnTo>
                  <a:lnTo>
                    <a:pt x="56654" y="6416014"/>
                  </a:lnTo>
                  <a:lnTo>
                    <a:pt x="56464" y="6409296"/>
                  </a:lnTo>
                  <a:lnTo>
                    <a:pt x="56261" y="6408128"/>
                  </a:lnTo>
                  <a:lnTo>
                    <a:pt x="55092" y="6407556"/>
                  </a:lnTo>
                  <a:lnTo>
                    <a:pt x="54000" y="6407988"/>
                  </a:lnTo>
                  <a:lnTo>
                    <a:pt x="46990" y="6412763"/>
                  </a:lnTo>
                  <a:lnTo>
                    <a:pt x="41706" y="6420231"/>
                  </a:lnTo>
                  <a:lnTo>
                    <a:pt x="39560" y="6428829"/>
                  </a:lnTo>
                  <a:lnTo>
                    <a:pt x="41922" y="6436969"/>
                  </a:lnTo>
                  <a:lnTo>
                    <a:pt x="42405" y="6437643"/>
                  </a:lnTo>
                  <a:lnTo>
                    <a:pt x="43294" y="6437668"/>
                  </a:lnTo>
                  <a:lnTo>
                    <a:pt x="43992" y="6437465"/>
                  </a:lnTo>
                  <a:lnTo>
                    <a:pt x="50406" y="6432982"/>
                  </a:lnTo>
                  <a:lnTo>
                    <a:pt x="54343" y="6426200"/>
                  </a:lnTo>
                  <a:lnTo>
                    <a:pt x="70180" y="6426200"/>
                  </a:lnTo>
                  <a:lnTo>
                    <a:pt x="81343" y="6375400"/>
                  </a:lnTo>
                  <a:close/>
                </a:path>
                <a:path w="762634" h="6858000">
                  <a:moveTo>
                    <a:pt x="84416" y="3086100"/>
                  </a:moveTo>
                  <a:lnTo>
                    <a:pt x="82296" y="3073400"/>
                  </a:lnTo>
                  <a:lnTo>
                    <a:pt x="80606" y="3073400"/>
                  </a:lnTo>
                  <a:lnTo>
                    <a:pt x="84416" y="3086100"/>
                  </a:lnTo>
                  <a:close/>
                </a:path>
                <a:path w="762634" h="6858000">
                  <a:moveTo>
                    <a:pt x="84861" y="1752638"/>
                  </a:moveTo>
                  <a:lnTo>
                    <a:pt x="72085" y="1752638"/>
                  </a:lnTo>
                  <a:lnTo>
                    <a:pt x="75323" y="1803184"/>
                  </a:lnTo>
                  <a:lnTo>
                    <a:pt x="75336" y="1803412"/>
                  </a:lnTo>
                  <a:lnTo>
                    <a:pt x="82359" y="1803412"/>
                  </a:lnTo>
                  <a:lnTo>
                    <a:pt x="84861" y="1752638"/>
                  </a:lnTo>
                  <a:close/>
                </a:path>
                <a:path w="762634" h="6858000">
                  <a:moveTo>
                    <a:pt x="90182" y="4013009"/>
                  </a:moveTo>
                  <a:lnTo>
                    <a:pt x="89928" y="4012450"/>
                  </a:lnTo>
                  <a:lnTo>
                    <a:pt x="90055" y="4013009"/>
                  </a:lnTo>
                  <a:lnTo>
                    <a:pt x="90093" y="4013225"/>
                  </a:lnTo>
                  <a:lnTo>
                    <a:pt x="90182" y="4013009"/>
                  </a:lnTo>
                  <a:close/>
                </a:path>
                <a:path w="762634" h="6858000">
                  <a:moveTo>
                    <a:pt x="109448" y="1892376"/>
                  </a:moveTo>
                  <a:lnTo>
                    <a:pt x="105117" y="1854200"/>
                  </a:lnTo>
                  <a:lnTo>
                    <a:pt x="69367" y="1803412"/>
                  </a:lnTo>
                  <a:lnTo>
                    <a:pt x="68884" y="1803412"/>
                  </a:lnTo>
                  <a:lnTo>
                    <a:pt x="49974" y="1752638"/>
                  </a:lnTo>
                  <a:lnTo>
                    <a:pt x="70434" y="1752638"/>
                  </a:lnTo>
                  <a:lnTo>
                    <a:pt x="57594" y="1714512"/>
                  </a:lnTo>
                  <a:lnTo>
                    <a:pt x="47244" y="1714512"/>
                  </a:lnTo>
                  <a:lnTo>
                    <a:pt x="28765" y="1752638"/>
                  </a:lnTo>
                  <a:lnTo>
                    <a:pt x="22199" y="1752638"/>
                  </a:lnTo>
                  <a:lnTo>
                    <a:pt x="4622" y="1803184"/>
                  </a:lnTo>
                  <a:lnTo>
                    <a:pt x="4546" y="1803412"/>
                  </a:lnTo>
                  <a:lnTo>
                    <a:pt x="26809" y="1803412"/>
                  </a:lnTo>
                  <a:lnTo>
                    <a:pt x="12598" y="1854200"/>
                  </a:lnTo>
                  <a:lnTo>
                    <a:pt x="6743" y="1854200"/>
                  </a:lnTo>
                  <a:lnTo>
                    <a:pt x="88" y="1879600"/>
                  </a:lnTo>
                  <a:lnTo>
                    <a:pt x="16548" y="1854200"/>
                  </a:lnTo>
                  <a:lnTo>
                    <a:pt x="28854" y="1854200"/>
                  </a:lnTo>
                  <a:lnTo>
                    <a:pt x="38417" y="1803412"/>
                  </a:lnTo>
                  <a:lnTo>
                    <a:pt x="45580" y="1803412"/>
                  </a:lnTo>
                  <a:lnTo>
                    <a:pt x="37960" y="1854200"/>
                  </a:lnTo>
                  <a:lnTo>
                    <a:pt x="45085" y="1854200"/>
                  </a:lnTo>
                  <a:lnTo>
                    <a:pt x="33629" y="1866900"/>
                  </a:lnTo>
                  <a:lnTo>
                    <a:pt x="59728" y="1854200"/>
                  </a:lnTo>
                  <a:lnTo>
                    <a:pt x="84683" y="1854200"/>
                  </a:lnTo>
                  <a:lnTo>
                    <a:pt x="91503" y="1892376"/>
                  </a:lnTo>
                  <a:lnTo>
                    <a:pt x="109448" y="1892376"/>
                  </a:lnTo>
                  <a:close/>
                </a:path>
                <a:path w="762634" h="6858000">
                  <a:moveTo>
                    <a:pt x="116141" y="6235712"/>
                  </a:moveTo>
                  <a:lnTo>
                    <a:pt x="100863" y="6235712"/>
                  </a:lnTo>
                  <a:lnTo>
                    <a:pt x="92113" y="6286500"/>
                  </a:lnTo>
                  <a:lnTo>
                    <a:pt x="90589" y="6286500"/>
                  </a:lnTo>
                  <a:lnTo>
                    <a:pt x="96037" y="6337300"/>
                  </a:lnTo>
                  <a:lnTo>
                    <a:pt x="101155" y="6286500"/>
                  </a:lnTo>
                  <a:lnTo>
                    <a:pt x="105219" y="6286500"/>
                  </a:lnTo>
                  <a:lnTo>
                    <a:pt x="116141" y="6235712"/>
                  </a:lnTo>
                  <a:close/>
                </a:path>
                <a:path w="762634" h="6858000">
                  <a:moveTo>
                    <a:pt x="117487" y="3124200"/>
                  </a:moveTo>
                  <a:lnTo>
                    <a:pt x="114287" y="3111500"/>
                  </a:lnTo>
                  <a:lnTo>
                    <a:pt x="95262" y="3086100"/>
                  </a:lnTo>
                  <a:lnTo>
                    <a:pt x="84416" y="3086100"/>
                  </a:lnTo>
                  <a:lnTo>
                    <a:pt x="117487" y="3124200"/>
                  </a:lnTo>
                  <a:close/>
                </a:path>
                <a:path w="762634" h="6858000">
                  <a:moveTo>
                    <a:pt x="124447" y="3510610"/>
                  </a:moveTo>
                  <a:lnTo>
                    <a:pt x="107899" y="3517900"/>
                  </a:lnTo>
                  <a:lnTo>
                    <a:pt x="102895" y="3530600"/>
                  </a:lnTo>
                  <a:lnTo>
                    <a:pt x="124447" y="3510610"/>
                  </a:lnTo>
                  <a:close/>
                </a:path>
                <a:path w="762634" h="6858000">
                  <a:moveTo>
                    <a:pt x="126250" y="1244600"/>
                  </a:moveTo>
                  <a:lnTo>
                    <a:pt x="120319" y="1194384"/>
                  </a:lnTo>
                  <a:lnTo>
                    <a:pt x="120281" y="1194117"/>
                  </a:lnTo>
                  <a:lnTo>
                    <a:pt x="119900" y="1193800"/>
                  </a:lnTo>
                  <a:lnTo>
                    <a:pt x="105511" y="1193800"/>
                  </a:lnTo>
                  <a:lnTo>
                    <a:pt x="121424" y="1244460"/>
                  </a:lnTo>
                  <a:lnTo>
                    <a:pt x="121475" y="1244600"/>
                  </a:lnTo>
                  <a:lnTo>
                    <a:pt x="126250" y="1244600"/>
                  </a:lnTo>
                  <a:close/>
                </a:path>
                <a:path w="762634" h="6858000">
                  <a:moveTo>
                    <a:pt x="131368" y="5854738"/>
                  </a:moveTo>
                  <a:lnTo>
                    <a:pt x="111988" y="5854738"/>
                  </a:lnTo>
                  <a:lnTo>
                    <a:pt x="79070" y="5892800"/>
                  </a:lnTo>
                  <a:lnTo>
                    <a:pt x="131368" y="5854738"/>
                  </a:lnTo>
                  <a:close/>
                </a:path>
                <a:path w="762634" h="6858000">
                  <a:moveTo>
                    <a:pt x="135445" y="1206500"/>
                  </a:moveTo>
                  <a:lnTo>
                    <a:pt x="120243" y="1193800"/>
                  </a:lnTo>
                  <a:lnTo>
                    <a:pt x="120281" y="1194117"/>
                  </a:lnTo>
                  <a:lnTo>
                    <a:pt x="135445" y="1206500"/>
                  </a:lnTo>
                  <a:close/>
                </a:path>
                <a:path w="762634" h="6858000">
                  <a:moveTo>
                    <a:pt x="136690" y="3505200"/>
                  </a:moveTo>
                  <a:lnTo>
                    <a:pt x="130263" y="3505200"/>
                  </a:lnTo>
                  <a:lnTo>
                    <a:pt x="124447" y="3510610"/>
                  </a:lnTo>
                  <a:lnTo>
                    <a:pt x="136690" y="3505200"/>
                  </a:lnTo>
                  <a:close/>
                </a:path>
                <a:path w="762634" h="6858000">
                  <a:moveTo>
                    <a:pt x="137007" y="1714512"/>
                  </a:moveTo>
                  <a:lnTo>
                    <a:pt x="130467" y="1714512"/>
                  </a:lnTo>
                  <a:lnTo>
                    <a:pt x="105257" y="1752638"/>
                  </a:lnTo>
                  <a:lnTo>
                    <a:pt x="122174" y="1752638"/>
                  </a:lnTo>
                  <a:lnTo>
                    <a:pt x="137007" y="1714512"/>
                  </a:lnTo>
                  <a:close/>
                </a:path>
                <a:path w="762634" h="6858000">
                  <a:moveTo>
                    <a:pt x="139395" y="3975100"/>
                  </a:moveTo>
                  <a:lnTo>
                    <a:pt x="139280" y="3949700"/>
                  </a:lnTo>
                  <a:lnTo>
                    <a:pt x="139179" y="3924338"/>
                  </a:lnTo>
                  <a:lnTo>
                    <a:pt x="129730" y="3924338"/>
                  </a:lnTo>
                  <a:lnTo>
                    <a:pt x="127774" y="3973538"/>
                  </a:lnTo>
                  <a:lnTo>
                    <a:pt x="127711" y="3975100"/>
                  </a:lnTo>
                  <a:lnTo>
                    <a:pt x="139395" y="3975100"/>
                  </a:lnTo>
                  <a:close/>
                </a:path>
                <a:path w="762634" h="6858000">
                  <a:moveTo>
                    <a:pt x="142176" y="6235712"/>
                  </a:moveTo>
                  <a:lnTo>
                    <a:pt x="128993" y="6235712"/>
                  </a:lnTo>
                  <a:lnTo>
                    <a:pt x="123075" y="6286500"/>
                  </a:lnTo>
                  <a:lnTo>
                    <a:pt x="127406" y="6337300"/>
                  </a:lnTo>
                  <a:lnTo>
                    <a:pt x="132727" y="6337300"/>
                  </a:lnTo>
                  <a:lnTo>
                    <a:pt x="142176" y="6235712"/>
                  </a:lnTo>
                  <a:close/>
                </a:path>
                <a:path w="762634" h="6858000">
                  <a:moveTo>
                    <a:pt x="145313" y="1905000"/>
                  </a:moveTo>
                  <a:lnTo>
                    <a:pt x="142709" y="1905000"/>
                  </a:lnTo>
                  <a:lnTo>
                    <a:pt x="135394" y="1917700"/>
                  </a:lnTo>
                  <a:lnTo>
                    <a:pt x="145262" y="1905355"/>
                  </a:lnTo>
                  <a:lnTo>
                    <a:pt x="145313" y="1905000"/>
                  </a:lnTo>
                  <a:close/>
                </a:path>
                <a:path w="762634" h="6858000">
                  <a:moveTo>
                    <a:pt x="145796" y="5803900"/>
                  </a:moveTo>
                  <a:lnTo>
                    <a:pt x="145554" y="5802947"/>
                  </a:lnTo>
                  <a:lnTo>
                    <a:pt x="142862" y="5801880"/>
                  </a:lnTo>
                  <a:lnTo>
                    <a:pt x="145796" y="5803900"/>
                  </a:lnTo>
                  <a:close/>
                </a:path>
                <a:path w="762634" h="6858000">
                  <a:moveTo>
                    <a:pt x="146177" y="1893570"/>
                  </a:moveTo>
                  <a:lnTo>
                    <a:pt x="145338" y="1904555"/>
                  </a:lnTo>
                  <a:lnTo>
                    <a:pt x="145313" y="1905000"/>
                  </a:lnTo>
                  <a:lnTo>
                    <a:pt x="145567" y="1904555"/>
                  </a:lnTo>
                  <a:lnTo>
                    <a:pt x="146177" y="1893570"/>
                  </a:lnTo>
                  <a:close/>
                </a:path>
                <a:path w="762634" h="6858000">
                  <a:moveTo>
                    <a:pt x="147053" y="6515100"/>
                  </a:moveTo>
                  <a:lnTo>
                    <a:pt x="126746" y="6540500"/>
                  </a:lnTo>
                  <a:lnTo>
                    <a:pt x="123952" y="6565900"/>
                  </a:lnTo>
                  <a:lnTo>
                    <a:pt x="127863" y="6565900"/>
                  </a:lnTo>
                  <a:lnTo>
                    <a:pt x="147053" y="6515100"/>
                  </a:lnTo>
                  <a:close/>
                </a:path>
                <a:path w="762634" h="6858000">
                  <a:moveTo>
                    <a:pt x="147104" y="1714512"/>
                  </a:moveTo>
                  <a:lnTo>
                    <a:pt x="137083" y="1714512"/>
                  </a:lnTo>
                  <a:lnTo>
                    <a:pt x="135445" y="1752638"/>
                  </a:lnTo>
                  <a:lnTo>
                    <a:pt x="135051" y="1765300"/>
                  </a:lnTo>
                  <a:lnTo>
                    <a:pt x="127977" y="1803184"/>
                  </a:lnTo>
                  <a:lnTo>
                    <a:pt x="127927" y="1803412"/>
                  </a:lnTo>
                  <a:lnTo>
                    <a:pt x="135026" y="1803412"/>
                  </a:lnTo>
                  <a:lnTo>
                    <a:pt x="146735" y="1752638"/>
                  </a:lnTo>
                  <a:lnTo>
                    <a:pt x="147104" y="1714512"/>
                  </a:lnTo>
                  <a:close/>
                </a:path>
                <a:path w="762634" h="6858000">
                  <a:moveTo>
                    <a:pt x="163372" y="5628741"/>
                  </a:moveTo>
                  <a:lnTo>
                    <a:pt x="162026" y="5626112"/>
                  </a:lnTo>
                  <a:lnTo>
                    <a:pt x="161175" y="5626112"/>
                  </a:lnTo>
                  <a:lnTo>
                    <a:pt x="163372" y="5628741"/>
                  </a:lnTo>
                  <a:close/>
                </a:path>
                <a:path w="762634" h="6858000">
                  <a:moveTo>
                    <a:pt x="167614" y="6235712"/>
                  </a:moveTo>
                  <a:lnTo>
                    <a:pt x="150482" y="6235712"/>
                  </a:lnTo>
                  <a:lnTo>
                    <a:pt x="143332" y="6286500"/>
                  </a:lnTo>
                  <a:lnTo>
                    <a:pt x="153936" y="6286500"/>
                  </a:lnTo>
                  <a:lnTo>
                    <a:pt x="167614" y="6235712"/>
                  </a:lnTo>
                  <a:close/>
                </a:path>
                <a:path w="762634" h="6858000">
                  <a:moveTo>
                    <a:pt x="168148" y="1244460"/>
                  </a:moveTo>
                  <a:lnTo>
                    <a:pt x="167132" y="1243342"/>
                  </a:lnTo>
                  <a:lnTo>
                    <a:pt x="135445" y="1206500"/>
                  </a:lnTo>
                  <a:lnTo>
                    <a:pt x="163664" y="1244460"/>
                  </a:lnTo>
                  <a:lnTo>
                    <a:pt x="163779" y="1244600"/>
                  </a:lnTo>
                  <a:lnTo>
                    <a:pt x="168148" y="1244600"/>
                  </a:lnTo>
                  <a:lnTo>
                    <a:pt x="168148" y="1244460"/>
                  </a:lnTo>
                  <a:close/>
                </a:path>
                <a:path w="762634" h="6858000">
                  <a:moveTo>
                    <a:pt x="175793" y="3924338"/>
                  </a:moveTo>
                  <a:lnTo>
                    <a:pt x="161455" y="3924338"/>
                  </a:lnTo>
                  <a:lnTo>
                    <a:pt x="164528" y="3973538"/>
                  </a:lnTo>
                  <a:lnTo>
                    <a:pt x="164617" y="3975100"/>
                  </a:lnTo>
                  <a:lnTo>
                    <a:pt x="167144" y="3975100"/>
                  </a:lnTo>
                  <a:lnTo>
                    <a:pt x="175704" y="3924833"/>
                  </a:lnTo>
                  <a:lnTo>
                    <a:pt x="175793" y="3924338"/>
                  </a:lnTo>
                  <a:close/>
                </a:path>
                <a:path w="762634" h="6858000">
                  <a:moveTo>
                    <a:pt x="183769" y="6667500"/>
                  </a:moveTo>
                  <a:lnTo>
                    <a:pt x="165493" y="6642100"/>
                  </a:lnTo>
                  <a:lnTo>
                    <a:pt x="172262" y="6667500"/>
                  </a:lnTo>
                  <a:lnTo>
                    <a:pt x="183769" y="6667500"/>
                  </a:lnTo>
                  <a:close/>
                </a:path>
                <a:path w="762634" h="6858000">
                  <a:moveTo>
                    <a:pt x="188379" y="6146889"/>
                  </a:moveTo>
                  <a:lnTo>
                    <a:pt x="145884" y="6146889"/>
                  </a:lnTo>
                  <a:lnTo>
                    <a:pt x="137591" y="6184900"/>
                  </a:lnTo>
                  <a:lnTo>
                    <a:pt x="188379" y="6146889"/>
                  </a:lnTo>
                  <a:close/>
                </a:path>
                <a:path w="762634" h="6858000">
                  <a:moveTo>
                    <a:pt x="188925" y="6146482"/>
                  </a:moveTo>
                  <a:lnTo>
                    <a:pt x="188379" y="6146889"/>
                  </a:lnTo>
                  <a:lnTo>
                    <a:pt x="188595" y="6146889"/>
                  </a:lnTo>
                  <a:lnTo>
                    <a:pt x="188925" y="6146482"/>
                  </a:lnTo>
                  <a:close/>
                </a:path>
                <a:path w="762634" h="6858000">
                  <a:moveTo>
                    <a:pt x="201117" y="6337300"/>
                  </a:moveTo>
                  <a:lnTo>
                    <a:pt x="167894" y="6337300"/>
                  </a:lnTo>
                  <a:lnTo>
                    <a:pt x="143103" y="6375400"/>
                  </a:lnTo>
                  <a:lnTo>
                    <a:pt x="132232" y="6375400"/>
                  </a:lnTo>
                  <a:lnTo>
                    <a:pt x="122732" y="6337300"/>
                  </a:lnTo>
                  <a:lnTo>
                    <a:pt x="100965" y="6337300"/>
                  </a:lnTo>
                  <a:lnTo>
                    <a:pt x="111353" y="6375400"/>
                  </a:lnTo>
                  <a:lnTo>
                    <a:pt x="81343" y="6375400"/>
                  </a:lnTo>
                  <a:lnTo>
                    <a:pt x="114642" y="6426200"/>
                  </a:lnTo>
                  <a:lnTo>
                    <a:pt x="95250" y="6426200"/>
                  </a:lnTo>
                  <a:lnTo>
                    <a:pt x="95504" y="6432372"/>
                  </a:lnTo>
                  <a:lnTo>
                    <a:pt x="95046" y="6431280"/>
                  </a:lnTo>
                  <a:lnTo>
                    <a:pt x="93535" y="6430391"/>
                  </a:lnTo>
                  <a:lnTo>
                    <a:pt x="91922" y="6430607"/>
                  </a:lnTo>
                  <a:lnTo>
                    <a:pt x="84937" y="6431483"/>
                  </a:lnTo>
                  <a:lnTo>
                    <a:pt x="83781" y="6435585"/>
                  </a:lnTo>
                  <a:lnTo>
                    <a:pt x="76974" y="6448450"/>
                  </a:lnTo>
                  <a:lnTo>
                    <a:pt x="73634" y="6454419"/>
                  </a:lnTo>
                  <a:lnTo>
                    <a:pt x="73494" y="6464465"/>
                  </a:lnTo>
                  <a:lnTo>
                    <a:pt x="76238" y="6465240"/>
                  </a:lnTo>
                  <a:lnTo>
                    <a:pt x="84594" y="6460287"/>
                  </a:lnTo>
                  <a:lnTo>
                    <a:pt x="88011" y="6453924"/>
                  </a:lnTo>
                  <a:lnTo>
                    <a:pt x="95719" y="6441948"/>
                  </a:lnTo>
                  <a:lnTo>
                    <a:pt x="95885" y="6441770"/>
                  </a:lnTo>
                  <a:lnTo>
                    <a:pt x="97345" y="6477000"/>
                  </a:lnTo>
                  <a:lnTo>
                    <a:pt x="120561" y="6444678"/>
                  </a:lnTo>
                  <a:lnTo>
                    <a:pt x="119862" y="6453327"/>
                  </a:lnTo>
                  <a:lnTo>
                    <a:pt x="120002" y="6453822"/>
                  </a:lnTo>
                  <a:lnTo>
                    <a:pt x="120497" y="6454280"/>
                  </a:lnTo>
                  <a:lnTo>
                    <a:pt x="127901" y="6455092"/>
                  </a:lnTo>
                  <a:lnTo>
                    <a:pt x="132270" y="6449860"/>
                  </a:lnTo>
                  <a:lnTo>
                    <a:pt x="142976" y="6439192"/>
                  </a:lnTo>
                  <a:lnTo>
                    <a:pt x="147599" y="6433325"/>
                  </a:lnTo>
                  <a:lnTo>
                    <a:pt x="147269" y="6423114"/>
                  </a:lnTo>
                  <a:lnTo>
                    <a:pt x="145516" y="6421907"/>
                  </a:lnTo>
                  <a:lnTo>
                    <a:pt x="144068" y="6422123"/>
                  </a:lnTo>
                  <a:lnTo>
                    <a:pt x="135064" y="6426047"/>
                  </a:lnTo>
                  <a:lnTo>
                    <a:pt x="131800" y="6429032"/>
                  </a:lnTo>
                  <a:lnTo>
                    <a:pt x="133845" y="6426200"/>
                  </a:lnTo>
                  <a:lnTo>
                    <a:pt x="152882" y="6375400"/>
                  </a:lnTo>
                  <a:lnTo>
                    <a:pt x="172821" y="6375400"/>
                  </a:lnTo>
                  <a:lnTo>
                    <a:pt x="201117" y="6337300"/>
                  </a:lnTo>
                  <a:close/>
                </a:path>
                <a:path w="762634" h="6858000">
                  <a:moveTo>
                    <a:pt x="214198" y="6845300"/>
                  </a:moveTo>
                  <a:lnTo>
                    <a:pt x="179768" y="6845300"/>
                  </a:lnTo>
                  <a:lnTo>
                    <a:pt x="175323" y="6858000"/>
                  </a:lnTo>
                  <a:lnTo>
                    <a:pt x="201790" y="6858000"/>
                  </a:lnTo>
                  <a:lnTo>
                    <a:pt x="214198" y="6845300"/>
                  </a:lnTo>
                  <a:close/>
                </a:path>
                <a:path w="762634" h="6858000">
                  <a:moveTo>
                    <a:pt x="217233" y="1574863"/>
                  </a:moveTo>
                  <a:lnTo>
                    <a:pt x="198335" y="1574863"/>
                  </a:lnTo>
                  <a:lnTo>
                    <a:pt x="154076" y="1612900"/>
                  </a:lnTo>
                  <a:lnTo>
                    <a:pt x="168732" y="1612900"/>
                  </a:lnTo>
                  <a:lnTo>
                    <a:pt x="217233" y="1574863"/>
                  </a:lnTo>
                  <a:close/>
                </a:path>
                <a:path w="762634" h="6858000">
                  <a:moveTo>
                    <a:pt x="229298" y="3924338"/>
                  </a:moveTo>
                  <a:lnTo>
                    <a:pt x="218554" y="3924338"/>
                  </a:lnTo>
                  <a:lnTo>
                    <a:pt x="223075" y="3973538"/>
                  </a:lnTo>
                  <a:lnTo>
                    <a:pt x="223113" y="3973868"/>
                  </a:lnTo>
                  <a:lnTo>
                    <a:pt x="223227" y="3975100"/>
                  </a:lnTo>
                  <a:lnTo>
                    <a:pt x="223634" y="3975100"/>
                  </a:lnTo>
                  <a:lnTo>
                    <a:pt x="229247" y="3924833"/>
                  </a:lnTo>
                  <a:lnTo>
                    <a:pt x="229298" y="3924338"/>
                  </a:lnTo>
                  <a:close/>
                </a:path>
                <a:path w="762634" h="6858000">
                  <a:moveTo>
                    <a:pt x="230200" y="4026255"/>
                  </a:moveTo>
                  <a:lnTo>
                    <a:pt x="230035" y="4025912"/>
                  </a:lnTo>
                  <a:lnTo>
                    <a:pt x="229768" y="4025912"/>
                  </a:lnTo>
                  <a:lnTo>
                    <a:pt x="230200" y="4026255"/>
                  </a:lnTo>
                  <a:close/>
                </a:path>
                <a:path w="762634" h="6858000">
                  <a:moveTo>
                    <a:pt x="241846" y="1384325"/>
                  </a:moveTo>
                  <a:lnTo>
                    <a:pt x="229336" y="1358900"/>
                  </a:lnTo>
                  <a:lnTo>
                    <a:pt x="202933" y="1333500"/>
                  </a:lnTo>
                  <a:lnTo>
                    <a:pt x="190080" y="1333500"/>
                  </a:lnTo>
                  <a:lnTo>
                    <a:pt x="241846" y="1384325"/>
                  </a:lnTo>
                  <a:close/>
                </a:path>
                <a:path w="762634" h="6858000">
                  <a:moveTo>
                    <a:pt x="243268" y="6845300"/>
                  </a:moveTo>
                  <a:lnTo>
                    <a:pt x="214198" y="6845300"/>
                  </a:lnTo>
                  <a:lnTo>
                    <a:pt x="211404" y="6858000"/>
                  </a:lnTo>
                  <a:lnTo>
                    <a:pt x="237159" y="6858000"/>
                  </a:lnTo>
                  <a:lnTo>
                    <a:pt x="243268" y="6845300"/>
                  </a:lnTo>
                  <a:close/>
                </a:path>
                <a:path w="762634" h="6858000">
                  <a:moveTo>
                    <a:pt x="243420" y="1422400"/>
                  </a:moveTo>
                  <a:lnTo>
                    <a:pt x="188887" y="1384325"/>
                  </a:lnTo>
                  <a:lnTo>
                    <a:pt x="189496" y="1384325"/>
                  </a:lnTo>
                  <a:lnTo>
                    <a:pt x="190360" y="1384325"/>
                  </a:lnTo>
                  <a:lnTo>
                    <a:pt x="206870" y="1384325"/>
                  </a:lnTo>
                  <a:lnTo>
                    <a:pt x="189064" y="1333500"/>
                  </a:lnTo>
                  <a:lnTo>
                    <a:pt x="171856" y="1333500"/>
                  </a:lnTo>
                  <a:lnTo>
                    <a:pt x="126034" y="1282712"/>
                  </a:lnTo>
                  <a:lnTo>
                    <a:pt x="117538" y="1282712"/>
                  </a:lnTo>
                  <a:lnTo>
                    <a:pt x="118491" y="1247254"/>
                  </a:lnTo>
                  <a:lnTo>
                    <a:pt x="118554" y="1244600"/>
                  </a:lnTo>
                  <a:lnTo>
                    <a:pt x="104889" y="1244600"/>
                  </a:lnTo>
                  <a:lnTo>
                    <a:pt x="106807" y="1280629"/>
                  </a:lnTo>
                  <a:lnTo>
                    <a:pt x="106908" y="1282712"/>
                  </a:lnTo>
                  <a:lnTo>
                    <a:pt x="116166" y="1282712"/>
                  </a:lnTo>
                  <a:lnTo>
                    <a:pt x="164223" y="1333500"/>
                  </a:lnTo>
                  <a:lnTo>
                    <a:pt x="127660" y="1333500"/>
                  </a:lnTo>
                  <a:lnTo>
                    <a:pt x="180987" y="1371625"/>
                  </a:lnTo>
                  <a:lnTo>
                    <a:pt x="184289" y="1371625"/>
                  </a:lnTo>
                  <a:lnTo>
                    <a:pt x="188074" y="1380871"/>
                  </a:lnTo>
                  <a:lnTo>
                    <a:pt x="186283" y="1372120"/>
                  </a:lnTo>
                  <a:lnTo>
                    <a:pt x="186182" y="1371625"/>
                  </a:lnTo>
                  <a:lnTo>
                    <a:pt x="186347" y="1372146"/>
                  </a:lnTo>
                  <a:lnTo>
                    <a:pt x="188074" y="1380871"/>
                  </a:lnTo>
                  <a:lnTo>
                    <a:pt x="188671" y="1383766"/>
                  </a:lnTo>
                  <a:lnTo>
                    <a:pt x="188760" y="1384261"/>
                  </a:lnTo>
                  <a:lnTo>
                    <a:pt x="188087" y="1383766"/>
                  </a:lnTo>
                  <a:lnTo>
                    <a:pt x="123075" y="1333500"/>
                  </a:lnTo>
                  <a:lnTo>
                    <a:pt x="120777" y="1333500"/>
                  </a:lnTo>
                  <a:lnTo>
                    <a:pt x="96012" y="1282712"/>
                  </a:lnTo>
                  <a:lnTo>
                    <a:pt x="85432" y="1282712"/>
                  </a:lnTo>
                  <a:lnTo>
                    <a:pt x="102095" y="1333500"/>
                  </a:lnTo>
                  <a:lnTo>
                    <a:pt x="117856" y="1333500"/>
                  </a:lnTo>
                  <a:lnTo>
                    <a:pt x="131445" y="1384300"/>
                  </a:lnTo>
                  <a:lnTo>
                    <a:pt x="99479" y="1333500"/>
                  </a:lnTo>
                  <a:lnTo>
                    <a:pt x="78663" y="1333500"/>
                  </a:lnTo>
                  <a:lnTo>
                    <a:pt x="78066" y="1333500"/>
                  </a:lnTo>
                  <a:lnTo>
                    <a:pt x="62814" y="1333500"/>
                  </a:lnTo>
                  <a:lnTo>
                    <a:pt x="56184" y="1282712"/>
                  </a:lnTo>
                  <a:lnTo>
                    <a:pt x="60909" y="1282712"/>
                  </a:lnTo>
                  <a:lnTo>
                    <a:pt x="63131" y="1244600"/>
                  </a:lnTo>
                  <a:lnTo>
                    <a:pt x="50901" y="1244600"/>
                  </a:lnTo>
                  <a:lnTo>
                    <a:pt x="45097" y="1282712"/>
                  </a:lnTo>
                  <a:lnTo>
                    <a:pt x="13411" y="1282712"/>
                  </a:lnTo>
                  <a:lnTo>
                    <a:pt x="27038" y="1320800"/>
                  </a:lnTo>
                  <a:lnTo>
                    <a:pt x="88" y="1295400"/>
                  </a:lnTo>
                  <a:lnTo>
                    <a:pt x="88" y="1308100"/>
                  </a:lnTo>
                  <a:lnTo>
                    <a:pt x="22415" y="1333500"/>
                  </a:lnTo>
                  <a:lnTo>
                    <a:pt x="88" y="1333500"/>
                  </a:lnTo>
                  <a:lnTo>
                    <a:pt x="29629" y="1384325"/>
                  </a:lnTo>
                  <a:lnTo>
                    <a:pt x="19723" y="1384325"/>
                  </a:lnTo>
                  <a:lnTo>
                    <a:pt x="88" y="1346200"/>
                  </a:lnTo>
                  <a:lnTo>
                    <a:pt x="88" y="1447800"/>
                  </a:lnTo>
                  <a:lnTo>
                    <a:pt x="38176" y="1473212"/>
                  </a:lnTo>
                  <a:lnTo>
                    <a:pt x="47879" y="1473212"/>
                  </a:lnTo>
                  <a:lnTo>
                    <a:pt x="62585" y="1485900"/>
                  </a:lnTo>
                  <a:lnTo>
                    <a:pt x="62865" y="1474711"/>
                  </a:lnTo>
                  <a:lnTo>
                    <a:pt x="62903" y="1473212"/>
                  </a:lnTo>
                  <a:lnTo>
                    <a:pt x="59029" y="1473212"/>
                  </a:lnTo>
                  <a:lnTo>
                    <a:pt x="31115" y="1422400"/>
                  </a:lnTo>
                  <a:lnTo>
                    <a:pt x="42964" y="1422400"/>
                  </a:lnTo>
                  <a:lnTo>
                    <a:pt x="18161" y="1384477"/>
                  </a:lnTo>
                  <a:lnTo>
                    <a:pt x="18059" y="1384325"/>
                  </a:lnTo>
                  <a:lnTo>
                    <a:pt x="18211" y="1384477"/>
                  </a:lnTo>
                  <a:lnTo>
                    <a:pt x="42875" y="1422260"/>
                  </a:lnTo>
                  <a:lnTo>
                    <a:pt x="42964" y="1422400"/>
                  </a:lnTo>
                  <a:lnTo>
                    <a:pt x="48590" y="1422400"/>
                  </a:lnTo>
                  <a:lnTo>
                    <a:pt x="75361" y="1473212"/>
                  </a:lnTo>
                  <a:lnTo>
                    <a:pt x="63385" y="1473212"/>
                  </a:lnTo>
                  <a:lnTo>
                    <a:pt x="62941" y="1473212"/>
                  </a:lnTo>
                  <a:lnTo>
                    <a:pt x="62585" y="1485900"/>
                  </a:lnTo>
                  <a:lnTo>
                    <a:pt x="102882" y="1521358"/>
                  </a:lnTo>
                  <a:lnTo>
                    <a:pt x="105905" y="1524000"/>
                  </a:lnTo>
                  <a:lnTo>
                    <a:pt x="104228" y="1524000"/>
                  </a:lnTo>
                  <a:lnTo>
                    <a:pt x="62585" y="1485900"/>
                  </a:lnTo>
                  <a:lnTo>
                    <a:pt x="61620" y="1520037"/>
                  </a:lnTo>
                  <a:lnTo>
                    <a:pt x="61506" y="1524000"/>
                  </a:lnTo>
                  <a:lnTo>
                    <a:pt x="647" y="1524000"/>
                  </a:lnTo>
                  <a:lnTo>
                    <a:pt x="47688" y="1574863"/>
                  </a:lnTo>
                  <a:lnTo>
                    <a:pt x="125641" y="1574863"/>
                  </a:lnTo>
                  <a:lnTo>
                    <a:pt x="86321" y="1593354"/>
                  </a:lnTo>
                  <a:lnTo>
                    <a:pt x="86321" y="1612900"/>
                  </a:lnTo>
                  <a:lnTo>
                    <a:pt x="60896" y="1663700"/>
                  </a:lnTo>
                  <a:lnTo>
                    <a:pt x="34582" y="1663700"/>
                  </a:lnTo>
                  <a:lnTo>
                    <a:pt x="86321" y="1612900"/>
                  </a:lnTo>
                  <a:lnTo>
                    <a:pt x="86321" y="1593354"/>
                  </a:lnTo>
                  <a:lnTo>
                    <a:pt x="44742" y="1612900"/>
                  </a:lnTo>
                  <a:lnTo>
                    <a:pt x="66649" y="1612900"/>
                  </a:lnTo>
                  <a:lnTo>
                    <a:pt x="31216" y="1663700"/>
                  </a:lnTo>
                  <a:lnTo>
                    <a:pt x="8521" y="1663700"/>
                  </a:lnTo>
                  <a:lnTo>
                    <a:pt x="10337" y="1714309"/>
                  </a:lnTo>
                  <a:lnTo>
                    <a:pt x="10337" y="1714512"/>
                  </a:lnTo>
                  <a:lnTo>
                    <a:pt x="39497" y="1714512"/>
                  </a:lnTo>
                  <a:lnTo>
                    <a:pt x="62204" y="1663700"/>
                  </a:lnTo>
                  <a:lnTo>
                    <a:pt x="74930" y="1663700"/>
                  </a:lnTo>
                  <a:lnTo>
                    <a:pt x="92379" y="1612900"/>
                  </a:lnTo>
                  <a:lnTo>
                    <a:pt x="78854" y="1663700"/>
                  </a:lnTo>
                  <a:lnTo>
                    <a:pt x="90233" y="1663700"/>
                  </a:lnTo>
                  <a:lnTo>
                    <a:pt x="78790" y="1714309"/>
                  </a:lnTo>
                  <a:lnTo>
                    <a:pt x="78740" y="1714512"/>
                  </a:lnTo>
                  <a:lnTo>
                    <a:pt x="104432" y="1714512"/>
                  </a:lnTo>
                  <a:lnTo>
                    <a:pt x="117779" y="1663700"/>
                  </a:lnTo>
                  <a:lnTo>
                    <a:pt x="123228" y="1614043"/>
                  </a:lnTo>
                  <a:lnTo>
                    <a:pt x="123355" y="1612900"/>
                  </a:lnTo>
                  <a:lnTo>
                    <a:pt x="141109" y="1574863"/>
                  </a:lnTo>
                  <a:lnTo>
                    <a:pt x="162179" y="1574863"/>
                  </a:lnTo>
                  <a:lnTo>
                    <a:pt x="194792" y="1524000"/>
                  </a:lnTo>
                  <a:lnTo>
                    <a:pt x="206095" y="1524000"/>
                  </a:lnTo>
                  <a:lnTo>
                    <a:pt x="214172" y="1524000"/>
                  </a:lnTo>
                  <a:lnTo>
                    <a:pt x="211658" y="1474711"/>
                  </a:lnTo>
                  <a:lnTo>
                    <a:pt x="211582" y="1473212"/>
                  </a:lnTo>
                  <a:lnTo>
                    <a:pt x="197954" y="1473212"/>
                  </a:lnTo>
                  <a:lnTo>
                    <a:pt x="206082" y="1523949"/>
                  </a:lnTo>
                  <a:lnTo>
                    <a:pt x="169799" y="1486293"/>
                  </a:lnTo>
                  <a:lnTo>
                    <a:pt x="169799" y="1524000"/>
                  </a:lnTo>
                  <a:lnTo>
                    <a:pt x="168427" y="1524000"/>
                  </a:lnTo>
                  <a:lnTo>
                    <a:pt x="121793" y="1473212"/>
                  </a:lnTo>
                  <a:lnTo>
                    <a:pt x="166052" y="1520037"/>
                  </a:lnTo>
                  <a:lnTo>
                    <a:pt x="169799" y="1524000"/>
                  </a:lnTo>
                  <a:lnTo>
                    <a:pt x="169799" y="1486293"/>
                  </a:lnTo>
                  <a:lnTo>
                    <a:pt x="157200" y="1473212"/>
                  </a:lnTo>
                  <a:lnTo>
                    <a:pt x="131775" y="1473212"/>
                  </a:lnTo>
                  <a:lnTo>
                    <a:pt x="129997" y="1473212"/>
                  </a:lnTo>
                  <a:lnTo>
                    <a:pt x="114909" y="1429258"/>
                  </a:lnTo>
                  <a:lnTo>
                    <a:pt x="114909" y="1473212"/>
                  </a:lnTo>
                  <a:lnTo>
                    <a:pt x="100469" y="1473212"/>
                  </a:lnTo>
                  <a:lnTo>
                    <a:pt x="94653" y="1422400"/>
                  </a:lnTo>
                  <a:lnTo>
                    <a:pt x="78905" y="1422400"/>
                  </a:lnTo>
                  <a:lnTo>
                    <a:pt x="70853" y="1409992"/>
                  </a:lnTo>
                  <a:lnTo>
                    <a:pt x="70853" y="1422400"/>
                  </a:lnTo>
                  <a:lnTo>
                    <a:pt x="70739" y="1422260"/>
                  </a:lnTo>
                  <a:lnTo>
                    <a:pt x="38836" y="1384325"/>
                  </a:lnTo>
                  <a:lnTo>
                    <a:pt x="53238" y="1384325"/>
                  </a:lnTo>
                  <a:lnTo>
                    <a:pt x="70739" y="1422260"/>
                  </a:lnTo>
                  <a:lnTo>
                    <a:pt x="70853" y="1422400"/>
                  </a:lnTo>
                  <a:lnTo>
                    <a:pt x="70853" y="1409992"/>
                  </a:lnTo>
                  <a:lnTo>
                    <a:pt x="54317" y="1384477"/>
                  </a:lnTo>
                  <a:lnTo>
                    <a:pt x="54216" y="1384325"/>
                  </a:lnTo>
                  <a:lnTo>
                    <a:pt x="44754" y="1358900"/>
                  </a:lnTo>
                  <a:lnTo>
                    <a:pt x="61950" y="1384325"/>
                  </a:lnTo>
                  <a:lnTo>
                    <a:pt x="97866" y="1422400"/>
                  </a:lnTo>
                  <a:lnTo>
                    <a:pt x="95440" y="1422400"/>
                  </a:lnTo>
                  <a:lnTo>
                    <a:pt x="114909" y="1473212"/>
                  </a:lnTo>
                  <a:lnTo>
                    <a:pt x="114909" y="1429258"/>
                  </a:lnTo>
                  <a:lnTo>
                    <a:pt x="112560" y="1422400"/>
                  </a:lnTo>
                  <a:lnTo>
                    <a:pt x="182841" y="1422400"/>
                  </a:lnTo>
                  <a:lnTo>
                    <a:pt x="157200" y="1473212"/>
                  </a:lnTo>
                  <a:lnTo>
                    <a:pt x="180708" y="1473212"/>
                  </a:lnTo>
                  <a:lnTo>
                    <a:pt x="199656" y="1422400"/>
                  </a:lnTo>
                  <a:lnTo>
                    <a:pt x="243420" y="1422400"/>
                  </a:lnTo>
                  <a:close/>
                </a:path>
                <a:path w="762634" h="6858000">
                  <a:moveTo>
                    <a:pt x="246011" y="4203789"/>
                  </a:moveTo>
                  <a:lnTo>
                    <a:pt x="203098" y="4203789"/>
                  </a:lnTo>
                  <a:lnTo>
                    <a:pt x="131089" y="4090365"/>
                  </a:lnTo>
                  <a:lnTo>
                    <a:pt x="131089" y="4203789"/>
                  </a:lnTo>
                  <a:lnTo>
                    <a:pt x="129425" y="4203789"/>
                  </a:lnTo>
                  <a:lnTo>
                    <a:pt x="129425" y="4305300"/>
                  </a:lnTo>
                  <a:lnTo>
                    <a:pt x="116293" y="4305300"/>
                  </a:lnTo>
                  <a:lnTo>
                    <a:pt x="113728" y="4254512"/>
                  </a:lnTo>
                  <a:lnTo>
                    <a:pt x="121208" y="4254512"/>
                  </a:lnTo>
                  <a:lnTo>
                    <a:pt x="129425" y="4305300"/>
                  </a:lnTo>
                  <a:lnTo>
                    <a:pt x="129425" y="4203789"/>
                  </a:lnTo>
                  <a:lnTo>
                    <a:pt x="103428" y="4203789"/>
                  </a:lnTo>
                  <a:lnTo>
                    <a:pt x="119418" y="4165600"/>
                  </a:lnTo>
                  <a:lnTo>
                    <a:pt x="119926" y="4165600"/>
                  </a:lnTo>
                  <a:lnTo>
                    <a:pt x="131089" y="4203789"/>
                  </a:lnTo>
                  <a:lnTo>
                    <a:pt x="131089" y="4090365"/>
                  </a:lnTo>
                  <a:lnTo>
                    <a:pt x="114439" y="4064127"/>
                  </a:lnTo>
                  <a:lnTo>
                    <a:pt x="152247" y="4064127"/>
                  </a:lnTo>
                  <a:lnTo>
                    <a:pt x="140017" y="4026255"/>
                  </a:lnTo>
                  <a:lnTo>
                    <a:pt x="139903" y="4025912"/>
                  </a:lnTo>
                  <a:lnTo>
                    <a:pt x="183896" y="4025912"/>
                  </a:lnTo>
                  <a:lnTo>
                    <a:pt x="194271" y="3975100"/>
                  </a:lnTo>
                  <a:lnTo>
                    <a:pt x="192963" y="3975100"/>
                  </a:lnTo>
                  <a:lnTo>
                    <a:pt x="192951" y="3973868"/>
                  </a:lnTo>
                  <a:lnTo>
                    <a:pt x="192468" y="3975100"/>
                  </a:lnTo>
                  <a:lnTo>
                    <a:pt x="190830" y="3975100"/>
                  </a:lnTo>
                  <a:lnTo>
                    <a:pt x="123571" y="4025912"/>
                  </a:lnTo>
                  <a:lnTo>
                    <a:pt x="119024" y="4025912"/>
                  </a:lnTo>
                  <a:lnTo>
                    <a:pt x="111137" y="3975100"/>
                  </a:lnTo>
                  <a:lnTo>
                    <a:pt x="114846" y="3924833"/>
                  </a:lnTo>
                  <a:lnTo>
                    <a:pt x="114884" y="3924338"/>
                  </a:lnTo>
                  <a:lnTo>
                    <a:pt x="104114" y="3924338"/>
                  </a:lnTo>
                  <a:lnTo>
                    <a:pt x="99187" y="3973538"/>
                  </a:lnTo>
                  <a:lnTo>
                    <a:pt x="99161" y="3973868"/>
                  </a:lnTo>
                  <a:lnTo>
                    <a:pt x="99034" y="3975100"/>
                  </a:lnTo>
                  <a:lnTo>
                    <a:pt x="99161" y="3987800"/>
                  </a:lnTo>
                  <a:lnTo>
                    <a:pt x="100037" y="4025912"/>
                  </a:lnTo>
                  <a:lnTo>
                    <a:pt x="108102" y="4025912"/>
                  </a:lnTo>
                  <a:lnTo>
                    <a:pt x="92557" y="4064127"/>
                  </a:lnTo>
                  <a:lnTo>
                    <a:pt x="88696" y="4064127"/>
                  </a:lnTo>
                  <a:lnTo>
                    <a:pt x="108064" y="4114838"/>
                  </a:lnTo>
                  <a:lnTo>
                    <a:pt x="100698" y="4114838"/>
                  </a:lnTo>
                  <a:lnTo>
                    <a:pt x="100698" y="4254512"/>
                  </a:lnTo>
                  <a:lnTo>
                    <a:pt x="100418" y="4254512"/>
                  </a:lnTo>
                  <a:lnTo>
                    <a:pt x="89954" y="4203789"/>
                  </a:lnTo>
                  <a:lnTo>
                    <a:pt x="93637" y="4203789"/>
                  </a:lnTo>
                  <a:lnTo>
                    <a:pt x="96621" y="4165600"/>
                  </a:lnTo>
                  <a:lnTo>
                    <a:pt x="93637" y="4203789"/>
                  </a:lnTo>
                  <a:lnTo>
                    <a:pt x="98666" y="4203789"/>
                  </a:lnTo>
                  <a:lnTo>
                    <a:pt x="100672" y="4254017"/>
                  </a:lnTo>
                  <a:lnTo>
                    <a:pt x="100698" y="4254512"/>
                  </a:lnTo>
                  <a:lnTo>
                    <a:pt x="100698" y="4114838"/>
                  </a:lnTo>
                  <a:lnTo>
                    <a:pt x="88785" y="4114838"/>
                  </a:lnTo>
                  <a:lnTo>
                    <a:pt x="79895" y="4039311"/>
                  </a:lnTo>
                  <a:lnTo>
                    <a:pt x="79895" y="4203789"/>
                  </a:lnTo>
                  <a:lnTo>
                    <a:pt x="58369" y="4203789"/>
                  </a:lnTo>
                  <a:lnTo>
                    <a:pt x="59994" y="4165600"/>
                  </a:lnTo>
                  <a:lnTo>
                    <a:pt x="68643" y="4165600"/>
                  </a:lnTo>
                  <a:lnTo>
                    <a:pt x="79895" y="4203789"/>
                  </a:lnTo>
                  <a:lnTo>
                    <a:pt x="79895" y="4039311"/>
                  </a:lnTo>
                  <a:lnTo>
                    <a:pt x="78359" y="4026255"/>
                  </a:lnTo>
                  <a:lnTo>
                    <a:pt x="78320" y="4025912"/>
                  </a:lnTo>
                  <a:lnTo>
                    <a:pt x="70243" y="4025912"/>
                  </a:lnTo>
                  <a:lnTo>
                    <a:pt x="72275" y="3975100"/>
                  </a:lnTo>
                  <a:lnTo>
                    <a:pt x="72783" y="3975100"/>
                  </a:lnTo>
                  <a:lnTo>
                    <a:pt x="89928" y="4012450"/>
                  </a:lnTo>
                  <a:lnTo>
                    <a:pt x="81394" y="3975100"/>
                  </a:lnTo>
                  <a:lnTo>
                    <a:pt x="81699" y="3975100"/>
                  </a:lnTo>
                  <a:lnTo>
                    <a:pt x="88684" y="3924833"/>
                  </a:lnTo>
                  <a:lnTo>
                    <a:pt x="88760" y="3924338"/>
                  </a:lnTo>
                  <a:lnTo>
                    <a:pt x="70942" y="3924338"/>
                  </a:lnTo>
                  <a:lnTo>
                    <a:pt x="69253" y="3932212"/>
                  </a:lnTo>
                  <a:lnTo>
                    <a:pt x="69253" y="4064127"/>
                  </a:lnTo>
                  <a:lnTo>
                    <a:pt x="69189" y="4063339"/>
                  </a:lnTo>
                  <a:lnTo>
                    <a:pt x="69024" y="4063060"/>
                  </a:lnTo>
                  <a:lnTo>
                    <a:pt x="45389" y="4025912"/>
                  </a:lnTo>
                  <a:lnTo>
                    <a:pt x="45300" y="4012450"/>
                  </a:lnTo>
                  <a:lnTo>
                    <a:pt x="49568" y="3975100"/>
                  </a:lnTo>
                  <a:lnTo>
                    <a:pt x="50114" y="3975100"/>
                  </a:lnTo>
                  <a:lnTo>
                    <a:pt x="65824" y="4025912"/>
                  </a:lnTo>
                  <a:lnTo>
                    <a:pt x="66128" y="4025912"/>
                  </a:lnTo>
                  <a:lnTo>
                    <a:pt x="69100" y="4062234"/>
                  </a:lnTo>
                  <a:lnTo>
                    <a:pt x="69215" y="4063339"/>
                  </a:lnTo>
                  <a:lnTo>
                    <a:pt x="69253" y="4064127"/>
                  </a:lnTo>
                  <a:lnTo>
                    <a:pt x="69253" y="3932212"/>
                  </a:lnTo>
                  <a:lnTo>
                    <a:pt x="62776" y="3962400"/>
                  </a:lnTo>
                  <a:lnTo>
                    <a:pt x="60337" y="3973258"/>
                  </a:lnTo>
                  <a:lnTo>
                    <a:pt x="58991" y="3962400"/>
                  </a:lnTo>
                  <a:lnTo>
                    <a:pt x="54698" y="3924833"/>
                  </a:lnTo>
                  <a:lnTo>
                    <a:pt x="54635" y="3924338"/>
                  </a:lnTo>
                  <a:lnTo>
                    <a:pt x="59855" y="3924338"/>
                  </a:lnTo>
                  <a:lnTo>
                    <a:pt x="95377" y="3886200"/>
                  </a:lnTo>
                  <a:lnTo>
                    <a:pt x="137363" y="3835400"/>
                  </a:lnTo>
                  <a:lnTo>
                    <a:pt x="187998" y="3924338"/>
                  </a:lnTo>
                  <a:lnTo>
                    <a:pt x="192468" y="3924338"/>
                  </a:lnTo>
                  <a:lnTo>
                    <a:pt x="192582" y="3937000"/>
                  </a:lnTo>
                  <a:lnTo>
                    <a:pt x="192709" y="3949700"/>
                  </a:lnTo>
                  <a:lnTo>
                    <a:pt x="192836" y="3962400"/>
                  </a:lnTo>
                  <a:lnTo>
                    <a:pt x="192951" y="3973538"/>
                  </a:lnTo>
                  <a:lnTo>
                    <a:pt x="207860" y="3924833"/>
                  </a:lnTo>
                  <a:lnTo>
                    <a:pt x="207975" y="3924490"/>
                  </a:lnTo>
                  <a:lnTo>
                    <a:pt x="208013" y="3924338"/>
                  </a:lnTo>
                  <a:lnTo>
                    <a:pt x="217728" y="3924338"/>
                  </a:lnTo>
                  <a:lnTo>
                    <a:pt x="156870" y="3835400"/>
                  </a:lnTo>
                  <a:lnTo>
                    <a:pt x="152450" y="3835400"/>
                  </a:lnTo>
                  <a:lnTo>
                    <a:pt x="72872" y="3784600"/>
                  </a:lnTo>
                  <a:lnTo>
                    <a:pt x="70878" y="3784600"/>
                  </a:lnTo>
                  <a:lnTo>
                    <a:pt x="76720" y="3797300"/>
                  </a:lnTo>
                  <a:lnTo>
                    <a:pt x="133591" y="3835400"/>
                  </a:lnTo>
                  <a:lnTo>
                    <a:pt x="112725" y="3835400"/>
                  </a:lnTo>
                  <a:lnTo>
                    <a:pt x="97764" y="3819575"/>
                  </a:lnTo>
                  <a:lnTo>
                    <a:pt x="97764" y="3835400"/>
                  </a:lnTo>
                  <a:lnTo>
                    <a:pt x="86779" y="3885755"/>
                  </a:lnTo>
                  <a:lnTo>
                    <a:pt x="49479" y="3835400"/>
                  </a:lnTo>
                  <a:lnTo>
                    <a:pt x="36893" y="3784600"/>
                  </a:lnTo>
                  <a:lnTo>
                    <a:pt x="97764" y="3835400"/>
                  </a:lnTo>
                  <a:lnTo>
                    <a:pt x="97764" y="3819575"/>
                  </a:lnTo>
                  <a:lnTo>
                    <a:pt x="76720" y="3797300"/>
                  </a:lnTo>
                  <a:lnTo>
                    <a:pt x="65963" y="3784600"/>
                  </a:lnTo>
                  <a:lnTo>
                    <a:pt x="65163" y="3784600"/>
                  </a:lnTo>
                  <a:lnTo>
                    <a:pt x="65366" y="3783647"/>
                  </a:lnTo>
                  <a:lnTo>
                    <a:pt x="76098" y="3733800"/>
                  </a:lnTo>
                  <a:lnTo>
                    <a:pt x="77355" y="3695700"/>
                  </a:lnTo>
                  <a:lnTo>
                    <a:pt x="128549" y="3695700"/>
                  </a:lnTo>
                  <a:lnTo>
                    <a:pt x="108648" y="3644900"/>
                  </a:lnTo>
                  <a:lnTo>
                    <a:pt x="71958" y="3644900"/>
                  </a:lnTo>
                  <a:lnTo>
                    <a:pt x="135153" y="3594100"/>
                  </a:lnTo>
                  <a:lnTo>
                    <a:pt x="185153" y="3594100"/>
                  </a:lnTo>
                  <a:lnTo>
                    <a:pt x="203898" y="3543300"/>
                  </a:lnTo>
                  <a:lnTo>
                    <a:pt x="187045" y="3543300"/>
                  </a:lnTo>
                  <a:lnTo>
                    <a:pt x="122466" y="3594011"/>
                  </a:lnTo>
                  <a:lnTo>
                    <a:pt x="80645" y="3543300"/>
                  </a:lnTo>
                  <a:lnTo>
                    <a:pt x="76492" y="3543300"/>
                  </a:lnTo>
                  <a:lnTo>
                    <a:pt x="101003" y="3530600"/>
                  </a:lnTo>
                  <a:lnTo>
                    <a:pt x="71107" y="3543300"/>
                  </a:lnTo>
                  <a:lnTo>
                    <a:pt x="48818" y="3543300"/>
                  </a:lnTo>
                  <a:lnTo>
                    <a:pt x="81711" y="3505200"/>
                  </a:lnTo>
                  <a:lnTo>
                    <a:pt x="78892" y="3505200"/>
                  </a:lnTo>
                  <a:lnTo>
                    <a:pt x="29641" y="3543300"/>
                  </a:lnTo>
                  <a:lnTo>
                    <a:pt x="28308" y="3505200"/>
                  </a:lnTo>
                  <a:lnTo>
                    <a:pt x="27787" y="3505200"/>
                  </a:lnTo>
                  <a:lnTo>
                    <a:pt x="11353" y="3454400"/>
                  </a:lnTo>
                  <a:lnTo>
                    <a:pt x="11010" y="3454400"/>
                  </a:lnTo>
                  <a:lnTo>
                    <a:pt x="2222" y="3505200"/>
                  </a:lnTo>
                  <a:lnTo>
                    <a:pt x="101" y="3505200"/>
                  </a:lnTo>
                  <a:lnTo>
                    <a:pt x="101" y="3556000"/>
                  </a:lnTo>
                  <a:lnTo>
                    <a:pt x="2578" y="3543300"/>
                  </a:lnTo>
                  <a:lnTo>
                    <a:pt x="22021" y="3543300"/>
                  </a:lnTo>
                  <a:lnTo>
                    <a:pt x="101" y="3581400"/>
                  </a:lnTo>
                  <a:lnTo>
                    <a:pt x="101" y="3695700"/>
                  </a:lnTo>
                  <a:lnTo>
                    <a:pt x="39458" y="3733800"/>
                  </a:lnTo>
                  <a:lnTo>
                    <a:pt x="44246" y="3733800"/>
                  </a:lnTo>
                  <a:lnTo>
                    <a:pt x="50126" y="3759200"/>
                  </a:lnTo>
                  <a:lnTo>
                    <a:pt x="29032" y="3733800"/>
                  </a:lnTo>
                  <a:lnTo>
                    <a:pt x="13893" y="3733800"/>
                  </a:lnTo>
                  <a:lnTo>
                    <a:pt x="101" y="3695700"/>
                  </a:lnTo>
                  <a:lnTo>
                    <a:pt x="101" y="3797300"/>
                  </a:lnTo>
                  <a:lnTo>
                    <a:pt x="25438" y="3822712"/>
                  </a:lnTo>
                  <a:lnTo>
                    <a:pt x="70827" y="3886200"/>
                  </a:lnTo>
                  <a:lnTo>
                    <a:pt x="70269" y="3886200"/>
                  </a:lnTo>
                  <a:lnTo>
                    <a:pt x="48361" y="3923639"/>
                  </a:lnTo>
                  <a:lnTo>
                    <a:pt x="48310" y="3924046"/>
                  </a:lnTo>
                  <a:lnTo>
                    <a:pt x="48221" y="3923868"/>
                  </a:lnTo>
                  <a:lnTo>
                    <a:pt x="48120" y="3924046"/>
                  </a:lnTo>
                  <a:lnTo>
                    <a:pt x="48107" y="3923639"/>
                  </a:lnTo>
                  <a:lnTo>
                    <a:pt x="29578" y="3886200"/>
                  </a:lnTo>
                  <a:lnTo>
                    <a:pt x="23837" y="3886200"/>
                  </a:lnTo>
                  <a:lnTo>
                    <a:pt x="44132" y="3923639"/>
                  </a:lnTo>
                  <a:lnTo>
                    <a:pt x="44259" y="3923868"/>
                  </a:lnTo>
                  <a:lnTo>
                    <a:pt x="44373" y="3949700"/>
                  </a:lnTo>
                  <a:lnTo>
                    <a:pt x="43421" y="3973538"/>
                  </a:lnTo>
                  <a:lnTo>
                    <a:pt x="43357" y="3975100"/>
                  </a:lnTo>
                  <a:lnTo>
                    <a:pt x="19583" y="3975100"/>
                  </a:lnTo>
                  <a:lnTo>
                    <a:pt x="101" y="3962400"/>
                  </a:lnTo>
                  <a:lnTo>
                    <a:pt x="101" y="4000500"/>
                  </a:lnTo>
                  <a:lnTo>
                    <a:pt x="26047" y="4025912"/>
                  </a:lnTo>
                  <a:lnTo>
                    <a:pt x="25082" y="4025912"/>
                  </a:lnTo>
                  <a:lnTo>
                    <a:pt x="23190" y="4062234"/>
                  </a:lnTo>
                  <a:lnTo>
                    <a:pt x="23101" y="4064127"/>
                  </a:lnTo>
                  <a:lnTo>
                    <a:pt x="23698" y="4064127"/>
                  </a:lnTo>
                  <a:lnTo>
                    <a:pt x="52120" y="4114838"/>
                  </a:lnTo>
                  <a:lnTo>
                    <a:pt x="51498" y="4114838"/>
                  </a:lnTo>
                  <a:lnTo>
                    <a:pt x="32931" y="4164660"/>
                  </a:lnTo>
                  <a:lnTo>
                    <a:pt x="9918" y="4114838"/>
                  </a:lnTo>
                  <a:lnTo>
                    <a:pt x="9131" y="4114838"/>
                  </a:lnTo>
                  <a:lnTo>
                    <a:pt x="101" y="4089400"/>
                  </a:lnTo>
                  <a:lnTo>
                    <a:pt x="101" y="4114838"/>
                  </a:lnTo>
                  <a:lnTo>
                    <a:pt x="952" y="4114838"/>
                  </a:lnTo>
                  <a:lnTo>
                    <a:pt x="25209" y="4165600"/>
                  </a:lnTo>
                  <a:lnTo>
                    <a:pt x="101" y="4165600"/>
                  </a:lnTo>
                  <a:lnTo>
                    <a:pt x="101" y="4254512"/>
                  </a:lnTo>
                  <a:lnTo>
                    <a:pt x="30822" y="4254512"/>
                  </a:lnTo>
                  <a:lnTo>
                    <a:pt x="101" y="4292600"/>
                  </a:lnTo>
                  <a:lnTo>
                    <a:pt x="101" y="4305300"/>
                  </a:lnTo>
                  <a:lnTo>
                    <a:pt x="6057" y="4305300"/>
                  </a:lnTo>
                  <a:lnTo>
                    <a:pt x="44665" y="4254512"/>
                  </a:lnTo>
                  <a:lnTo>
                    <a:pt x="59093" y="4254512"/>
                  </a:lnTo>
                  <a:lnTo>
                    <a:pt x="26047" y="4356125"/>
                  </a:lnTo>
                  <a:lnTo>
                    <a:pt x="101" y="4356125"/>
                  </a:lnTo>
                  <a:lnTo>
                    <a:pt x="101" y="4419600"/>
                  </a:lnTo>
                  <a:lnTo>
                    <a:pt x="13423" y="4394365"/>
                  </a:lnTo>
                  <a:lnTo>
                    <a:pt x="39535" y="4394365"/>
                  </a:lnTo>
                  <a:lnTo>
                    <a:pt x="61506" y="4356125"/>
                  </a:lnTo>
                  <a:lnTo>
                    <a:pt x="62382" y="4343400"/>
                  </a:lnTo>
                  <a:lnTo>
                    <a:pt x="74066" y="4254512"/>
                  </a:lnTo>
                  <a:lnTo>
                    <a:pt x="81584" y="4254512"/>
                  </a:lnTo>
                  <a:lnTo>
                    <a:pt x="88836" y="4392434"/>
                  </a:lnTo>
                  <a:lnTo>
                    <a:pt x="88938" y="4394365"/>
                  </a:lnTo>
                  <a:lnTo>
                    <a:pt x="23253" y="4444250"/>
                  </a:lnTo>
                  <a:lnTo>
                    <a:pt x="23253" y="4495038"/>
                  </a:lnTo>
                  <a:lnTo>
                    <a:pt x="22987" y="4495292"/>
                  </a:lnTo>
                  <a:lnTo>
                    <a:pt x="23241" y="4495038"/>
                  </a:lnTo>
                  <a:lnTo>
                    <a:pt x="23253" y="4444250"/>
                  </a:lnTo>
                  <a:lnTo>
                    <a:pt x="22225" y="4445025"/>
                  </a:lnTo>
                  <a:lnTo>
                    <a:pt x="20243" y="4445025"/>
                  </a:lnTo>
                  <a:lnTo>
                    <a:pt x="20243" y="4495292"/>
                  </a:lnTo>
                  <a:lnTo>
                    <a:pt x="8077" y="4635500"/>
                  </a:lnTo>
                  <a:lnTo>
                    <a:pt x="7670" y="4635500"/>
                  </a:lnTo>
                  <a:lnTo>
                    <a:pt x="1701" y="4584700"/>
                  </a:lnTo>
                  <a:lnTo>
                    <a:pt x="10350" y="4533900"/>
                  </a:lnTo>
                  <a:lnTo>
                    <a:pt x="20243" y="4495292"/>
                  </a:lnTo>
                  <a:lnTo>
                    <a:pt x="20243" y="4445025"/>
                  </a:lnTo>
                  <a:lnTo>
                    <a:pt x="101" y="4445025"/>
                  </a:lnTo>
                  <a:lnTo>
                    <a:pt x="101" y="4737100"/>
                  </a:lnTo>
                  <a:lnTo>
                    <a:pt x="51117" y="4864125"/>
                  </a:lnTo>
                  <a:lnTo>
                    <a:pt x="101625" y="4965712"/>
                  </a:lnTo>
                  <a:lnTo>
                    <a:pt x="130454" y="5016500"/>
                  </a:lnTo>
                  <a:lnTo>
                    <a:pt x="142430" y="5016500"/>
                  </a:lnTo>
                  <a:lnTo>
                    <a:pt x="117386" y="4914900"/>
                  </a:lnTo>
                  <a:lnTo>
                    <a:pt x="97497" y="4775200"/>
                  </a:lnTo>
                  <a:lnTo>
                    <a:pt x="97091" y="4775200"/>
                  </a:lnTo>
                  <a:lnTo>
                    <a:pt x="94602" y="4675492"/>
                  </a:lnTo>
                  <a:lnTo>
                    <a:pt x="94602" y="4914798"/>
                  </a:lnTo>
                  <a:lnTo>
                    <a:pt x="26847" y="4724400"/>
                  </a:lnTo>
                  <a:lnTo>
                    <a:pt x="30568" y="4686300"/>
                  </a:lnTo>
                  <a:lnTo>
                    <a:pt x="35560" y="4635500"/>
                  </a:lnTo>
                  <a:lnTo>
                    <a:pt x="44284" y="4533900"/>
                  </a:lnTo>
                  <a:lnTo>
                    <a:pt x="50838" y="4495812"/>
                  </a:lnTo>
                  <a:lnTo>
                    <a:pt x="71221" y="4495812"/>
                  </a:lnTo>
                  <a:lnTo>
                    <a:pt x="78511" y="4775200"/>
                  </a:lnTo>
                  <a:lnTo>
                    <a:pt x="94602" y="4914798"/>
                  </a:lnTo>
                  <a:lnTo>
                    <a:pt x="94602" y="4675492"/>
                  </a:lnTo>
                  <a:lnTo>
                    <a:pt x="88849" y="4445025"/>
                  </a:lnTo>
                  <a:lnTo>
                    <a:pt x="106680" y="4445025"/>
                  </a:lnTo>
                  <a:lnTo>
                    <a:pt x="108915" y="4394365"/>
                  </a:lnTo>
                  <a:lnTo>
                    <a:pt x="121335" y="4394365"/>
                  </a:lnTo>
                  <a:lnTo>
                    <a:pt x="134493" y="4495038"/>
                  </a:lnTo>
                  <a:lnTo>
                    <a:pt x="134594" y="4495812"/>
                  </a:lnTo>
                  <a:lnTo>
                    <a:pt x="154838" y="4495812"/>
                  </a:lnTo>
                  <a:lnTo>
                    <a:pt x="141528" y="4445025"/>
                  </a:lnTo>
                  <a:lnTo>
                    <a:pt x="134188" y="4445025"/>
                  </a:lnTo>
                  <a:lnTo>
                    <a:pt x="134289" y="4432300"/>
                  </a:lnTo>
                  <a:lnTo>
                    <a:pt x="134391" y="4419600"/>
                  </a:lnTo>
                  <a:lnTo>
                    <a:pt x="134493" y="4406900"/>
                  </a:lnTo>
                  <a:lnTo>
                    <a:pt x="134594" y="4394365"/>
                  </a:lnTo>
                  <a:lnTo>
                    <a:pt x="144106" y="4394365"/>
                  </a:lnTo>
                  <a:lnTo>
                    <a:pt x="147586" y="4356125"/>
                  </a:lnTo>
                  <a:lnTo>
                    <a:pt x="144970" y="4356125"/>
                  </a:lnTo>
                  <a:lnTo>
                    <a:pt x="157746" y="4305300"/>
                  </a:lnTo>
                  <a:lnTo>
                    <a:pt x="169773" y="4254512"/>
                  </a:lnTo>
                  <a:lnTo>
                    <a:pt x="169151" y="4254512"/>
                  </a:lnTo>
                  <a:lnTo>
                    <a:pt x="246011" y="4203789"/>
                  </a:lnTo>
                  <a:close/>
                </a:path>
                <a:path w="762634" h="6858000">
                  <a:moveTo>
                    <a:pt x="252323" y="6858000"/>
                  </a:moveTo>
                  <a:lnTo>
                    <a:pt x="250875" y="6845300"/>
                  </a:lnTo>
                  <a:lnTo>
                    <a:pt x="249072" y="6845300"/>
                  </a:lnTo>
                  <a:lnTo>
                    <a:pt x="248780" y="6858000"/>
                  </a:lnTo>
                  <a:lnTo>
                    <a:pt x="252323" y="6858000"/>
                  </a:lnTo>
                  <a:close/>
                </a:path>
                <a:path w="762634" h="6858000">
                  <a:moveTo>
                    <a:pt x="252387" y="3124200"/>
                  </a:moveTo>
                  <a:lnTo>
                    <a:pt x="246468" y="3124200"/>
                  </a:lnTo>
                  <a:lnTo>
                    <a:pt x="219189" y="3175000"/>
                  </a:lnTo>
                  <a:lnTo>
                    <a:pt x="231419" y="3175000"/>
                  </a:lnTo>
                  <a:lnTo>
                    <a:pt x="252387" y="3124200"/>
                  </a:lnTo>
                  <a:close/>
                </a:path>
                <a:path w="762634" h="6858000">
                  <a:moveTo>
                    <a:pt x="255638" y="5168900"/>
                  </a:moveTo>
                  <a:lnTo>
                    <a:pt x="252793" y="5156378"/>
                  </a:lnTo>
                  <a:lnTo>
                    <a:pt x="252882" y="5158143"/>
                  </a:lnTo>
                  <a:lnTo>
                    <a:pt x="255638" y="5168900"/>
                  </a:lnTo>
                  <a:close/>
                </a:path>
                <a:path w="762634" h="6858000">
                  <a:moveTo>
                    <a:pt x="257733" y="6131280"/>
                  </a:moveTo>
                  <a:lnTo>
                    <a:pt x="256425" y="6134100"/>
                  </a:lnTo>
                  <a:lnTo>
                    <a:pt x="253542" y="6146482"/>
                  </a:lnTo>
                  <a:lnTo>
                    <a:pt x="257733" y="6131280"/>
                  </a:lnTo>
                  <a:close/>
                </a:path>
                <a:path w="762634" h="6858000">
                  <a:moveTo>
                    <a:pt x="264769" y="1892376"/>
                  </a:moveTo>
                  <a:lnTo>
                    <a:pt x="255320" y="1892376"/>
                  </a:lnTo>
                  <a:lnTo>
                    <a:pt x="224561" y="1943100"/>
                  </a:lnTo>
                  <a:lnTo>
                    <a:pt x="244614" y="1943100"/>
                  </a:lnTo>
                  <a:lnTo>
                    <a:pt x="264706" y="1892528"/>
                  </a:lnTo>
                  <a:lnTo>
                    <a:pt x="264769" y="1892376"/>
                  </a:lnTo>
                  <a:close/>
                </a:path>
                <a:path w="762634" h="6858000">
                  <a:moveTo>
                    <a:pt x="281343" y="3403600"/>
                  </a:moveTo>
                  <a:lnTo>
                    <a:pt x="253047" y="3365500"/>
                  </a:lnTo>
                  <a:lnTo>
                    <a:pt x="252018" y="3365500"/>
                  </a:lnTo>
                  <a:lnTo>
                    <a:pt x="238874" y="3403600"/>
                  </a:lnTo>
                  <a:lnTo>
                    <a:pt x="281343" y="3403600"/>
                  </a:lnTo>
                  <a:close/>
                </a:path>
                <a:path w="762634" h="6858000">
                  <a:moveTo>
                    <a:pt x="291579" y="1803412"/>
                  </a:moveTo>
                  <a:lnTo>
                    <a:pt x="264198" y="1803412"/>
                  </a:lnTo>
                  <a:lnTo>
                    <a:pt x="197154" y="1892376"/>
                  </a:lnTo>
                  <a:lnTo>
                    <a:pt x="223266" y="1892376"/>
                  </a:lnTo>
                  <a:lnTo>
                    <a:pt x="258419" y="1854200"/>
                  </a:lnTo>
                  <a:lnTo>
                    <a:pt x="291579" y="1803412"/>
                  </a:lnTo>
                  <a:close/>
                </a:path>
                <a:path w="762634" h="6858000">
                  <a:moveTo>
                    <a:pt x="296240" y="1892376"/>
                  </a:moveTo>
                  <a:lnTo>
                    <a:pt x="288277" y="1892376"/>
                  </a:lnTo>
                  <a:lnTo>
                    <a:pt x="265341" y="1943100"/>
                  </a:lnTo>
                  <a:lnTo>
                    <a:pt x="259803" y="1943100"/>
                  </a:lnTo>
                  <a:lnTo>
                    <a:pt x="264020" y="1993112"/>
                  </a:lnTo>
                  <a:lnTo>
                    <a:pt x="264083" y="1993900"/>
                  </a:lnTo>
                  <a:lnTo>
                    <a:pt x="265061" y="1993900"/>
                  </a:lnTo>
                  <a:lnTo>
                    <a:pt x="281787" y="1943100"/>
                  </a:lnTo>
                  <a:lnTo>
                    <a:pt x="273329" y="1943100"/>
                  </a:lnTo>
                  <a:lnTo>
                    <a:pt x="296176" y="1892528"/>
                  </a:lnTo>
                  <a:lnTo>
                    <a:pt x="296240" y="1892376"/>
                  </a:lnTo>
                  <a:close/>
                </a:path>
                <a:path w="762634" h="6858000">
                  <a:moveTo>
                    <a:pt x="305765" y="3709898"/>
                  </a:moveTo>
                  <a:lnTo>
                    <a:pt x="297827" y="3721100"/>
                  </a:lnTo>
                  <a:lnTo>
                    <a:pt x="296405" y="3733800"/>
                  </a:lnTo>
                  <a:lnTo>
                    <a:pt x="305765" y="3709898"/>
                  </a:lnTo>
                  <a:close/>
                </a:path>
                <a:path w="762634" h="6858000">
                  <a:moveTo>
                    <a:pt x="312737" y="5715000"/>
                  </a:moveTo>
                  <a:lnTo>
                    <a:pt x="306590" y="5715000"/>
                  </a:lnTo>
                  <a:lnTo>
                    <a:pt x="301231" y="5727700"/>
                  </a:lnTo>
                  <a:lnTo>
                    <a:pt x="312737" y="5715000"/>
                  </a:lnTo>
                  <a:close/>
                </a:path>
                <a:path w="762634" h="6858000">
                  <a:moveTo>
                    <a:pt x="337985" y="3124200"/>
                  </a:moveTo>
                  <a:lnTo>
                    <a:pt x="319024" y="3073400"/>
                  </a:lnTo>
                  <a:lnTo>
                    <a:pt x="318363" y="3086100"/>
                  </a:lnTo>
                  <a:lnTo>
                    <a:pt x="311975" y="3124200"/>
                  </a:lnTo>
                  <a:lnTo>
                    <a:pt x="337985" y="3124200"/>
                  </a:lnTo>
                  <a:close/>
                </a:path>
                <a:path w="762634" h="6858000">
                  <a:moveTo>
                    <a:pt x="348068" y="3530600"/>
                  </a:moveTo>
                  <a:lnTo>
                    <a:pt x="326872" y="3543300"/>
                  </a:lnTo>
                  <a:lnTo>
                    <a:pt x="337235" y="3543300"/>
                  </a:lnTo>
                  <a:lnTo>
                    <a:pt x="348068" y="3530600"/>
                  </a:lnTo>
                  <a:close/>
                </a:path>
                <a:path w="762634" h="6858000">
                  <a:moveTo>
                    <a:pt x="359867" y="1143000"/>
                  </a:moveTo>
                  <a:lnTo>
                    <a:pt x="331279" y="1092200"/>
                  </a:lnTo>
                  <a:lnTo>
                    <a:pt x="353542" y="1092200"/>
                  </a:lnTo>
                  <a:lnTo>
                    <a:pt x="330454" y="1054100"/>
                  </a:lnTo>
                  <a:lnTo>
                    <a:pt x="322199" y="1092200"/>
                  </a:lnTo>
                  <a:lnTo>
                    <a:pt x="326593" y="1092200"/>
                  </a:lnTo>
                  <a:lnTo>
                    <a:pt x="355320" y="1143000"/>
                  </a:lnTo>
                  <a:lnTo>
                    <a:pt x="359867" y="1143000"/>
                  </a:lnTo>
                  <a:close/>
                </a:path>
                <a:path w="762634" h="6858000">
                  <a:moveTo>
                    <a:pt x="384378" y="6610312"/>
                  </a:moveTo>
                  <a:lnTo>
                    <a:pt x="378358" y="6601993"/>
                  </a:lnTo>
                  <a:lnTo>
                    <a:pt x="377939" y="6601752"/>
                  </a:lnTo>
                  <a:lnTo>
                    <a:pt x="377583" y="6601473"/>
                  </a:lnTo>
                  <a:lnTo>
                    <a:pt x="375081" y="6600266"/>
                  </a:lnTo>
                  <a:lnTo>
                    <a:pt x="373710" y="6601003"/>
                  </a:lnTo>
                  <a:lnTo>
                    <a:pt x="372795" y="6602565"/>
                  </a:lnTo>
                  <a:lnTo>
                    <a:pt x="370789" y="6606095"/>
                  </a:lnTo>
                  <a:lnTo>
                    <a:pt x="371449" y="6614300"/>
                  </a:lnTo>
                  <a:lnTo>
                    <a:pt x="373900" y="6619468"/>
                  </a:lnTo>
                  <a:lnTo>
                    <a:pt x="373989" y="6619672"/>
                  </a:lnTo>
                  <a:lnTo>
                    <a:pt x="379552" y="6624307"/>
                  </a:lnTo>
                  <a:lnTo>
                    <a:pt x="383895" y="6619468"/>
                  </a:lnTo>
                  <a:lnTo>
                    <a:pt x="384378" y="6610312"/>
                  </a:lnTo>
                  <a:close/>
                </a:path>
                <a:path w="762634" h="6858000">
                  <a:moveTo>
                    <a:pt x="391325" y="4062831"/>
                  </a:moveTo>
                  <a:lnTo>
                    <a:pt x="390855" y="4062234"/>
                  </a:lnTo>
                  <a:lnTo>
                    <a:pt x="355600" y="4025912"/>
                  </a:lnTo>
                  <a:lnTo>
                    <a:pt x="352450" y="4025912"/>
                  </a:lnTo>
                  <a:lnTo>
                    <a:pt x="391325" y="4062831"/>
                  </a:lnTo>
                  <a:close/>
                </a:path>
                <a:path w="762634" h="6858000">
                  <a:moveTo>
                    <a:pt x="396379" y="4965065"/>
                  </a:moveTo>
                  <a:lnTo>
                    <a:pt x="395655" y="4965458"/>
                  </a:lnTo>
                  <a:lnTo>
                    <a:pt x="395897" y="4965712"/>
                  </a:lnTo>
                  <a:lnTo>
                    <a:pt x="396379" y="4965065"/>
                  </a:lnTo>
                  <a:close/>
                </a:path>
                <a:path w="762634" h="6858000">
                  <a:moveTo>
                    <a:pt x="411162" y="6858000"/>
                  </a:moveTo>
                  <a:lnTo>
                    <a:pt x="410044" y="6854037"/>
                  </a:lnTo>
                  <a:lnTo>
                    <a:pt x="408838" y="6851358"/>
                  </a:lnTo>
                  <a:lnTo>
                    <a:pt x="404012" y="6851777"/>
                  </a:lnTo>
                  <a:lnTo>
                    <a:pt x="404583" y="6855130"/>
                  </a:lnTo>
                  <a:lnTo>
                    <a:pt x="404609" y="6858000"/>
                  </a:lnTo>
                  <a:lnTo>
                    <a:pt x="411162" y="6858000"/>
                  </a:lnTo>
                  <a:close/>
                </a:path>
                <a:path w="762634" h="6858000">
                  <a:moveTo>
                    <a:pt x="415455" y="6844157"/>
                  </a:moveTo>
                  <a:lnTo>
                    <a:pt x="415290" y="6835241"/>
                  </a:lnTo>
                  <a:lnTo>
                    <a:pt x="413600" y="6830428"/>
                  </a:lnTo>
                  <a:lnTo>
                    <a:pt x="406692" y="6829336"/>
                  </a:lnTo>
                  <a:lnTo>
                    <a:pt x="403948" y="6838734"/>
                  </a:lnTo>
                  <a:lnTo>
                    <a:pt x="405168" y="6845084"/>
                  </a:lnTo>
                  <a:lnTo>
                    <a:pt x="410540" y="6847167"/>
                  </a:lnTo>
                  <a:lnTo>
                    <a:pt x="415455" y="6844157"/>
                  </a:lnTo>
                  <a:close/>
                </a:path>
                <a:path w="762634" h="6858000">
                  <a:moveTo>
                    <a:pt x="418693" y="6311900"/>
                  </a:moveTo>
                  <a:lnTo>
                    <a:pt x="406196" y="6286500"/>
                  </a:lnTo>
                  <a:lnTo>
                    <a:pt x="408089" y="6299200"/>
                  </a:lnTo>
                  <a:lnTo>
                    <a:pt x="418693" y="6311900"/>
                  </a:lnTo>
                  <a:close/>
                </a:path>
                <a:path w="762634" h="6858000">
                  <a:moveTo>
                    <a:pt x="419468" y="1752638"/>
                  </a:moveTo>
                  <a:lnTo>
                    <a:pt x="414223" y="1714512"/>
                  </a:lnTo>
                  <a:lnTo>
                    <a:pt x="401345" y="1714512"/>
                  </a:lnTo>
                  <a:lnTo>
                    <a:pt x="408089" y="1752638"/>
                  </a:lnTo>
                  <a:lnTo>
                    <a:pt x="419468" y="1752638"/>
                  </a:lnTo>
                  <a:close/>
                </a:path>
                <a:path w="762634" h="6858000">
                  <a:moveTo>
                    <a:pt x="423557" y="1803412"/>
                  </a:moveTo>
                  <a:lnTo>
                    <a:pt x="423316" y="1803184"/>
                  </a:lnTo>
                  <a:lnTo>
                    <a:pt x="367753" y="1752638"/>
                  </a:lnTo>
                  <a:lnTo>
                    <a:pt x="374396" y="1752638"/>
                  </a:lnTo>
                  <a:lnTo>
                    <a:pt x="368236" y="1714512"/>
                  </a:lnTo>
                  <a:lnTo>
                    <a:pt x="357657" y="1714512"/>
                  </a:lnTo>
                  <a:lnTo>
                    <a:pt x="366585" y="1752638"/>
                  </a:lnTo>
                  <a:lnTo>
                    <a:pt x="342785" y="1752638"/>
                  </a:lnTo>
                  <a:lnTo>
                    <a:pt x="341045" y="1714512"/>
                  </a:lnTo>
                  <a:lnTo>
                    <a:pt x="310095" y="1714512"/>
                  </a:lnTo>
                  <a:lnTo>
                    <a:pt x="271132" y="1752511"/>
                  </a:lnTo>
                  <a:lnTo>
                    <a:pt x="281609" y="1714512"/>
                  </a:lnTo>
                  <a:lnTo>
                    <a:pt x="272948" y="1714512"/>
                  </a:lnTo>
                  <a:lnTo>
                    <a:pt x="262280" y="1752638"/>
                  </a:lnTo>
                  <a:lnTo>
                    <a:pt x="258368" y="1752638"/>
                  </a:lnTo>
                  <a:lnTo>
                    <a:pt x="241503" y="1803184"/>
                  </a:lnTo>
                  <a:lnTo>
                    <a:pt x="241427" y="1803412"/>
                  </a:lnTo>
                  <a:lnTo>
                    <a:pt x="261315" y="1803412"/>
                  </a:lnTo>
                  <a:lnTo>
                    <a:pt x="315442" y="1752638"/>
                  </a:lnTo>
                  <a:lnTo>
                    <a:pt x="293154" y="1803184"/>
                  </a:lnTo>
                  <a:lnTo>
                    <a:pt x="293052" y="1803412"/>
                  </a:lnTo>
                  <a:lnTo>
                    <a:pt x="301218" y="1803412"/>
                  </a:lnTo>
                  <a:lnTo>
                    <a:pt x="296494" y="1892376"/>
                  </a:lnTo>
                  <a:lnTo>
                    <a:pt x="296506" y="1893570"/>
                  </a:lnTo>
                  <a:lnTo>
                    <a:pt x="296633" y="1904555"/>
                  </a:lnTo>
                  <a:lnTo>
                    <a:pt x="296672" y="1905355"/>
                  </a:lnTo>
                  <a:lnTo>
                    <a:pt x="299656" y="1943100"/>
                  </a:lnTo>
                  <a:lnTo>
                    <a:pt x="302120" y="1943100"/>
                  </a:lnTo>
                  <a:lnTo>
                    <a:pt x="308952" y="1943100"/>
                  </a:lnTo>
                  <a:lnTo>
                    <a:pt x="349796" y="1943100"/>
                  </a:lnTo>
                  <a:lnTo>
                    <a:pt x="324866" y="1993112"/>
                  </a:lnTo>
                  <a:lnTo>
                    <a:pt x="286410" y="1943100"/>
                  </a:lnTo>
                  <a:lnTo>
                    <a:pt x="281876" y="1943100"/>
                  </a:lnTo>
                  <a:lnTo>
                    <a:pt x="298919" y="1993900"/>
                  </a:lnTo>
                  <a:lnTo>
                    <a:pt x="324485" y="1993900"/>
                  </a:lnTo>
                  <a:lnTo>
                    <a:pt x="325475" y="1993900"/>
                  </a:lnTo>
                  <a:lnTo>
                    <a:pt x="350774" y="1993900"/>
                  </a:lnTo>
                  <a:lnTo>
                    <a:pt x="403339" y="1892528"/>
                  </a:lnTo>
                  <a:lnTo>
                    <a:pt x="403415" y="1892376"/>
                  </a:lnTo>
                  <a:lnTo>
                    <a:pt x="391541" y="1892376"/>
                  </a:lnTo>
                  <a:lnTo>
                    <a:pt x="372643" y="1942985"/>
                  </a:lnTo>
                  <a:lnTo>
                    <a:pt x="365391" y="1893570"/>
                  </a:lnTo>
                  <a:lnTo>
                    <a:pt x="365328" y="1893125"/>
                  </a:lnTo>
                  <a:lnTo>
                    <a:pt x="365213" y="1892376"/>
                  </a:lnTo>
                  <a:lnTo>
                    <a:pt x="345414" y="1892376"/>
                  </a:lnTo>
                  <a:lnTo>
                    <a:pt x="311848" y="1930400"/>
                  </a:lnTo>
                  <a:lnTo>
                    <a:pt x="321818" y="1892528"/>
                  </a:lnTo>
                  <a:lnTo>
                    <a:pt x="321856" y="1892376"/>
                  </a:lnTo>
                  <a:lnTo>
                    <a:pt x="306311" y="1892376"/>
                  </a:lnTo>
                  <a:lnTo>
                    <a:pt x="325907" y="1803412"/>
                  </a:lnTo>
                  <a:lnTo>
                    <a:pt x="325958" y="1803184"/>
                  </a:lnTo>
                  <a:lnTo>
                    <a:pt x="325081" y="1854200"/>
                  </a:lnTo>
                  <a:lnTo>
                    <a:pt x="335330" y="1854200"/>
                  </a:lnTo>
                  <a:lnTo>
                    <a:pt x="337807" y="1803412"/>
                  </a:lnTo>
                  <a:lnTo>
                    <a:pt x="337820" y="1803184"/>
                  </a:lnTo>
                  <a:lnTo>
                    <a:pt x="340271" y="1752714"/>
                  </a:lnTo>
                  <a:lnTo>
                    <a:pt x="346900" y="1803184"/>
                  </a:lnTo>
                  <a:lnTo>
                    <a:pt x="346925" y="1803412"/>
                  </a:lnTo>
                  <a:lnTo>
                    <a:pt x="347357" y="1816100"/>
                  </a:lnTo>
                  <a:lnTo>
                    <a:pt x="348830" y="1854200"/>
                  </a:lnTo>
                  <a:lnTo>
                    <a:pt x="358203" y="1854200"/>
                  </a:lnTo>
                  <a:lnTo>
                    <a:pt x="360032" y="1803412"/>
                  </a:lnTo>
                  <a:lnTo>
                    <a:pt x="360032" y="1803184"/>
                  </a:lnTo>
                  <a:lnTo>
                    <a:pt x="372427" y="1854200"/>
                  </a:lnTo>
                  <a:lnTo>
                    <a:pt x="377215" y="1854200"/>
                  </a:lnTo>
                  <a:lnTo>
                    <a:pt x="368884" y="1892376"/>
                  </a:lnTo>
                  <a:lnTo>
                    <a:pt x="385813" y="1892376"/>
                  </a:lnTo>
                  <a:lnTo>
                    <a:pt x="385800" y="1854200"/>
                  </a:lnTo>
                  <a:lnTo>
                    <a:pt x="380352" y="1854200"/>
                  </a:lnTo>
                  <a:lnTo>
                    <a:pt x="373176" y="1803412"/>
                  </a:lnTo>
                  <a:lnTo>
                    <a:pt x="401269" y="1803412"/>
                  </a:lnTo>
                  <a:lnTo>
                    <a:pt x="391375" y="1854200"/>
                  </a:lnTo>
                  <a:lnTo>
                    <a:pt x="414667" y="1854200"/>
                  </a:lnTo>
                  <a:lnTo>
                    <a:pt x="422910" y="1803412"/>
                  </a:lnTo>
                  <a:lnTo>
                    <a:pt x="423557" y="1803412"/>
                  </a:lnTo>
                  <a:close/>
                </a:path>
                <a:path w="762634" h="6858000">
                  <a:moveTo>
                    <a:pt x="431241" y="6184900"/>
                  </a:moveTo>
                  <a:lnTo>
                    <a:pt x="423633" y="6170485"/>
                  </a:lnTo>
                  <a:lnTo>
                    <a:pt x="428155" y="6184900"/>
                  </a:lnTo>
                  <a:lnTo>
                    <a:pt x="431241" y="6184900"/>
                  </a:lnTo>
                  <a:close/>
                </a:path>
                <a:path w="762634" h="6858000">
                  <a:moveTo>
                    <a:pt x="433806" y="1663700"/>
                  </a:moveTo>
                  <a:lnTo>
                    <a:pt x="422808" y="1663700"/>
                  </a:lnTo>
                  <a:lnTo>
                    <a:pt x="415632" y="1714309"/>
                  </a:lnTo>
                  <a:lnTo>
                    <a:pt x="415607" y="1714512"/>
                  </a:lnTo>
                  <a:lnTo>
                    <a:pt x="424103" y="1714512"/>
                  </a:lnTo>
                  <a:lnTo>
                    <a:pt x="433806" y="1663700"/>
                  </a:lnTo>
                  <a:close/>
                </a:path>
                <a:path w="762634" h="6858000">
                  <a:moveTo>
                    <a:pt x="438734" y="3886797"/>
                  </a:moveTo>
                  <a:lnTo>
                    <a:pt x="438619" y="3886200"/>
                  </a:lnTo>
                  <a:lnTo>
                    <a:pt x="438327" y="3886200"/>
                  </a:lnTo>
                  <a:lnTo>
                    <a:pt x="438734" y="3886797"/>
                  </a:lnTo>
                  <a:close/>
                </a:path>
                <a:path w="762634" h="6858000">
                  <a:moveTo>
                    <a:pt x="440804" y="1752638"/>
                  </a:moveTo>
                  <a:lnTo>
                    <a:pt x="439267" y="1714512"/>
                  </a:lnTo>
                  <a:lnTo>
                    <a:pt x="426148" y="1714512"/>
                  </a:lnTo>
                  <a:lnTo>
                    <a:pt x="427977" y="1752638"/>
                  </a:lnTo>
                  <a:lnTo>
                    <a:pt x="440804" y="1752638"/>
                  </a:lnTo>
                  <a:close/>
                </a:path>
                <a:path w="762634" h="6858000">
                  <a:moveTo>
                    <a:pt x="449859" y="4445025"/>
                  </a:moveTo>
                  <a:lnTo>
                    <a:pt x="444347" y="4445025"/>
                  </a:lnTo>
                  <a:lnTo>
                    <a:pt x="423405" y="4470400"/>
                  </a:lnTo>
                  <a:lnTo>
                    <a:pt x="440563" y="4457700"/>
                  </a:lnTo>
                  <a:lnTo>
                    <a:pt x="449859" y="4445025"/>
                  </a:lnTo>
                  <a:close/>
                </a:path>
                <a:path w="762634" h="6858000">
                  <a:moveTo>
                    <a:pt x="450100" y="723900"/>
                  </a:moveTo>
                  <a:lnTo>
                    <a:pt x="414108" y="685800"/>
                  </a:lnTo>
                  <a:lnTo>
                    <a:pt x="425399" y="723900"/>
                  </a:lnTo>
                  <a:lnTo>
                    <a:pt x="450100" y="723900"/>
                  </a:lnTo>
                  <a:close/>
                </a:path>
                <a:path w="762634" h="6858000">
                  <a:moveTo>
                    <a:pt x="450735" y="5156378"/>
                  </a:moveTo>
                  <a:lnTo>
                    <a:pt x="448818" y="5156378"/>
                  </a:lnTo>
                  <a:lnTo>
                    <a:pt x="405358" y="5181600"/>
                  </a:lnTo>
                  <a:lnTo>
                    <a:pt x="387985" y="5194325"/>
                  </a:lnTo>
                  <a:lnTo>
                    <a:pt x="439407" y="5168900"/>
                  </a:lnTo>
                  <a:lnTo>
                    <a:pt x="450735" y="5156378"/>
                  </a:lnTo>
                  <a:close/>
                </a:path>
                <a:path w="762634" h="6858000">
                  <a:moveTo>
                    <a:pt x="450786" y="5093386"/>
                  </a:moveTo>
                  <a:lnTo>
                    <a:pt x="415188" y="5130825"/>
                  </a:lnTo>
                  <a:lnTo>
                    <a:pt x="413575" y="5133251"/>
                  </a:lnTo>
                  <a:lnTo>
                    <a:pt x="446024" y="5098796"/>
                  </a:lnTo>
                  <a:lnTo>
                    <a:pt x="450786" y="5093386"/>
                  </a:lnTo>
                  <a:close/>
                </a:path>
                <a:path w="762634" h="6858000">
                  <a:moveTo>
                    <a:pt x="455256" y="1054100"/>
                  </a:moveTo>
                  <a:lnTo>
                    <a:pt x="444576" y="1054100"/>
                  </a:lnTo>
                  <a:lnTo>
                    <a:pt x="418985" y="1092200"/>
                  </a:lnTo>
                  <a:lnTo>
                    <a:pt x="434924" y="1092200"/>
                  </a:lnTo>
                  <a:lnTo>
                    <a:pt x="455256" y="1054100"/>
                  </a:lnTo>
                  <a:close/>
                </a:path>
                <a:path w="762634" h="6858000">
                  <a:moveTo>
                    <a:pt x="459663" y="4559300"/>
                  </a:moveTo>
                  <a:lnTo>
                    <a:pt x="431749" y="4584700"/>
                  </a:lnTo>
                  <a:lnTo>
                    <a:pt x="441820" y="4584700"/>
                  </a:lnTo>
                  <a:lnTo>
                    <a:pt x="459663" y="4559300"/>
                  </a:lnTo>
                  <a:close/>
                </a:path>
                <a:path w="762634" h="6858000">
                  <a:moveTo>
                    <a:pt x="462648" y="2413000"/>
                  </a:moveTo>
                  <a:lnTo>
                    <a:pt x="435775" y="2435034"/>
                  </a:lnTo>
                  <a:lnTo>
                    <a:pt x="454228" y="2425700"/>
                  </a:lnTo>
                  <a:lnTo>
                    <a:pt x="462648" y="2413000"/>
                  </a:lnTo>
                  <a:close/>
                </a:path>
                <a:path w="762634" h="6858000">
                  <a:moveTo>
                    <a:pt x="466445" y="5156378"/>
                  </a:moveTo>
                  <a:lnTo>
                    <a:pt x="439407" y="5168900"/>
                  </a:lnTo>
                  <a:lnTo>
                    <a:pt x="433501" y="5181600"/>
                  </a:lnTo>
                  <a:lnTo>
                    <a:pt x="448335" y="5168900"/>
                  </a:lnTo>
                  <a:lnTo>
                    <a:pt x="466445" y="5156378"/>
                  </a:lnTo>
                  <a:close/>
                </a:path>
                <a:path w="762634" h="6858000">
                  <a:moveTo>
                    <a:pt x="467029" y="5155971"/>
                  </a:moveTo>
                  <a:lnTo>
                    <a:pt x="466242" y="5156378"/>
                  </a:lnTo>
                  <a:lnTo>
                    <a:pt x="466445" y="5156378"/>
                  </a:lnTo>
                  <a:lnTo>
                    <a:pt x="467029" y="5155971"/>
                  </a:lnTo>
                  <a:close/>
                </a:path>
                <a:path w="762634" h="6858000">
                  <a:moveTo>
                    <a:pt x="470585" y="952500"/>
                  </a:moveTo>
                  <a:lnTo>
                    <a:pt x="441248" y="914400"/>
                  </a:lnTo>
                  <a:lnTo>
                    <a:pt x="386321" y="914400"/>
                  </a:lnTo>
                  <a:lnTo>
                    <a:pt x="455701" y="952500"/>
                  </a:lnTo>
                  <a:lnTo>
                    <a:pt x="470585" y="952500"/>
                  </a:lnTo>
                  <a:close/>
                </a:path>
                <a:path w="762634" h="6858000">
                  <a:moveTo>
                    <a:pt x="471868" y="4330700"/>
                  </a:moveTo>
                  <a:lnTo>
                    <a:pt x="444703" y="4356125"/>
                  </a:lnTo>
                  <a:lnTo>
                    <a:pt x="448221" y="4356125"/>
                  </a:lnTo>
                  <a:lnTo>
                    <a:pt x="471868" y="4330700"/>
                  </a:lnTo>
                  <a:close/>
                </a:path>
                <a:path w="762634" h="6858000">
                  <a:moveTo>
                    <a:pt x="472782" y="6379972"/>
                  </a:moveTo>
                  <a:lnTo>
                    <a:pt x="461949" y="6354318"/>
                  </a:lnTo>
                  <a:lnTo>
                    <a:pt x="458774" y="6354978"/>
                  </a:lnTo>
                  <a:lnTo>
                    <a:pt x="457542" y="6355169"/>
                  </a:lnTo>
                  <a:lnTo>
                    <a:pt x="454266" y="6355829"/>
                  </a:lnTo>
                  <a:lnTo>
                    <a:pt x="453745" y="6356629"/>
                  </a:lnTo>
                  <a:lnTo>
                    <a:pt x="451370" y="6337300"/>
                  </a:lnTo>
                  <a:lnTo>
                    <a:pt x="448094" y="6337300"/>
                  </a:lnTo>
                  <a:lnTo>
                    <a:pt x="418693" y="6311900"/>
                  </a:lnTo>
                  <a:lnTo>
                    <a:pt x="432269" y="6337300"/>
                  </a:lnTo>
                  <a:lnTo>
                    <a:pt x="450532" y="6375400"/>
                  </a:lnTo>
                  <a:lnTo>
                    <a:pt x="456057" y="6375400"/>
                  </a:lnTo>
                  <a:lnTo>
                    <a:pt x="454914" y="6366192"/>
                  </a:lnTo>
                  <a:lnTo>
                    <a:pt x="456425" y="6369482"/>
                  </a:lnTo>
                  <a:lnTo>
                    <a:pt x="460768" y="6382829"/>
                  </a:lnTo>
                  <a:lnTo>
                    <a:pt x="463880" y="6389217"/>
                  </a:lnTo>
                  <a:lnTo>
                    <a:pt x="466026" y="6392646"/>
                  </a:lnTo>
                  <a:lnTo>
                    <a:pt x="471754" y="6391453"/>
                  </a:lnTo>
                  <a:lnTo>
                    <a:pt x="472325" y="6387452"/>
                  </a:lnTo>
                  <a:lnTo>
                    <a:pt x="472782" y="6379972"/>
                  </a:lnTo>
                  <a:close/>
                </a:path>
                <a:path w="762634" h="6858000">
                  <a:moveTo>
                    <a:pt x="478320" y="1714512"/>
                  </a:moveTo>
                  <a:lnTo>
                    <a:pt x="467423" y="1714512"/>
                  </a:lnTo>
                  <a:lnTo>
                    <a:pt x="437108" y="1803184"/>
                  </a:lnTo>
                  <a:lnTo>
                    <a:pt x="437032" y="1803412"/>
                  </a:lnTo>
                  <a:lnTo>
                    <a:pt x="440182" y="1803412"/>
                  </a:lnTo>
                  <a:lnTo>
                    <a:pt x="478320" y="1714512"/>
                  </a:lnTo>
                  <a:close/>
                </a:path>
                <a:path w="762634" h="6858000">
                  <a:moveTo>
                    <a:pt x="481812" y="6755663"/>
                  </a:moveTo>
                  <a:lnTo>
                    <a:pt x="469633" y="6718541"/>
                  </a:lnTo>
                  <a:lnTo>
                    <a:pt x="469557" y="6718313"/>
                  </a:lnTo>
                  <a:lnTo>
                    <a:pt x="458343" y="6705600"/>
                  </a:lnTo>
                  <a:lnTo>
                    <a:pt x="465963" y="6718313"/>
                  </a:lnTo>
                  <a:lnTo>
                    <a:pt x="481812" y="6755663"/>
                  </a:lnTo>
                  <a:close/>
                </a:path>
                <a:path w="762634" h="6858000">
                  <a:moveTo>
                    <a:pt x="482041" y="4445025"/>
                  </a:moveTo>
                  <a:lnTo>
                    <a:pt x="464146" y="4445025"/>
                  </a:lnTo>
                  <a:lnTo>
                    <a:pt x="440563" y="4457700"/>
                  </a:lnTo>
                  <a:lnTo>
                    <a:pt x="385940" y="4533900"/>
                  </a:lnTo>
                  <a:lnTo>
                    <a:pt x="392137" y="4533900"/>
                  </a:lnTo>
                  <a:lnTo>
                    <a:pt x="482041" y="4445025"/>
                  </a:lnTo>
                  <a:close/>
                </a:path>
                <a:path w="762634" h="6858000">
                  <a:moveTo>
                    <a:pt x="485495" y="1143000"/>
                  </a:moveTo>
                  <a:lnTo>
                    <a:pt x="477443" y="1143000"/>
                  </a:lnTo>
                  <a:lnTo>
                    <a:pt x="466318" y="1193800"/>
                  </a:lnTo>
                  <a:lnTo>
                    <a:pt x="465455" y="1193800"/>
                  </a:lnTo>
                  <a:lnTo>
                    <a:pt x="458317" y="1231353"/>
                  </a:lnTo>
                  <a:lnTo>
                    <a:pt x="458216" y="1231900"/>
                  </a:lnTo>
                  <a:lnTo>
                    <a:pt x="457720" y="1231900"/>
                  </a:lnTo>
                  <a:lnTo>
                    <a:pt x="463715" y="1143000"/>
                  </a:lnTo>
                  <a:lnTo>
                    <a:pt x="452259" y="1143000"/>
                  </a:lnTo>
                  <a:lnTo>
                    <a:pt x="444474" y="1223365"/>
                  </a:lnTo>
                  <a:lnTo>
                    <a:pt x="444398" y="1224203"/>
                  </a:lnTo>
                  <a:lnTo>
                    <a:pt x="444322" y="1226185"/>
                  </a:lnTo>
                  <a:lnTo>
                    <a:pt x="443928" y="1229080"/>
                  </a:lnTo>
                  <a:lnTo>
                    <a:pt x="443699" y="1231353"/>
                  </a:lnTo>
                  <a:lnTo>
                    <a:pt x="443623" y="1243342"/>
                  </a:lnTo>
                  <a:lnTo>
                    <a:pt x="444055" y="1233017"/>
                  </a:lnTo>
                  <a:lnTo>
                    <a:pt x="443661" y="1243342"/>
                  </a:lnTo>
                  <a:lnTo>
                    <a:pt x="443623" y="1244600"/>
                  </a:lnTo>
                  <a:lnTo>
                    <a:pt x="456857" y="1244600"/>
                  </a:lnTo>
                  <a:lnTo>
                    <a:pt x="456920" y="1231900"/>
                  </a:lnTo>
                  <a:lnTo>
                    <a:pt x="456869" y="1243342"/>
                  </a:lnTo>
                  <a:lnTo>
                    <a:pt x="456869" y="1244600"/>
                  </a:lnTo>
                  <a:lnTo>
                    <a:pt x="474002" y="1244600"/>
                  </a:lnTo>
                  <a:lnTo>
                    <a:pt x="485495" y="1143000"/>
                  </a:lnTo>
                  <a:close/>
                </a:path>
                <a:path w="762634" h="6858000">
                  <a:moveTo>
                    <a:pt x="485813" y="6807200"/>
                  </a:moveTo>
                  <a:lnTo>
                    <a:pt x="461797" y="6756400"/>
                  </a:lnTo>
                  <a:lnTo>
                    <a:pt x="435546" y="6705600"/>
                  </a:lnTo>
                  <a:lnTo>
                    <a:pt x="459066" y="6756400"/>
                  </a:lnTo>
                  <a:lnTo>
                    <a:pt x="485813" y="6807200"/>
                  </a:lnTo>
                  <a:close/>
                </a:path>
                <a:path w="762634" h="6858000">
                  <a:moveTo>
                    <a:pt x="489927" y="4521200"/>
                  </a:moveTo>
                  <a:lnTo>
                    <a:pt x="470725" y="4533900"/>
                  </a:lnTo>
                  <a:lnTo>
                    <a:pt x="460286" y="4559300"/>
                  </a:lnTo>
                  <a:lnTo>
                    <a:pt x="461213" y="4559300"/>
                  </a:lnTo>
                  <a:lnTo>
                    <a:pt x="476973" y="4533900"/>
                  </a:lnTo>
                  <a:lnTo>
                    <a:pt x="489927" y="4521200"/>
                  </a:lnTo>
                  <a:close/>
                </a:path>
                <a:path w="762634" h="6858000">
                  <a:moveTo>
                    <a:pt x="490054" y="4978400"/>
                  </a:moveTo>
                  <a:lnTo>
                    <a:pt x="478167" y="4991697"/>
                  </a:lnTo>
                  <a:lnTo>
                    <a:pt x="463511" y="5016271"/>
                  </a:lnTo>
                  <a:lnTo>
                    <a:pt x="490054" y="4978400"/>
                  </a:lnTo>
                  <a:close/>
                </a:path>
                <a:path w="762634" h="6858000">
                  <a:moveTo>
                    <a:pt x="492264" y="1219200"/>
                  </a:moveTo>
                  <a:lnTo>
                    <a:pt x="482041" y="1244460"/>
                  </a:lnTo>
                  <a:lnTo>
                    <a:pt x="481977" y="1244600"/>
                  </a:lnTo>
                  <a:lnTo>
                    <a:pt x="487222" y="1244600"/>
                  </a:lnTo>
                  <a:lnTo>
                    <a:pt x="492264" y="1219200"/>
                  </a:lnTo>
                  <a:close/>
                </a:path>
                <a:path w="762634" h="6858000">
                  <a:moveTo>
                    <a:pt x="498233" y="6841172"/>
                  </a:moveTo>
                  <a:lnTo>
                    <a:pt x="493763" y="6826326"/>
                  </a:lnTo>
                  <a:lnTo>
                    <a:pt x="483069" y="6815277"/>
                  </a:lnTo>
                  <a:lnTo>
                    <a:pt x="472617" y="6811404"/>
                  </a:lnTo>
                  <a:lnTo>
                    <a:pt x="471424" y="6813537"/>
                  </a:lnTo>
                  <a:lnTo>
                    <a:pt x="471525" y="6807200"/>
                  </a:lnTo>
                  <a:lnTo>
                    <a:pt x="437400" y="6757733"/>
                  </a:lnTo>
                  <a:lnTo>
                    <a:pt x="460679" y="6845300"/>
                  </a:lnTo>
                  <a:lnTo>
                    <a:pt x="470954" y="6845300"/>
                  </a:lnTo>
                  <a:lnTo>
                    <a:pt x="471246" y="6825755"/>
                  </a:lnTo>
                  <a:lnTo>
                    <a:pt x="471309" y="6825945"/>
                  </a:lnTo>
                  <a:lnTo>
                    <a:pt x="494182" y="6851815"/>
                  </a:lnTo>
                  <a:lnTo>
                    <a:pt x="493953" y="6849694"/>
                  </a:lnTo>
                  <a:lnTo>
                    <a:pt x="498094" y="6843611"/>
                  </a:lnTo>
                  <a:lnTo>
                    <a:pt x="498233" y="6841172"/>
                  </a:lnTo>
                  <a:close/>
                </a:path>
                <a:path w="762634" h="6858000">
                  <a:moveTo>
                    <a:pt x="514819" y="1054100"/>
                  </a:moveTo>
                  <a:lnTo>
                    <a:pt x="496201" y="1054100"/>
                  </a:lnTo>
                  <a:lnTo>
                    <a:pt x="499402" y="1092200"/>
                  </a:lnTo>
                  <a:lnTo>
                    <a:pt x="510692" y="1092200"/>
                  </a:lnTo>
                  <a:lnTo>
                    <a:pt x="514819" y="1054100"/>
                  </a:lnTo>
                  <a:close/>
                </a:path>
                <a:path w="762634" h="6858000">
                  <a:moveTo>
                    <a:pt x="515950" y="6852259"/>
                  </a:moveTo>
                  <a:lnTo>
                    <a:pt x="511797" y="6845300"/>
                  </a:lnTo>
                  <a:lnTo>
                    <a:pt x="500367" y="6832600"/>
                  </a:lnTo>
                  <a:lnTo>
                    <a:pt x="515950" y="6852259"/>
                  </a:lnTo>
                  <a:close/>
                </a:path>
                <a:path w="762634" h="6858000">
                  <a:moveTo>
                    <a:pt x="520471" y="1841500"/>
                  </a:moveTo>
                  <a:lnTo>
                    <a:pt x="512013" y="1841500"/>
                  </a:lnTo>
                  <a:lnTo>
                    <a:pt x="482663" y="1854200"/>
                  </a:lnTo>
                  <a:lnTo>
                    <a:pt x="501497" y="1854200"/>
                  </a:lnTo>
                  <a:lnTo>
                    <a:pt x="520471" y="1841500"/>
                  </a:lnTo>
                  <a:close/>
                </a:path>
                <a:path w="762634" h="6858000">
                  <a:moveTo>
                    <a:pt x="520509" y="6858000"/>
                  </a:moveTo>
                  <a:lnTo>
                    <a:pt x="515950" y="6852259"/>
                  </a:lnTo>
                  <a:lnTo>
                    <a:pt x="519379" y="6858000"/>
                  </a:lnTo>
                  <a:lnTo>
                    <a:pt x="520509" y="6858000"/>
                  </a:lnTo>
                  <a:close/>
                </a:path>
                <a:path w="762634" h="6858000">
                  <a:moveTo>
                    <a:pt x="525246" y="3124200"/>
                  </a:moveTo>
                  <a:lnTo>
                    <a:pt x="521449" y="3124200"/>
                  </a:lnTo>
                  <a:lnTo>
                    <a:pt x="515467" y="3136900"/>
                  </a:lnTo>
                  <a:lnTo>
                    <a:pt x="525246" y="3124200"/>
                  </a:lnTo>
                  <a:close/>
                </a:path>
                <a:path w="762634" h="6858000">
                  <a:moveTo>
                    <a:pt x="534581" y="1827085"/>
                  </a:moveTo>
                  <a:lnTo>
                    <a:pt x="530275" y="1828800"/>
                  </a:lnTo>
                  <a:lnTo>
                    <a:pt x="520471" y="1841500"/>
                  </a:lnTo>
                  <a:lnTo>
                    <a:pt x="534581" y="1827085"/>
                  </a:lnTo>
                  <a:close/>
                </a:path>
                <a:path w="762634" h="6858000">
                  <a:moveTo>
                    <a:pt x="547471" y="6858000"/>
                  </a:moveTo>
                  <a:lnTo>
                    <a:pt x="485000" y="6756400"/>
                  </a:lnTo>
                  <a:lnTo>
                    <a:pt x="484466" y="6756400"/>
                  </a:lnTo>
                  <a:lnTo>
                    <a:pt x="535266" y="6858000"/>
                  </a:lnTo>
                  <a:lnTo>
                    <a:pt x="547471" y="6858000"/>
                  </a:lnTo>
                  <a:close/>
                </a:path>
                <a:path w="762634" h="6858000">
                  <a:moveTo>
                    <a:pt x="555980" y="2146300"/>
                  </a:moveTo>
                  <a:lnTo>
                    <a:pt x="547484" y="2133600"/>
                  </a:lnTo>
                  <a:lnTo>
                    <a:pt x="542290" y="2133600"/>
                  </a:lnTo>
                  <a:lnTo>
                    <a:pt x="555980" y="2146300"/>
                  </a:lnTo>
                  <a:close/>
                </a:path>
                <a:path w="762634" h="6858000">
                  <a:moveTo>
                    <a:pt x="562787" y="1494548"/>
                  </a:moveTo>
                  <a:lnTo>
                    <a:pt x="558520" y="1485900"/>
                  </a:lnTo>
                  <a:lnTo>
                    <a:pt x="557809" y="1485900"/>
                  </a:lnTo>
                  <a:lnTo>
                    <a:pt x="562787" y="1494548"/>
                  </a:lnTo>
                  <a:close/>
                </a:path>
                <a:path w="762634" h="6858000">
                  <a:moveTo>
                    <a:pt x="567461" y="1297724"/>
                  </a:moveTo>
                  <a:lnTo>
                    <a:pt x="546354" y="1320800"/>
                  </a:lnTo>
                  <a:lnTo>
                    <a:pt x="540245" y="1333500"/>
                  </a:lnTo>
                  <a:lnTo>
                    <a:pt x="567461" y="1297724"/>
                  </a:lnTo>
                  <a:close/>
                </a:path>
                <a:path w="762634" h="6858000">
                  <a:moveTo>
                    <a:pt x="579793" y="1524000"/>
                  </a:moveTo>
                  <a:lnTo>
                    <a:pt x="562787" y="1494548"/>
                  </a:lnTo>
                  <a:lnTo>
                    <a:pt x="577342" y="1524000"/>
                  </a:lnTo>
                  <a:lnTo>
                    <a:pt x="579793" y="1524000"/>
                  </a:lnTo>
                  <a:close/>
                </a:path>
                <a:path w="762634" h="6858000">
                  <a:moveTo>
                    <a:pt x="581177" y="1282712"/>
                  </a:moveTo>
                  <a:lnTo>
                    <a:pt x="578866" y="1282712"/>
                  </a:lnTo>
                  <a:lnTo>
                    <a:pt x="567461" y="1297724"/>
                  </a:lnTo>
                  <a:lnTo>
                    <a:pt x="581177" y="1282712"/>
                  </a:lnTo>
                  <a:close/>
                </a:path>
                <a:path w="762634" h="6858000">
                  <a:moveTo>
                    <a:pt x="590346" y="5105400"/>
                  </a:moveTo>
                  <a:lnTo>
                    <a:pt x="580605" y="5105400"/>
                  </a:lnTo>
                  <a:lnTo>
                    <a:pt x="572401" y="5155971"/>
                  </a:lnTo>
                  <a:lnTo>
                    <a:pt x="572338" y="5156378"/>
                  </a:lnTo>
                  <a:lnTo>
                    <a:pt x="587717" y="5156378"/>
                  </a:lnTo>
                  <a:lnTo>
                    <a:pt x="590346" y="5105400"/>
                  </a:lnTo>
                  <a:close/>
                </a:path>
                <a:path w="762634" h="6858000">
                  <a:moveTo>
                    <a:pt x="593458" y="1663700"/>
                  </a:moveTo>
                  <a:lnTo>
                    <a:pt x="562038" y="1612900"/>
                  </a:lnTo>
                  <a:lnTo>
                    <a:pt x="542010" y="1612900"/>
                  </a:lnTo>
                  <a:lnTo>
                    <a:pt x="563181" y="1663700"/>
                  </a:lnTo>
                  <a:lnTo>
                    <a:pt x="593458" y="1663700"/>
                  </a:lnTo>
                  <a:close/>
                </a:path>
                <a:path w="762634" h="6858000">
                  <a:moveTo>
                    <a:pt x="593534" y="1803412"/>
                  </a:moveTo>
                  <a:lnTo>
                    <a:pt x="557733" y="1803412"/>
                  </a:lnTo>
                  <a:lnTo>
                    <a:pt x="534581" y="1827085"/>
                  </a:lnTo>
                  <a:lnTo>
                    <a:pt x="593534" y="1803412"/>
                  </a:lnTo>
                  <a:close/>
                </a:path>
                <a:path w="762634" h="6858000">
                  <a:moveTo>
                    <a:pt x="599579" y="5156378"/>
                  </a:moveTo>
                  <a:lnTo>
                    <a:pt x="596468" y="5105400"/>
                  </a:lnTo>
                  <a:lnTo>
                    <a:pt x="588149" y="5155971"/>
                  </a:lnTo>
                  <a:lnTo>
                    <a:pt x="588086" y="5156378"/>
                  </a:lnTo>
                  <a:lnTo>
                    <a:pt x="599579" y="5156378"/>
                  </a:lnTo>
                  <a:close/>
                </a:path>
                <a:path w="762634" h="6858000">
                  <a:moveTo>
                    <a:pt x="606209" y="2895600"/>
                  </a:moveTo>
                  <a:lnTo>
                    <a:pt x="578675" y="2922981"/>
                  </a:lnTo>
                  <a:lnTo>
                    <a:pt x="564083" y="2939377"/>
                  </a:lnTo>
                  <a:lnTo>
                    <a:pt x="542290" y="2971800"/>
                  </a:lnTo>
                  <a:lnTo>
                    <a:pt x="606209" y="2895600"/>
                  </a:lnTo>
                  <a:close/>
                </a:path>
                <a:path w="762634" h="6858000">
                  <a:moveTo>
                    <a:pt x="611162" y="6858000"/>
                  </a:moveTo>
                  <a:lnTo>
                    <a:pt x="442747" y="6667500"/>
                  </a:lnTo>
                  <a:lnTo>
                    <a:pt x="469442" y="6717970"/>
                  </a:lnTo>
                  <a:lnTo>
                    <a:pt x="469557" y="6718313"/>
                  </a:lnTo>
                  <a:lnTo>
                    <a:pt x="587603" y="6858000"/>
                  </a:lnTo>
                  <a:lnTo>
                    <a:pt x="611162" y="6858000"/>
                  </a:lnTo>
                  <a:close/>
                </a:path>
                <a:path w="762634" h="6858000">
                  <a:moveTo>
                    <a:pt x="612051" y="1473212"/>
                  </a:moveTo>
                  <a:lnTo>
                    <a:pt x="592213" y="1460500"/>
                  </a:lnTo>
                  <a:lnTo>
                    <a:pt x="603465" y="1473212"/>
                  </a:lnTo>
                  <a:lnTo>
                    <a:pt x="612051" y="1473212"/>
                  </a:lnTo>
                  <a:close/>
                </a:path>
                <a:path w="762634" h="6858000">
                  <a:moveTo>
                    <a:pt x="627951" y="6845300"/>
                  </a:moveTo>
                  <a:lnTo>
                    <a:pt x="450405" y="6629400"/>
                  </a:lnTo>
                  <a:lnTo>
                    <a:pt x="615645" y="6845300"/>
                  </a:lnTo>
                  <a:lnTo>
                    <a:pt x="627951" y="6845300"/>
                  </a:lnTo>
                  <a:close/>
                </a:path>
                <a:path w="762634" h="6858000">
                  <a:moveTo>
                    <a:pt x="638505" y="431800"/>
                  </a:moveTo>
                  <a:lnTo>
                    <a:pt x="625106" y="431800"/>
                  </a:lnTo>
                  <a:lnTo>
                    <a:pt x="612622" y="457200"/>
                  </a:lnTo>
                  <a:lnTo>
                    <a:pt x="638505" y="431800"/>
                  </a:lnTo>
                  <a:close/>
                </a:path>
                <a:path w="762634" h="6858000">
                  <a:moveTo>
                    <a:pt x="642353" y="5486628"/>
                  </a:moveTo>
                  <a:lnTo>
                    <a:pt x="632980" y="5499100"/>
                  </a:lnTo>
                  <a:lnTo>
                    <a:pt x="614057" y="5524500"/>
                  </a:lnTo>
                  <a:lnTo>
                    <a:pt x="627037" y="5524500"/>
                  </a:lnTo>
                  <a:lnTo>
                    <a:pt x="642353" y="5486628"/>
                  </a:lnTo>
                  <a:close/>
                </a:path>
                <a:path w="762634" h="6858000">
                  <a:moveTo>
                    <a:pt x="642708" y="1714309"/>
                  </a:moveTo>
                  <a:lnTo>
                    <a:pt x="596226" y="1663700"/>
                  </a:lnTo>
                  <a:lnTo>
                    <a:pt x="600252" y="1676400"/>
                  </a:lnTo>
                  <a:lnTo>
                    <a:pt x="625043" y="1714512"/>
                  </a:lnTo>
                  <a:lnTo>
                    <a:pt x="642658" y="1714512"/>
                  </a:lnTo>
                  <a:lnTo>
                    <a:pt x="642708" y="1714309"/>
                  </a:lnTo>
                  <a:close/>
                </a:path>
                <a:path w="762634" h="6858000">
                  <a:moveTo>
                    <a:pt x="643216" y="1663700"/>
                  </a:moveTo>
                  <a:lnTo>
                    <a:pt x="616572" y="1574863"/>
                  </a:lnTo>
                  <a:lnTo>
                    <a:pt x="596468" y="1574863"/>
                  </a:lnTo>
                  <a:lnTo>
                    <a:pt x="589305" y="1612900"/>
                  </a:lnTo>
                  <a:lnTo>
                    <a:pt x="598335" y="1612900"/>
                  </a:lnTo>
                  <a:lnTo>
                    <a:pt x="619937" y="1663700"/>
                  </a:lnTo>
                  <a:lnTo>
                    <a:pt x="628332" y="1663700"/>
                  </a:lnTo>
                  <a:lnTo>
                    <a:pt x="603758" y="1612900"/>
                  </a:lnTo>
                  <a:lnTo>
                    <a:pt x="605345" y="1612900"/>
                  </a:lnTo>
                  <a:lnTo>
                    <a:pt x="634047" y="1663700"/>
                  </a:lnTo>
                  <a:lnTo>
                    <a:pt x="643216" y="1663700"/>
                  </a:lnTo>
                  <a:close/>
                </a:path>
                <a:path w="762634" h="6858000">
                  <a:moveTo>
                    <a:pt x="655802" y="1612900"/>
                  </a:moveTo>
                  <a:lnTo>
                    <a:pt x="643128" y="1574863"/>
                  </a:lnTo>
                  <a:lnTo>
                    <a:pt x="630694" y="1574863"/>
                  </a:lnTo>
                  <a:lnTo>
                    <a:pt x="645871" y="1612900"/>
                  </a:lnTo>
                  <a:lnTo>
                    <a:pt x="655802" y="1612900"/>
                  </a:lnTo>
                  <a:close/>
                </a:path>
                <a:path w="762634" h="6858000">
                  <a:moveTo>
                    <a:pt x="659866" y="6858000"/>
                  </a:moveTo>
                  <a:lnTo>
                    <a:pt x="632752" y="6834149"/>
                  </a:lnTo>
                  <a:lnTo>
                    <a:pt x="630643" y="6836588"/>
                  </a:lnTo>
                  <a:lnTo>
                    <a:pt x="630682" y="6839051"/>
                  </a:lnTo>
                  <a:lnTo>
                    <a:pt x="632434" y="6846290"/>
                  </a:lnTo>
                  <a:lnTo>
                    <a:pt x="636511" y="6852844"/>
                  </a:lnTo>
                  <a:lnTo>
                    <a:pt x="640638" y="6858000"/>
                  </a:lnTo>
                  <a:lnTo>
                    <a:pt x="659866" y="6858000"/>
                  </a:lnTo>
                  <a:close/>
                </a:path>
                <a:path w="762634" h="6858000">
                  <a:moveTo>
                    <a:pt x="672388" y="12700"/>
                  </a:moveTo>
                  <a:lnTo>
                    <a:pt x="670648" y="0"/>
                  </a:lnTo>
                  <a:lnTo>
                    <a:pt x="640232" y="0"/>
                  </a:lnTo>
                  <a:lnTo>
                    <a:pt x="640003" y="12700"/>
                  </a:lnTo>
                  <a:lnTo>
                    <a:pt x="672388" y="12700"/>
                  </a:lnTo>
                  <a:close/>
                </a:path>
                <a:path w="762634" h="6858000">
                  <a:moveTo>
                    <a:pt x="687628" y="431800"/>
                  </a:moveTo>
                  <a:lnTo>
                    <a:pt x="642061" y="482600"/>
                  </a:lnTo>
                  <a:lnTo>
                    <a:pt x="662038" y="482600"/>
                  </a:lnTo>
                  <a:lnTo>
                    <a:pt x="687628" y="431800"/>
                  </a:lnTo>
                  <a:close/>
                </a:path>
                <a:path w="762634" h="6858000">
                  <a:moveTo>
                    <a:pt x="687717" y="12700"/>
                  </a:moveTo>
                  <a:lnTo>
                    <a:pt x="686485" y="0"/>
                  </a:lnTo>
                  <a:lnTo>
                    <a:pt x="672045" y="0"/>
                  </a:lnTo>
                  <a:lnTo>
                    <a:pt x="672388" y="12700"/>
                  </a:lnTo>
                  <a:lnTo>
                    <a:pt x="687717" y="12700"/>
                  </a:lnTo>
                  <a:close/>
                </a:path>
                <a:path w="762634" h="6858000">
                  <a:moveTo>
                    <a:pt x="702437" y="6336170"/>
                  </a:moveTo>
                  <a:lnTo>
                    <a:pt x="676910" y="6306832"/>
                  </a:lnTo>
                  <a:lnTo>
                    <a:pt x="674128" y="6305893"/>
                  </a:lnTo>
                  <a:lnTo>
                    <a:pt x="671969" y="6309614"/>
                  </a:lnTo>
                  <a:lnTo>
                    <a:pt x="673379" y="6311874"/>
                  </a:lnTo>
                  <a:lnTo>
                    <a:pt x="677430" y="6318250"/>
                  </a:lnTo>
                  <a:lnTo>
                    <a:pt x="683768" y="6322822"/>
                  </a:lnTo>
                  <a:lnTo>
                    <a:pt x="692238" y="6332537"/>
                  </a:lnTo>
                  <a:lnTo>
                    <a:pt x="693318" y="6335039"/>
                  </a:lnTo>
                  <a:lnTo>
                    <a:pt x="699998" y="6337351"/>
                  </a:lnTo>
                  <a:lnTo>
                    <a:pt x="702437" y="6336170"/>
                  </a:lnTo>
                  <a:close/>
                </a:path>
                <a:path w="762634" h="6858000">
                  <a:moveTo>
                    <a:pt x="702919" y="5918200"/>
                  </a:moveTo>
                  <a:lnTo>
                    <a:pt x="697547" y="5905500"/>
                  </a:lnTo>
                  <a:lnTo>
                    <a:pt x="692658" y="5905500"/>
                  </a:lnTo>
                  <a:lnTo>
                    <a:pt x="702919" y="5918200"/>
                  </a:lnTo>
                  <a:close/>
                </a:path>
                <a:path w="762634" h="6858000">
                  <a:moveTo>
                    <a:pt x="710120" y="3221952"/>
                  </a:moveTo>
                  <a:lnTo>
                    <a:pt x="695540" y="3175000"/>
                  </a:lnTo>
                  <a:lnTo>
                    <a:pt x="683856" y="3175000"/>
                  </a:lnTo>
                  <a:lnTo>
                    <a:pt x="710120" y="3221952"/>
                  </a:lnTo>
                  <a:close/>
                </a:path>
                <a:path w="762634" h="6858000">
                  <a:moveTo>
                    <a:pt x="711314" y="3225800"/>
                  </a:moveTo>
                  <a:lnTo>
                    <a:pt x="711073" y="3225050"/>
                  </a:lnTo>
                  <a:lnTo>
                    <a:pt x="710628" y="3225800"/>
                  </a:lnTo>
                  <a:lnTo>
                    <a:pt x="711314" y="3225800"/>
                  </a:lnTo>
                  <a:close/>
                </a:path>
                <a:path w="762634" h="6858000">
                  <a:moveTo>
                    <a:pt x="711479" y="3224390"/>
                  </a:moveTo>
                  <a:lnTo>
                    <a:pt x="710120" y="3221952"/>
                  </a:lnTo>
                  <a:lnTo>
                    <a:pt x="711073" y="3225050"/>
                  </a:lnTo>
                  <a:lnTo>
                    <a:pt x="711479" y="3224390"/>
                  </a:lnTo>
                  <a:close/>
                </a:path>
                <a:path w="762634" h="6858000">
                  <a:moveTo>
                    <a:pt x="728205" y="5435600"/>
                  </a:moveTo>
                  <a:lnTo>
                    <a:pt x="672642" y="5384812"/>
                  </a:lnTo>
                  <a:lnTo>
                    <a:pt x="625665" y="5384812"/>
                  </a:lnTo>
                  <a:lnTo>
                    <a:pt x="688517" y="5435600"/>
                  </a:lnTo>
                  <a:lnTo>
                    <a:pt x="728205" y="5435600"/>
                  </a:lnTo>
                  <a:close/>
                </a:path>
                <a:path w="762634" h="6858000">
                  <a:moveTo>
                    <a:pt x="729348" y="5346700"/>
                  </a:moveTo>
                  <a:lnTo>
                    <a:pt x="695706" y="5346700"/>
                  </a:lnTo>
                  <a:lnTo>
                    <a:pt x="674090" y="5384406"/>
                  </a:lnTo>
                  <a:lnTo>
                    <a:pt x="673976" y="5384609"/>
                  </a:lnTo>
                  <a:lnTo>
                    <a:pt x="673862" y="5384812"/>
                  </a:lnTo>
                  <a:lnTo>
                    <a:pt x="711327" y="5384812"/>
                  </a:lnTo>
                  <a:lnTo>
                    <a:pt x="729246" y="5346903"/>
                  </a:lnTo>
                  <a:lnTo>
                    <a:pt x="729348" y="5346700"/>
                  </a:lnTo>
                  <a:close/>
                </a:path>
                <a:path w="762634" h="6858000">
                  <a:moveTo>
                    <a:pt x="756259" y="5155971"/>
                  </a:moveTo>
                  <a:lnTo>
                    <a:pt x="749249" y="5155971"/>
                  </a:lnTo>
                  <a:lnTo>
                    <a:pt x="748868" y="5156378"/>
                  </a:lnTo>
                  <a:lnTo>
                    <a:pt x="756107" y="5156378"/>
                  </a:lnTo>
                  <a:lnTo>
                    <a:pt x="756259" y="5155971"/>
                  </a:lnTo>
                  <a:close/>
                </a:path>
                <a:path w="762634" h="6858000">
                  <a:moveTo>
                    <a:pt x="760984" y="5143500"/>
                  </a:moveTo>
                  <a:lnTo>
                    <a:pt x="759637" y="5143500"/>
                  </a:lnTo>
                  <a:lnTo>
                    <a:pt x="742924" y="5155971"/>
                  </a:lnTo>
                  <a:lnTo>
                    <a:pt x="749249" y="5155971"/>
                  </a:lnTo>
                  <a:lnTo>
                    <a:pt x="760984" y="5143500"/>
                  </a:lnTo>
                  <a:close/>
                </a:path>
                <a:path w="762634" h="6858000">
                  <a:moveTo>
                    <a:pt x="762101" y="6375400"/>
                  </a:moveTo>
                  <a:lnTo>
                    <a:pt x="619544" y="6375400"/>
                  </a:lnTo>
                  <a:lnTo>
                    <a:pt x="662089" y="6426200"/>
                  </a:lnTo>
                  <a:lnTo>
                    <a:pt x="762101" y="6426200"/>
                  </a:lnTo>
                  <a:lnTo>
                    <a:pt x="762101" y="6375400"/>
                  </a:lnTo>
                  <a:close/>
                </a:path>
                <a:path w="762634" h="6858000">
                  <a:moveTo>
                    <a:pt x="762101" y="5816600"/>
                  </a:moveTo>
                  <a:lnTo>
                    <a:pt x="703300" y="5854039"/>
                  </a:lnTo>
                  <a:lnTo>
                    <a:pt x="702297" y="5854738"/>
                  </a:lnTo>
                  <a:lnTo>
                    <a:pt x="750354" y="5905500"/>
                  </a:lnTo>
                  <a:lnTo>
                    <a:pt x="762101" y="5918200"/>
                  </a:lnTo>
                  <a:lnTo>
                    <a:pt x="762101" y="5905500"/>
                  </a:lnTo>
                  <a:lnTo>
                    <a:pt x="751713" y="5905500"/>
                  </a:lnTo>
                  <a:lnTo>
                    <a:pt x="762101" y="5892800"/>
                  </a:lnTo>
                  <a:lnTo>
                    <a:pt x="762101" y="5854738"/>
                  </a:lnTo>
                  <a:lnTo>
                    <a:pt x="716876" y="5854738"/>
                  </a:lnTo>
                  <a:lnTo>
                    <a:pt x="762101" y="5829300"/>
                  </a:lnTo>
                  <a:lnTo>
                    <a:pt x="762101" y="5816600"/>
                  </a:lnTo>
                  <a:close/>
                </a:path>
                <a:path w="762634" h="6858000">
                  <a:moveTo>
                    <a:pt x="762101" y="5435600"/>
                  </a:moveTo>
                  <a:lnTo>
                    <a:pt x="754443" y="5435600"/>
                  </a:lnTo>
                  <a:lnTo>
                    <a:pt x="739038" y="5486158"/>
                  </a:lnTo>
                  <a:lnTo>
                    <a:pt x="738962" y="5486412"/>
                  </a:lnTo>
                  <a:lnTo>
                    <a:pt x="738593" y="5486412"/>
                  </a:lnTo>
                  <a:lnTo>
                    <a:pt x="730897" y="5524233"/>
                  </a:lnTo>
                  <a:lnTo>
                    <a:pt x="730846" y="5524500"/>
                  </a:lnTo>
                  <a:lnTo>
                    <a:pt x="731113" y="5537200"/>
                  </a:lnTo>
                  <a:lnTo>
                    <a:pt x="735190" y="5575300"/>
                  </a:lnTo>
                  <a:lnTo>
                    <a:pt x="735088" y="5588000"/>
                  </a:lnTo>
                  <a:lnTo>
                    <a:pt x="734999" y="5600700"/>
                  </a:lnTo>
                  <a:lnTo>
                    <a:pt x="734898" y="5613400"/>
                  </a:lnTo>
                  <a:lnTo>
                    <a:pt x="734809" y="5625541"/>
                  </a:lnTo>
                  <a:lnTo>
                    <a:pt x="734720" y="5627052"/>
                  </a:lnTo>
                  <a:lnTo>
                    <a:pt x="729945" y="5676900"/>
                  </a:lnTo>
                  <a:lnTo>
                    <a:pt x="718159" y="5715000"/>
                  </a:lnTo>
                  <a:lnTo>
                    <a:pt x="699338" y="5765800"/>
                  </a:lnTo>
                  <a:lnTo>
                    <a:pt x="672719" y="5765800"/>
                  </a:lnTo>
                  <a:lnTo>
                    <a:pt x="637540" y="5816600"/>
                  </a:lnTo>
                  <a:lnTo>
                    <a:pt x="570572" y="5816600"/>
                  </a:lnTo>
                  <a:lnTo>
                    <a:pt x="597306" y="5854738"/>
                  </a:lnTo>
                  <a:lnTo>
                    <a:pt x="637603" y="5854738"/>
                  </a:lnTo>
                  <a:lnTo>
                    <a:pt x="657631" y="5905500"/>
                  </a:lnTo>
                  <a:lnTo>
                    <a:pt x="685469" y="5905500"/>
                  </a:lnTo>
                  <a:lnTo>
                    <a:pt x="664832" y="5854738"/>
                  </a:lnTo>
                  <a:lnTo>
                    <a:pt x="700900" y="5854738"/>
                  </a:lnTo>
                  <a:lnTo>
                    <a:pt x="647611" y="5816600"/>
                  </a:lnTo>
                  <a:lnTo>
                    <a:pt x="676148" y="5816600"/>
                  </a:lnTo>
                  <a:lnTo>
                    <a:pt x="700862" y="5765800"/>
                  </a:lnTo>
                  <a:lnTo>
                    <a:pt x="721741" y="5765800"/>
                  </a:lnTo>
                  <a:lnTo>
                    <a:pt x="738746" y="5715000"/>
                  </a:lnTo>
                  <a:lnTo>
                    <a:pt x="750087" y="5715000"/>
                  </a:lnTo>
                  <a:lnTo>
                    <a:pt x="757008" y="5676900"/>
                  </a:lnTo>
                  <a:lnTo>
                    <a:pt x="758024" y="5613400"/>
                  </a:lnTo>
                  <a:lnTo>
                    <a:pt x="758113" y="5600700"/>
                  </a:lnTo>
                  <a:lnTo>
                    <a:pt x="758202" y="5588000"/>
                  </a:lnTo>
                  <a:lnTo>
                    <a:pt x="758291" y="5575300"/>
                  </a:lnTo>
                  <a:lnTo>
                    <a:pt x="750684" y="5524500"/>
                  </a:lnTo>
                  <a:lnTo>
                    <a:pt x="749350" y="5524500"/>
                  </a:lnTo>
                  <a:lnTo>
                    <a:pt x="751827" y="5486628"/>
                  </a:lnTo>
                  <a:lnTo>
                    <a:pt x="751840" y="5486412"/>
                  </a:lnTo>
                  <a:lnTo>
                    <a:pt x="762101" y="5486412"/>
                  </a:lnTo>
                  <a:lnTo>
                    <a:pt x="762101" y="5435600"/>
                  </a:lnTo>
                  <a:close/>
                </a:path>
                <a:path w="762634" h="6858000">
                  <a:moveTo>
                    <a:pt x="762101" y="5372100"/>
                  </a:moveTo>
                  <a:lnTo>
                    <a:pt x="745947" y="5295900"/>
                  </a:lnTo>
                  <a:lnTo>
                    <a:pt x="727329" y="5295900"/>
                  </a:lnTo>
                  <a:lnTo>
                    <a:pt x="744321" y="5346497"/>
                  </a:lnTo>
                  <a:lnTo>
                    <a:pt x="744385" y="5346700"/>
                  </a:lnTo>
                  <a:lnTo>
                    <a:pt x="729348" y="5346700"/>
                  </a:lnTo>
                  <a:lnTo>
                    <a:pt x="748919" y="5384406"/>
                  </a:lnTo>
                  <a:lnTo>
                    <a:pt x="749020" y="5384609"/>
                  </a:lnTo>
                  <a:lnTo>
                    <a:pt x="749134" y="5384812"/>
                  </a:lnTo>
                  <a:lnTo>
                    <a:pt x="725309" y="5384812"/>
                  </a:lnTo>
                  <a:lnTo>
                    <a:pt x="762101" y="5422900"/>
                  </a:lnTo>
                  <a:lnTo>
                    <a:pt x="762101" y="5372100"/>
                  </a:lnTo>
                  <a:close/>
                </a:path>
                <a:path w="762634" h="6858000">
                  <a:moveTo>
                    <a:pt x="762101" y="5194325"/>
                  </a:moveTo>
                  <a:lnTo>
                    <a:pt x="753821" y="5194325"/>
                  </a:lnTo>
                  <a:lnTo>
                    <a:pt x="762101" y="5219700"/>
                  </a:lnTo>
                  <a:lnTo>
                    <a:pt x="762101" y="5194325"/>
                  </a:lnTo>
                  <a:close/>
                </a:path>
                <a:path w="762634" h="6858000">
                  <a:moveTo>
                    <a:pt x="762101" y="5143500"/>
                  </a:moveTo>
                  <a:lnTo>
                    <a:pt x="760984" y="5143500"/>
                  </a:lnTo>
                  <a:lnTo>
                    <a:pt x="756259" y="5155971"/>
                  </a:lnTo>
                  <a:lnTo>
                    <a:pt x="762101" y="5155971"/>
                  </a:lnTo>
                  <a:lnTo>
                    <a:pt x="762101" y="5143500"/>
                  </a:lnTo>
                  <a:close/>
                </a:path>
                <a:path w="762634" h="6858000">
                  <a:moveTo>
                    <a:pt x="762101" y="5054600"/>
                  </a:moveTo>
                  <a:lnTo>
                    <a:pt x="753122" y="5105400"/>
                  </a:lnTo>
                  <a:lnTo>
                    <a:pt x="756920" y="5105400"/>
                  </a:lnTo>
                  <a:lnTo>
                    <a:pt x="762101" y="5105400"/>
                  </a:lnTo>
                  <a:lnTo>
                    <a:pt x="762101" y="5054600"/>
                  </a:lnTo>
                  <a:close/>
                </a:path>
                <a:path w="762634" h="6858000">
                  <a:moveTo>
                    <a:pt x="762101" y="4622800"/>
                  </a:moveTo>
                  <a:lnTo>
                    <a:pt x="756653" y="4635500"/>
                  </a:lnTo>
                  <a:lnTo>
                    <a:pt x="762101" y="4635500"/>
                  </a:lnTo>
                  <a:lnTo>
                    <a:pt x="762101" y="4622800"/>
                  </a:lnTo>
                  <a:close/>
                </a:path>
                <a:path w="762634" h="6858000">
                  <a:moveTo>
                    <a:pt x="762101" y="4546600"/>
                  </a:moveTo>
                  <a:lnTo>
                    <a:pt x="746201" y="4584700"/>
                  </a:lnTo>
                  <a:lnTo>
                    <a:pt x="762101" y="4584700"/>
                  </a:lnTo>
                  <a:lnTo>
                    <a:pt x="762101" y="4546600"/>
                  </a:lnTo>
                  <a:close/>
                </a:path>
                <a:path w="762634" h="6858000">
                  <a:moveTo>
                    <a:pt x="762101" y="4470400"/>
                  </a:moveTo>
                  <a:lnTo>
                    <a:pt x="719963" y="4533900"/>
                  </a:lnTo>
                  <a:lnTo>
                    <a:pt x="715746" y="4584700"/>
                  </a:lnTo>
                  <a:lnTo>
                    <a:pt x="689749" y="4635500"/>
                  </a:lnTo>
                  <a:lnTo>
                    <a:pt x="700087" y="4635500"/>
                  </a:lnTo>
                  <a:lnTo>
                    <a:pt x="726135" y="4584700"/>
                  </a:lnTo>
                  <a:lnTo>
                    <a:pt x="762101" y="4521200"/>
                  </a:lnTo>
                  <a:lnTo>
                    <a:pt x="762101" y="4470400"/>
                  </a:lnTo>
                  <a:close/>
                </a:path>
                <a:path w="762634" h="6858000">
                  <a:moveTo>
                    <a:pt x="762101" y="3429000"/>
                  </a:moveTo>
                  <a:lnTo>
                    <a:pt x="739419" y="3403600"/>
                  </a:lnTo>
                  <a:lnTo>
                    <a:pt x="738898" y="3403600"/>
                  </a:lnTo>
                  <a:lnTo>
                    <a:pt x="737374" y="3365500"/>
                  </a:lnTo>
                  <a:lnTo>
                    <a:pt x="733844" y="3365500"/>
                  </a:lnTo>
                  <a:lnTo>
                    <a:pt x="721258" y="3332010"/>
                  </a:lnTo>
                  <a:lnTo>
                    <a:pt x="721258" y="3454400"/>
                  </a:lnTo>
                  <a:lnTo>
                    <a:pt x="699427" y="3454400"/>
                  </a:lnTo>
                  <a:lnTo>
                    <a:pt x="685380" y="3505200"/>
                  </a:lnTo>
                  <a:lnTo>
                    <a:pt x="684758" y="3505200"/>
                  </a:lnTo>
                  <a:lnTo>
                    <a:pt x="680453" y="3495319"/>
                  </a:lnTo>
                  <a:lnTo>
                    <a:pt x="680453" y="3594100"/>
                  </a:lnTo>
                  <a:lnTo>
                    <a:pt x="651751" y="3594100"/>
                  </a:lnTo>
                  <a:lnTo>
                    <a:pt x="651751" y="3644900"/>
                  </a:lnTo>
                  <a:lnTo>
                    <a:pt x="628103" y="3695573"/>
                  </a:lnTo>
                  <a:lnTo>
                    <a:pt x="628091" y="3695700"/>
                  </a:lnTo>
                  <a:lnTo>
                    <a:pt x="628129" y="3695230"/>
                  </a:lnTo>
                  <a:lnTo>
                    <a:pt x="631609" y="3644900"/>
                  </a:lnTo>
                  <a:lnTo>
                    <a:pt x="651751" y="3644900"/>
                  </a:lnTo>
                  <a:lnTo>
                    <a:pt x="651751" y="3594100"/>
                  </a:lnTo>
                  <a:lnTo>
                    <a:pt x="641667" y="3594100"/>
                  </a:lnTo>
                  <a:lnTo>
                    <a:pt x="657034" y="3543300"/>
                  </a:lnTo>
                  <a:lnTo>
                    <a:pt x="647128" y="3543300"/>
                  </a:lnTo>
                  <a:lnTo>
                    <a:pt x="623824" y="3594023"/>
                  </a:lnTo>
                  <a:lnTo>
                    <a:pt x="612178" y="3556000"/>
                  </a:lnTo>
                  <a:lnTo>
                    <a:pt x="612063" y="3543300"/>
                  </a:lnTo>
                  <a:lnTo>
                    <a:pt x="623824" y="3505200"/>
                  </a:lnTo>
                  <a:lnTo>
                    <a:pt x="599719" y="3505200"/>
                  </a:lnTo>
                  <a:lnTo>
                    <a:pt x="594410" y="3543122"/>
                  </a:lnTo>
                  <a:lnTo>
                    <a:pt x="594385" y="3543300"/>
                  </a:lnTo>
                  <a:lnTo>
                    <a:pt x="596836" y="3505200"/>
                  </a:lnTo>
                  <a:lnTo>
                    <a:pt x="597281" y="3492500"/>
                  </a:lnTo>
                  <a:lnTo>
                    <a:pt x="598563" y="3454400"/>
                  </a:lnTo>
                  <a:lnTo>
                    <a:pt x="597916" y="3454400"/>
                  </a:lnTo>
                  <a:lnTo>
                    <a:pt x="576478" y="3505200"/>
                  </a:lnTo>
                  <a:lnTo>
                    <a:pt x="561314" y="3505200"/>
                  </a:lnTo>
                  <a:lnTo>
                    <a:pt x="607656" y="3644722"/>
                  </a:lnTo>
                  <a:lnTo>
                    <a:pt x="607720" y="3644900"/>
                  </a:lnTo>
                  <a:lnTo>
                    <a:pt x="609142" y="3644900"/>
                  </a:lnTo>
                  <a:lnTo>
                    <a:pt x="611212" y="3695230"/>
                  </a:lnTo>
                  <a:lnTo>
                    <a:pt x="611276" y="3695700"/>
                  </a:lnTo>
                  <a:lnTo>
                    <a:pt x="611225" y="3695573"/>
                  </a:lnTo>
                  <a:lnTo>
                    <a:pt x="590486" y="3644900"/>
                  </a:lnTo>
                  <a:lnTo>
                    <a:pt x="596887" y="3695230"/>
                  </a:lnTo>
                  <a:lnTo>
                    <a:pt x="596963" y="3695700"/>
                  </a:lnTo>
                  <a:lnTo>
                    <a:pt x="596823" y="3695230"/>
                  </a:lnTo>
                  <a:lnTo>
                    <a:pt x="589584" y="3669258"/>
                  </a:lnTo>
                  <a:lnTo>
                    <a:pt x="589584" y="3784600"/>
                  </a:lnTo>
                  <a:lnTo>
                    <a:pt x="581736" y="3835400"/>
                  </a:lnTo>
                  <a:lnTo>
                    <a:pt x="568172" y="3733800"/>
                  </a:lnTo>
                  <a:lnTo>
                    <a:pt x="562038" y="3733800"/>
                  </a:lnTo>
                  <a:lnTo>
                    <a:pt x="559917" y="3835349"/>
                  </a:lnTo>
                  <a:lnTo>
                    <a:pt x="557707" y="3823068"/>
                  </a:lnTo>
                  <a:lnTo>
                    <a:pt x="557657" y="3822725"/>
                  </a:lnTo>
                  <a:lnTo>
                    <a:pt x="550811" y="3784600"/>
                  </a:lnTo>
                  <a:lnTo>
                    <a:pt x="543902" y="3784600"/>
                  </a:lnTo>
                  <a:lnTo>
                    <a:pt x="522808" y="3695700"/>
                  </a:lnTo>
                  <a:lnTo>
                    <a:pt x="515912" y="3695700"/>
                  </a:lnTo>
                  <a:lnTo>
                    <a:pt x="524052" y="3821061"/>
                  </a:lnTo>
                  <a:lnTo>
                    <a:pt x="524154" y="3822725"/>
                  </a:lnTo>
                  <a:lnTo>
                    <a:pt x="523748" y="3821061"/>
                  </a:lnTo>
                  <a:lnTo>
                    <a:pt x="497268" y="3695700"/>
                  </a:lnTo>
                  <a:lnTo>
                    <a:pt x="485508" y="3733800"/>
                  </a:lnTo>
                  <a:lnTo>
                    <a:pt x="485749" y="3746500"/>
                  </a:lnTo>
                  <a:lnTo>
                    <a:pt x="499554" y="3835400"/>
                  </a:lnTo>
                  <a:lnTo>
                    <a:pt x="480720" y="3784600"/>
                  </a:lnTo>
                  <a:lnTo>
                    <a:pt x="471932" y="3784600"/>
                  </a:lnTo>
                  <a:lnTo>
                    <a:pt x="467258" y="3746500"/>
                  </a:lnTo>
                  <a:lnTo>
                    <a:pt x="467118" y="3733800"/>
                  </a:lnTo>
                  <a:lnTo>
                    <a:pt x="486333" y="3695700"/>
                  </a:lnTo>
                  <a:lnTo>
                    <a:pt x="506031" y="3644900"/>
                  </a:lnTo>
                  <a:lnTo>
                    <a:pt x="528688" y="3644900"/>
                  </a:lnTo>
                  <a:lnTo>
                    <a:pt x="572998" y="3683000"/>
                  </a:lnTo>
                  <a:lnTo>
                    <a:pt x="575995" y="3695230"/>
                  </a:lnTo>
                  <a:lnTo>
                    <a:pt x="576110" y="3695700"/>
                  </a:lnTo>
                  <a:lnTo>
                    <a:pt x="589432" y="3784600"/>
                  </a:lnTo>
                  <a:lnTo>
                    <a:pt x="589584" y="3784600"/>
                  </a:lnTo>
                  <a:lnTo>
                    <a:pt x="589584" y="3669258"/>
                  </a:lnTo>
                  <a:lnTo>
                    <a:pt x="568642" y="3594100"/>
                  </a:lnTo>
                  <a:lnTo>
                    <a:pt x="557682" y="3594100"/>
                  </a:lnTo>
                  <a:lnTo>
                    <a:pt x="566191" y="3644722"/>
                  </a:lnTo>
                  <a:lnTo>
                    <a:pt x="566242" y="3644900"/>
                  </a:lnTo>
                  <a:lnTo>
                    <a:pt x="566191" y="3644722"/>
                  </a:lnTo>
                  <a:lnTo>
                    <a:pt x="535940" y="3556000"/>
                  </a:lnTo>
                  <a:lnTo>
                    <a:pt x="534898" y="3556000"/>
                  </a:lnTo>
                  <a:lnTo>
                    <a:pt x="529399" y="3594100"/>
                  </a:lnTo>
                  <a:lnTo>
                    <a:pt x="501281" y="3594100"/>
                  </a:lnTo>
                  <a:lnTo>
                    <a:pt x="530974" y="3543300"/>
                  </a:lnTo>
                  <a:lnTo>
                    <a:pt x="560539" y="3505200"/>
                  </a:lnTo>
                  <a:lnTo>
                    <a:pt x="559104" y="3505200"/>
                  </a:lnTo>
                  <a:lnTo>
                    <a:pt x="560755" y="3454400"/>
                  </a:lnTo>
                  <a:lnTo>
                    <a:pt x="560108" y="3454400"/>
                  </a:lnTo>
                  <a:lnTo>
                    <a:pt x="515543" y="3543122"/>
                  </a:lnTo>
                  <a:lnTo>
                    <a:pt x="515454" y="3543300"/>
                  </a:lnTo>
                  <a:lnTo>
                    <a:pt x="514731" y="3543300"/>
                  </a:lnTo>
                  <a:lnTo>
                    <a:pt x="522655" y="3518306"/>
                  </a:lnTo>
                  <a:lnTo>
                    <a:pt x="490105" y="3594100"/>
                  </a:lnTo>
                  <a:lnTo>
                    <a:pt x="489356" y="3594100"/>
                  </a:lnTo>
                  <a:lnTo>
                    <a:pt x="500989" y="3454400"/>
                  </a:lnTo>
                  <a:lnTo>
                    <a:pt x="548855" y="3454400"/>
                  </a:lnTo>
                  <a:lnTo>
                    <a:pt x="616902" y="3403600"/>
                  </a:lnTo>
                  <a:lnTo>
                    <a:pt x="617982" y="3403600"/>
                  </a:lnTo>
                  <a:lnTo>
                    <a:pt x="663282" y="3505200"/>
                  </a:lnTo>
                  <a:lnTo>
                    <a:pt x="663892" y="3505200"/>
                  </a:lnTo>
                  <a:lnTo>
                    <a:pt x="680453" y="3594100"/>
                  </a:lnTo>
                  <a:lnTo>
                    <a:pt x="680453" y="3495319"/>
                  </a:lnTo>
                  <a:lnTo>
                    <a:pt x="662647" y="3454400"/>
                  </a:lnTo>
                  <a:lnTo>
                    <a:pt x="648665" y="3454400"/>
                  </a:lnTo>
                  <a:lnTo>
                    <a:pt x="643496" y="3403600"/>
                  </a:lnTo>
                  <a:lnTo>
                    <a:pt x="635381" y="3403600"/>
                  </a:lnTo>
                  <a:lnTo>
                    <a:pt x="679983" y="3378200"/>
                  </a:lnTo>
                  <a:lnTo>
                    <a:pt x="673671" y="3403142"/>
                  </a:lnTo>
                  <a:lnTo>
                    <a:pt x="673557" y="3403600"/>
                  </a:lnTo>
                  <a:lnTo>
                    <a:pt x="644347" y="3403600"/>
                  </a:lnTo>
                  <a:lnTo>
                    <a:pt x="721258" y="3454400"/>
                  </a:lnTo>
                  <a:lnTo>
                    <a:pt x="721258" y="3332010"/>
                  </a:lnTo>
                  <a:lnTo>
                    <a:pt x="717461" y="3321901"/>
                  </a:lnTo>
                  <a:lnTo>
                    <a:pt x="717461" y="3403142"/>
                  </a:lnTo>
                  <a:lnTo>
                    <a:pt x="717410" y="3403600"/>
                  </a:lnTo>
                  <a:lnTo>
                    <a:pt x="717397" y="3403142"/>
                  </a:lnTo>
                  <a:lnTo>
                    <a:pt x="689165" y="3365500"/>
                  </a:lnTo>
                  <a:lnTo>
                    <a:pt x="716292" y="3365500"/>
                  </a:lnTo>
                  <a:lnTo>
                    <a:pt x="716661" y="3378200"/>
                  </a:lnTo>
                  <a:lnTo>
                    <a:pt x="717461" y="3403142"/>
                  </a:lnTo>
                  <a:lnTo>
                    <a:pt x="717461" y="3321901"/>
                  </a:lnTo>
                  <a:lnTo>
                    <a:pt x="714756" y="3314700"/>
                  </a:lnTo>
                  <a:lnTo>
                    <a:pt x="703516" y="3314700"/>
                  </a:lnTo>
                  <a:lnTo>
                    <a:pt x="703922" y="3304997"/>
                  </a:lnTo>
                  <a:lnTo>
                    <a:pt x="704049" y="3302000"/>
                  </a:lnTo>
                  <a:lnTo>
                    <a:pt x="705675" y="3263900"/>
                  </a:lnTo>
                  <a:lnTo>
                    <a:pt x="699985" y="3263900"/>
                  </a:lnTo>
                  <a:lnTo>
                    <a:pt x="668350" y="3302000"/>
                  </a:lnTo>
                  <a:lnTo>
                    <a:pt x="666407" y="3302000"/>
                  </a:lnTo>
                  <a:lnTo>
                    <a:pt x="666534" y="3301746"/>
                  </a:lnTo>
                  <a:lnTo>
                    <a:pt x="685152" y="3263900"/>
                  </a:lnTo>
                  <a:lnTo>
                    <a:pt x="678764" y="3263900"/>
                  </a:lnTo>
                  <a:lnTo>
                    <a:pt x="641108" y="3327400"/>
                  </a:lnTo>
                  <a:lnTo>
                    <a:pt x="653224" y="3314700"/>
                  </a:lnTo>
                  <a:lnTo>
                    <a:pt x="663448" y="3301746"/>
                  </a:lnTo>
                  <a:lnTo>
                    <a:pt x="663321" y="3302000"/>
                  </a:lnTo>
                  <a:lnTo>
                    <a:pt x="663219" y="3302203"/>
                  </a:lnTo>
                  <a:lnTo>
                    <a:pt x="662457" y="3303181"/>
                  </a:lnTo>
                  <a:lnTo>
                    <a:pt x="662457" y="3305314"/>
                  </a:lnTo>
                  <a:lnTo>
                    <a:pt x="660158" y="3314700"/>
                  </a:lnTo>
                  <a:lnTo>
                    <a:pt x="659815" y="3314700"/>
                  </a:lnTo>
                  <a:lnTo>
                    <a:pt x="662457" y="3305314"/>
                  </a:lnTo>
                  <a:lnTo>
                    <a:pt x="662457" y="3303181"/>
                  </a:lnTo>
                  <a:lnTo>
                    <a:pt x="622909" y="3352812"/>
                  </a:lnTo>
                  <a:lnTo>
                    <a:pt x="613575" y="3365500"/>
                  </a:lnTo>
                  <a:lnTo>
                    <a:pt x="609981" y="3365500"/>
                  </a:lnTo>
                  <a:lnTo>
                    <a:pt x="622909" y="3352812"/>
                  </a:lnTo>
                  <a:lnTo>
                    <a:pt x="641108" y="3327400"/>
                  </a:lnTo>
                  <a:lnTo>
                    <a:pt x="587387" y="3340100"/>
                  </a:lnTo>
                  <a:lnTo>
                    <a:pt x="591134" y="3365500"/>
                  </a:lnTo>
                  <a:lnTo>
                    <a:pt x="553161" y="3365500"/>
                  </a:lnTo>
                  <a:lnTo>
                    <a:pt x="587387" y="3340100"/>
                  </a:lnTo>
                  <a:lnTo>
                    <a:pt x="579551" y="3314700"/>
                  </a:lnTo>
                  <a:lnTo>
                    <a:pt x="580910" y="3314700"/>
                  </a:lnTo>
                  <a:lnTo>
                    <a:pt x="658622" y="3225800"/>
                  </a:lnTo>
                  <a:lnTo>
                    <a:pt x="649389" y="3225800"/>
                  </a:lnTo>
                  <a:lnTo>
                    <a:pt x="567563" y="3302000"/>
                  </a:lnTo>
                  <a:lnTo>
                    <a:pt x="567461" y="3302203"/>
                  </a:lnTo>
                  <a:lnTo>
                    <a:pt x="566166" y="3304997"/>
                  </a:lnTo>
                  <a:lnTo>
                    <a:pt x="561657" y="3313963"/>
                  </a:lnTo>
                  <a:lnTo>
                    <a:pt x="567461" y="3302203"/>
                  </a:lnTo>
                  <a:lnTo>
                    <a:pt x="565746" y="3304997"/>
                  </a:lnTo>
                  <a:lnTo>
                    <a:pt x="567436" y="3302203"/>
                  </a:lnTo>
                  <a:lnTo>
                    <a:pt x="567563" y="3302000"/>
                  </a:lnTo>
                  <a:lnTo>
                    <a:pt x="586613" y="3263900"/>
                  </a:lnTo>
                  <a:lnTo>
                    <a:pt x="581926" y="3263900"/>
                  </a:lnTo>
                  <a:lnTo>
                    <a:pt x="540499" y="3336696"/>
                  </a:lnTo>
                  <a:lnTo>
                    <a:pt x="540499" y="3360890"/>
                  </a:lnTo>
                  <a:lnTo>
                    <a:pt x="540029" y="3365500"/>
                  </a:lnTo>
                  <a:lnTo>
                    <a:pt x="540499" y="3360890"/>
                  </a:lnTo>
                  <a:lnTo>
                    <a:pt x="540499" y="3336696"/>
                  </a:lnTo>
                  <a:lnTo>
                    <a:pt x="524802" y="3364268"/>
                  </a:lnTo>
                  <a:lnTo>
                    <a:pt x="544715" y="3263900"/>
                  </a:lnTo>
                  <a:lnTo>
                    <a:pt x="539788" y="3263900"/>
                  </a:lnTo>
                  <a:lnTo>
                    <a:pt x="516470" y="3314585"/>
                  </a:lnTo>
                  <a:lnTo>
                    <a:pt x="513715" y="3263900"/>
                  </a:lnTo>
                  <a:lnTo>
                    <a:pt x="507987" y="3263900"/>
                  </a:lnTo>
                  <a:lnTo>
                    <a:pt x="503821" y="3314700"/>
                  </a:lnTo>
                  <a:lnTo>
                    <a:pt x="484924" y="3314700"/>
                  </a:lnTo>
                  <a:lnTo>
                    <a:pt x="478713" y="3295789"/>
                  </a:lnTo>
                  <a:lnTo>
                    <a:pt x="478713" y="3365500"/>
                  </a:lnTo>
                  <a:lnTo>
                    <a:pt x="477583" y="3371278"/>
                  </a:lnTo>
                  <a:lnTo>
                    <a:pt x="477583" y="3454400"/>
                  </a:lnTo>
                  <a:lnTo>
                    <a:pt x="473341" y="3454400"/>
                  </a:lnTo>
                  <a:lnTo>
                    <a:pt x="470789" y="3500615"/>
                  </a:lnTo>
                  <a:lnTo>
                    <a:pt x="470789" y="3594100"/>
                  </a:lnTo>
                  <a:lnTo>
                    <a:pt x="461149" y="3556000"/>
                  </a:lnTo>
                  <a:lnTo>
                    <a:pt x="461048" y="3543300"/>
                  </a:lnTo>
                  <a:lnTo>
                    <a:pt x="470789" y="3594100"/>
                  </a:lnTo>
                  <a:lnTo>
                    <a:pt x="470789" y="3500615"/>
                  </a:lnTo>
                  <a:lnTo>
                    <a:pt x="470535" y="3505200"/>
                  </a:lnTo>
                  <a:lnTo>
                    <a:pt x="470242" y="3505200"/>
                  </a:lnTo>
                  <a:lnTo>
                    <a:pt x="455803" y="3454400"/>
                  </a:lnTo>
                  <a:lnTo>
                    <a:pt x="456653" y="3454400"/>
                  </a:lnTo>
                  <a:lnTo>
                    <a:pt x="467283" y="3403600"/>
                  </a:lnTo>
                  <a:lnTo>
                    <a:pt x="467525" y="3403600"/>
                  </a:lnTo>
                  <a:lnTo>
                    <a:pt x="477545" y="3454222"/>
                  </a:lnTo>
                  <a:lnTo>
                    <a:pt x="477583" y="3454400"/>
                  </a:lnTo>
                  <a:lnTo>
                    <a:pt x="477583" y="3371278"/>
                  </a:lnTo>
                  <a:lnTo>
                    <a:pt x="471335" y="3403142"/>
                  </a:lnTo>
                  <a:lnTo>
                    <a:pt x="431342" y="3365500"/>
                  </a:lnTo>
                  <a:lnTo>
                    <a:pt x="478713" y="3365500"/>
                  </a:lnTo>
                  <a:lnTo>
                    <a:pt x="478713" y="3295789"/>
                  </a:lnTo>
                  <a:lnTo>
                    <a:pt x="468249" y="3263900"/>
                  </a:lnTo>
                  <a:lnTo>
                    <a:pt x="468655" y="3263900"/>
                  </a:lnTo>
                  <a:lnTo>
                    <a:pt x="483336" y="3225800"/>
                  </a:lnTo>
                  <a:lnTo>
                    <a:pt x="463892" y="3225800"/>
                  </a:lnTo>
                  <a:lnTo>
                    <a:pt x="461733" y="3223564"/>
                  </a:lnTo>
                  <a:lnTo>
                    <a:pt x="461594" y="3224390"/>
                  </a:lnTo>
                  <a:lnTo>
                    <a:pt x="461492" y="3225050"/>
                  </a:lnTo>
                  <a:lnTo>
                    <a:pt x="461365" y="3225800"/>
                  </a:lnTo>
                  <a:lnTo>
                    <a:pt x="463194" y="3225800"/>
                  </a:lnTo>
                  <a:lnTo>
                    <a:pt x="462038" y="3263658"/>
                  </a:lnTo>
                  <a:lnTo>
                    <a:pt x="462026" y="3263900"/>
                  </a:lnTo>
                  <a:lnTo>
                    <a:pt x="461606" y="3263900"/>
                  </a:lnTo>
                  <a:lnTo>
                    <a:pt x="438848" y="3314598"/>
                  </a:lnTo>
                  <a:lnTo>
                    <a:pt x="427456" y="3263900"/>
                  </a:lnTo>
                  <a:lnTo>
                    <a:pt x="426999" y="3263900"/>
                  </a:lnTo>
                  <a:lnTo>
                    <a:pt x="414274" y="3314700"/>
                  </a:lnTo>
                  <a:lnTo>
                    <a:pt x="408546" y="3314700"/>
                  </a:lnTo>
                  <a:lnTo>
                    <a:pt x="417156" y="3352368"/>
                  </a:lnTo>
                  <a:lnTo>
                    <a:pt x="417245" y="3352812"/>
                  </a:lnTo>
                  <a:lnTo>
                    <a:pt x="417360" y="3360890"/>
                  </a:lnTo>
                  <a:lnTo>
                    <a:pt x="417423" y="3365500"/>
                  </a:lnTo>
                  <a:lnTo>
                    <a:pt x="414439" y="3403142"/>
                  </a:lnTo>
                  <a:lnTo>
                    <a:pt x="414401" y="3403600"/>
                  </a:lnTo>
                  <a:lnTo>
                    <a:pt x="459143" y="3403600"/>
                  </a:lnTo>
                  <a:lnTo>
                    <a:pt x="440372" y="3454222"/>
                  </a:lnTo>
                  <a:lnTo>
                    <a:pt x="440309" y="3454400"/>
                  </a:lnTo>
                  <a:lnTo>
                    <a:pt x="416166" y="3454400"/>
                  </a:lnTo>
                  <a:lnTo>
                    <a:pt x="394627" y="3505200"/>
                  </a:lnTo>
                  <a:lnTo>
                    <a:pt x="394144" y="3505200"/>
                  </a:lnTo>
                  <a:lnTo>
                    <a:pt x="387718" y="3454400"/>
                  </a:lnTo>
                  <a:lnTo>
                    <a:pt x="389267" y="3454400"/>
                  </a:lnTo>
                  <a:lnTo>
                    <a:pt x="403288" y="3403600"/>
                  </a:lnTo>
                  <a:lnTo>
                    <a:pt x="392963" y="3403600"/>
                  </a:lnTo>
                  <a:lnTo>
                    <a:pt x="356844" y="3365500"/>
                  </a:lnTo>
                  <a:lnTo>
                    <a:pt x="356095" y="3365500"/>
                  </a:lnTo>
                  <a:lnTo>
                    <a:pt x="350151" y="3314700"/>
                  </a:lnTo>
                  <a:lnTo>
                    <a:pt x="300875" y="3314700"/>
                  </a:lnTo>
                  <a:lnTo>
                    <a:pt x="314337" y="3365500"/>
                  </a:lnTo>
                  <a:lnTo>
                    <a:pt x="349300" y="3365500"/>
                  </a:lnTo>
                  <a:lnTo>
                    <a:pt x="375259" y="3403600"/>
                  </a:lnTo>
                  <a:lnTo>
                    <a:pt x="362534" y="3403600"/>
                  </a:lnTo>
                  <a:lnTo>
                    <a:pt x="358876" y="3454222"/>
                  </a:lnTo>
                  <a:lnTo>
                    <a:pt x="358978" y="3454400"/>
                  </a:lnTo>
                  <a:lnTo>
                    <a:pt x="358876" y="3454222"/>
                  </a:lnTo>
                  <a:lnTo>
                    <a:pt x="331216" y="3403600"/>
                  </a:lnTo>
                  <a:lnTo>
                    <a:pt x="329603" y="3403600"/>
                  </a:lnTo>
                  <a:lnTo>
                    <a:pt x="223164" y="3454222"/>
                  </a:lnTo>
                  <a:lnTo>
                    <a:pt x="215277" y="3435502"/>
                  </a:lnTo>
                  <a:lnTo>
                    <a:pt x="215277" y="3505200"/>
                  </a:lnTo>
                  <a:lnTo>
                    <a:pt x="214744" y="3505200"/>
                  </a:lnTo>
                  <a:lnTo>
                    <a:pt x="177038" y="3454400"/>
                  </a:lnTo>
                  <a:lnTo>
                    <a:pt x="177215" y="3429000"/>
                  </a:lnTo>
                  <a:lnTo>
                    <a:pt x="177317" y="3416300"/>
                  </a:lnTo>
                  <a:lnTo>
                    <a:pt x="177419" y="3403142"/>
                  </a:lnTo>
                  <a:lnTo>
                    <a:pt x="177850" y="3365500"/>
                  </a:lnTo>
                  <a:lnTo>
                    <a:pt x="208686" y="3454222"/>
                  </a:lnTo>
                  <a:lnTo>
                    <a:pt x="208749" y="3454400"/>
                  </a:lnTo>
                  <a:lnTo>
                    <a:pt x="215277" y="3505200"/>
                  </a:lnTo>
                  <a:lnTo>
                    <a:pt x="215277" y="3435502"/>
                  </a:lnTo>
                  <a:lnTo>
                    <a:pt x="185801" y="3365500"/>
                  </a:lnTo>
                  <a:lnTo>
                    <a:pt x="220243" y="3365500"/>
                  </a:lnTo>
                  <a:lnTo>
                    <a:pt x="170827" y="3314700"/>
                  </a:lnTo>
                  <a:lnTo>
                    <a:pt x="152107" y="3314700"/>
                  </a:lnTo>
                  <a:lnTo>
                    <a:pt x="164579" y="3263900"/>
                  </a:lnTo>
                  <a:lnTo>
                    <a:pt x="178587" y="3225800"/>
                  </a:lnTo>
                  <a:lnTo>
                    <a:pt x="180441" y="3225800"/>
                  </a:lnTo>
                  <a:lnTo>
                    <a:pt x="187845" y="3175000"/>
                  </a:lnTo>
                  <a:lnTo>
                    <a:pt x="193128" y="3175000"/>
                  </a:lnTo>
                  <a:lnTo>
                    <a:pt x="179793" y="3124200"/>
                  </a:lnTo>
                  <a:lnTo>
                    <a:pt x="171107" y="3073400"/>
                  </a:lnTo>
                  <a:lnTo>
                    <a:pt x="168579" y="3035300"/>
                  </a:lnTo>
                  <a:lnTo>
                    <a:pt x="175069" y="2984500"/>
                  </a:lnTo>
                  <a:lnTo>
                    <a:pt x="164515" y="2984500"/>
                  </a:lnTo>
                  <a:lnTo>
                    <a:pt x="148297" y="3073400"/>
                  </a:lnTo>
                  <a:lnTo>
                    <a:pt x="105664" y="3035300"/>
                  </a:lnTo>
                  <a:lnTo>
                    <a:pt x="99402" y="2984500"/>
                  </a:lnTo>
                  <a:lnTo>
                    <a:pt x="98958" y="2971800"/>
                  </a:lnTo>
                  <a:lnTo>
                    <a:pt x="101231" y="2933700"/>
                  </a:lnTo>
                  <a:lnTo>
                    <a:pt x="162928" y="2933700"/>
                  </a:lnTo>
                  <a:lnTo>
                    <a:pt x="196265" y="2971800"/>
                  </a:lnTo>
                  <a:lnTo>
                    <a:pt x="201129" y="2984182"/>
                  </a:lnTo>
                  <a:lnTo>
                    <a:pt x="201256" y="2984500"/>
                  </a:lnTo>
                  <a:lnTo>
                    <a:pt x="279666" y="3124200"/>
                  </a:lnTo>
                  <a:lnTo>
                    <a:pt x="307670" y="3124200"/>
                  </a:lnTo>
                  <a:lnTo>
                    <a:pt x="275717" y="3073400"/>
                  </a:lnTo>
                  <a:lnTo>
                    <a:pt x="260070" y="2984500"/>
                  </a:lnTo>
                  <a:lnTo>
                    <a:pt x="252310" y="2933700"/>
                  </a:lnTo>
                  <a:lnTo>
                    <a:pt x="252145" y="2933700"/>
                  </a:lnTo>
                  <a:lnTo>
                    <a:pt x="245973" y="2806700"/>
                  </a:lnTo>
                  <a:lnTo>
                    <a:pt x="246392" y="2768600"/>
                  </a:lnTo>
                  <a:lnTo>
                    <a:pt x="251866" y="2705100"/>
                  </a:lnTo>
                  <a:lnTo>
                    <a:pt x="261340" y="2654300"/>
                  </a:lnTo>
                  <a:lnTo>
                    <a:pt x="275869" y="2603500"/>
                  </a:lnTo>
                  <a:lnTo>
                    <a:pt x="296024" y="2565400"/>
                  </a:lnTo>
                  <a:lnTo>
                    <a:pt x="322402" y="2565400"/>
                  </a:lnTo>
                  <a:lnTo>
                    <a:pt x="345770" y="2603500"/>
                  </a:lnTo>
                  <a:lnTo>
                    <a:pt x="361238" y="2705100"/>
                  </a:lnTo>
                  <a:lnTo>
                    <a:pt x="377304" y="2705100"/>
                  </a:lnTo>
                  <a:lnTo>
                    <a:pt x="360654" y="2603500"/>
                  </a:lnTo>
                  <a:lnTo>
                    <a:pt x="360375" y="2565400"/>
                  </a:lnTo>
                  <a:lnTo>
                    <a:pt x="360286" y="2552700"/>
                  </a:lnTo>
                  <a:lnTo>
                    <a:pt x="375132" y="2514600"/>
                  </a:lnTo>
                  <a:lnTo>
                    <a:pt x="400685" y="2463800"/>
                  </a:lnTo>
                  <a:lnTo>
                    <a:pt x="435775" y="2435034"/>
                  </a:lnTo>
                  <a:lnTo>
                    <a:pt x="378879" y="2463800"/>
                  </a:lnTo>
                  <a:lnTo>
                    <a:pt x="349580" y="2514600"/>
                  </a:lnTo>
                  <a:lnTo>
                    <a:pt x="347649" y="2514600"/>
                  </a:lnTo>
                  <a:lnTo>
                    <a:pt x="343674" y="2540000"/>
                  </a:lnTo>
                  <a:lnTo>
                    <a:pt x="342023" y="2552077"/>
                  </a:lnTo>
                  <a:lnTo>
                    <a:pt x="338963" y="2540000"/>
                  </a:lnTo>
                  <a:lnTo>
                    <a:pt x="330987" y="2514600"/>
                  </a:lnTo>
                  <a:lnTo>
                    <a:pt x="324954" y="2514600"/>
                  </a:lnTo>
                  <a:lnTo>
                    <a:pt x="285089" y="2565400"/>
                  </a:lnTo>
                  <a:lnTo>
                    <a:pt x="259511" y="2603500"/>
                  </a:lnTo>
                  <a:lnTo>
                    <a:pt x="241185" y="2654300"/>
                  </a:lnTo>
                  <a:lnTo>
                    <a:pt x="228981" y="2705100"/>
                  </a:lnTo>
                  <a:lnTo>
                    <a:pt x="218706" y="2794000"/>
                  </a:lnTo>
                  <a:lnTo>
                    <a:pt x="218617" y="2832100"/>
                  </a:lnTo>
                  <a:lnTo>
                    <a:pt x="218490" y="2882900"/>
                  </a:lnTo>
                  <a:lnTo>
                    <a:pt x="218376" y="2933700"/>
                  </a:lnTo>
                  <a:lnTo>
                    <a:pt x="224320" y="2971800"/>
                  </a:lnTo>
                  <a:lnTo>
                    <a:pt x="175564" y="2933700"/>
                  </a:lnTo>
                  <a:lnTo>
                    <a:pt x="145973" y="2895600"/>
                  </a:lnTo>
                  <a:lnTo>
                    <a:pt x="110642" y="2895600"/>
                  </a:lnTo>
                  <a:lnTo>
                    <a:pt x="91300" y="2844800"/>
                  </a:lnTo>
                  <a:lnTo>
                    <a:pt x="90970" y="2844800"/>
                  </a:lnTo>
                  <a:lnTo>
                    <a:pt x="90944" y="2844419"/>
                  </a:lnTo>
                  <a:lnTo>
                    <a:pt x="86321" y="2794000"/>
                  </a:lnTo>
                  <a:lnTo>
                    <a:pt x="78676" y="2794000"/>
                  </a:lnTo>
                  <a:lnTo>
                    <a:pt x="78676" y="2844419"/>
                  </a:lnTo>
                  <a:lnTo>
                    <a:pt x="76873" y="2895054"/>
                  </a:lnTo>
                  <a:lnTo>
                    <a:pt x="76860" y="2895600"/>
                  </a:lnTo>
                  <a:lnTo>
                    <a:pt x="70891" y="2895600"/>
                  </a:lnTo>
                  <a:lnTo>
                    <a:pt x="78613" y="2844800"/>
                  </a:lnTo>
                  <a:lnTo>
                    <a:pt x="78676" y="2844419"/>
                  </a:lnTo>
                  <a:lnTo>
                    <a:pt x="78676" y="2794000"/>
                  </a:lnTo>
                  <a:lnTo>
                    <a:pt x="73621" y="2794000"/>
                  </a:lnTo>
                  <a:lnTo>
                    <a:pt x="70497" y="2800362"/>
                  </a:lnTo>
                  <a:lnTo>
                    <a:pt x="70497" y="2844800"/>
                  </a:lnTo>
                  <a:lnTo>
                    <a:pt x="52476" y="2895054"/>
                  </a:lnTo>
                  <a:lnTo>
                    <a:pt x="52387" y="2895600"/>
                  </a:lnTo>
                  <a:lnTo>
                    <a:pt x="52425" y="2895193"/>
                  </a:lnTo>
                  <a:lnTo>
                    <a:pt x="56578" y="2844800"/>
                  </a:lnTo>
                  <a:lnTo>
                    <a:pt x="70497" y="2844800"/>
                  </a:lnTo>
                  <a:lnTo>
                    <a:pt x="70497" y="2800362"/>
                  </a:lnTo>
                  <a:lnTo>
                    <a:pt x="48653" y="2844800"/>
                  </a:lnTo>
                  <a:lnTo>
                    <a:pt x="15252" y="2844800"/>
                  </a:lnTo>
                  <a:lnTo>
                    <a:pt x="101" y="2857500"/>
                  </a:lnTo>
                  <a:lnTo>
                    <a:pt x="101" y="2895600"/>
                  </a:lnTo>
                  <a:lnTo>
                    <a:pt x="14782" y="2895600"/>
                  </a:lnTo>
                  <a:lnTo>
                    <a:pt x="91338" y="2933700"/>
                  </a:lnTo>
                  <a:lnTo>
                    <a:pt x="83324" y="2933700"/>
                  </a:lnTo>
                  <a:lnTo>
                    <a:pt x="78206" y="2983839"/>
                  </a:lnTo>
                  <a:lnTo>
                    <a:pt x="78206" y="2984182"/>
                  </a:lnTo>
                  <a:lnTo>
                    <a:pt x="78143" y="2984500"/>
                  </a:lnTo>
                  <a:lnTo>
                    <a:pt x="78181" y="2984182"/>
                  </a:lnTo>
                  <a:lnTo>
                    <a:pt x="77863" y="2983839"/>
                  </a:lnTo>
                  <a:lnTo>
                    <a:pt x="27038" y="2933700"/>
                  </a:lnTo>
                  <a:lnTo>
                    <a:pt x="101" y="2908300"/>
                  </a:lnTo>
                  <a:lnTo>
                    <a:pt x="101" y="2933700"/>
                  </a:lnTo>
                  <a:lnTo>
                    <a:pt x="62826" y="2984500"/>
                  </a:lnTo>
                  <a:lnTo>
                    <a:pt x="26911" y="2984500"/>
                  </a:lnTo>
                  <a:lnTo>
                    <a:pt x="51765" y="3035300"/>
                  </a:lnTo>
                  <a:lnTo>
                    <a:pt x="56603" y="3035300"/>
                  </a:lnTo>
                  <a:lnTo>
                    <a:pt x="95262" y="3086100"/>
                  </a:lnTo>
                  <a:lnTo>
                    <a:pt x="148869" y="3124200"/>
                  </a:lnTo>
                  <a:lnTo>
                    <a:pt x="165696" y="3174822"/>
                  </a:lnTo>
                  <a:lnTo>
                    <a:pt x="111404" y="3124200"/>
                  </a:lnTo>
                  <a:lnTo>
                    <a:pt x="108889" y="3175000"/>
                  </a:lnTo>
                  <a:lnTo>
                    <a:pt x="165760" y="3175000"/>
                  </a:lnTo>
                  <a:lnTo>
                    <a:pt x="165900" y="3175000"/>
                  </a:lnTo>
                  <a:lnTo>
                    <a:pt x="171323" y="3175000"/>
                  </a:lnTo>
                  <a:lnTo>
                    <a:pt x="164680" y="3223564"/>
                  </a:lnTo>
                  <a:lnTo>
                    <a:pt x="164566" y="3224390"/>
                  </a:lnTo>
                  <a:lnTo>
                    <a:pt x="164477" y="3225050"/>
                  </a:lnTo>
                  <a:lnTo>
                    <a:pt x="164376" y="3225800"/>
                  </a:lnTo>
                  <a:lnTo>
                    <a:pt x="139852" y="3263900"/>
                  </a:lnTo>
                  <a:lnTo>
                    <a:pt x="128358" y="3263900"/>
                  </a:lnTo>
                  <a:lnTo>
                    <a:pt x="127685" y="3263658"/>
                  </a:lnTo>
                  <a:lnTo>
                    <a:pt x="127838" y="3263900"/>
                  </a:lnTo>
                  <a:lnTo>
                    <a:pt x="109918" y="3263900"/>
                  </a:lnTo>
                  <a:lnTo>
                    <a:pt x="140474" y="3314700"/>
                  </a:lnTo>
                  <a:lnTo>
                    <a:pt x="137756" y="3314700"/>
                  </a:lnTo>
                  <a:lnTo>
                    <a:pt x="64960" y="3263900"/>
                  </a:lnTo>
                  <a:lnTo>
                    <a:pt x="63995" y="3263900"/>
                  </a:lnTo>
                  <a:lnTo>
                    <a:pt x="22123" y="3225800"/>
                  </a:lnTo>
                  <a:lnTo>
                    <a:pt x="22999" y="3225800"/>
                  </a:lnTo>
                  <a:lnTo>
                    <a:pt x="127685" y="3263658"/>
                  </a:lnTo>
                  <a:lnTo>
                    <a:pt x="72224" y="3175000"/>
                  </a:lnTo>
                  <a:lnTo>
                    <a:pt x="40436" y="3124200"/>
                  </a:lnTo>
                  <a:lnTo>
                    <a:pt x="11366" y="3073400"/>
                  </a:lnTo>
                  <a:lnTo>
                    <a:pt x="101" y="3035300"/>
                  </a:lnTo>
                  <a:lnTo>
                    <a:pt x="101" y="3149600"/>
                  </a:lnTo>
                  <a:lnTo>
                    <a:pt x="101" y="3187700"/>
                  </a:lnTo>
                  <a:lnTo>
                    <a:pt x="101" y="3200400"/>
                  </a:lnTo>
                  <a:lnTo>
                    <a:pt x="101" y="3225800"/>
                  </a:lnTo>
                  <a:lnTo>
                    <a:pt x="762" y="3225800"/>
                  </a:lnTo>
                  <a:lnTo>
                    <a:pt x="4800" y="3263658"/>
                  </a:lnTo>
                  <a:lnTo>
                    <a:pt x="4826" y="3263900"/>
                  </a:lnTo>
                  <a:lnTo>
                    <a:pt x="101" y="3263900"/>
                  </a:lnTo>
                  <a:lnTo>
                    <a:pt x="101" y="3314700"/>
                  </a:lnTo>
                  <a:lnTo>
                    <a:pt x="137414" y="3314700"/>
                  </a:lnTo>
                  <a:lnTo>
                    <a:pt x="171310" y="3365500"/>
                  </a:lnTo>
                  <a:lnTo>
                    <a:pt x="167195" y="3365500"/>
                  </a:lnTo>
                  <a:lnTo>
                    <a:pt x="161759" y="3454222"/>
                  </a:lnTo>
                  <a:lnTo>
                    <a:pt x="161747" y="3454400"/>
                  </a:lnTo>
                  <a:lnTo>
                    <a:pt x="165887" y="3454400"/>
                  </a:lnTo>
                  <a:lnTo>
                    <a:pt x="206895" y="3543122"/>
                  </a:lnTo>
                  <a:lnTo>
                    <a:pt x="206984" y="3543300"/>
                  </a:lnTo>
                  <a:lnTo>
                    <a:pt x="214020" y="3543300"/>
                  </a:lnTo>
                  <a:lnTo>
                    <a:pt x="229247" y="3505200"/>
                  </a:lnTo>
                  <a:lnTo>
                    <a:pt x="231724" y="3505200"/>
                  </a:lnTo>
                  <a:lnTo>
                    <a:pt x="259499" y="3454400"/>
                  </a:lnTo>
                  <a:lnTo>
                    <a:pt x="326491" y="3454400"/>
                  </a:lnTo>
                  <a:lnTo>
                    <a:pt x="354660" y="3505200"/>
                  </a:lnTo>
                  <a:lnTo>
                    <a:pt x="371856" y="3505200"/>
                  </a:lnTo>
                  <a:lnTo>
                    <a:pt x="349707" y="3530600"/>
                  </a:lnTo>
                  <a:lnTo>
                    <a:pt x="372503" y="3505289"/>
                  </a:lnTo>
                  <a:lnTo>
                    <a:pt x="371144" y="3543122"/>
                  </a:lnTo>
                  <a:lnTo>
                    <a:pt x="371132" y="3543300"/>
                  </a:lnTo>
                  <a:lnTo>
                    <a:pt x="352298" y="3543300"/>
                  </a:lnTo>
                  <a:lnTo>
                    <a:pt x="321297" y="3615486"/>
                  </a:lnTo>
                  <a:lnTo>
                    <a:pt x="321297" y="3733800"/>
                  </a:lnTo>
                  <a:lnTo>
                    <a:pt x="296405" y="3733800"/>
                  </a:lnTo>
                  <a:lnTo>
                    <a:pt x="291680" y="3733800"/>
                  </a:lnTo>
                  <a:lnTo>
                    <a:pt x="291642" y="3721100"/>
                  </a:lnTo>
                  <a:lnTo>
                    <a:pt x="289775" y="3695700"/>
                  </a:lnTo>
                  <a:lnTo>
                    <a:pt x="310362" y="3644900"/>
                  </a:lnTo>
                  <a:lnTo>
                    <a:pt x="310438" y="3644722"/>
                  </a:lnTo>
                  <a:lnTo>
                    <a:pt x="310883" y="3670300"/>
                  </a:lnTo>
                  <a:lnTo>
                    <a:pt x="311315" y="3695230"/>
                  </a:lnTo>
                  <a:lnTo>
                    <a:pt x="311327" y="3695700"/>
                  </a:lnTo>
                  <a:lnTo>
                    <a:pt x="305765" y="3709898"/>
                  </a:lnTo>
                  <a:lnTo>
                    <a:pt x="315823" y="3695700"/>
                  </a:lnTo>
                  <a:lnTo>
                    <a:pt x="321297" y="3733800"/>
                  </a:lnTo>
                  <a:lnTo>
                    <a:pt x="321297" y="3615486"/>
                  </a:lnTo>
                  <a:lnTo>
                    <a:pt x="286893" y="3695573"/>
                  </a:lnTo>
                  <a:lnTo>
                    <a:pt x="286905" y="3695700"/>
                  </a:lnTo>
                  <a:lnTo>
                    <a:pt x="286842" y="3695230"/>
                  </a:lnTo>
                  <a:lnTo>
                    <a:pt x="280860" y="3644900"/>
                  </a:lnTo>
                  <a:lnTo>
                    <a:pt x="277037" y="3644900"/>
                  </a:lnTo>
                  <a:lnTo>
                    <a:pt x="256933" y="3594100"/>
                  </a:lnTo>
                  <a:lnTo>
                    <a:pt x="308013" y="3543300"/>
                  </a:lnTo>
                  <a:lnTo>
                    <a:pt x="323507" y="3543300"/>
                  </a:lnTo>
                  <a:lnTo>
                    <a:pt x="307314" y="3505200"/>
                  </a:lnTo>
                  <a:lnTo>
                    <a:pt x="306438" y="3505200"/>
                  </a:lnTo>
                  <a:lnTo>
                    <a:pt x="271259" y="3543300"/>
                  </a:lnTo>
                  <a:lnTo>
                    <a:pt x="286385" y="3543300"/>
                  </a:lnTo>
                  <a:lnTo>
                    <a:pt x="251866" y="3594100"/>
                  </a:lnTo>
                  <a:lnTo>
                    <a:pt x="247942" y="3594100"/>
                  </a:lnTo>
                  <a:lnTo>
                    <a:pt x="277622" y="3695230"/>
                  </a:lnTo>
                  <a:lnTo>
                    <a:pt x="277723" y="3695573"/>
                  </a:lnTo>
                  <a:lnTo>
                    <a:pt x="277761" y="3695700"/>
                  </a:lnTo>
                  <a:lnTo>
                    <a:pt x="272783" y="3733800"/>
                  </a:lnTo>
                  <a:lnTo>
                    <a:pt x="272440" y="3733800"/>
                  </a:lnTo>
                  <a:lnTo>
                    <a:pt x="259270" y="3784600"/>
                  </a:lnTo>
                  <a:lnTo>
                    <a:pt x="209245" y="3784600"/>
                  </a:lnTo>
                  <a:lnTo>
                    <a:pt x="193027" y="3771900"/>
                  </a:lnTo>
                  <a:lnTo>
                    <a:pt x="161531" y="3733800"/>
                  </a:lnTo>
                  <a:lnTo>
                    <a:pt x="161277" y="3733800"/>
                  </a:lnTo>
                  <a:lnTo>
                    <a:pt x="159219" y="3771354"/>
                  </a:lnTo>
                  <a:lnTo>
                    <a:pt x="104800" y="3733800"/>
                  </a:lnTo>
                  <a:lnTo>
                    <a:pt x="100825" y="3733800"/>
                  </a:lnTo>
                  <a:lnTo>
                    <a:pt x="173748" y="3835400"/>
                  </a:lnTo>
                  <a:lnTo>
                    <a:pt x="213182" y="3835400"/>
                  </a:lnTo>
                  <a:lnTo>
                    <a:pt x="258508" y="3797300"/>
                  </a:lnTo>
                  <a:lnTo>
                    <a:pt x="261404" y="3784600"/>
                  </a:lnTo>
                  <a:lnTo>
                    <a:pt x="258508" y="3797300"/>
                  </a:lnTo>
                  <a:lnTo>
                    <a:pt x="252107" y="3835400"/>
                  </a:lnTo>
                  <a:lnTo>
                    <a:pt x="240626" y="3835400"/>
                  </a:lnTo>
                  <a:lnTo>
                    <a:pt x="251752" y="3885755"/>
                  </a:lnTo>
                  <a:lnTo>
                    <a:pt x="251853" y="3886200"/>
                  </a:lnTo>
                  <a:lnTo>
                    <a:pt x="235165" y="3886200"/>
                  </a:lnTo>
                  <a:lnTo>
                    <a:pt x="236169" y="3923639"/>
                  </a:lnTo>
                  <a:lnTo>
                    <a:pt x="236194" y="3924338"/>
                  </a:lnTo>
                  <a:lnTo>
                    <a:pt x="259003" y="3924338"/>
                  </a:lnTo>
                  <a:lnTo>
                    <a:pt x="240665" y="3975100"/>
                  </a:lnTo>
                  <a:lnTo>
                    <a:pt x="248793" y="3975100"/>
                  </a:lnTo>
                  <a:lnTo>
                    <a:pt x="254952" y="4012450"/>
                  </a:lnTo>
                  <a:lnTo>
                    <a:pt x="255079" y="4013225"/>
                  </a:lnTo>
                  <a:lnTo>
                    <a:pt x="255143" y="4015460"/>
                  </a:lnTo>
                  <a:lnTo>
                    <a:pt x="255028" y="4013009"/>
                  </a:lnTo>
                  <a:lnTo>
                    <a:pt x="254749" y="4012450"/>
                  </a:lnTo>
                  <a:lnTo>
                    <a:pt x="238328" y="3975100"/>
                  </a:lnTo>
                  <a:lnTo>
                    <a:pt x="228523" y="3975100"/>
                  </a:lnTo>
                  <a:lnTo>
                    <a:pt x="235280" y="4025912"/>
                  </a:lnTo>
                  <a:lnTo>
                    <a:pt x="235775" y="4025912"/>
                  </a:lnTo>
                  <a:lnTo>
                    <a:pt x="277037" y="4064127"/>
                  </a:lnTo>
                  <a:lnTo>
                    <a:pt x="276707" y="4064127"/>
                  </a:lnTo>
                  <a:lnTo>
                    <a:pt x="230200" y="4026255"/>
                  </a:lnTo>
                  <a:lnTo>
                    <a:pt x="247764" y="4064127"/>
                  </a:lnTo>
                  <a:lnTo>
                    <a:pt x="249262" y="4064127"/>
                  </a:lnTo>
                  <a:lnTo>
                    <a:pt x="343281" y="4114838"/>
                  </a:lnTo>
                  <a:lnTo>
                    <a:pt x="254889" y="4114838"/>
                  </a:lnTo>
                  <a:lnTo>
                    <a:pt x="255041" y="4140200"/>
                  </a:lnTo>
                  <a:lnTo>
                    <a:pt x="255130" y="4156354"/>
                  </a:lnTo>
                  <a:lnTo>
                    <a:pt x="255181" y="4165600"/>
                  </a:lnTo>
                  <a:lnTo>
                    <a:pt x="212140" y="4165600"/>
                  </a:lnTo>
                  <a:lnTo>
                    <a:pt x="246011" y="4203789"/>
                  </a:lnTo>
                  <a:lnTo>
                    <a:pt x="245821" y="4229100"/>
                  </a:lnTo>
                  <a:lnTo>
                    <a:pt x="244500" y="4254017"/>
                  </a:lnTo>
                  <a:lnTo>
                    <a:pt x="244475" y="4254512"/>
                  </a:lnTo>
                  <a:lnTo>
                    <a:pt x="238493" y="4254512"/>
                  </a:lnTo>
                  <a:lnTo>
                    <a:pt x="192392" y="4305300"/>
                  </a:lnTo>
                  <a:lnTo>
                    <a:pt x="210959" y="4305300"/>
                  </a:lnTo>
                  <a:lnTo>
                    <a:pt x="220713" y="4305300"/>
                  </a:lnTo>
                  <a:lnTo>
                    <a:pt x="359232" y="4305300"/>
                  </a:lnTo>
                  <a:lnTo>
                    <a:pt x="331546" y="4315422"/>
                  </a:lnTo>
                  <a:lnTo>
                    <a:pt x="331546" y="4356125"/>
                  </a:lnTo>
                  <a:lnTo>
                    <a:pt x="261112" y="4445025"/>
                  </a:lnTo>
                  <a:lnTo>
                    <a:pt x="264464" y="4445025"/>
                  </a:lnTo>
                  <a:lnTo>
                    <a:pt x="314439" y="4419600"/>
                  </a:lnTo>
                  <a:lnTo>
                    <a:pt x="273392" y="4445025"/>
                  </a:lnTo>
                  <a:lnTo>
                    <a:pt x="189814" y="4493463"/>
                  </a:lnTo>
                  <a:lnTo>
                    <a:pt x="188899" y="4445025"/>
                  </a:lnTo>
                  <a:lnTo>
                    <a:pt x="187947" y="4394365"/>
                  </a:lnTo>
                  <a:lnTo>
                    <a:pt x="205714" y="4394365"/>
                  </a:lnTo>
                  <a:lnTo>
                    <a:pt x="238404" y="4356125"/>
                  </a:lnTo>
                  <a:lnTo>
                    <a:pt x="265277" y="4356125"/>
                  </a:lnTo>
                  <a:lnTo>
                    <a:pt x="223075" y="4394365"/>
                  </a:lnTo>
                  <a:lnTo>
                    <a:pt x="226974" y="4394365"/>
                  </a:lnTo>
                  <a:lnTo>
                    <a:pt x="305193" y="4356125"/>
                  </a:lnTo>
                  <a:lnTo>
                    <a:pt x="324383" y="4356125"/>
                  </a:lnTo>
                  <a:lnTo>
                    <a:pt x="270637" y="4393984"/>
                  </a:lnTo>
                  <a:lnTo>
                    <a:pt x="270167" y="4394365"/>
                  </a:lnTo>
                  <a:lnTo>
                    <a:pt x="223037" y="4445025"/>
                  </a:lnTo>
                  <a:lnTo>
                    <a:pt x="247497" y="4445025"/>
                  </a:lnTo>
                  <a:lnTo>
                    <a:pt x="273532" y="4394365"/>
                  </a:lnTo>
                  <a:lnTo>
                    <a:pt x="274612" y="4394365"/>
                  </a:lnTo>
                  <a:lnTo>
                    <a:pt x="331254" y="4356125"/>
                  </a:lnTo>
                  <a:lnTo>
                    <a:pt x="331546" y="4356125"/>
                  </a:lnTo>
                  <a:lnTo>
                    <a:pt x="331546" y="4315422"/>
                  </a:lnTo>
                  <a:lnTo>
                    <a:pt x="220091" y="4356125"/>
                  </a:lnTo>
                  <a:lnTo>
                    <a:pt x="188061" y="4356125"/>
                  </a:lnTo>
                  <a:lnTo>
                    <a:pt x="172859" y="4394365"/>
                  </a:lnTo>
                  <a:lnTo>
                    <a:pt x="166636" y="4394365"/>
                  </a:lnTo>
                  <a:lnTo>
                    <a:pt x="167411" y="4419600"/>
                  </a:lnTo>
                  <a:lnTo>
                    <a:pt x="167855" y="4428972"/>
                  </a:lnTo>
                  <a:lnTo>
                    <a:pt x="166293" y="4419600"/>
                  </a:lnTo>
                  <a:lnTo>
                    <a:pt x="165366" y="4406900"/>
                  </a:lnTo>
                  <a:lnTo>
                    <a:pt x="165049" y="4394365"/>
                  </a:lnTo>
                  <a:lnTo>
                    <a:pt x="165074" y="4393984"/>
                  </a:lnTo>
                  <a:lnTo>
                    <a:pt x="169799" y="4356125"/>
                  </a:lnTo>
                  <a:lnTo>
                    <a:pt x="164998" y="4356125"/>
                  </a:lnTo>
                  <a:lnTo>
                    <a:pt x="163449" y="4483100"/>
                  </a:lnTo>
                  <a:lnTo>
                    <a:pt x="163334" y="4493463"/>
                  </a:lnTo>
                  <a:lnTo>
                    <a:pt x="163296" y="4495812"/>
                  </a:lnTo>
                  <a:lnTo>
                    <a:pt x="167855" y="4495812"/>
                  </a:lnTo>
                  <a:lnTo>
                    <a:pt x="172631" y="4533900"/>
                  </a:lnTo>
                  <a:lnTo>
                    <a:pt x="174142" y="4533900"/>
                  </a:lnTo>
                  <a:lnTo>
                    <a:pt x="192430" y="4495812"/>
                  </a:lnTo>
                  <a:lnTo>
                    <a:pt x="247040" y="4495812"/>
                  </a:lnTo>
                  <a:lnTo>
                    <a:pt x="265925" y="4533900"/>
                  </a:lnTo>
                  <a:lnTo>
                    <a:pt x="256019" y="4533900"/>
                  </a:lnTo>
                  <a:lnTo>
                    <a:pt x="238125" y="4584700"/>
                  </a:lnTo>
                  <a:lnTo>
                    <a:pt x="234823" y="4606569"/>
                  </a:lnTo>
                  <a:lnTo>
                    <a:pt x="234823" y="4724400"/>
                  </a:lnTo>
                  <a:lnTo>
                    <a:pt x="224015" y="4775073"/>
                  </a:lnTo>
                  <a:lnTo>
                    <a:pt x="194602" y="4724400"/>
                  </a:lnTo>
                  <a:lnTo>
                    <a:pt x="234823" y="4724400"/>
                  </a:lnTo>
                  <a:lnTo>
                    <a:pt x="234823" y="4606569"/>
                  </a:lnTo>
                  <a:lnTo>
                    <a:pt x="232371" y="4622800"/>
                  </a:lnTo>
                  <a:lnTo>
                    <a:pt x="232397" y="4635500"/>
                  </a:lnTo>
                  <a:lnTo>
                    <a:pt x="232524" y="4686300"/>
                  </a:lnTo>
                  <a:lnTo>
                    <a:pt x="181444" y="4686300"/>
                  </a:lnTo>
                  <a:lnTo>
                    <a:pt x="161696" y="4724400"/>
                  </a:lnTo>
                  <a:lnTo>
                    <a:pt x="170586" y="4724400"/>
                  </a:lnTo>
                  <a:lnTo>
                    <a:pt x="200291" y="4826000"/>
                  </a:lnTo>
                  <a:lnTo>
                    <a:pt x="220192" y="4826000"/>
                  </a:lnTo>
                  <a:lnTo>
                    <a:pt x="200190" y="4775200"/>
                  </a:lnTo>
                  <a:lnTo>
                    <a:pt x="221805" y="4775200"/>
                  </a:lnTo>
                  <a:lnTo>
                    <a:pt x="221488" y="4826000"/>
                  </a:lnTo>
                  <a:lnTo>
                    <a:pt x="223951" y="4826000"/>
                  </a:lnTo>
                  <a:lnTo>
                    <a:pt x="229717" y="4863033"/>
                  </a:lnTo>
                  <a:lnTo>
                    <a:pt x="229844" y="4863770"/>
                  </a:lnTo>
                  <a:lnTo>
                    <a:pt x="229895" y="4864125"/>
                  </a:lnTo>
                  <a:lnTo>
                    <a:pt x="230403" y="4864125"/>
                  </a:lnTo>
                  <a:lnTo>
                    <a:pt x="195643" y="4914900"/>
                  </a:lnTo>
                  <a:lnTo>
                    <a:pt x="170980" y="4965065"/>
                  </a:lnTo>
                  <a:lnTo>
                    <a:pt x="170980" y="4965712"/>
                  </a:lnTo>
                  <a:lnTo>
                    <a:pt x="170878" y="4965255"/>
                  </a:lnTo>
                  <a:lnTo>
                    <a:pt x="170776" y="4965458"/>
                  </a:lnTo>
                  <a:lnTo>
                    <a:pt x="170840" y="4965065"/>
                  </a:lnTo>
                  <a:lnTo>
                    <a:pt x="150812" y="4864125"/>
                  </a:lnTo>
                  <a:lnTo>
                    <a:pt x="135394" y="4724400"/>
                  </a:lnTo>
                  <a:lnTo>
                    <a:pt x="135229" y="4724400"/>
                  </a:lnTo>
                  <a:lnTo>
                    <a:pt x="127876" y="4495812"/>
                  </a:lnTo>
                  <a:lnTo>
                    <a:pt x="133667" y="4495812"/>
                  </a:lnTo>
                  <a:lnTo>
                    <a:pt x="110363" y="4457700"/>
                  </a:lnTo>
                  <a:lnTo>
                    <a:pt x="110680" y="4521200"/>
                  </a:lnTo>
                  <a:lnTo>
                    <a:pt x="110744" y="4533900"/>
                  </a:lnTo>
                  <a:lnTo>
                    <a:pt x="112572" y="4724400"/>
                  </a:lnTo>
                  <a:lnTo>
                    <a:pt x="119494" y="4863033"/>
                  </a:lnTo>
                  <a:lnTo>
                    <a:pt x="119545" y="4864125"/>
                  </a:lnTo>
                  <a:lnTo>
                    <a:pt x="119989" y="4864125"/>
                  </a:lnTo>
                  <a:lnTo>
                    <a:pt x="136486" y="4965065"/>
                  </a:lnTo>
                  <a:lnTo>
                    <a:pt x="136601" y="4965712"/>
                  </a:lnTo>
                  <a:lnTo>
                    <a:pt x="136880" y="4965712"/>
                  </a:lnTo>
                  <a:lnTo>
                    <a:pt x="168757" y="5054600"/>
                  </a:lnTo>
                  <a:lnTo>
                    <a:pt x="177901" y="5054600"/>
                  </a:lnTo>
                  <a:lnTo>
                    <a:pt x="188125" y="4965712"/>
                  </a:lnTo>
                  <a:lnTo>
                    <a:pt x="200253" y="4965712"/>
                  </a:lnTo>
                  <a:lnTo>
                    <a:pt x="217893" y="4914900"/>
                  </a:lnTo>
                  <a:lnTo>
                    <a:pt x="237959" y="4914900"/>
                  </a:lnTo>
                  <a:lnTo>
                    <a:pt x="212153" y="4965712"/>
                  </a:lnTo>
                  <a:lnTo>
                    <a:pt x="211658" y="4965712"/>
                  </a:lnTo>
                  <a:lnTo>
                    <a:pt x="196570" y="5054600"/>
                  </a:lnTo>
                  <a:lnTo>
                    <a:pt x="191693" y="5105400"/>
                  </a:lnTo>
                  <a:lnTo>
                    <a:pt x="191363" y="5105400"/>
                  </a:lnTo>
                  <a:lnTo>
                    <a:pt x="194424" y="5155971"/>
                  </a:lnTo>
                  <a:lnTo>
                    <a:pt x="194437" y="5156378"/>
                  </a:lnTo>
                  <a:lnTo>
                    <a:pt x="168008" y="5156378"/>
                  </a:lnTo>
                  <a:lnTo>
                    <a:pt x="150215" y="5117528"/>
                  </a:lnTo>
                  <a:lnTo>
                    <a:pt x="150215" y="5194325"/>
                  </a:lnTo>
                  <a:lnTo>
                    <a:pt x="126123" y="5194325"/>
                  </a:lnTo>
                  <a:lnTo>
                    <a:pt x="31000" y="5156378"/>
                  </a:lnTo>
                  <a:lnTo>
                    <a:pt x="4102" y="5156378"/>
                  </a:lnTo>
                  <a:lnTo>
                    <a:pt x="116027" y="5245100"/>
                  </a:lnTo>
                  <a:lnTo>
                    <a:pt x="105651" y="5245100"/>
                  </a:lnTo>
                  <a:lnTo>
                    <a:pt x="3213" y="5194325"/>
                  </a:lnTo>
                  <a:lnTo>
                    <a:pt x="2857" y="5194325"/>
                  </a:lnTo>
                  <a:lnTo>
                    <a:pt x="3657" y="5158143"/>
                  </a:lnTo>
                  <a:lnTo>
                    <a:pt x="3695" y="5156378"/>
                  </a:lnTo>
                  <a:lnTo>
                    <a:pt x="2476" y="5156378"/>
                  </a:lnTo>
                  <a:lnTo>
                    <a:pt x="35966" y="5105400"/>
                  </a:lnTo>
                  <a:lnTo>
                    <a:pt x="46837" y="5054600"/>
                  </a:lnTo>
                  <a:lnTo>
                    <a:pt x="47282" y="5054600"/>
                  </a:lnTo>
                  <a:lnTo>
                    <a:pt x="50431" y="5016500"/>
                  </a:lnTo>
                  <a:lnTo>
                    <a:pt x="4851" y="5016500"/>
                  </a:lnTo>
                  <a:lnTo>
                    <a:pt x="14693" y="4864125"/>
                  </a:lnTo>
                  <a:lnTo>
                    <a:pt x="14884" y="4864125"/>
                  </a:lnTo>
                  <a:lnTo>
                    <a:pt x="103479" y="5054600"/>
                  </a:lnTo>
                  <a:lnTo>
                    <a:pt x="150215" y="5194325"/>
                  </a:lnTo>
                  <a:lnTo>
                    <a:pt x="150215" y="5117528"/>
                  </a:lnTo>
                  <a:lnTo>
                    <a:pt x="144665" y="5105400"/>
                  </a:lnTo>
                  <a:lnTo>
                    <a:pt x="105600" y="5016500"/>
                  </a:lnTo>
                  <a:lnTo>
                    <a:pt x="51142" y="4914900"/>
                  </a:lnTo>
                  <a:lnTo>
                    <a:pt x="30518" y="4864125"/>
                  </a:lnTo>
                  <a:lnTo>
                    <a:pt x="16675" y="4826000"/>
                  </a:lnTo>
                  <a:lnTo>
                    <a:pt x="101" y="4762500"/>
                  </a:lnTo>
                  <a:lnTo>
                    <a:pt x="101" y="5054600"/>
                  </a:lnTo>
                  <a:lnTo>
                    <a:pt x="20116" y="5054600"/>
                  </a:lnTo>
                  <a:lnTo>
                    <a:pt x="101" y="5105400"/>
                  </a:lnTo>
                  <a:lnTo>
                    <a:pt x="127" y="5194325"/>
                  </a:lnTo>
                  <a:lnTo>
                    <a:pt x="68389" y="5245100"/>
                  </a:lnTo>
                  <a:lnTo>
                    <a:pt x="96761" y="5245100"/>
                  </a:lnTo>
                  <a:lnTo>
                    <a:pt x="87160" y="5295900"/>
                  </a:lnTo>
                  <a:lnTo>
                    <a:pt x="91059" y="5295900"/>
                  </a:lnTo>
                  <a:lnTo>
                    <a:pt x="114731" y="5346497"/>
                  </a:lnTo>
                  <a:lnTo>
                    <a:pt x="130327" y="5384406"/>
                  </a:lnTo>
                  <a:lnTo>
                    <a:pt x="130416" y="5384609"/>
                  </a:lnTo>
                  <a:lnTo>
                    <a:pt x="141795" y="5435257"/>
                  </a:lnTo>
                  <a:lnTo>
                    <a:pt x="148069" y="5473700"/>
                  </a:lnTo>
                  <a:lnTo>
                    <a:pt x="148323" y="5499100"/>
                  </a:lnTo>
                  <a:lnTo>
                    <a:pt x="144983" y="5575300"/>
                  </a:lnTo>
                  <a:lnTo>
                    <a:pt x="143979" y="5575300"/>
                  </a:lnTo>
                  <a:lnTo>
                    <a:pt x="121780" y="5384812"/>
                  </a:lnTo>
                  <a:lnTo>
                    <a:pt x="119138" y="5384812"/>
                  </a:lnTo>
                  <a:lnTo>
                    <a:pt x="96824" y="5346903"/>
                  </a:lnTo>
                  <a:lnTo>
                    <a:pt x="96710" y="5346700"/>
                  </a:lnTo>
                  <a:lnTo>
                    <a:pt x="76784" y="5295900"/>
                  </a:lnTo>
                  <a:lnTo>
                    <a:pt x="64630" y="5295900"/>
                  </a:lnTo>
                  <a:lnTo>
                    <a:pt x="91351" y="5346497"/>
                  </a:lnTo>
                  <a:lnTo>
                    <a:pt x="108902" y="5384406"/>
                  </a:lnTo>
                  <a:lnTo>
                    <a:pt x="108991" y="5384609"/>
                  </a:lnTo>
                  <a:lnTo>
                    <a:pt x="109093" y="5384812"/>
                  </a:lnTo>
                  <a:lnTo>
                    <a:pt x="120726" y="5435257"/>
                  </a:lnTo>
                  <a:lnTo>
                    <a:pt x="120802" y="5435600"/>
                  </a:lnTo>
                  <a:lnTo>
                    <a:pt x="147243" y="5625541"/>
                  </a:lnTo>
                  <a:lnTo>
                    <a:pt x="147332" y="5626112"/>
                  </a:lnTo>
                  <a:lnTo>
                    <a:pt x="146913" y="5626112"/>
                  </a:lnTo>
                  <a:lnTo>
                    <a:pt x="143090" y="5619280"/>
                  </a:lnTo>
                  <a:lnTo>
                    <a:pt x="143090" y="5676900"/>
                  </a:lnTo>
                  <a:lnTo>
                    <a:pt x="117221" y="5641810"/>
                  </a:lnTo>
                  <a:lnTo>
                    <a:pt x="117221" y="5676900"/>
                  </a:lnTo>
                  <a:lnTo>
                    <a:pt x="102527" y="5676900"/>
                  </a:lnTo>
                  <a:lnTo>
                    <a:pt x="90728" y="5627052"/>
                  </a:lnTo>
                  <a:lnTo>
                    <a:pt x="117221" y="5676900"/>
                  </a:lnTo>
                  <a:lnTo>
                    <a:pt x="117221" y="5641810"/>
                  </a:lnTo>
                  <a:lnTo>
                    <a:pt x="105651" y="5626112"/>
                  </a:lnTo>
                  <a:lnTo>
                    <a:pt x="106019" y="5626112"/>
                  </a:lnTo>
                  <a:lnTo>
                    <a:pt x="89103" y="5575300"/>
                  </a:lnTo>
                  <a:lnTo>
                    <a:pt x="86093" y="5537200"/>
                  </a:lnTo>
                  <a:lnTo>
                    <a:pt x="86144" y="5524500"/>
                  </a:lnTo>
                  <a:lnTo>
                    <a:pt x="97421" y="5486628"/>
                  </a:lnTo>
                  <a:lnTo>
                    <a:pt x="97485" y="5486412"/>
                  </a:lnTo>
                  <a:lnTo>
                    <a:pt x="97561" y="5486158"/>
                  </a:lnTo>
                  <a:lnTo>
                    <a:pt x="116370" y="5575300"/>
                  </a:lnTo>
                  <a:lnTo>
                    <a:pt x="131495" y="5626112"/>
                  </a:lnTo>
                  <a:lnTo>
                    <a:pt x="131737" y="5626112"/>
                  </a:lnTo>
                  <a:lnTo>
                    <a:pt x="143090" y="5676900"/>
                  </a:lnTo>
                  <a:lnTo>
                    <a:pt x="143090" y="5619280"/>
                  </a:lnTo>
                  <a:lnTo>
                    <a:pt x="118503" y="5575300"/>
                  </a:lnTo>
                  <a:lnTo>
                    <a:pt x="109804" y="5486628"/>
                  </a:lnTo>
                  <a:lnTo>
                    <a:pt x="109766" y="5486158"/>
                  </a:lnTo>
                  <a:lnTo>
                    <a:pt x="105397" y="5435600"/>
                  </a:lnTo>
                  <a:lnTo>
                    <a:pt x="92544" y="5384812"/>
                  </a:lnTo>
                  <a:lnTo>
                    <a:pt x="92494" y="5384609"/>
                  </a:lnTo>
                  <a:lnTo>
                    <a:pt x="87071" y="5373014"/>
                  </a:lnTo>
                  <a:lnTo>
                    <a:pt x="87071" y="5435600"/>
                  </a:lnTo>
                  <a:lnTo>
                    <a:pt x="72986" y="5524233"/>
                  </a:lnTo>
                  <a:lnTo>
                    <a:pt x="73025" y="5524500"/>
                  </a:lnTo>
                  <a:lnTo>
                    <a:pt x="72986" y="5524233"/>
                  </a:lnTo>
                  <a:lnTo>
                    <a:pt x="67652" y="5486628"/>
                  </a:lnTo>
                  <a:lnTo>
                    <a:pt x="62801" y="5435600"/>
                  </a:lnTo>
                  <a:lnTo>
                    <a:pt x="62522" y="5384812"/>
                  </a:lnTo>
                  <a:lnTo>
                    <a:pt x="85178" y="5384812"/>
                  </a:lnTo>
                  <a:lnTo>
                    <a:pt x="86614" y="5422900"/>
                  </a:lnTo>
                  <a:lnTo>
                    <a:pt x="87058" y="5435257"/>
                  </a:lnTo>
                  <a:lnTo>
                    <a:pt x="87071" y="5435600"/>
                  </a:lnTo>
                  <a:lnTo>
                    <a:pt x="87071" y="5373014"/>
                  </a:lnTo>
                  <a:lnTo>
                    <a:pt x="74866" y="5346903"/>
                  </a:lnTo>
                  <a:lnTo>
                    <a:pt x="74777" y="5346700"/>
                  </a:lnTo>
                  <a:lnTo>
                    <a:pt x="58902" y="5346700"/>
                  </a:lnTo>
                  <a:lnTo>
                    <a:pt x="51041" y="5384406"/>
                  </a:lnTo>
                  <a:lnTo>
                    <a:pt x="50965" y="5384812"/>
                  </a:lnTo>
                  <a:lnTo>
                    <a:pt x="49517" y="5422900"/>
                  </a:lnTo>
                  <a:lnTo>
                    <a:pt x="49580" y="5435257"/>
                  </a:lnTo>
                  <a:lnTo>
                    <a:pt x="49644" y="5448300"/>
                  </a:lnTo>
                  <a:lnTo>
                    <a:pt x="52285" y="5473700"/>
                  </a:lnTo>
                  <a:lnTo>
                    <a:pt x="52755" y="5486158"/>
                  </a:lnTo>
                  <a:lnTo>
                    <a:pt x="52781" y="5486628"/>
                  </a:lnTo>
                  <a:lnTo>
                    <a:pt x="41198" y="5435600"/>
                  </a:lnTo>
                  <a:lnTo>
                    <a:pt x="24612" y="5435600"/>
                  </a:lnTo>
                  <a:lnTo>
                    <a:pt x="41224" y="5524233"/>
                  </a:lnTo>
                  <a:lnTo>
                    <a:pt x="41275" y="5524500"/>
                  </a:lnTo>
                  <a:lnTo>
                    <a:pt x="41770" y="5524500"/>
                  </a:lnTo>
                  <a:lnTo>
                    <a:pt x="49288" y="5549900"/>
                  </a:lnTo>
                  <a:lnTo>
                    <a:pt x="64503" y="5625541"/>
                  </a:lnTo>
                  <a:lnTo>
                    <a:pt x="64617" y="5626112"/>
                  </a:lnTo>
                  <a:lnTo>
                    <a:pt x="64439" y="5626112"/>
                  </a:lnTo>
                  <a:lnTo>
                    <a:pt x="46532" y="5575300"/>
                  </a:lnTo>
                  <a:lnTo>
                    <a:pt x="28371" y="5524500"/>
                  </a:lnTo>
                  <a:lnTo>
                    <a:pt x="9791" y="5486628"/>
                  </a:lnTo>
                  <a:lnTo>
                    <a:pt x="9677" y="5486412"/>
                  </a:lnTo>
                  <a:lnTo>
                    <a:pt x="1041" y="5486412"/>
                  </a:lnTo>
                  <a:lnTo>
                    <a:pt x="11150" y="5524233"/>
                  </a:lnTo>
                  <a:lnTo>
                    <a:pt x="11226" y="5524500"/>
                  </a:lnTo>
                  <a:lnTo>
                    <a:pt x="19977" y="5575300"/>
                  </a:lnTo>
                  <a:lnTo>
                    <a:pt x="20040" y="5588000"/>
                  </a:lnTo>
                  <a:lnTo>
                    <a:pt x="20154" y="5613400"/>
                  </a:lnTo>
                  <a:lnTo>
                    <a:pt x="23545" y="5626112"/>
                  </a:lnTo>
                  <a:lnTo>
                    <a:pt x="19519" y="5626112"/>
                  </a:lnTo>
                  <a:lnTo>
                    <a:pt x="1638" y="5626112"/>
                  </a:lnTo>
                  <a:lnTo>
                    <a:pt x="28905" y="5674893"/>
                  </a:lnTo>
                  <a:lnTo>
                    <a:pt x="30099" y="5676900"/>
                  </a:lnTo>
                  <a:lnTo>
                    <a:pt x="28905" y="5674893"/>
                  </a:lnTo>
                  <a:lnTo>
                    <a:pt x="101" y="5626112"/>
                  </a:lnTo>
                  <a:lnTo>
                    <a:pt x="101" y="5676900"/>
                  </a:lnTo>
                  <a:lnTo>
                    <a:pt x="4038" y="5676900"/>
                  </a:lnTo>
                  <a:lnTo>
                    <a:pt x="45453" y="5715000"/>
                  </a:lnTo>
                  <a:lnTo>
                    <a:pt x="29641" y="5689600"/>
                  </a:lnTo>
                  <a:lnTo>
                    <a:pt x="15836" y="5676900"/>
                  </a:lnTo>
                  <a:lnTo>
                    <a:pt x="90436" y="5715000"/>
                  </a:lnTo>
                  <a:lnTo>
                    <a:pt x="58407" y="5715000"/>
                  </a:lnTo>
                  <a:lnTo>
                    <a:pt x="122186" y="5765800"/>
                  </a:lnTo>
                  <a:lnTo>
                    <a:pt x="136182" y="5765800"/>
                  </a:lnTo>
                  <a:lnTo>
                    <a:pt x="145554" y="5802947"/>
                  </a:lnTo>
                  <a:lnTo>
                    <a:pt x="147993" y="5803900"/>
                  </a:lnTo>
                  <a:lnTo>
                    <a:pt x="148196" y="5805170"/>
                  </a:lnTo>
                  <a:lnTo>
                    <a:pt x="149987" y="5816600"/>
                  </a:lnTo>
                  <a:lnTo>
                    <a:pt x="166077" y="5816600"/>
                  </a:lnTo>
                  <a:lnTo>
                    <a:pt x="154571" y="5808523"/>
                  </a:lnTo>
                  <a:lnTo>
                    <a:pt x="197866" y="5808523"/>
                  </a:lnTo>
                  <a:lnTo>
                    <a:pt x="191325" y="5765800"/>
                  </a:lnTo>
                  <a:lnTo>
                    <a:pt x="201549" y="5808523"/>
                  </a:lnTo>
                  <a:lnTo>
                    <a:pt x="259105" y="5808523"/>
                  </a:lnTo>
                  <a:lnTo>
                    <a:pt x="246583" y="5816600"/>
                  </a:lnTo>
                  <a:lnTo>
                    <a:pt x="240944" y="5849328"/>
                  </a:lnTo>
                  <a:lnTo>
                    <a:pt x="240944" y="5905500"/>
                  </a:lnTo>
                  <a:lnTo>
                    <a:pt x="218541" y="5943600"/>
                  </a:lnTo>
                  <a:lnTo>
                    <a:pt x="231140" y="5905500"/>
                  </a:lnTo>
                  <a:lnTo>
                    <a:pt x="240944" y="5905500"/>
                  </a:lnTo>
                  <a:lnTo>
                    <a:pt x="240944" y="5849328"/>
                  </a:lnTo>
                  <a:lnTo>
                    <a:pt x="240131" y="5854039"/>
                  </a:lnTo>
                  <a:lnTo>
                    <a:pt x="240004" y="5854738"/>
                  </a:lnTo>
                  <a:lnTo>
                    <a:pt x="246583" y="5816600"/>
                  </a:lnTo>
                  <a:lnTo>
                    <a:pt x="203492" y="5816600"/>
                  </a:lnTo>
                  <a:lnTo>
                    <a:pt x="199110" y="5816600"/>
                  </a:lnTo>
                  <a:lnTo>
                    <a:pt x="169938" y="5816600"/>
                  </a:lnTo>
                  <a:lnTo>
                    <a:pt x="166077" y="5816600"/>
                  </a:lnTo>
                  <a:lnTo>
                    <a:pt x="186029" y="5854636"/>
                  </a:lnTo>
                  <a:lnTo>
                    <a:pt x="165125" y="5841771"/>
                  </a:lnTo>
                  <a:lnTo>
                    <a:pt x="165125" y="5854738"/>
                  </a:lnTo>
                  <a:lnTo>
                    <a:pt x="163842" y="5854738"/>
                  </a:lnTo>
                  <a:lnTo>
                    <a:pt x="163068" y="5854039"/>
                  </a:lnTo>
                  <a:lnTo>
                    <a:pt x="121119" y="5816600"/>
                  </a:lnTo>
                  <a:lnTo>
                    <a:pt x="165125" y="5854738"/>
                  </a:lnTo>
                  <a:lnTo>
                    <a:pt x="165125" y="5841771"/>
                  </a:lnTo>
                  <a:lnTo>
                    <a:pt x="124282" y="5816600"/>
                  </a:lnTo>
                  <a:lnTo>
                    <a:pt x="83464" y="5778500"/>
                  </a:lnTo>
                  <a:lnTo>
                    <a:pt x="142862" y="5801880"/>
                  </a:lnTo>
                  <a:lnTo>
                    <a:pt x="90538" y="5765800"/>
                  </a:lnTo>
                  <a:lnTo>
                    <a:pt x="88188" y="5765800"/>
                  </a:lnTo>
                  <a:lnTo>
                    <a:pt x="17348" y="5715000"/>
                  </a:lnTo>
                  <a:lnTo>
                    <a:pt x="101" y="5689600"/>
                  </a:lnTo>
                  <a:lnTo>
                    <a:pt x="101" y="5715000"/>
                  </a:lnTo>
                  <a:lnTo>
                    <a:pt x="6781" y="5715000"/>
                  </a:lnTo>
                  <a:lnTo>
                    <a:pt x="74269" y="5765800"/>
                  </a:lnTo>
                  <a:lnTo>
                    <a:pt x="62522" y="5765800"/>
                  </a:lnTo>
                  <a:lnTo>
                    <a:pt x="41071" y="5765800"/>
                  </a:lnTo>
                  <a:lnTo>
                    <a:pt x="35255" y="5765800"/>
                  </a:lnTo>
                  <a:lnTo>
                    <a:pt x="101" y="5715000"/>
                  </a:lnTo>
                  <a:lnTo>
                    <a:pt x="101" y="5740400"/>
                  </a:lnTo>
                  <a:lnTo>
                    <a:pt x="7886" y="5765800"/>
                  </a:lnTo>
                  <a:lnTo>
                    <a:pt x="14338" y="5765800"/>
                  </a:lnTo>
                  <a:lnTo>
                    <a:pt x="76403" y="5816600"/>
                  </a:lnTo>
                  <a:lnTo>
                    <a:pt x="124764" y="5842000"/>
                  </a:lnTo>
                  <a:lnTo>
                    <a:pt x="140411" y="5854738"/>
                  </a:lnTo>
                  <a:lnTo>
                    <a:pt x="131419" y="5854738"/>
                  </a:lnTo>
                  <a:lnTo>
                    <a:pt x="93154" y="5905500"/>
                  </a:lnTo>
                  <a:lnTo>
                    <a:pt x="70040" y="5905500"/>
                  </a:lnTo>
                  <a:lnTo>
                    <a:pt x="52057" y="5955804"/>
                  </a:lnTo>
                  <a:lnTo>
                    <a:pt x="51943" y="5956109"/>
                  </a:lnTo>
                  <a:lnTo>
                    <a:pt x="51866" y="5956351"/>
                  </a:lnTo>
                  <a:lnTo>
                    <a:pt x="58940" y="5956351"/>
                  </a:lnTo>
                  <a:lnTo>
                    <a:pt x="63982" y="5956351"/>
                  </a:lnTo>
                  <a:lnTo>
                    <a:pt x="50380" y="6007100"/>
                  </a:lnTo>
                  <a:lnTo>
                    <a:pt x="37401" y="6007100"/>
                  </a:lnTo>
                  <a:lnTo>
                    <a:pt x="66090" y="6032500"/>
                  </a:lnTo>
                  <a:lnTo>
                    <a:pt x="62179" y="6007100"/>
                  </a:lnTo>
                  <a:lnTo>
                    <a:pt x="83820" y="6007100"/>
                  </a:lnTo>
                  <a:lnTo>
                    <a:pt x="74904" y="6045200"/>
                  </a:lnTo>
                  <a:lnTo>
                    <a:pt x="66090" y="6032500"/>
                  </a:lnTo>
                  <a:lnTo>
                    <a:pt x="67284" y="6045200"/>
                  </a:lnTo>
                  <a:lnTo>
                    <a:pt x="31229" y="6045200"/>
                  </a:lnTo>
                  <a:lnTo>
                    <a:pt x="84201" y="6096000"/>
                  </a:lnTo>
                  <a:lnTo>
                    <a:pt x="81178" y="6096000"/>
                  </a:lnTo>
                  <a:lnTo>
                    <a:pt x="98526" y="6146889"/>
                  </a:lnTo>
                  <a:lnTo>
                    <a:pt x="97688" y="6146889"/>
                  </a:lnTo>
                  <a:lnTo>
                    <a:pt x="58407" y="6172200"/>
                  </a:lnTo>
                  <a:lnTo>
                    <a:pt x="66294" y="6146889"/>
                  </a:lnTo>
                  <a:lnTo>
                    <a:pt x="73126" y="6108700"/>
                  </a:lnTo>
                  <a:lnTo>
                    <a:pt x="63030" y="6134100"/>
                  </a:lnTo>
                  <a:lnTo>
                    <a:pt x="54648" y="6146889"/>
                  </a:lnTo>
                  <a:lnTo>
                    <a:pt x="44894" y="6146889"/>
                  </a:lnTo>
                  <a:lnTo>
                    <a:pt x="16954" y="6184900"/>
                  </a:lnTo>
                  <a:lnTo>
                    <a:pt x="12649" y="6184900"/>
                  </a:lnTo>
                  <a:lnTo>
                    <a:pt x="6426" y="6235497"/>
                  </a:lnTo>
                  <a:lnTo>
                    <a:pt x="6400" y="6235712"/>
                  </a:lnTo>
                  <a:lnTo>
                    <a:pt x="12103" y="6235712"/>
                  </a:lnTo>
                  <a:lnTo>
                    <a:pt x="31483" y="6184900"/>
                  </a:lnTo>
                  <a:lnTo>
                    <a:pt x="18707" y="6235497"/>
                  </a:lnTo>
                  <a:lnTo>
                    <a:pt x="18643" y="6235712"/>
                  </a:lnTo>
                  <a:lnTo>
                    <a:pt x="18211" y="6286500"/>
                  </a:lnTo>
                  <a:lnTo>
                    <a:pt x="9639" y="6286500"/>
                  </a:lnTo>
                  <a:lnTo>
                    <a:pt x="4203" y="6235712"/>
                  </a:lnTo>
                  <a:lnTo>
                    <a:pt x="2184" y="6235712"/>
                  </a:lnTo>
                  <a:lnTo>
                    <a:pt x="4318" y="6184900"/>
                  </a:lnTo>
                  <a:lnTo>
                    <a:pt x="5041" y="6184900"/>
                  </a:lnTo>
                  <a:lnTo>
                    <a:pt x="101" y="6159500"/>
                  </a:lnTo>
                  <a:lnTo>
                    <a:pt x="101" y="6286500"/>
                  </a:lnTo>
                  <a:lnTo>
                    <a:pt x="24841" y="6337300"/>
                  </a:lnTo>
                  <a:lnTo>
                    <a:pt x="15722" y="6337300"/>
                  </a:lnTo>
                  <a:lnTo>
                    <a:pt x="31521" y="6375400"/>
                  </a:lnTo>
                  <a:lnTo>
                    <a:pt x="9537" y="6426200"/>
                  </a:lnTo>
                  <a:lnTo>
                    <a:pt x="21120" y="6426200"/>
                  </a:lnTo>
                  <a:lnTo>
                    <a:pt x="40195" y="6375400"/>
                  </a:lnTo>
                  <a:lnTo>
                    <a:pt x="43891" y="6375400"/>
                  </a:lnTo>
                  <a:lnTo>
                    <a:pt x="26136" y="6337300"/>
                  </a:lnTo>
                  <a:lnTo>
                    <a:pt x="67081" y="6337300"/>
                  </a:lnTo>
                  <a:lnTo>
                    <a:pt x="32994" y="6286500"/>
                  </a:lnTo>
                  <a:lnTo>
                    <a:pt x="30073" y="6286500"/>
                  </a:lnTo>
                  <a:lnTo>
                    <a:pt x="32715" y="6235712"/>
                  </a:lnTo>
                  <a:lnTo>
                    <a:pt x="48717" y="6184900"/>
                  </a:lnTo>
                  <a:lnTo>
                    <a:pt x="54521" y="6184900"/>
                  </a:lnTo>
                  <a:lnTo>
                    <a:pt x="59893" y="6184900"/>
                  </a:lnTo>
                  <a:lnTo>
                    <a:pt x="45796" y="6235497"/>
                  </a:lnTo>
                  <a:lnTo>
                    <a:pt x="45745" y="6235712"/>
                  </a:lnTo>
                  <a:lnTo>
                    <a:pt x="41211" y="6235712"/>
                  </a:lnTo>
                  <a:lnTo>
                    <a:pt x="41592" y="6247765"/>
                  </a:lnTo>
                  <a:lnTo>
                    <a:pt x="36918" y="6248311"/>
                  </a:lnTo>
                  <a:lnTo>
                    <a:pt x="37934" y="6260096"/>
                  </a:lnTo>
                  <a:lnTo>
                    <a:pt x="38430" y="6263868"/>
                  </a:lnTo>
                  <a:lnTo>
                    <a:pt x="39306" y="6267691"/>
                  </a:lnTo>
                  <a:lnTo>
                    <a:pt x="42367" y="6271869"/>
                  </a:lnTo>
                  <a:lnTo>
                    <a:pt x="42837" y="6286500"/>
                  </a:lnTo>
                  <a:lnTo>
                    <a:pt x="46113" y="6286500"/>
                  </a:lnTo>
                  <a:lnTo>
                    <a:pt x="65074" y="6235712"/>
                  </a:lnTo>
                  <a:lnTo>
                    <a:pt x="72644" y="6235712"/>
                  </a:lnTo>
                  <a:lnTo>
                    <a:pt x="64046" y="6286500"/>
                  </a:lnTo>
                  <a:lnTo>
                    <a:pt x="67183" y="6286500"/>
                  </a:lnTo>
                  <a:lnTo>
                    <a:pt x="67081" y="6337300"/>
                  </a:lnTo>
                  <a:lnTo>
                    <a:pt x="79133" y="6337300"/>
                  </a:lnTo>
                  <a:lnTo>
                    <a:pt x="74472" y="6286500"/>
                  </a:lnTo>
                  <a:lnTo>
                    <a:pt x="80543" y="6286500"/>
                  </a:lnTo>
                  <a:lnTo>
                    <a:pt x="83058" y="6235712"/>
                  </a:lnTo>
                  <a:lnTo>
                    <a:pt x="99187" y="6235712"/>
                  </a:lnTo>
                  <a:lnTo>
                    <a:pt x="88493" y="6184900"/>
                  </a:lnTo>
                  <a:lnTo>
                    <a:pt x="86499" y="6184900"/>
                  </a:lnTo>
                  <a:lnTo>
                    <a:pt x="112649" y="6162916"/>
                  </a:lnTo>
                  <a:lnTo>
                    <a:pt x="112395" y="6163576"/>
                  </a:lnTo>
                  <a:lnTo>
                    <a:pt x="111125" y="6169037"/>
                  </a:lnTo>
                  <a:lnTo>
                    <a:pt x="116166" y="6173140"/>
                  </a:lnTo>
                  <a:lnTo>
                    <a:pt x="120180" y="6169660"/>
                  </a:lnTo>
                  <a:lnTo>
                    <a:pt x="120319" y="6169609"/>
                  </a:lnTo>
                  <a:lnTo>
                    <a:pt x="120535" y="6169330"/>
                  </a:lnTo>
                  <a:lnTo>
                    <a:pt x="122758" y="6167437"/>
                  </a:lnTo>
                  <a:lnTo>
                    <a:pt x="125361" y="6164745"/>
                  </a:lnTo>
                  <a:lnTo>
                    <a:pt x="131203" y="6156503"/>
                  </a:lnTo>
                  <a:lnTo>
                    <a:pt x="133502" y="6150368"/>
                  </a:lnTo>
                  <a:lnTo>
                    <a:pt x="131267" y="6147257"/>
                  </a:lnTo>
                  <a:lnTo>
                    <a:pt x="131711" y="6146889"/>
                  </a:lnTo>
                  <a:lnTo>
                    <a:pt x="131013" y="6146889"/>
                  </a:lnTo>
                  <a:lnTo>
                    <a:pt x="127127" y="6141453"/>
                  </a:lnTo>
                  <a:lnTo>
                    <a:pt x="123317" y="6144565"/>
                  </a:lnTo>
                  <a:lnTo>
                    <a:pt x="121666" y="6146889"/>
                  </a:lnTo>
                  <a:lnTo>
                    <a:pt x="115608" y="6146889"/>
                  </a:lnTo>
                  <a:lnTo>
                    <a:pt x="100838" y="6096000"/>
                  </a:lnTo>
                  <a:lnTo>
                    <a:pt x="103403" y="6096000"/>
                  </a:lnTo>
                  <a:lnTo>
                    <a:pt x="146316" y="6045200"/>
                  </a:lnTo>
                  <a:lnTo>
                    <a:pt x="164630" y="6045200"/>
                  </a:lnTo>
                  <a:lnTo>
                    <a:pt x="170218" y="6007100"/>
                  </a:lnTo>
                  <a:lnTo>
                    <a:pt x="147447" y="6007100"/>
                  </a:lnTo>
                  <a:lnTo>
                    <a:pt x="135331" y="6019800"/>
                  </a:lnTo>
                  <a:lnTo>
                    <a:pt x="140284" y="6007100"/>
                  </a:lnTo>
                  <a:lnTo>
                    <a:pt x="133172" y="6007100"/>
                  </a:lnTo>
                  <a:lnTo>
                    <a:pt x="105905" y="6045200"/>
                  </a:lnTo>
                  <a:lnTo>
                    <a:pt x="101473" y="6045200"/>
                  </a:lnTo>
                  <a:lnTo>
                    <a:pt x="110769" y="6007100"/>
                  </a:lnTo>
                  <a:lnTo>
                    <a:pt x="107353" y="6007100"/>
                  </a:lnTo>
                  <a:lnTo>
                    <a:pt x="95059" y="6045200"/>
                  </a:lnTo>
                  <a:lnTo>
                    <a:pt x="81521" y="6045200"/>
                  </a:lnTo>
                  <a:lnTo>
                    <a:pt x="95110" y="6007100"/>
                  </a:lnTo>
                  <a:lnTo>
                    <a:pt x="84632" y="6007100"/>
                  </a:lnTo>
                  <a:lnTo>
                    <a:pt x="86410" y="5956351"/>
                  </a:lnTo>
                  <a:lnTo>
                    <a:pt x="96469" y="5905500"/>
                  </a:lnTo>
                  <a:lnTo>
                    <a:pt x="144805" y="5905500"/>
                  </a:lnTo>
                  <a:lnTo>
                    <a:pt x="177076" y="5854738"/>
                  </a:lnTo>
                  <a:lnTo>
                    <a:pt x="155676" y="5905500"/>
                  </a:lnTo>
                  <a:lnTo>
                    <a:pt x="153644" y="5905500"/>
                  </a:lnTo>
                  <a:lnTo>
                    <a:pt x="143789" y="5955804"/>
                  </a:lnTo>
                  <a:lnTo>
                    <a:pt x="143675" y="5956351"/>
                  </a:lnTo>
                  <a:lnTo>
                    <a:pt x="149656" y="5956351"/>
                  </a:lnTo>
                  <a:lnTo>
                    <a:pt x="200164" y="5905500"/>
                  </a:lnTo>
                  <a:lnTo>
                    <a:pt x="180327" y="5955804"/>
                  </a:lnTo>
                  <a:lnTo>
                    <a:pt x="180213" y="5956109"/>
                  </a:lnTo>
                  <a:lnTo>
                    <a:pt x="180111" y="5956351"/>
                  </a:lnTo>
                  <a:lnTo>
                    <a:pt x="189204" y="5956351"/>
                  </a:lnTo>
                  <a:lnTo>
                    <a:pt x="219798" y="5854738"/>
                  </a:lnTo>
                  <a:lnTo>
                    <a:pt x="208254" y="5955804"/>
                  </a:lnTo>
                  <a:lnTo>
                    <a:pt x="208191" y="5956351"/>
                  </a:lnTo>
                  <a:lnTo>
                    <a:pt x="208953" y="5956351"/>
                  </a:lnTo>
                  <a:lnTo>
                    <a:pt x="209118" y="5956122"/>
                  </a:lnTo>
                  <a:lnTo>
                    <a:pt x="186423" y="6007100"/>
                  </a:lnTo>
                  <a:lnTo>
                    <a:pt x="216382" y="6007100"/>
                  </a:lnTo>
                  <a:lnTo>
                    <a:pt x="230225" y="5956351"/>
                  </a:lnTo>
                  <a:lnTo>
                    <a:pt x="230301" y="5956109"/>
                  </a:lnTo>
                  <a:lnTo>
                    <a:pt x="227177" y="6006516"/>
                  </a:lnTo>
                  <a:lnTo>
                    <a:pt x="227139" y="6007100"/>
                  </a:lnTo>
                  <a:lnTo>
                    <a:pt x="244475" y="5956351"/>
                  </a:lnTo>
                  <a:lnTo>
                    <a:pt x="244563" y="5956109"/>
                  </a:lnTo>
                  <a:lnTo>
                    <a:pt x="234200" y="6006516"/>
                  </a:lnTo>
                  <a:lnTo>
                    <a:pt x="234073" y="6007100"/>
                  </a:lnTo>
                  <a:lnTo>
                    <a:pt x="233362" y="6007100"/>
                  </a:lnTo>
                  <a:lnTo>
                    <a:pt x="187058" y="6045200"/>
                  </a:lnTo>
                  <a:lnTo>
                    <a:pt x="205574" y="6045200"/>
                  </a:lnTo>
                  <a:lnTo>
                    <a:pt x="181978" y="6096000"/>
                  </a:lnTo>
                  <a:lnTo>
                    <a:pt x="203796" y="6096000"/>
                  </a:lnTo>
                  <a:lnTo>
                    <a:pt x="222046" y="6045200"/>
                  </a:lnTo>
                  <a:lnTo>
                    <a:pt x="215163" y="6045200"/>
                  </a:lnTo>
                  <a:lnTo>
                    <a:pt x="244271" y="6006516"/>
                  </a:lnTo>
                  <a:lnTo>
                    <a:pt x="227076" y="6045200"/>
                  </a:lnTo>
                  <a:lnTo>
                    <a:pt x="260159" y="6007100"/>
                  </a:lnTo>
                  <a:lnTo>
                    <a:pt x="260794" y="6007100"/>
                  </a:lnTo>
                  <a:lnTo>
                    <a:pt x="260858" y="6006516"/>
                  </a:lnTo>
                  <a:lnTo>
                    <a:pt x="267322" y="5956351"/>
                  </a:lnTo>
                  <a:lnTo>
                    <a:pt x="257784" y="6045200"/>
                  </a:lnTo>
                  <a:lnTo>
                    <a:pt x="234416" y="6045200"/>
                  </a:lnTo>
                  <a:lnTo>
                    <a:pt x="240258" y="6094704"/>
                  </a:lnTo>
                  <a:lnTo>
                    <a:pt x="240411" y="6096000"/>
                  </a:lnTo>
                  <a:lnTo>
                    <a:pt x="234378" y="6096000"/>
                  </a:lnTo>
                  <a:lnTo>
                    <a:pt x="227838" y="6108700"/>
                  </a:lnTo>
                  <a:lnTo>
                    <a:pt x="226491" y="6108700"/>
                  </a:lnTo>
                  <a:lnTo>
                    <a:pt x="220637" y="6108700"/>
                  </a:lnTo>
                  <a:lnTo>
                    <a:pt x="189903" y="6146889"/>
                  </a:lnTo>
                  <a:lnTo>
                    <a:pt x="188595" y="6146889"/>
                  </a:lnTo>
                  <a:lnTo>
                    <a:pt x="185077" y="6151308"/>
                  </a:lnTo>
                  <a:lnTo>
                    <a:pt x="183781" y="6151359"/>
                  </a:lnTo>
                  <a:lnTo>
                    <a:pt x="181597" y="6155690"/>
                  </a:lnTo>
                  <a:lnTo>
                    <a:pt x="158343" y="6184900"/>
                  </a:lnTo>
                  <a:lnTo>
                    <a:pt x="179031" y="6167209"/>
                  </a:lnTo>
                  <a:lnTo>
                    <a:pt x="179133" y="6169507"/>
                  </a:lnTo>
                  <a:lnTo>
                    <a:pt x="182257" y="6171463"/>
                  </a:lnTo>
                  <a:lnTo>
                    <a:pt x="188582" y="6168390"/>
                  </a:lnTo>
                  <a:lnTo>
                    <a:pt x="194170" y="6161608"/>
                  </a:lnTo>
                  <a:lnTo>
                    <a:pt x="194983" y="6153569"/>
                  </a:lnTo>
                  <a:lnTo>
                    <a:pt x="202793" y="6146889"/>
                  </a:lnTo>
                  <a:lnTo>
                    <a:pt x="198120" y="6184900"/>
                  </a:lnTo>
                  <a:lnTo>
                    <a:pt x="202171" y="6184900"/>
                  </a:lnTo>
                  <a:lnTo>
                    <a:pt x="281317" y="6045200"/>
                  </a:lnTo>
                  <a:lnTo>
                    <a:pt x="257733" y="6131280"/>
                  </a:lnTo>
                  <a:lnTo>
                    <a:pt x="297561" y="6045200"/>
                  </a:lnTo>
                  <a:lnTo>
                    <a:pt x="283616" y="6146482"/>
                  </a:lnTo>
                  <a:lnTo>
                    <a:pt x="283565" y="6146889"/>
                  </a:lnTo>
                  <a:lnTo>
                    <a:pt x="282752" y="6146889"/>
                  </a:lnTo>
                  <a:lnTo>
                    <a:pt x="172161" y="6235712"/>
                  </a:lnTo>
                  <a:lnTo>
                    <a:pt x="181432" y="6235712"/>
                  </a:lnTo>
                  <a:lnTo>
                    <a:pt x="175082" y="6286500"/>
                  </a:lnTo>
                  <a:lnTo>
                    <a:pt x="180327" y="6286500"/>
                  </a:lnTo>
                  <a:lnTo>
                    <a:pt x="210591" y="6235712"/>
                  </a:lnTo>
                  <a:lnTo>
                    <a:pt x="219036" y="6235712"/>
                  </a:lnTo>
                  <a:lnTo>
                    <a:pt x="243687" y="6184900"/>
                  </a:lnTo>
                  <a:lnTo>
                    <a:pt x="219151" y="6251511"/>
                  </a:lnTo>
                  <a:lnTo>
                    <a:pt x="219151" y="6477000"/>
                  </a:lnTo>
                  <a:lnTo>
                    <a:pt x="215976" y="6515100"/>
                  </a:lnTo>
                  <a:lnTo>
                    <a:pt x="202374" y="6515100"/>
                  </a:lnTo>
                  <a:lnTo>
                    <a:pt x="181343" y="6540500"/>
                  </a:lnTo>
                  <a:lnTo>
                    <a:pt x="190919" y="6515100"/>
                  </a:lnTo>
                  <a:lnTo>
                    <a:pt x="214757" y="6477000"/>
                  </a:lnTo>
                  <a:lnTo>
                    <a:pt x="219151" y="6477000"/>
                  </a:lnTo>
                  <a:lnTo>
                    <a:pt x="219151" y="6251511"/>
                  </a:lnTo>
                  <a:lnTo>
                    <a:pt x="206260" y="6286500"/>
                  </a:lnTo>
                  <a:lnTo>
                    <a:pt x="202780" y="6337300"/>
                  </a:lnTo>
                  <a:lnTo>
                    <a:pt x="201117" y="6337300"/>
                  </a:lnTo>
                  <a:lnTo>
                    <a:pt x="159893" y="6426200"/>
                  </a:lnTo>
                  <a:lnTo>
                    <a:pt x="218452" y="6337300"/>
                  </a:lnTo>
                  <a:lnTo>
                    <a:pt x="214541" y="6375400"/>
                  </a:lnTo>
                  <a:lnTo>
                    <a:pt x="205841" y="6426200"/>
                  </a:lnTo>
                  <a:lnTo>
                    <a:pt x="191363" y="6426200"/>
                  </a:lnTo>
                  <a:lnTo>
                    <a:pt x="170027" y="6477000"/>
                  </a:lnTo>
                  <a:lnTo>
                    <a:pt x="140639" y="6515100"/>
                  </a:lnTo>
                  <a:lnTo>
                    <a:pt x="127965" y="6515100"/>
                  </a:lnTo>
                  <a:lnTo>
                    <a:pt x="54051" y="6515100"/>
                  </a:lnTo>
                  <a:lnTo>
                    <a:pt x="29197" y="6565900"/>
                  </a:lnTo>
                  <a:lnTo>
                    <a:pt x="101" y="6565900"/>
                  </a:lnTo>
                  <a:lnTo>
                    <a:pt x="101" y="6604000"/>
                  </a:lnTo>
                  <a:lnTo>
                    <a:pt x="4394" y="6616700"/>
                  </a:lnTo>
                  <a:lnTo>
                    <a:pt x="22263" y="6616700"/>
                  </a:lnTo>
                  <a:lnTo>
                    <a:pt x="67360" y="6565900"/>
                  </a:lnTo>
                  <a:lnTo>
                    <a:pt x="84251" y="6616700"/>
                  </a:lnTo>
                  <a:lnTo>
                    <a:pt x="131419" y="6616700"/>
                  </a:lnTo>
                  <a:lnTo>
                    <a:pt x="165493" y="6642100"/>
                  </a:lnTo>
                  <a:lnTo>
                    <a:pt x="152882" y="6616700"/>
                  </a:lnTo>
                  <a:lnTo>
                    <a:pt x="132613" y="6616700"/>
                  </a:lnTo>
                  <a:lnTo>
                    <a:pt x="83413" y="6565900"/>
                  </a:lnTo>
                  <a:lnTo>
                    <a:pt x="80010" y="6565900"/>
                  </a:lnTo>
                  <a:lnTo>
                    <a:pt x="126746" y="6540500"/>
                  </a:lnTo>
                  <a:lnTo>
                    <a:pt x="146342" y="6515100"/>
                  </a:lnTo>
                  <a:lnTo>
                    <a:pt x="193548" y="6477000"/>
                  </a:lnTo>
                  <a:lnTo>
                    <a:pt x="147345" y="6565900"/>
                  </a:lnTo>
                  <a:lnTo>
                    <a:pt x="161277" y="6565900"/>
                  </a:lnTo>
                  <a:lnTo>
                    <a:pt x="164401" y="6616700"/>
                  </a:lnTo>
                  <a:lnTo>
                    <a:pt x="182918" y="6565900"/>
                  </a:lnTo>
                  <a:lnTo>
                    <a:pt x="194208" y="6616700"/>
                  </a:lnTo>
                  <a:lnTo>
                    <a:pt x="237807" y="6667500"/>
                  </a:lnTo>
                  <a:lnTo>
                    <a:pt x="183769" y="6667500"/>
                  </a:lnTo>
                  <a:lnTo>
                    <a:pt x="215519" y="6705600"/>
                  </a:lnTo>
                  <a:lnTo>
                    <a:pt x="241731" y="6705600"/>
                  </a:lnTo>
                  <a:lnTo>
                    <a:pt x="251434" y="6667500"/>
                  </a:lnTo>
                  <a:lnTo>
                    <a:pt x="284530" y="6565900"/>
                  </a:lnTo>
                  <a:lnTo>
                    <a:pt x="286918" y="6616700"/>
                  </a:lnTo>
                  <a:lnTo>
                    <a:pt x="290868" y="6616700"/>
                  </a:lnTo>
                  <a:lnTo>
                    <a:pt x="292138" y="6667500"/>
                  </a:lnTo>
                  <a:lnTo>
                    <a:pt x="300062" y="6667500"/>
                  </a:lnTo>
                  <a:lnTo>
                    <a:pt x="295757" y="6705600"/>
                  </a:lnTo>
                  <a:lnTo>
                    <a:pt x="295630" y="6705600"/>
                  </a:lnTo>
                  <a:lnTo>
                    <a:pt x="299440" y="6755663"/>
                  </a:lnTo>
                  <a:lnTo>
                    <a:pt x="299504" y="6756400"/>
                  </a:lnTo>
                  <a:lnTo>
                    <a:pt x="289420" y="6756400"/>
                  </a:lnTo>
                  <a:lnTo>
                    <a:pt x="282067" y="6858000"/>
                  </a:lnTo>
                  <a:lnTo>
                    <a:pt x="305866" y="6858000"/>
                  </a:lnTo>
                  <a:lnTo>
                    <a:pt x="309753" y="6807200"/>
                  </a:lnTo>
                  <a:lnTo>
                    <a:pt x="317398" y="6756400"/>
                  </a:lnTo>
                  <a:lnTo>
                    <a:pt x="310692" y="6845300"/>
                  </a:lnTo>
                  <a:lnTo>
                    <a:pt x="308635" y="6858000"/>
                  </a:lnTo>
                  <a:lnTo>
                    <a:pt x="399846" y="6858000"/>
                  </a:lnTo>
                  <a:lnTo>
                    <a:pt x="401828" y="6845300"/>
                  </a:lnTo>
                  <a:lnTo>
                    <a:pt x="398576" y="6807200"/>
                  </a:lnTo>
                  <a:lnTo>
                    <a:pt x="391566" y="6845300"/>
                  </a:lnTo>
                  <a:lnTo>
                    <a:pt x="384594" y="6845300"/>
                  </a:lnTo>
                  <a:lnTo>
                    <a:pt x="388785" y="6807200"/>
                  </a:lnTo>
                  <a:lnTo>
                    <a:pt x="380834" y="6807200"/>
                  </a:lnTo>
                  <a:lnTo>
                    <a:pt x="377532" y="6757733"/>
                  </a:lnTo>
                  <a:lnTo>
                    <a:pt x="377444" y="6756400"/>
                  </a:lnTo>
                  <a:lnTo>
                    <a:pt x="377202" y="6756400"/>
                  </a:lnTo>
                  <a:lnTo>
                    <a:pt x="375539" y="6667500"/>
                  </a:lnTo>
                  <a:lnTo>
                    <a:pt x="367741" y="6705600"/>
                  </a:lnTo>
                  <a:lnTo>
                    <a:pt x="365810" y="6705600"/>
                  </a:lnTo>
                  <a:lnTo>
                    <a:pt x="365366" y="6807200"/>
                  </a:lnTo>
                  <a:lnTo>
                    <a:pt x="377291" y="6807200"/>
                  </a:lnTo>
                  <a:lnTo>
                    <a:pt x="375615" y="6845300"/>
                  </a:lnTo>
                  <a:lnTo>
                    <a:pt x="326910" y="6845300"/>
                  </a:lnTo>
                  <a:lnTo>
                    <a:pt x="330974" y="6807200"/>
                  </a:lnTo>
                  <a:lnTo>
                    <a:pt x="329425" y="6757733"/>
                  </a:lnTo>
                  <a:lnTo>
                    <a:pt x="329387" y="6756400"/>
                  </a:lnTo>
                  <a:lnTo>
                    <a:pt x="324840" y="6756400"/>
                  </a:lnTo>
                  <a:lnTo>
                    <a:pt x="325361" y="6667500"/>
                  </a:lnTo>
                  <a:lnTo>
                    <a:pt x="318008" y="6616700"/>
                  </a:lnTo>
                  <a:lnTo>
                    <a:pt x="309968" y="6616700"/>
                  </a:lnTo>
                  <a:lnTo>
                    <a:pt x="312534" y="6565900"/>
                  </a:lnTo>
                  <a:lnTo>
                    <a:pt x="321665" y="6515163"/>
                  </a:lnTo>
                  <a:lnTo>
                    <a:pt x="342938" y="6546278"/>
                  </a:lnTo>
                  <a:lnTo>
                    <a:pt x="342392" y="6547396"/>
                  </a:lnTo>
                  <a:lnTo>
                    <a:pt x="341122" y="6555841"/>
                  </a:lnTo>
                  <a:lnTo>
                    <a:pt x="348729" y="6560401"/>
                  </a:lnTo>
                  <a:lnTo>
                    <a:pt x="351370" y="6558610"/>
                  </a:lnTo>
                  <a:lnTo>
                    <a:pt x="356374" y="6565900"/>
                  </a:lnTo>
                  <a:lnTo>
                    <a:pt x="358749" y="6616700"/>
                  </a:lnTo>
                  <a:lnTo>
                    <a:pt x="368744" y="6616700"/>
                  </a:lnTo>
                  <a:lnTo>
                    <a:pt x="369557" y="6565900"/>
                  </a:lnTo>
                  <a:lnTo>
                    <a:pt x="395033" y="6616700"/>
                  </a:lnTo>
                  <a:lnTo>
                    <a:pt x="401510" y="6616700"/>
                  </a:lnTo>
                  <a:lnTo>
                    <a:pt x="414299" y="6565900"/>
                  </a:lnTo>
                  <a:lnTo>
                    <a:pt x="404863" y="6616700"/>
                  </a:lnTo>
                  <a:lnTo>
                    <a:pt x="407301" y="6667500"/>
                  </a:lnTo>
                  <a:lnTo>
                    <a:pt x="417766" y="6705600"/>
                  </a:lnTo>
                  <a:lnTo>
                    <a:pt x="422871" y="6705600"/>
                  </a:lnTo>
                  <a:lnTo>
                    <a:pt x="422033" y="6755663"/>
                  </a:lnTo>
                  <a:lnTo>
                    <a:pt x="422021" y="6756400"/>
                  </a:lnTo>
                  <a:lnTo>
                    <a:pt x="421474" y="6756400"/>
                  </a:lnTo>
                  <a:lnTo>
                    <a:pt x="415963" y="6705600"/>
                  </a:lnTo>
                  <a:lnTo>
                    <a:pt x="412584" y="6705600"/>
                  </a:lnTo>
                  <a:lnTo>
                    <a:pt x="407238" y="6755663"/>
                  </a:lnTo>
                  <a:lnTo>
                    <a:pt x="407162" y="6756400"/>
                  </a:lnTo>
                  <a:lnTo>
                    <a:pt x="405993" y="6756400"/>
                  </a:lnTo>
                  <a:lnTo>
                    <a:pt x="393026" y="6667500"/>
                  </a:lnTo>
                  <a:lnTo>
                    <a:pt x="390867" y="6705600"/>
                  </a:lnTo>
                  <a:lnTo>
                    <a:pt x="388289" y="6755663"/>
                  </a:lnTo>
                  <a:lnTo>
                    <a:pt x="388353" y="6757733"/>
                  </a:lnTo>
                  <a:lnTo>
                    <a:pt x="392137" y="6807200"/>
                  </a:lnTo>
                  <a:lnTo>
                    <a:pt x="398576" y="6807200"/>
                  </a:lnTo>
                  <a:lnTo>
                    <a:pt x="421005" y="6807200"/>
                  </a:lnTo>
                  <a:lnTo>
                    <a:pt x="418642" y="6858000"/>
                  </a:lnTo>
                  <a:lnTo>
                    <a:pt x="431482" y="6858000"/>
                  </a:lnTo>
                  <a:lnTo>
                    <a:pt x="432028" y="6845300"/>
                  </a:lnTo>
                  <a:lnTo>
                    <a:pt x="439178" y="6858000"/>
                  </a:lnTo>
                  <a:lnTo>
                    <a:pt x="442264" y="6858000"/>
                  </a:lnTo>
                  <a:lnTo>
                    <a:pt x="433501" y="6845300"/>
                  </a:lnTo>
                  <a:lnTo>
                    <a:pt x="434390" y="6807200"/>
                  </a:lnTo>
                  <a:lnTo>
                    <a:pt x="441820" y="6807200"/>
                  </a:lnTo>
                  <a:lnTo>
                    <a:pt x="436511" y="6756451"/>
                  </a:lnTo>
                  <a:lnTo>
                    <a:pt x="437400" y="6757733"/>
                  </a:lnTo>
                  <a:lnTo>
                    <a:pt x="437045" y="6756400"/>
                  </a:lnTo>
                  <a:lnTo>
                    <a:pt x="436511" y="6756400"/>
                  </a:lnTo>
                  <a:lnTo>
                    <a:pt x="435533" y="6705600"/>
                  </a:lnTo>
                  <a:lnTo>
                    <a:pt x="436499" y="6705600"/>
                  </a:lnTo>
                  <a:lnTo>
                    <a:pt x="441756" y="6667500"/>
                  </a:lnTo>
                  <a:lnTo>
                    <a:pt x="441121" y="6667500"/>
                  </a:lnTo>
                  <a:lnTo>
                    <a:pt x="440016" y="6616700"/>
                  </a:lnTo>
                  <a:lnTo>
                    <a:pt x="439216" y="6616700"/>
                  </a:lnTo>
                  <a:lnTo>
                    <a:pt x="441007" y="6565900"/>
                  </a:lnTo>
                  <a:lnTo>
                    <a:pt x="505383" y="6667500"/>
                  </a:lnTo>
                  <a:lnTo>
                    <a:pt x="667080" y="6845300"/>
                  </a:lnTo>
                  <a:lnTo>
                    <a:pt x="676262" y="6858000"/>
                  </a:lnTo>
                  <a:lnTo>
                    <a:pt x="701827" y="6858000"/>
                  </a:lnTo>
                  <a:lnTo>
                    <a:pt x="460819" y="6565900"/>
                  </a:lnTo>
                  <a:lnTo>
                    <a:pt x="470484" y="6565900"/>
                  </a:lnTo>
                  <a:lnTo>
                    <a:pt x="462673" y="6515100"/>
                  </a:lnTo>
                  <a:lnTo>
                    <a:pt x="464362" y="6515100"/>
                  </a:lnTo>
                  <a:lnTo>
                    <a:pt x="512483" y="6565900"/>
                  </a:lnTo>
                  <a:lnTo>
                    <a:pt x="519252" y="6565900"/>
                  </a:lnTo>
                  <a:lnTo>
                    <a:pt x="540042" y="6515100"/>
                  </a:lnTo>
                  <a:lnTo>
                    <a:pt x="552754" y="6477000"/>
                  </a:lnTo>
                  <a:lnTo>
                    <a:pt x="531126" y="6477000"/>
                  </a:lnTo>
                  <a:lnTo>
                    <a:pt x="505421" y="6515100"/>
                  </a:lnTo>
                  <a:lnTo>
                    <a:pt x="496417" y="6515100"/>
                  </a:lnTo>
                  <a:lnTo>
                    <a:pt x="432511" y="6473799"/>
                  </a:lnTo>
                  <a:lnTo>
                    <a:pt x="432511" y="6515100"/>
                  </a:lnTo>
                  <a:lnTo>
                    <a:pt x="426923" y="6515100"/>
                  </a:lnTo>
                  <a:lnTo>
                    <a:pt x="390690" y="6565900"/>
                  </a:lnTo>
                  <a:lnTo>
                    <a:pt x="341376" y="6515100"/>
                  </a:lnTo>
                  <a:lnTo>
                    <a:pt x="291769" y="6477000"/>
                  </a:lnTo>
                  <a:lnTo>
                    <a:pt x="280111" y="6465036"/>
                  </a:lnTo>
                  <a:lnTo>
                    <a:pt x="280111" y="6565900"/>
                  </a:lnTo>
                  <a:lnTo>
                    <a:pt x="275577" y="6565900"/>
                  </a:lnTo>
                  <a:lnTo>
                    <a:pt x="263880" y="6616700"/>
                  </a:lnTo>
                  <a:lnTo>
                    <a:pt x="242201" y="6667500"/>
                  </a:lnTo>
                  <a:lnTo>
                    <a:pt x="218871" y="6616700"/>
                  </a:lnTo>
                  <a:lnTo>
                    <a:pt x="204889" y="6565900"/>
                  </a:lnTo>
                  <a:lnTo>
                    <a:pt x="209321" y="6565900"/>
                  </a:lnTo>
                  <a:lnTo>
                    <a:pt x="239217" y="6515100"/>
                  </a:lnTo>
                  <a:lnTo>
                    <a:pt x="240309" y="6477000"/>
                  </a:lnTo>
                  <a:lnTo>
                    <a:pt x="278892" y="6515100"/>
                  </a:lnTo>
                  <a:lnTo>
                    <a:pt x="280111" y="6565900"/>
                  </a:lnTo>
                  <a:lnTo>
                    <a:pt x="280111" y="6465036"/>
                  </a:lnTo>
                  <a:lnTo>
                    <a:pt x="242316" y="6426200"/>
                  </a:lnTo>
                  <a:lnTo>
                    <a:pt x="233400" y="6375400"/>
                  </a:lnTo>
                  <a:lnTo>
                    <a:pt x="257848" y="6235712"/>
                  </a:lnTo>
                  <a:lnTo>
                    <a:pt x="257886" y="6235497"/>
                  </a:lnTo>
                  <a:lnTo>
                    <a:pt x="253873" y="6286500"/>
                  </a:lnTo>
                  <a:lnTo>
                    <a:pt x="261124" y="6286500"/>
                  </a:lnTo>
                  <a:lnTo>
                    <a:pt x="272135" y="6235712"/>
                  </a:lnTo>
                  <a:lnTo>
                    <a:pt x="272186" y="6235497"/>
                  </a:lnTo>
                  <a:lnTo>
                    <a:pt x="265772" y="6337300"/>
                  </a:lnTo>
                  <a:lnTo>
                    <a:pt x="273215" y="6337300"/>
                  </a:lnTo>
                  <a:lnTo>
                    <a:pt x="294830" y="6235712"/>
                  </a:lnTo>
                  <a:lnTo>
                    <a:pt x="294881" y="6235497"/>
                  </a:lnTo>
                  <a:lnTo>
                    <a:pt x="292290" y="6362674"/>
                  </a:lnTo>
                  <a:lnTo>
                    <a:pt x="290766" y="6361684"/>
                  </a:lnTo>
                  <a:lnTo>
                    <a:pt x="289458" y="6361163"/>
                  </a:lnTo>
                  <a:lnTo>
                    <a:pt x="288290" y="6361163"/>
                  </a:lnTo>
                  <a:lnTo>
                    <a:pt x="287515" y="6361684"/>
                  </a:lnTo>
                  <a:lnTo>
                    <a:pt x="287032" y="6361963"/>
                  </a:lnTo>
                  <a:lnTo>
                    <a:pt x="286600" y="6362433"/>
                  </a:lnTo>
                  <a:lnTo>
                    <a:pt x="286143" y="6362903"/>
                  </a:lnTo>
                  <a:lnTo>
                    <a:pt x="284810" y="6364084"/>
                  </a:lnTo>
                  <a:lnTo>
                    <a:pt x="283857" y="6365494"/>
                  </a:lnTo>
                  <a:lnTo>
                    <a:pt x="281254" y="6372428"/>
                  </a:lnTo>
                  <a:lnTo>
                    <a:pt x="282905" y="6379362"/>
                  </a:lnTo>
                  <a:lnTo>
                    <a:pt x="284314" y="6388062"/>
                  </a:lnTo>
                  <a:lnTo>
                    <a:pt x="286461" y="6389433"/>
                  </a:lnTo>
                  <a:lnTo>
                    <a:pt x="288721" y="6389675"/>
                  </a:lnTo>
                  <a:lnTo>
                    <a:pt x="291325" y="6389929"/>
                  </a:lnTo>
                  <a:lnTo>
                    <a:pt x="294106" y="6388582"/>
                  </a:lnTo>
                  <a:lnTo>
                    <a:pt x="294601" y="6385306"/>
                  </a:lnTo>
                  <a:lnTo>
                    <a:pt x="294741" y="6384506"/>
                  </a:lnTo>
                  <a:lnTo>
                    <a:pt x="294843" y="6383744"/>
                  </a:lnTo>
                  <a:lnTo>
                    <a:pt x="295732" y="6378461"/>
                  </a:lnTo>
                  <a:lnTo>
                    <a:pt x="296278" y="6375400"/>
                  </a:lnTo>
                  <a:lnTo>
                    <a:pt x="299643" y="6375400"/>
                  </a:lnTo>
                  <a:lnTo>
                    <a:pt x="327723" y="6286500"/>
                  </a:lnTo>
                  <a:lnTo>
                    <a:pt x="313448" y="6409474"/>
                  </a:lnTo>
                  <a:lnTo>
                    <a:pt x="310311" y="6415341"/>
                  </a:lnTo>
                  <a:lnTo>
                    <a:pt x="311835" y="6423330"/>
                  </a:lnTo>
                  <a:lnTo>
                    <a:pt x="311505" y="6426200"/>
                  </a:lnTo>
                  <a:lnTo>
                    <a:pt x="312572" y="6426200"/>
                  </a:lnTo>
                  <a:lnTo>
                    <a:pt x="315747" y="6434175"/>
                  </a:lnTo>
                  <a:lnTo>
                    <a:pt x="317220" y="6435306"/>
                  </a:lnTo>
                  <a:lnTo>
                    <a:pt x="322262" y="6436969"/>
                  </a:lnTo>
                  <a:lnTo>
                    <a:pt x="326390" y="6435204"/>
                  </a:lnTo>
                  <a:lnTo>
                    <a:pt x="326313" y="6428448"/>
                  </a:lnTo>
                  <a:lnTo>
                    <a:pt x="326415" y="6426200"/>
                  </a:lnTo>
                  <a:lnTo>
                    <a:pt x="339737" y="6426200"/>
                  </a:lnTo>
                  <a:lnTo>
                    <a:pt x="344563" y="6477000"/>
                  </a:lnTo>
                  <a:lnTo>
                    <a:pt x="379844" y="6477000"/>
                  </a:lnTo>
                  <a:lnTo>
                    <a:pt x="396798" y="6515100"/>
                  </a:lnTo>
                  <a:lnTo>
                    <a:pt x="401180" y="6515100"/>
                  </a:lnTo>
                  <a:lnTo>
                    <a:pt x="396049" y="6477000"/>
                  </a:lnTo>
                  <a:lnTo>
                    <a:pt x="432511" y="6515100"/>
                  </a:lnTo>
                  <a:lnTo>
                    <a:pt x="432511" y="6473799"/>
                  </a:lnTo>
                  <a:lnTo>
                    <a:pt x="358876" y="6426200"/>
                  </a:lnTo>
                  <a:lnTo>
                    <a:pt x="344297" y="6375400"/>
                  </a:lnTo>
                  <a:lnTo>
                    <a:pt x="339547" y="6337300"/>
                  </a:lnTo>
                  <a:lnTo>
                    <a:pt x="355777" y="6286500"/>
                  </a:lnTo>
                  <a:lnTo>
                    <a:pt x="370217" y="6337300"/>
                  </a:lnTo>
                  <a:lnTo>
                    <a:pt x="376288" y="6337300"/>
                  </a:lnTo>
                  <a:lnTo>
                    <a:pt x="369735" y="6286500"/>
                  </a:lnTo>
                  <a:lnTo>
                    <a:pt x="387375" y="6286500"/>
                  </a:lnTo>
                  <a:lnTo>
                    <a:pt x="415290" y="6375400"/>
                  </a:lnTo>
                  <a:lnTo>
                    <a:pt x="419201" y="6375400"/>
                  </a:lnTo>
                  <a:lnTo>
                    <a:pt x="417753" y="6365494"/>
                  </a:lnTo>
                  <a:lnTo>
                    <a:pt x="419481" y="6366015"/>
                  </a:lnTo>
                  <a:lnTo>
                    <a:pt x="421601" y="6366586"/>
                  </a:lnTo>
                  <a:lnTo>
                    <a:pt x="423989" y="6367145"/>
                  </a:lnTo>
                  <a:lnTo>
                    <a:pt x="429069" y="6356731"/>
                  </a:lnTo>
                  <a:lnTo>
                    <a:pt x="427583" y="6351206"/>
                  </a:lnTo>
                  <a:lnTo>
                    <a:pt x="422617" y="6339370"/>
                  </a:lnTo>
                  <a:lnTo>
                    <a:pt x="417296" y="6339472"/>
                  </a:lnTo>
                  <a:lnTo>
                    <a:pt x="414439" y="6342012"/>
                  </a:lnTo>
                  <a:lnTo>
                    <a:pt x="408089" y="6299200"/>
                  </a:lnTo>
                  <a:lnTo>
                    <a:pt x="391629" y="6286500"/>
                  </a:lnTo>
                  <a:lnTo>
                    <a:pt x="335216" y="6235497"/>
                  </a:lnTo>
                  <a:lnTo>
                    <a:pt x="278714" y="6184900"/>
                  </a:lnTo>
                  <a:lnTo>
                    <a:pt x="273596" y="6184900"/>
                  </a:lnTo>
                  <a:lnTo>
                    <a:pt x="308063" y="6096000"/>
                  </a:lnTo>
                  <a:lnTo>
                    <a:pt x="314833" y="6096000"/>
                  </a:lnTo>
                  <a:lnTo>
                    <a:pt x="314159" y="6146482"/>
                  </a:lnTo>
                  <a:lnTo>
                    <a:pt x="314147" y="6146889"/>
                  </a:lnTo>
                  <a:lnTo>
                    <a:pt x="324700" y="6146889"/>
                  </a:lnTo>
                  <a:lnTo>
                    <a:pt x="327837" y="6096000"/>
                  </a:lnTo>
                  <a:lnTo>
                    <a:pt x="356273" y="6184900"/>
                  </a:lnTo>
                  <a:lnTo>
                    <a:pt x="363220" y="6184900"/>
                  </a:lnTo>
                  <a:lnTo>
                    <a:pt x="346646" y="6096000"/>
                  </a:lnTo>
                  <a:lnTo>
                    <a:pt x="334746" y="6096000"/>
                  </a:lnTo>
                  <a:lnTo>
                    <a:pt x="315849" y="6045200"/>
                  </a:lnTo>
                  <a:lnTo>
                    <a:pt x="358876" y="6045200"/>
                  </a:lnTo>
                  <a:lnTo>
                    <a:pt x="478713" y="6146889"/>
                  </a:lnTo>
                  <a:lnTo>
                    <a:pt x="470115" y="6146889"/>
                  </a:lnTo>
                  <a:lnTo>
                    <a:pt x="348602" y="6096000"/>
                  </a:lnTo>
                  <a:lnTo>
                    <a:pt x="351853" y="6108700"/>
                  </a:lnTo>
                  <a:lnTo>
                    <a:pt x="370624" y="6146889"/>
                  </a:lnTo>
                  <a:lnTo>
                    <a:pt x="371640" y="6146889"/>
                  </a:lnTo>
                  <a:lnTo>
                    <a:pt x="384898" y="6176848"/>
                  </a:lnTo>
                  <a:lnTo>
                    <a:pt x="384251" y="6177762"/>
                  </a:lnTo>
                  <a:lnTo>
                    <a:pt x="386283" y="6183617"/>
                  </a:lnTo>
                  <a:lnTo>
                    <a:pt x="387032" y="6186208"/>
                  </a:lnTo>
                  <a:lnTo>
                    <a:pt x="396722" y="6201105"/>
                  </a:lnTo>
                  <a:lnTo>
                    <a:pt x="396963" y="6201295"/>
                  </a:lnTo>
                  <a:lnTo>
                    <a:pt x="398665" y="6202096"/>
                  </a:lnTo>
                  <a:lnTo>
                    <a:pt x="400837" y="6201207"/>
                  </a:lnTo>
                  <a:lnTo>
                    <a:pt x="404050" y="6193282"/>
                  </a:lnTo>
                  <a:lnTo>
                    <a:pt x="401586" y="6187859"/>
                  </a:lnTo>
                  <a:lnTo>
                    <a:pt x="397243" y="6179185"/>
                  </a:lnTo>
                  <a:lnTo>
                    <a:pt x="396544" y="6177623"/>
                  </a:lnTo>
                  <a:lnTo>
                    <a:pt x="396049" y="6176581"/>
                  </a:lnTo>
                  <a:lnTo>
                    <a:pt x="395351" y="6175832"/>
                  </a:lnTo>
                  <a:lnTo>
                    <a:pt x="392671" y="6173800"/>
                  </a:lnTo>
                  <a:lnTo>
                    <a:pt x="390232" y="6173609"/>
                  </a:lnTo>
                  <a:lnTo>
                    <a:pt x="388772" y="6174232"/>
                  </a:lnTo>
                  <a:lnTo>
                    <a:pt x="375526" y="6146889"/>
                  </a:lnTo>
                  <a:lnTo>
                    <a:pt x="411175" y="6146889"/>
                  </a:lnTo>
                  <a:lnTo>
                    <a:pt x="423633" y="6170485"/>
                  </a:lnTo>
                  <a:lnTo>
                    <a:pt x="416229" y="6146889"/>
                  </a:lnTo>
                  <a:lnTo>
                    <a:pt x="456412" y="6146889"/>
                  </a:lnTo>
                  <a:lnTo>
                    <a:pt x="466610" y="6184900"/>
                  </a:lnTo>
                  <a:lnTo>
                    <a:pt x="474840" y="6184900"/>
                  </a:lnTo>
                  <a:lnTo>
                    <a:pt x="470103" y="6235497"/>
                  </a:lnTo>
                  <a:lnTo>
                    <a:pt x="470192" y="6261100"/>
                  </a:lnTo>
                  <a:lnTo>
                    <a:pt x="470293" y="6286500"/>
                  </a:lnTo>
                  <a:lnTo>
                    <a:pt x="464807" y="6337300"/>
                  </a:lnTo>
                  <a:lnTo>
                    <a:pt x="481304" y="6337300"/>
                  </a:lnTo>
                  <a:lnTo>
                    <a:pt x="508012" y="6375400"/>
                  </a:lnTo>
                  <a:lnTo>
                    <a:pt x="509689" y="6375400"/>
                  </a:lnTo>
                  <a:lnTo>
                    <a:pt x="486105" y="6286500"/>
                  </a:lnTo>
                  <a:lnTo>
                    <a:pt x="487502" y="6235712"/>
                  </a:lnTo>
                  <a:lnTo>
                    <a:pt x="487514" y="6235497"/>
                  </a:lnTo>
                  <a:lnTo>
                    <a:pt x="502754" y="6286500"/>
                  </a:lnTo>
                  <a:lnTo>
                    <a:pt x="514413" y="6286500"/>
                  </a:lnTo>
                  <a:lnTo>
                    <a:pt x="513105" y="6292672"/>
                  </a:lnTo>
                  <a:lnTo>
                    <a:pt x="515772" y="6304864"/>
                  </a:lnTo>
                  <a:lnTo>
                    <a:pt x="524040" y="6313055"/>
                  </a:lnTo>
                  <a:lnTo>
                    <a:pt x="525170" y="6313436"/>
                  </a:lnTo>
                  <a:lnTo>
                    <a:pt x="526440" y="6312725"/>
                  </a:lnTo>
                  <a:lnTo>
                    <a:pt x="527011" y="6311735"/>
                  </a:lnTo>
                  <a:lnTo>
                    <a:pt x="528370" y="6305524"/>
                  </a:lnTo>
                  <a:lnTo>
                    <a:pt x="526783" y="6298870"/>
                  </a:lnTo>
                  <a:lnTo>
                    <a:pt x="523621" y="6292405"/>
                  </a:lnTo>
                  <a:lnTo>
                    <a:pt x="520192" y="6286741"/>
                  </a:lnTo>
                  <a:lnTo>
                    <a:pt x="514934" y="6284087"/>
                  </a:lnTo>
                  <a:lnTo>
                    <a:pt x="514858" y="6284417"/>
                  </a:lnTo>
                  <a:lnTo>
                    <a:pt x="497001" y="6235712"/>
                  </a:lnTo>
                  <a:lnTo>
                    <a:pt x="496925" y="6235497"/>
                  </a:lnTo>
                  <a:lnTo>
                    <a:pt x="547039" y="6337300"/>
                  </a:lnTo>
                  <a:lnTo>
                    <a:pt x="572871" y="6337300"/>
                  </a:lnTo>
                  <a:lnTo>
                    <a:pt x="594131" y="6375400"/>
                  </a:lnTo>
                  <a:lnTo>
                    <a:pt x="598639" y="6426200"/>
                  </a:lnTo>
                  <a:lnTo>
                    <a:pt x="574217" y="6477000"/>
                  </a:lnTo>
                  <a:lnTo>
                    <a:pt x="601205" y="6477000"/>
                  </a:lnTo>
                  <a:lnTo>
                    <a:pt x="618134" y="6426200"/>
                  </a:lnTo>
                  <a:lnTo>
                    <a:pt x="619544" y="6375400"/>
                  </a:lnTo>
                  <a:lnTo>
                    <a:pt x="607606" y="6375400"/>
                  </a:lnTo>
                  <a:lnTo>
                    <a:pt x="519938" y="6235712"/>
                  </a:lnTo>
                  <a:lnTo>
                    <a:pt x="519811" y="6235497"/>
                  </a:lnTo>
                  <a:lnTo>
                    <a:pt x="490524" y="6184900"/>
                  </a:lnTo>
                  <a:lnTo>
                    <a:pt x="566699" y="6286500"/>
                  </a:lnTo>
                  <a:lnTo>
                    <a:pt x="618617" y="6337300"/>
                  </a:lnTo>
                  <a:lnTo>
                    <a:pt x="643432" y="6337300"/>
                  </a:lnTo>
                  <a:lnTo>
                    <a:pt x="505282" y="6184900"/>
                  </a:lnTo>
                  <a:lnTo>
                    <a:pt x="561924" y="6235712"/>
                  </a:lnTo>
                  <a:lnTo>
                    <a:pt x="647979" y="6319647"/>
                  </a:lnTo>
                  <a:lnTo>
                    <a:pt x="648220" y="6322682"/>
                  </a:lnTo>
                  <a:lnTo>
                    <a:pt x="653872" y="6326873"/>
                  </a:lnTo>
                  <a:lnTo>
                    <a:pt x="657682" y="6329108"/>
                  </a:lnTo>
                  <a:lnTo>
                    <a:pt x="666089" y="6337300"/>
                  </a:lnTo>
                  <a:lnTo>
                    <a:pt x="669340" y="6337300"/>
                  </a:lnTo>
                  <a:lnTo>
                    <a:pt x="667321" y="6329502"/>
                  </a:lnTo>
                  <a:lnTo>
                    <a:pt x="668299" y="6328715"/>
                  </a:lnTo>
                  <a:lnTo>
                    <a:pt x="666089" y="6324701"/>
                  </a:lnTo>
                  <a:lnTo>
                    <a:pt x="656221" y="6286500"/>
                  </a:lnTo>
                  <a:lnTo>
                    <a:pt x="637933" y="6266180"/>
                  </a:lnTo>
                  <a:lnTo>
                    <a:pt x="637933" y="6286500"/>
                  </a:lnTo>
                  <a:lnTo>
                    <a:pt x="512864" y="6146482"/>
                  </a:lnTo>
                  <a:lnTo>
                    <a:pt x="541858" y="6174092"/>
                  </a:lnTo>
                  <a:lnTo>
                    <a:pt x="542086" y="6174321"/>
                  </a:lnTo>
                  <a:lnTo>
                    <a:pt x="637933" y="6286500"/>
                  </a:lnTo>
                  <a:lnTo>
                    <a:pt x="637933" y="6266180"/>
                  </a:lnTo>
                  <a:lnTo>
                    <a:pt x="633361" y="6261100"/>
                  </a:lnTo>
                  <a:lnTo>
                    <a:pt x="628434" y="6235712"/>
                  </a:lnTo>
                  <a:lnTo>
                    <a:pt x="570572" y="6184900"/>
                  </a:lnTo>
                  <a:lnTo>
                    <a:pt x="518121" y="6146889"/>
                  </a:lnTo>
                  <a:lnTo>
                    <a:pt x="523074" y="6146889"/>
                  </a:lnTo>
                  <a:lnTo>
                    <a:pt x="617740" y="6184900"/>
                  </a:lnTo>
                  <a:lnTo>
                    <a:pt x="543801" y="6146889"/>
                  </a:lnTo>
                  <a:lnTo>
                    <a:pt x="543153" y="6146889"/>
                  </a:lnTo>
                  <a:lnTo>
                    <a:pt x="543013" y="6146482"/>
                  </a:lnTo>
                  <a:lnTo>
                    <a:pt x="527050" y="6096000"/>
                  </a:lnTo>
                  <a:lnTo>
                    <a:pt x="606183" y="6146889"/>
                  </a:lnTo>
                  <a:lnTo>
                    <a:pt x="638530" y="6146889"/>
                  </a:lnTo>
                  <a:lnTo>
                    <a:pt x="701408" y="6184900"/>
                  </a:lnTo>
                  <a:lnTo>
                    <a:pt x="726516" y="6235497"/>
                  </a:lnTo>
                  <a:lnTo>
                    <a:pt x="748144" y="6286500"/>
                  </a:lnTo>
                  <a:lnTo>
                    <a:pt x="761669" y="6337300"/>
                  </a:lnTo>
                  <a:lnTo>
                    <a:pt x="762101" y="6337300"/>
                  </a:lnTo>
                  <a:lnTo>
                    <a:pt x="762101" y="6286500"/>
                  </a:lnTo>
                  <a:lnTo>
                    <a:pt x="745045" y="6235712"/>
                  </a:lnTo>
                  <a:lnTo>
                    <a:pt x="762101" y="6235712"/>
                  </a:lnTo>
                  <a:lnTo>
                    <a:pt x="762101" y="6210300"/>
                  </a:lnTo>
                  <a:lnTo>
                    <a:pt x="745794" y="6184900"/>
                  </a:lnTo>
                  <a:lnTo>
                    <a:pt x="762101" y="6184900"/>
                  </a:lnTo>
                  <a:lnTo>
                    <a:pt x="762101" y="6146889"/>
                  </a:lnTo>
                  <a:lnTo>
                    <a:pt x="648335" y="6146889"/>
                  </a:lnTo>
                  <a:lnTo>
                    <a:pt x="622503" y="6096000"/>
                  </a:lnTo>
                  <a:lnTo>
                    <a:pt x="658431" y="6096000"/>
                  </a:lnTo>
                  <a:lnTo>
                    <a:pt x="681799" y="6045200"/>
                  </a:lnTo>
                  <a:lnTo>
                    <a:pt x="691997" y="6045200"/>
                  </a:lnTo>
                  <a:lnTo>
                    <a:pt x="709345" y="6007100"/>
                  </a:lnTo>
                  <a:lnTo>
                    <a:pt x="744016" y="6007100"/>
                  </a:lnTo>
                  <a:lnTo>
                    <a:pt x="755865" y="5956351"/>
                  </a:lnTo>
                  <a:lnTo>
                    <a:pt x="740359" y="5956351"/>
                  </a:lnTo>
                  <a:lnTo>
                    <a:pt x="702919" y="5918200"/>
                  </a:lnTo>
                  <a:lnTo>
                    <a:pt x="722388" y="5956109"/>
                  </a:lnTo>
                  <a:lnTo>
                    <a:pt x="722515" y="5956351"/>
                  </a:lnTo>
                  <a:lnTo>
                    <a:pt x="739698" y="5956351"/>
                  </a:lnTo>
                  <a:lnTo>
                    <a:pt x="613448" y="6096000"/>
                  </a:lnTo>
                  <a:lnTo>
                    <a:pt x="547890" y="6096000"/>
                  </a:lnTo>
                  <a:lnTo>
                    <a:pt x="560387" y="6045200"/>
                  </a:lnTo>
                  <a:lnTo>
                    <a:pt x="517232" y="6045200"/>
                  </a:lnTo>
                  <a:lnTo>
                    <a:pt x="517232" y="6096000"/>
                  </a:lnTo>
                  <a:lnTo>
                    <a:pt x="507631" y="6134100"/>
                  </a:lnTo>
                  <a:lnTo>
                    <a:pt x="504558" y="6146482"/>
                  </a:lnTo>
                  <a:lnTo>
                    <a:pt x="504405" y="6146889"/>
                  </a:lnTo>
                  <a:lnTo>
                    <a:pt x="504507" y="6146482"/>
                  </a:lnTo>
                  <a:lnTo>
                    <a:pt x="501650" y="6134100"/>
                  </a:lnTo>
                  <a:lnTo>
                    <a:pt x="492734" y="6096000"/>
                  </a:lnTo>
                  <a:lnTo>
                    <a:pt x="371449" y="6045200"/>
                  </a:lnTo>
                  <a:lnTo>
                    <a:pt x="308457" y="6007100"/>
                  </a:lnTo>
                  <a:lnTo>
                    <a:pt x="307543" y="6007100"/>
                  </a:lnTo>
                  <a:lnTo>
                    <a:pt x="292531" y="5956351"/>
                  </a:lnTo>
                  <a:lnTo>
                    <a:pt x="372833" y="6007100"/>
                  </a:lnTo>
                  <a:lnTo>
                    <a:pt x="375272" y="6007100"/>
                  </a:lnTo>
                  <a:lnTo>
                    <a:pt x="306171" y="5956351"/>
                  </a:lnTo>
                  <a:lnTo>
                    <a:pt x="305841" y="5956109"/>
                  </a:lnTo>
                  <a:lnTo>
                    <a:pt x="391985" y="6007100"/>
                  </a:lnTo>
                  <a:lnTo>
                    <a:pt x="423519" y="6007100"/>
                  </a:lnTo>
                  <a:lnTo>
                    <a:pt x="365340" y="5956109"/>
                  </a:lnTo>
                  <a:lnTo>
                    <a:pt x="364998" y="5955804"/>
                  </a:lnTo>
                  <a:lnTo>
                    <a:pt x="307606" y="5905500"/>
                  </a:lnTo>
                  <a:lnTo>
                    <a:pt x="468376" y="6007100"/>
                  </a:lnTo>
                  <a:lnTo>
                    <a:pt x="467321" y="6007100"/>
                  </a:lnTo>
                  <a:lnTo>
                    <a:pt x="517232" y="6096000"/>
                  </a:lnTo>
                  <a:lnTo>
                    <a:pt x="517232" y="6045200"/>
                  </a:lnTo>
                  <a:lnTo>
                    <a:pt x="514921" y="6045200"/>
                  </a:lnTo>
                  <a:lnTo>
                    <a:pt x="505841" y="6007100"/>
                  </a:lnTo>
                  <a:lnTo>
                    <a:pt x="552907" y="6007100"/>
                  </a:lnTo>
                  <a:lnTo>
                    <a:pt x="574675" y="5956351"/>
                  </a:lnTo>
                  <a:lnTo>
                    <a:pt x="506971" y="5956351"/>
                  </a:lnTo>
                  <a:lnTo>
                    <a:pt x="526440" y="5905500"/>
                  </a:lnTo>
                  <a:lnTo>
                    <a:pt x="565937" y="5905500"/>
                  </a:lnTo>
                  <a:lnTo>
                    <a:pt x="568477" y="5854738"/>
                  </a:lnTo>
                  <a:lnTo>
                    <a:pt x="546938" y="5854738"/>
                  </a:lnTo>
                  <a:lnTo>
                    <a:pt x="466902" y="5956351"/>
                  </a:lnTo>
                  <a:lnTo>
                    <a:pt x="418566" y="5956351"/>
                  </a:lnTo>
                  <a:lnTo>
                    <a:pt x="355561" y="5905500"/>
                  </a:lnTo>
                  <a:lnTo>
                    <a:pt x="488454" y="5905500"/>
                  </a:lnTo>
                  <a:lnTo>
                    <a:pt x="382117" y="5854738"/>
                  </a:lnTo>
                  <a:lnTo>
                    <a:pt x="413677" y="5854738"/>
                  </a:lnTo>
                  <a:lnTo>
                    <a:pt x="413842" y="5854738"/>
                  </a:lnTo>
                  <a:lnTo>
                    <a:pt x="499694" y="5854738"/>
                  </a:lnTo>
                  <a:lnTo>
                    <a:pt x="516661" y="5816600"/>
                  </a:lnTo>
                  <a:lnTo>
                    <a:pt x="511073" y="5816600"/>
                  </a:lnTo>
                  <a:lnTo>
                    <a:pt x="515848" y="5765800"/>
                  </a:lnTo>
                  <a:lnTo>
                    <a:pt x="513562" y="5765800"/>
                  </a:lnTo>
                  <a:lnTo>
                    <a:pt x="507149" y="5765800"/>
                  </a:lnTo>
                  <a:lnTo>
                    <a:pt x="507149" y="5778500"/>
                  </a:lnTo>
                  <a:lnTo>
                    <a:pt x="480453" y="5816600"/>
                  </a:lnTo>
                  <a:lnTo>
                    <a:pt x="489280" y="5816600"/>
                  </a:lnTo>
                  <a:lnTo>
                    <a:pt x="413867" y="5854636"/>
                  </a:lnTo>
                  <a:lnTo>
                    <a:pt x="427901" y="5816600"/>
                  </a:lnTo>
                  <a:lnTo>
                    <a:pt x="426072" y="5816600"/>
                  </a:lnTo>
                  <a:lnTo>
                    <a:pt x="507149" y="5778500"/>
                  </a:lnTo>
                  <a:lnTo>
                    <a:pt x="507149" y="5765800"/>
                  </a:lnTo>
                  <a:lnTo>
                    <a:pt x="405599" y="5765800"/>
                  </a:lnTo>
                  <a:lnTo>
                    <a:pt x="405599" y="5816600"/>
                  </a:lnTo>
                  <a:lnTo>
                    <a:pt x="333057" y="5854738"/>
                  </a:lnTo>
                  <a:lnTo>
                    <a:pt x="253479" y="5854738"/>
                  </a:lnTo>
                  <a:lnTo>
                    <a:pt x="368427" y="5816600"/>
                  </a:lnTo>
                  <a:lnTo>
                    <a:pt x="405599" y="5816600"/>
                  </a:lnTo>
                  <a:lnTo>
                    <a:pt x="405599" y="5765800"/>
                  </a:lnTo>
                  <a:lnTo>
                    <a:pt x="400837" y="5765800"/>
                  </a:lnTo>
                  <a:lnTo>
                    <a:pt x="462305" y="5715000"/>
                  </a:lnTo>
                  <a:lnTo>
                    <a:pt x="458050" y="5715000"/>
                  </a:lnTo>
                  <a:lnTo>
                    <a:pt x="393763" y="5762142"/>
                  </a:lnTo>
                  <a:lnTo>
                    <a:pt x="443445" y="5676900"/>
                  </a:lnTo>
                  <a:lnTo>
                    <a:pt x="533171" y="5715000"/>
                  </a:lnTo>
                  <a:lnTo>
                    <a:pt x="582015" y="5715000"/>
                  </a:lnTo>
                  <a:lnTo>
                    <a:pt x="519150" y="5816600"/>
                  </a:lnTo>
                  <a:lnTo>
                    <a:pt x="543750" y="5816600"/>
                  </a:lnTo>
                  <a:lnTo>
                    <a:pt x="611403" y="5765800"/>
                  </a:lnTo>
                  <a:lnTo>
                    <a:pt x="585203" y="5765800"/>
                  </a:lnTo>
                  <a:lnTo>
                    <a:pt x="602157" y="5715000"/>
                  </a:lnTo>
                  <a:lnTo>
                    <a:pt x="598297" y="5715000"/>
                  </a:lnTo>
                  <a:lnTo>
                    <a:pt x="632129" y="5676900"/>
                  </a:lnTo>
                  <a:lnTo>
                    <a:pt x="648970" y="5676900"/>
                  </a:lnTo>
                  <a:lnTo>
                    <a:pt x="655320" y="5627052"/>
                  </a:lnTo>
                  <a:lnTo>
                    <a:pt x="655447" y="5626112"/>
                  </a:lnTo>
                  <a:lnTo>
                    <a:pt x="648169" y="5626112"/>
                  </a:lnTo>
                  <a:lnTo>
                    <a:pt x="593610" y="5664200"/>
                  </a:lnTo>
                  <a:lnTo>
                    <a:pt x="595376" y="5628741"/>
                  </a:lnTo>
                  <a:lnTo>
                    <a:pt x="595464" y="5627052"/>
                  </a:lnTo>
                  <a:lnTo>
                    <a:pt x="595515" y="5626112"/>
                  </a:lnTo>
                  <a:lnTo>
                    <a:pt x="596874" y="5626112"/>
                  </a:lnTo>
                  <a:lnTo>
                    <a:pt x="670699" y="5575300"/>
                  </a:lnTo>
                  <a:lnTo>
                    <a:pt x="667943" y="5524500"/>
                  </a:lnTo>
                  <a:lnTo>
                    <a:pt x="667245" y="5537200"/>
                  </a:lnTo>
                  <a:lnTo>
                    <a:pt x="647700" y="5575300"/>
                  </a:lnTo>
                  <a:lnTo>
                    <a:pt x="607225" y="5575300"/>
                  </a:lnTo>
                  <a:lnTo>
                    <a:pt x="593750" y="5626112"/>
                  </a:lnTo>
                  <a:lnTo>
                    <a:pt x="593229" y="5626112"/>
                  </a:lnTo>
                  <a:lnTo>
                    <a:pt x="579539" y="5575300"/>
                  </a:lnTo>
                  <a:lnTo>
                    <a:pt x="614057" y="5524500"/>
                  </a:lnTo>
                  <a:lnTo>
                    <a:pt x="575043" y="5524500"/>
                  </a:lnTo>
                  <a:lnTo>
                    <a:pt x="575043" y="5676900"/>
                  </a:lnTo>
                  <a:lnTo>
                    <a:pt x="504952" y="5676900"/>
                  </a:lnTo>
                  <a:lnTo>
                    <a:pt x="520382" y="5626112"/>
                  </a:lnTo>
                  <a:lnTo>
                    <a:pt x="518858" y="5626112"/>
                  </a:lnTo>
                  <a:lnTo>
                    <a:pt x="493242" y="5676900"/>
                  </a:lnTo>
                  <a:lnTo>
                    <a:pt x="477634" y="5676900"/>
                  </a:lnTo>
                  <a:lnTo>
                    <a:pt x="520128" y="5575300"/>
                  </a:lnTo>
                  <a:lnTo>
                    <a:pt x="509828" y="5575300"/>
                  </a:lnTo>
                  <a:lnTo>
                    <a:pt x="465505" y="5676900"/>
                  </a:lnTo>
                  <a:lnTo>
                    <a:pt x="442315" y="5626112"/>
                  </a:lnTo>
                  <a:lnTo>
                    <a:pt x="443268" y="5626112"/>
                  </a:lnTo>
                  <a:lnTo>
                    <a:pt x="470522" y="5575300"/>
                  </a:lnTo>
                  <a:lnTo>
                    <a:pt x="432727" y="5626112"/>
                  </a:lnTo>
                  <a:lnTo>
                    <a:pt x="432041" y="5626112"/>
                  </a:lnTo>
                  <a:lnTo>
                    <a:pt x="407911" y="5676900"/>
                  </a:lnTo>
                  <a:lnTo>
                    <a:pt x="443611" y="5575300"/>
                  </a:lnTo>
                  <a:lnTo>
                    <a:pt x="436549" y="5524500"/>
                  </a:lnTo>
                  <a:lnTo>
                    <a:pt x="435952" y="5537200"/>
                  </a:lnTo>
                  <a:lnTo>
                    <a:pt x="404139" y="5626112"/>
                  </a:lnTo>
                  <a:lnTo>
                    <a:pt x="398106" y="5626112"/>
                  </a:lnTo>
                  <a:lnTo>
                    <a:pt x="398106" y="5689600"/>
                  </a:lnTo>
                  <a:lnTo>
                    <a:pt x="382651" y="5715000"/>
                  </a:lnTo>
                  <a:lnTo>
                    <a:pt x="376783" y="5715000"/>
                  </a:lnTo>
                  <a:lnTo>
                    <a:pt x="398106" y="5689600"/>
                  </a:lnTo>
                  <a:lnTo>
                    <a:pt x="398106" y="5626112"/>
                  </a:lnTo>
                  <a:lnTo>
                    <a:pt x="396494" y="5626112"/>
                  </a:lnTo>
                  <a:lnTo>
                    <a:pt x="413575" y="5524500"/>
                  </a:lnTo>
                  <a:lnTo>
                    <a:pt x="402196" y="5524500"/>
                  </a:lnTo>
                  <a:lnTo>
                    <a:pt x="389128" y="5570042"/>
                  </a:lnTo>
                  <a:lnTo>
                    <a:pt x="389128" y="5626112"/>
                  </a:lnTo>
                  <a:lnTo>
                    <a:pt x="380111" y="5676900"/>
                  </a:lnTo>
                  <a:lnTo>
                    <a:pt x="376770" y="5689600"/>
                  </a:lnTo>
                  <a:lnTo>
                    <a:pt x="373214" y="5713171"/>
                  </a:lnTo>
                  <a:lnTo>
                    <a:pt x="373151" y="5715000"/>
                  </a:lnTo>
                  <a:lnTo>
                    <a:pt x="373113" y="5713819"/>
                  </a:lnTo>
                  <a:lnTo>
                    <a:pt x="372999" y="5714555"/>
                  </a:lnTo>
                  <a:lnTo>
                    <a:pt x="373100" y="5713171"/>
                  </a:lnTo>
                  <a:lnTo>
                    <a:pt x="372376" y="5689600"/>
                  </a:lnTo>
                  <a:lnTo>
                    <a:pt x="371805" y="5676900"/>
                  </a:lnTo>
                  <a:lnTo>
                    <a:pt x="358355" y="5676900"/>
                  </a:lnTo>
                  <a:lnTo>
                    <a:pt x="357682" y="5713171"/>
                  </a:lnTo>
                  <a:lnTo>
                    <a:pt x="357644" y="5715000"/>
                  </a:lnTo>
                  <a:lnTo>
                    <a:pt x="351751" y="5715000"/>
                  </a:lnTo>
                  <a:lnTo>
                    <a:pt x="356806" y="5765800"/>
                  </a:lnTo>
                  <a:lnTo>
                    <a:pt x="357009" y="5765800"/>
                  </a:lnTo>
                  <a:lnTo>
                    <a:pt x="342950" y="5816600"/>
                  </a:lnTo>
                  <a:lnTo>
                    <a:pt x="320255" y="5816600"/>
                  </a:lnTo>
                  <a:lnTo>
                    <a:pt x="321805" y="5765800"/>
                  </a:lnTo>
                  <a:lnTo>
                    <a:pt x="305701" y="5778500"/>
                  </a:lnTo>
                  <a:lnTo>
                    <a:pt x="319862" y="5765800"/>
                  </a:lnTo>
                  <a:lnTo>
                    <a:pt x="285826" y="5765800"/>
                  </a:lnTo>
                  <a:lnTo>
                    <a:pt x="301231" y="5727700"/>
                  </a:lnTo>
                  <a:lnTo>
                    <a:pt x="273253" y="5765800"/>
                  </a:lnTo>
                  <a:lnTo>
                    <a:pt x="273062" y="5740400"/>
                  </a:lnTo>
                  <a:lnTo>
                    <a:pt x="272973" y="5727700"/>
                  </a:lnTo>
                  <a:lnTo>
                    <a:pt x="272897" y="5715000"/>
                  </a:lnTo>
                  <a:lnTo>
                    <a:pt x="264236" y="5676900"/>
                  </a:lnTo>
                  <a:lnTo>
                    <a:pt x="256070" y="5628119"/>
                  </a:lnTo>
                  <a:lnTo>
                    <a:pt x="256070" y="5715000"/>
                  </a:lnTo>
                  <a:lnTo>
                    <a:pt x="251256" y="5765800"/>
                  </a:lnTo>
                  <a:lnTo>
                    <a:pt x="227977" y="5765800"/>
                  </a:lnTo>
                  <a:lnTo>
                    <a:pt x="249631" y="5715000"/>
                  </a:lnTo>
                  <a:lnTo>
                    <a:pt x="254076" y="5676900"/>
                  </a:lnTo>
                  <a:lnTo>
                    <a:pt x="255981" y="5713171"/>
                  </a:lnTo>
                  <a:lnTo>
                    <a:pt x="256070" y="5715000"/>
                  </a:lnTo>
                  <a:lnTo>
                    <a:pt x="256070" y="5628119"/>
                  </a:lnTo>
                  <a:lnTo>
                    <a:pt x="255892" y="5627052"/>
                  </a:lnTo>
                  <a:lnTo>
                    <a:pt x="255739" y="5626112"/>
                  </a:lnTo>
                  <a:lnTo>
                    <a:pt x="256603" y="5626112"/>
                  </a:lnTo>
                  <a:lnTo>
                    <a:pt x="306209" y="5676900"/>
                  </a:lnTo>
                  <a:lnTo>
                    <a:pt x="350481" y="5715000"/>
                  </a:lnTo>
                  <a:lnTo>
                    <a:pt x="348018" y="5676900"/>
                  </a:lnTo>
                  <a:lnTo>
                    <a:pt x="345668" y="5628741"/>
                  </a:lnTo>
                  <a:lnTo>
                    <a:pt x="345579" y="5627052"/>
                  </a:lnTo>
                  <a:lnTo>
                    <a:pt x="345541" y="5626112"/>
                  </a:lnTo>
                  <a:lnTo>
                    <a:pt x="344716" y="5626112"/>
                  </a:lnTo>
                  <a:lnTo>
                    <a:pt x="334073" y="5676900"/>
                  </a:lnTo>
                  <a:lnTo>
                    <a:pt x="334886" y="5628741"/>
                  </a:lnTo>
                  <a:lnTo>
                    <a:pt x="334924" y="5626112"/>
                  </a:lnTo>
                  <a:lnTo>
                    <a:pt x="334010" y="5626112"/>
                  </a:lnTo>
                  <a:lnTo>
                    <a:pt x="321094" y="5676900"/>
                  </a:lnTo>
                  <a:lnTo>
                    <a:pt x="316522" y="5676900"/>
                  </a:lnTo>
                  <a:lnTo>
                    <a:pt x="320459" y="5627052"/>
                  </a:lnTo>
                  <a:lnTo>
                    <a:pt x="320522" y="5625541"/>
                  </a:lnTo>
                  <a:lnTo>
                    <a:pt x="320319" y="5613400"/>
                  </a:lnTo>
                  <a:lnTo>
                    <a:pt x="318008" y="5600700"/>
                  </a:lnTo>
                  <a:lnTo>
                    <a:pt x="354101" y="5575300"/>
                  </a:lnTo>
                  <a:lnTo>
                    <a:pt x="385483" y="5626112"/>
                  </a:lnTo>
                  <a:lnTo>
                    <a:pt x="389128" y="5626112"/>
                  </a:lnTo>
                  <a:lnTo>
                    <a:pt x="389128" y="5570042"/>
                  </a:lnTo>
                  <a:lnTo>
                    <a:pt x="387616" y="5575300"/>
                  </a:lnTo>
                  <a:lnTo>
                    <a:pt x="375348" y="5575300"/>
                  </a:lnTo>
                  <a:lnTo>
                    <a:pt x="394550" y="5524500"/>
                  </a:lnTo>
                  <a:lnTo>
                    <a:pt x="353733" y="5524500"/>
                  </a:lnTo>
                  <a:lnTo>
                    <a:pt x="376135" y="5486412"/>
                  </a:lnTo>
                  <a:lnTo>
                    <a:pt x="420865" y="5384812"/>
                  </a:lnTo>
                  <a:lnTo>
                    <a:pt x="473633" y="5384812"/>
                  </a:lnTo>
                  <a:lnTo>
                    <a:pt x="473710" y="5384609"/>
                  </a:lnTo>
                  <a:lnTo>
                    <a:pt x="473773" y="5384406"/>
                  </a:lnTo>
                  <a:lnTo>
                    <a:pt x="480682" y="5347957"/>
                  </a:lnTo>
                  <a:lnTo>
                    <a:pt x="473786" y="5384406"/>
                  </a:lnTo>
                  <a:lnTo>
                    <a:pt x="473710" y="5384812"/>
                  </a:lnTo>
                  <a:lnTo>
                    <a:pt x="475386" y="5384812"/>
                  </a:lnTo>
                  <a:lnTo>
                    <a:pt x="479945" y="5384812"/>
                  </a:lnTo>
                  <a:lnTo>
                    <a:pt x="485470" y="5435257"/>
                  </a:lnTo>
                  <a:lnTo>
                    <a:pt x="485508" y="5435600"/>
                  </a:lnTo>
                  <a:lnTo>
                    <a:pt x="522033" y="5486412"/>
                  </a:lnTo>
                  <a:lnTo>
                    <a:pt x="522871" y="5486412"/>
                  </a:lnTo>
                  <a:lnTo>
                    <a:pt x="546595" y="5524500"/>
                  </a:lnTo>
                  <a:lnTo>
                    <a:pt x="547700" y="5524500"/>
                  </a:lnTo>
                  <a:lnTo>
                    <a:pt x="563651" y="5575300"/>
                  </a:lnTo>
                  <a:lnTo>
                    <a:pt x="573151" y="5625541"/>
                  </a:lnTo>
                  <a:lnTo>
                    <a:pt x="573265" y="5626112"/>
                  </a:lnTo>
                  <a:lnTo>
                    <a:pt x="573697" y="5626112"/>
                  </a:lnTo>
                  <a:lnTo>
                    <a:pt x="574992" y="5674893"/>
                  </a:lnTo>
                  <a:lnTo>
                    <a:pt x="575043" y="5676900"/>
                  </a:lnTo>
                  <a:lnTo>
                    <a:pt x="575043" y="5524500"/>
                  </a:lnTo>
                  <a:lnTo>
                    <a:pt x="555320" y="5524500"/>
                  </a:lnTo>
                  <a:lnTo>
                    <a:pt x="577342" y="5486412"/>
                  </a:lnTo>
                  <a:lnTo>
                    <a:pt x="532307" y="5486412"/>
                  </a:lnTo>
                  <a:lnTo>
                    <a:pt x="590715" y="5435600"/>
                  </a:lnTo>
                  <a:lnTo>
                    <a:pt x="576186" y="5435600"/>
                  </a:lnTo>
                  <a:lnTo>
                    <a:pt x="526694" y="5486158"/>
                  </a:lnTo>
                  <a:lnTo>
                    <a:pt x="526389" y="5486412"/>
                  </a:lnTo>
                  <a:lnTo>
                    <a:pt x="526630" y="5486158"/>
                  </a:lnTo>
                  <a:lnTo>
                    <a:pt x="523405" y="5473700"/>
                  </a:lnTo>
                  <a:lnTo>
                    <a:pt x="513372" y="5435600"/>
                  </a:lnTo>
                  <a:lnTo>
                    <a:pt x="579983" y="5384812"/>
                  </a:lnTo>
                  <a:lnTo>
                    <a:pt x="588543" y="5384812"/>
                  </a:lnTo>
                  <a:lnTo>
                    <a:pt x="621614" y="5295900"/>
                  </a:lnTo>
                  <a:lnTo>
                    <a:pt x="638492" y="5295900"/>
                  </a:lnTo>
                  <a:lnTo>
                    <a:pt x="672147" y="5245100"/>
                  </a:lnTo>
                  <a:lnTo>
                    <a:pt x="709320" y="5194325"/>
                  </a:lnTo>
                  <a:lnTo>
                    <a:pt x="742569" y="5156378"/>
                  </a:lnTo>
                  <a:lnTo>
                    <a:pt x="734517" y="5156378"/>
                  </a:lnTo>
                  <a:lnTo>
                    <a:pt x="736028" y="5143500"/>
                  </a:lnTo>
                  <a:lnTo>
                    <a:pt x="756920" y="5105400"/>
                  </a:lnTo>
                  <a:lnTo>
                    <a:pt x="738263" y="5118100"/>
                  </a:lnTo>
                  <a:lnTo>
                    <a:pt x="739914" y="5105400"/>
                  </a:lnTo>
                  <a:lnTo>
                    <a:pt x="752767" y="5105400"/>
                  </a:lnTo>
                  <a:lnTo>
                    <a:pt x="758367" y="5054600"/>
                  </a:lnTo>
                  <a:lnTo>
                    <a:pt x="762101" y="5054600"/>
                  </a:lnTo>
                  <a:lnTo>
                    <a:pt x="762101" y="4914900"/>
                  </a:lnTo>
                  <a:lnTo>
                    <a:pt x="762101" y="4762500"/>
                  </a:lnTo>
                  <a:lnTo>
                    <a:pt x="757669" y="4770361"/>
                  </a:lnTo>
                  <a:lnTo>
                    <a:pt x="757669" y="5016500"/>
                  </a:lnTo>
                  <a:lnTo>
                    <a:pt x="733361" y="5016500"/>
                  </a:lnTo>
                  <a:lnTo>
                    <a:pt x="733361" y="5105400"/>
                  </a:lnTo>
                  <a:lnTo>
                    <a:pt x="669201" y="5156378"/>
                  </a:lnTo>
                  <a:lnTo>
                    <a:pt x="664591" y="5156378"/>
                  </a:lnTo>
                  <a:lnTo>
                    <a:pt x="664591" y="5194325"/>
                  </a:lnTo>
                  <a:lnTo>
                    <a:pt x="648792" y="5194325"/>
                  </a:lnTo>
                  <a:lnTo>
                    <a:pt x="647992" y="5158143"/>
                  </a:lnTo>
                  <a:lnTo>
                    <a:pt x="647954" y="5156378"/>
                  </a:lnTo>
                  <a:lnTo>
                    <a:pt x="651764" y="5156378"/>
                  </a:lnTo>
                  <a:lnTo>
                    <a:pt x="664591" y="5194325"/>
                  </a:lnTo>
                  <a:lnTo>
                    <a:pt x="664591" y="5156378"/>
                  </a:lnTo>
                  <a:lnTo>
                    <a:pt x="659485" y="5156378"/>
                  </a:lnTo>
                  <a:lnTo>
                    <a:pt x="662901" y="5105400"/>
                  </a:lnTo>
                  <a:lnTo>
                    <a:pt x="733361" y="5105400"/>
                  </a:lnTo>
                  <a:lnTo>
                    <a:pt x="733361" y="5016500"/>
                  </a:lnTo>
                  <a:lnTo>
                    <a:pt x="695655" y="5016500"/>
                  </a:lnTo>
                  <a:lnTo>
                    <a:pt x="719429" y="4965712"/>
                  </a:lnTo>
                  <a:lnTo>
                    <a:pt x="720001" y="4965712"/>
                  </a:lnTo>
                  <a:lnTo>
                    <a:pt x="757669" y="5016500"/>
                  </a:lnTo>
                  <a:lnTo>
                    <a:pt x="757669" y="4770361"/>
                  </a:lnTo>
                  <a:lnTo>
                    <a:pt x="747776" y="4787900"/>
                  </a:lnTo>
                  <a:lnTo>
                    <a:pt x="723620" y="4863770"/>
                  </a:lnTo>
                  <a:lnTo>
                    <a:pt x="723519" y="4864125"/>
                  </a:lnTo>
                  <a:lnTo>
                    <a:pt x="722858" y="4864125"/>
                  </a:lnTo>
                  <a:lnTo>
                    <a:pt x="747776" y="4787900"/>
                  </a:lnTo>
                  <a:lnTo>
                    <a:pt x="762101" y="4749800"/>
                  </a:lnTo>
                  <a:lnTo>
                    <a:pt x="762101" y="4737100"/>
                  </a:lnTo>
                  <a:lnTo>
                    <a:pt x="746023" y="4740427"/>
                  </a:lnTo>
                  <a:lnTo>
                    <a:pt x="746023" y="4775200"/>
                  </a:lnTo>
                  <a:lnTo>
                    <a:pt x="702995" y="4864125"/>
                  </a:lnTo>
                  <a:lnTo>
                    <a:pt x="701967" y="4867186"/>
                  </a:lnTo>
                  <a:lnTo>
                    <a:pt x="701967" y="4902200"/>
                  </a:lnTo>
                  <a:lnTo>
                    <a:pt x="694169" y="4914900"/>
                  </a:lnTo>
                  <a:lnTo>
                    <a:pt x="687222" y="4914900"/>
                  </a:lnTo>
                  <a:lnTo>
                    <a:pt x="701967" y="4902200"/>
                  </a:lnTo>
                  <a:lnTo>
                    <a:pt x="701967" y="4867186"/>
                  </a:lnTo>
                  <a:lnTo>
                    <a:pt x="668985" y="4965065"/>
                  </a:lnTo>
                  <a:lnTo>
                    <a:pt x="668909" y="4965255"/>
                  </a:lnTo>
                  <a:lnTo>
                    <a:pt x="668845" y="4965458"/>
                  </a:lnTo>
                  <a:lnTo>
                    <a:pt x="668756" y="4965712"/>
                  </a:lnTo>
                  <a:lnTo>
                    <a:pt x="665632" y="4965712"/>
                  </a:lnTo>
                  <a:lnTo>
                    <a:pt x="665632" y="5016500"/>
                  </a:lnTo>
                  <a:lnTo>
                    <a:pt x="648055" y="5105400"/>
                  </a:lnTo>
                  <a:lnTo>
                    <a:pt x="637413" y="5105400"/>
                  </a:lnTo>
                  <a:lnTo>
                    <a:pt x="645960" y="5155971"/>
                  </a:lnTo>
                  <a:lnTo>
                    <a:pt x="646023" y="5156378"/>
                  </a:lnTo>
                  <a:lnTo>
                    <a:pt x="611898" y="5156378"/>
                  </a:lnTo>
                  <a:lnTo>
                    <a:pt x="630783" y="5105400"/>
                  </a:lnTo>
                  <a:lnTo>
                    <a:pt x="617753" y="5105400"/>
                  </a:lnTo>
                  <a:lnTo>
                    <a:pt x="600392" y="5155971"/>
                  </a:lnTo>
                  <a:lnTo>
                    <a:pt x="600405" y="5194325"/>
                  </a:lnTo>
                  <a:lnTo>
                    <a:pt x="646137" y="5194325"/>
                  </a:lnTo>
                  <a:lnTo>
                    <a:pt x="649490" y="5244820"/>
                  </a:lnTo>
                  <a:lnTo>
                    <a:pt x="649516" y="5245100"/>
                  </a:lnTo>
                  <a:lnTo>
                    <a:pt x="631266" y="5245100"/>
                  </a:lnTo>
                  <a:lnTo>
                    <a:pt x="618261" y="5295900"/>
                  </a:lnTo>
                  <a:lnTo>
                    <a:pt x="587667" y="5346497"/>
                  </a:lnTo>
                  <a:lnTo>
                    <a:pt x="587552" y="5346700"/>
                  </a:lnTo>
                  <a:lnTo>
                    <a:pt x="572541" y="5384406"/>
                  </a:lnTo>
                  <a:lnTo>
                    <a:pt x="572465" y="5384609"/>
                  </a:lnTo>
                  <a:lnTo>
                    <a:pt x="572376" y="5384812"/>
                  </a:lnTo>
                  <a:lnTo>
                    <a:pt x="549363" y="5384812"/>
                  </a:lnTo>
                  <a:lnTo>
                    <a:pt x="511581" y="5435600"/>
                  </a:lnTo>
                  <a:lnTo>
                    <a:pt x="558114" y="5295900"/>
                  </a:lnTo>
                  <a:lnTo>
                    <a:pt x="567016" y="5245392"/>
                  </a:lnTo>
                  <a:lnTo>
                    <a:pt x="567093" y="5244820"/>
                  </a:lnTo>
                  <a:lnTo>
                    <a:pt x="572084" y="5194325"/>
                  </a:lnTo>
                  <a:lnTo>
                    <a:pt x="558584" y="5194325"/>
                  </a:lnTo>
                  <a:lnTo>
                    <a:pt x="499376" y="5435257"/>
                  </a:lnTo>
                  <a:lnTo>
                    <a:pt x="499313" y="5435600"/>
                  </a:lnTo>
                  <a:lnTo>
                    <a:pt x="499376" y="5435257"/>
                  </a:lnTo>
                  <a:lnTo>
                    <a:pt x="507288" y="5384812"/>
                  </a:lnTo>
                  <a:lnTo>
                    <a:pt x="482866" y="5384812"/>
                  </a:lnTo>
                  <a:lnTo>
                    <a:pt x="482244" y="5359400"/>
                  </a:lnTo>
                  <a:lnTo>
                    <a:pt x="489140" y="5346903"/>
                  </a:lnTo>
                  <a:lnTo>
                    <a:pt x="489254" y="5346700"/>
                  </a:lnTo>
                  <a:lnTo>
                    <a:pt x="496671" y="5346700"/>
                  </a:lnTo>
                  <a:lnTo>
                    <a:pt x="496722" y="5346497"/>
                  </a:lnTo>
                  <a:lnTo>
                    <a:pt x="509333" y="5295900"/>
                  </a:lnTo>
                  <a:lnTo>
                    <a:pt x="519506" y="5245392"/>
                  </a:lnTo>
                  <a:lnTo>
                    <a:pt x="519569" y="5245100"/>
                  </a:lnTo>
                  <a:lnTo>
                    <a:pt x="513549" y="5245100"/>
                  </a:lnTo>
                  <a:lnTo>
                    <a:pt x="504761" y="5295900"/>
                  </a:lnTo>
                  <a:lnTo>
                    <a:pt x="488734" y="5295900"/>
                  </a:lnTo>
                  <a:lnTo>
                    <a:pt x="492950" y="5245392"/>
                  </a:lnTo>
                  <a:lnTo>
                    <a:pt x="492975" y="5245100"/>
                  </a:lnTo>
                  <a:lnTo>
                    <a:pt x="507619" y="5245100"/>
                  </a:lnTo>
                  <a:lnTo>
                    <a:pt x="507911" y="5244820"/>
                  </a:lnTo>
                  <a:lnTo>
                    <a:pt x="558533" y="5194325"/>
                  </a:lnTo>
                  <a:lnTo>
                    <a:pt x="529310" y="5194325"/>
                  </a:lnTo>
                  <a:lnTo>
                    <a:pt x="572274" y="5156378"/>
                  </a:lnTo>
                  <a:lnTo>
                    <a:pt x="563791" y="5156378"/>
                  </a:lnTo>
                  <a:lnTo>
                    <a:pt x="558088" y="5146891"/>
                  </a:lnTo>
                  <a:lnTo>
                    <a:pt x="558088" y="5156378"/>
                  </a:lnTo>
                  <a:lnTo>
                    <a:pt x="521030" y="5156378"/>
                  </a:lnTo>
                  <a:lnTo>
                    <a:pt x="521931" y="5105400"/>
                  </a:lnTo>
                  <a:lnTo>
                    <a:pt x="558088" y="5156378"/>
                  </a:lnTo>
                  <a:lnTo>
                    <a:pt x="558088" y="5146891"/>
                  </a:lnTo>
                  <a:lnTo>
                    <a:pt x="533171" y="5105400"/>
                  </a:lnTo>
                  <a:lnTo>
                    <a:pt x="560209" y="5105400"/>
                  </a:lnTo>
                  <a:lnTo>
                    <a:pt x="554228" y="5054600"/>
                  </a:lnTo>
                  <a:lnTo>
                    <a:pt x="600049" y="4965712"/>
                  </a:lnTo>
                  <a:lnTo>
                    <a:pt x="603110" y="4965712"/>
                  </a:lnTo>
                  <a:lnTo>
                    <a:pt x="564273" y="5105400"/>
                  </a:lnTo>
                  <a:lnTo>
                    <a:pt x="568642" y="5092700"/>
                  </a:lnTo>
                  <a:lnTo>
                    <a:pt x="610514" y="4965712"/>
                  </a:lnTo>
                  <a:lnTo>
                    <a:pt x="610882" y="4965712"/>
                  </a:lnTo>
                  <a:lnTo>
                    <a:pt x="635571" y="5016271"/>
                  </a:lnTo>
                  <a:lnTo>
                    <a:pt x="635685" y="5016500"/>
                  </a:lnTo>
                  <a:lnTo>
                    <a:pt x="665632" y="5016500"/>
                  </a:lnTo>
                  <a:lnTo>
                    <a:pt x="665632" y="4965712"/>
                  </a:lnTo>
                  <a:lnTo>
                    <a:pt x="664057" y="4965712"/>
                  </a:lnTo>
                  <a:lnTo>
                    <a:pt x="666229" y="4914900"/>
                  </a:lnTo>
                  <a:lnTo>
                    <a:pt x="706818" y="4826000"/>
                  </a:lnTo>
                  <a:lnTo>
                    <a:pt x="746023" y="4775200"/>
                  </a:lnTo>
                  <a:lnTo>
                    <a:pt x="746023" y="4740427"/>
                  </a:lnTo>
                  <a:lnTo>
                    <a:pt x="725055" y="4744745"/>
                  </a:lnTo>
                  <a:lnTo>
                    <a:pt x="725055" y="4775200"/>
                  </a:lnTo>
                  <a:lnTo>
                    <a:pt x="684491" y="4863770"/>
                  </a:lnTo>
                  <a:lnTo>
                    <a:pt x="684428" y="4864125"/>
                  </a:lnTo>
                  <a:lnTo>
                    <a:pt x="684491" y="4863770"/>
                  </a:lnTo>
                  <a:lnTo>
                    <a:pt x="691388" y="4826000"/>
                  </a:lnTo>
                  <a:lnTo>
                    <a:pt x="690194" y="4826000"/>
                  </a:lnTo>
                  <a:lnTo>
                    <a:pt x="709345" y="4775200"/>
                  </a:lnTo>
                  <a:lnTo>
                    <a:pt x="725055" y="4775200"/>
                  </a:lnTo>
                  <a:lnTo>
                    <a:pt x="725055" y="4744745"/>
                  </a:lnTo>
                  <a:lnTo>
                    <a:pt x="694563" y="4751032"/>
                  </a:lnTo>
                  <a:lnTo>
                    <a:pt x="694563" y="4775200"/>
                  </a:lnTo>
                  <a:lnTo>
                    <a:pt x="682294" y="4826000"/>
                  </a:lnTo>
                  <a:lnTo>
                    <a:pt x="673379" y="4826000"/>
                  </a:lnTo>
                  <a:lnTo>
                    <a:pt x="658507" y="4864125"/>
                  </a:lnTo>
                  <a:lnTo>
                    <a:pt x="675259" y="4864125"/>
                  </a:lnTo>
                  <a:lnTo>
                    <a:pt x="647293" y="4965065"/>
                  </a:lnTo>
                  <a:lnTo>
                    <a:pt x="647179" y="4965458"/>
                  </a:lnTo>
                  <a:lnTo>
                    <a:pt x="647115" y="4965712"/>
                  </a:lnTo>
                  <a:lnTo>
                    <a:pt x="637324" y="4965712"/>
                  </a:lnTo>
                  <a:lnTo>
                    <a:pt x="651916" y="4902200"/>
                  </a:lnTo>
                  <a:lnTo>
                    <a:pt x="647725" y="4914900"/>
                  </a:lnTo>
                  <a:lnTo>
                    <a:pt x="646671" y="4914900"/>
                  </a:lnTo>
                  <a:lnTo>
                    <a:pt x="624941" y="4965065"/>
                  </a:lnTo>
                  <a:lnTo>
                    <a:pt x="624979" y="4965712"/>
                  </a:lnTo>
                  <a:lnTo>
                    <a:pt x="624852" y="4965255"/>
                  </a:lnTo>
                  <a:lnTo>
                    <a:pt x="624763" y="4965458"/>
                  </a:lnTo>
                  <a:lnTo>
                    <a:pt x="624801" y="4965065"/>
                  </a:lnTo>
                  <a:lnTo>
                    <a:pt x="611390" y="4914900"/>
                  </a:lnTo>
                  <a:lnTo>
                    <a:pt x="612635" y="4914900"/>
                  </a:lnTo>
                  <a:lnTo>
                    <a:pt x="635215" y="4864125"/>
                  </a:lnTo>
                  <a:lnTo>
                    <a:pt x="683387" y="4775200"/>
                  </a:lnTo>
                  <a:lnTo>
                    <a:pt x="694563" y="4775200"/>
                  </a:lnTo>
                  <a:lnTo>
                    <a:pt x="694563" y="4751032"/>
                  </a:lnTo>
                  <a:lnTo>
                    <a:pt x="645045" y="4761255"/>
                  </a:lnTo>
                  <a:lnTo>
                    <a:pt x="645045" y="4775200"/>
                  </a:lnTo>
                  <a:lnTo>
                    <a:pt x="643242" y="4826000"/>
                  </a:lnTo>
                  <a:lnTo>
                    <a:pt x="630491" y="4826000"/>
                  </a:lnTo>
                  <a:lnTo>
                    <a:pt x="645033" y="4775200"/>
                  </a:lnTo>
                  <a:lnTo>
                    <a:pt x="645045" y="4761255"/>
                  </a:lnTo>
                  <a:lnTo>
                    <a:pt x="626389" y="4765103"/>
                  </a:lnTo>
                  <a:lnTo>
                    <a:pt x="626389" y="4864125"/>
                  </a:lnTo>
                  <a:lnTo>
                    <a:pt x="619810" y="4864125"/>
                  </a:lnTo>
                  <a:lnTo>
                    <a:pt x="622554" y="4826000"/>
                  </a:lnTo>
                  <a:lnTo>
                    <a:pt x="626275" y="4863033"/>
                  </a:lnTo>
                  <a:lnTo>
                    <a:pt x="626389" y="4864125"/>
                  </a:lnTo>
                  <a:lnTo>
                    <a:pt x="626389" y="4765103"/>
                  </a:lnTo>
                  <a:lnTo>
                    <a:pt x="598576" y="4770831"/>
                  </a:lnTo>
                  <a:lnTo>
                    <a:pt x="598576" y="4826000"/>
                  </a:lnTo>
                  <a:lnTo>
                    <a:pt x="551688" y="5054600"/>
                  </a:lnTo>
                  <a:lnTo>
                    <a:pt x="523836" y="5054600"/>
                  </a:lnTo>
                  <a:lnTo>
                    <a:pt x="511479" y="5105400"/>
                  </a:lnTo>
                  <a:lnTo>
                    <a:pt x="511086" y="5105400"/>
                  </a:lnTo>
                  <a:lnTo>
                    <a:pt x="546036" y="4914900"/>
                  </a:lnTo>
                  <a:lnTo>
                    <a:pt x="563397" y="4914900"/>
                  </a:lnTo>
                  <a:lnTo>
                    <a:pt x="568617" y="4826000"/>
                  </a:lnTo>
                  <a:lnTo>
                    <a:pt x="598576" y="4826000"/>
                  </a:lnTo>
                  <a:lnTo>
                    <a:pt x="598576" y="4770831"/>
                  </a:lnTo>
                  <a:lnTo>
                    <a:pt x="577875" y="4775098"/>
                  </a:lnTo>
                  <a:lnTo>
                    <a:pt x="569671" y="4635500"/>
                  </a:lnTo>
                  <a:lnTo>
                    <a:pt x="566928" y="4584700"/>
                  </a:lnTo>
                  <a:lnTo>
                    <a:pt x="606234" y="4533900"/>
                  </a:lnTo>
                  <a:lnTo>
                    <a:pt x="582676" y="4584700"/>
                  </a:lnTo>
                  <a:lnTo>
                    <a:pt x="616534" y="4584700"/>
                  </a:lnTo>
                  <a:lnTo>
                    <a:pt x="632053" y="4533900"/>
                  </a:lnTo>
                  <a:lnTo>
                    <a:pt x="634873" y="4533900"/>
                  </a:lnTo>
                  <a:lnTo>
                    <a:pt x="670382" y="4445025"/>
                  </a:lnTo>
                  <a:lnTo>
                    <a:pt x="684034" y="4445025"/>
                  </a:lnTo>
                  <a:lnTo>
                    <a:pt x="739228" y="4445025"/>
                  </a:lnTo>
                  <a:lnTo>
                    <a:pt x="634873" y="4533900"/>
                  </a:lnTo>
                  <a:lnTo>
                    <a:pt x="653440" y="4533900"/>
                  </a:lnTo>
                  <a:lnTo>
                    <a:pt x="636841" y="4584700"/>
                  </a:lnTo>
                  <a:lnTo>
                    <a:pt x="642048" y="4584700"/>
                  </a:lnTo>
                  <a:lnTo>
                    <a:pt x="705535" y="4495812"/>
                  </a:lnTo>
                  <a:lnTo>
                    <a:pt x="705777" y="4495812"/>
                  </a:lnTo>
                  <a:lnTo>
                    <a:pt x="668591" y="4584700"/>
                  </a:lnTo>
                  <a:lnTo>
                    <a:pt x="679589" y="4584700"/>
                  </a:lnTo>
                  <a:lnTo>
                    <a:pt x="736460" y="4495812"/>
                  </a:lnTo>
                  <a:lnTo>
                    <a:pt x="762088" y="4445025"/>
                  </a:lnTo>
                  <a:lnTo>
                    <a:pt x="762101" y="4394365"/>
                  </a:lnTo>
                  <a:lnTo>
                    <a:pt x="748969" y="4394365"/>
                  </a:lnTo>
                  <a:lnTo>
                    <a:pt x="762101" y="4318000"/>
                  </a:lnTo>
                  <a:lnTo>
                    <a:pt x="762101" y="4279900"/>
                  </a:lnTo>
                  <a:lnTo>
                    <a:pt x="762101" y="4254017"/>
                  </a:lnTo>
                  <a:lnTo>
                    <a:pt x="762025" y="4114266"/>
                  </a:lnTo>
                  <a:lnTo>
                    <a:pt x="759929" y="4099737"/>
                  </a:lnTo>
                  <a:lnTo>
                    <a:pt x="759929" y="4254017"/>
                  </a:lnTo>
                  <a:lnTo>
                    <a:pt x="742962" y="4269727"/>
                  </a:lnTo>
                  <a:lnTo>
                    <a:pt x="742962" y="4306125"/>
                  </a:lnTo>
                  <a:lnTo>
                    <a:pt x="742937" y="4318000"/>
                  </a:lnTo>
                  <a:lnTo>
                    <a:pt x="742810" y="4355477"/>
                  </a:lnTo>
                  <a:lnTo>
                    <a:pt x="742683" y="4394365"/>
                  </a:lnTo>
                  <a:lnTo>
                    <a:pt x="717143" y="4394365"/>
                  </a:lnTo>
                  <a:lnTo>
                    <a:pt x="728332" y="4356125"/>
                  </a:lnTo>
                  <a:lnTo>
                    <a:pt x="728459" y="4355693"/>
                  </a:lnTo>
                  <a:lnTo>
                    <a:pt x="742962" y="4306125"/>
                  </a:lnTo>
                  <a:lnTo>
                    <a:pt x="742962" y="4269727"/>
                  </a:lnTo>
                  <a:lnTo>
                    <a:pt x="727214" y="4284294"/>
                  </a:lnTo>
                  <a:lnTo>
                    <a:pt x="724306" y="4286605"/>
                  </a:lnTo>
                  <a:lnTo>
                    <a:pt x="759929" y="4254017"/>
                  </a:lnTo>
                  <a:lnTo>
                    <a:pt x="759929" y="4099737"/>
                  </a:lnTo>
                  <a:lnTo>
                    <a:pt x="754799" y="4064127"/>
                  </a:lnTo>
                  <a:lnTo>
                    <a:pt x="747039" y="4064127"/>
                  </a:lnTo>
                  <a:lnTo>
                    <a:pt x="748525" y="4140200"/>
                  </a:lnTo>
                  <a:lnTo>
                    <a:pt x="748931" y="4164660"/>
                  </a:lnTo>
                  <a:lnTo>
                    <a:pt x="748957" y="4165600"/>
                  </a:lnTo>
                  <a:lnTo>
                    <a:pt x="748792" y="4165600"/>
                  </a:lnTo>
                  <a:lnTo>
                    <a:pt x="746848" y="4140200"/>
                  </a:lnTo>
                  <a:lnTo>
                    <a:pt x="743534" y="4115320"/>
                  </a:lnTo>
                  <a:lnTo>
                    <a:pt x="743470" y="4114838"/>
                  </a:lnTo>
                  <a:lnTo>
                    <a:pt x="744296" y="4114838"/>
                  </a:lnTo>
                  <a:lnTo>
                    <a:pt x="736193" y="4108805"/>
                  </a:lnTo>
                  <a:lnTo>
                    <a:pt x="736193" y="4203789"/>
                  </a:lnTo>
                  <a:lnTo>
                    <a:pt x="733310" y="4203789"/>
                  </a:lnTo>
                  <a:lnTo>
                    <a:pt x="720928" y="4203789"/>
                  </a:lnTo>
                  <a:lnTo>
                    <a:pt x="720928" y="4229100"/>
                  </a:lnTo>
                  <a:lnTo>
                    <a:pt x="690270" y="4254512"/>
                  </a:lnTo>
                  <a:lnTo>
                    <a:pt x="720445" y="4254512"/>
                  </a:lnTo>
                  <a:lnTo>
                    <a:pt x="712876" y="4267962"/>
                  </a:lnTo>
                  <a:lnTo>
                    <a:pt x="712876" y="4355693"/>
                  </a:lnTo>
                  <a:lnTo>
                    <a:pt x="707009" y="4393984"/>
                  </a:lnTo>
                  <a:lnTo>
                    <a:pt x="706945" y="4394365"/>
                  </a:lnTo>
                  <a:lnTo>
                    <a:pt x="698347" y="4394365"/>
                  </a:lnTo>
                  <a:lnTo>
                    <a:pt x="712851" y="4355693"/>
                  </a:lnTo>
                  <a:lnTo>
                    <a:pt x="712876" y="4267962"/>
                  </a:lnTo>
                  <a:lnTo>
                    <a:pt x="691845" y="4305300"/>
                  </a:lnTo>
                  <a:lnTo>
                    <a:pt x="702398" y="4305300"/>
                  </a:lnTo>
                  <a:lnTo>
                    <a:pt x="678726" y="4326255"/>
                  </a:lnTo>
                  <a:lnTo>
                    <a:pt x="678726" y="4355693"/>
                  </a:lnTo>
                  <a:lnTo>
                    <a:pt x="667727" y="4445025"/>
                  </a:lnTo>
                  <a:lnTo>
                    <a:pt x="652843" y="4445025"/>
                  </a:lnTo>
                  <a:lnTo>
                    <a:pt x="667753" y="4394365"/>
                  </a:lnTo>
                  <a:lnTo>
                    <a:pt x="667867" y="4393984"/>
                  </a:lnTo>
                  <a:lnTo>
                    <a:pt x="668324" y="4392434"/>
                  </a:lnTo>
                  <a:lnTo>
                    <a:pt x="678599" y="4356125"/>
                  </a:lnTo>
                  <a:lnTo>
                    <a:pt x="678726" y="4355693"/>
                  </a:lnTo>
                  <a:lnTo>
                    <a:pt x="678726" y="4326255"/>
                  </a:lnTo>
                  <a:lnTo>
                    <a:pt x="656310" y="4346092"/>
                  </a:lnTo>
                  <a:lnTo>
                    <a:pt x="656310" y="4393984"/>
                  </a:lnTo>
                  <a:lnTo>
                    <a:pt x="617194" y="4533900"/>
                  </a:lnTo>
                  <a:lnTo>
                    <a:pt x="607390" y="4495812"/>
                  </a:lnTo>
                  <a:lnTo>
                    <a:pt x="606882" y="4495812"/>
                  </a:lnTo>
                  <a:lnTo>
                    <a:pt x="656297" y="4393984"/>
                  </a:lnTo>
                  <a:lnTo>
                    <a:pt x="656310" y="4346092"/>
                  </a:lnTo>
                  <a:lnTo>
                    <a:pt x="645693" y="4355477"/>
                  </a:lnTo>
                  <a:lnTo>
                    <a:pt x="654151" y="4254512"/>
                  </a:lnTo>
                  <a:lnTo>
                    <a:pt x="653262" y="4254512"/>
                  </a:lnTo>
                  <a:lnTo>
                    <a:pt x="720928" y="4229100"/>
                  </a:lnTo>
                  <a:lnTo>
                    <a:pt x="720928" y="4203789"/>
                  </a:lnTo>
                  <a:lnTo>
                    <a:pt x="707415" y="4203789"/>
                  </a:lnTo>
                  <a:lnTo>
                    <a:pt x="700455" y="4165600"/>
                  </a:lnTo>
                  <a:lnTo>
                    <a:pt x="699630" y="4165600"/>
                  </a:lnTo>
                  <a:lnTo>
                    <a:pt x="689978" y="4115320"/>
                  </a:lnTo>
                  <a:lnTo>
                    <a:pt x="689889" y="4114838"/>
                  </a:lnTo>
                  <a:lnTo>
                    <a:pt x="690257" y="4114838"/>
                  </a:lnTo>
                  <a:lnTo>
                    <a:pt x="729221" y="4165600"/>
                  </a:lnTo>
                  <a:lnTo>
                    <a:pt x="728637" y="4165600"/>
                  </a:lnTo>
                  <a:lnTo>
                    <a:pt x="736193" y="4203789"/>
                  </a:lnTo>
                  <a:lnTo>
                    <a:pt x="736193" y="4108805"/>
                  </a:lnTo>
                  <a:lnTo>
                    <a:pt x="676287" y="4064127"/>
                  </a:lnTo>
                  <a:lnTo>
                    <a:pt x="746848" y="4064127"/>
                  </a:lnTo>
                  <a:lnTo>
                    <a:pt x="750265" y="4028706"/>
                  </a:lnTo>
                  <a:lnTo>
                    <a:pt x="750506" y="4026255"/>
                  </a:lnTo>
                  <a:lnTo>
                    <a:pt x="750544" y="4025912"/>
                  </a:lnTo>
                  <a:lnTo>
                    <a:pt x="751078" y="4025912"/>
                  </a:lnTo>
                  <a:lnTo>
                    <a:pt x="762101" y="4038600"/>
                  </a:lnTo>
                  <a:lnTo>
                    <a:pt x="762101" y="3975100"/>
                  </a:lnTo>
                  <a:lnTo>
                    <a:pt x="741133" y="3975100"/>
                  </a:lnTo>
                  <a:lnTo>
                    <a:pt x="731913" y="4013009"/>
                  </a:lnTo>
                  <a:lnTo>
                    <a:pt x="731799" y="4015460"/>
                  </a:lnTo>
                  <a:lnTo>
                    <a:pt x="731494" y="4025912"/>
                  </a:lnTo>
                  <a:lnTo>
                    <a:pt x="731786" y="4015460"/>
                  </a:lnTo>
                  <a:lnTo>
                    <a:pt x="731888" y="4013009"/>
                  </a:lnTo>
                  <a:lnTo>
                    <a:pt x="735152" y="3975100"/>
                  </a:lnTo>
                  <a:lnTo>
                    <a:pt x="738847" y="3924833"/>
                  </a:lnTo>
                  <a:lnTo>
                    <a:pt x="738886" y="3924338"/>
                  </a:lnTo>
                  <a:lnTo>
                    <a:pt x="728535" y="3924338"/>
                  </a:lnTo>
                  <a:lnTo>
                    <a:pt x="719797" y="3973538"/>
                  </a:lnTo>
                  <a:lnTo>
                    <a:pt x="719747" y="3975100"/>
                  </a:lnTo>
                  <a:lnTo>
                    <a:pt x="719747" y="3973868"/>
                  </a:lnTo>
                  <a:lnTo>
                    <a:pt x="719747" y="3924338"/>
                  </a:lnTo>
                  <a:lnTo>
                    <a:pt x="720318" y="3924338"/>
                  </a:lnTo>
                  <a:lnTo>
                    <a:pt x="750874" y="3886200"/>
                  </a:lnTo>
                  <a:lnTo>
                    <a:pt x="751166" y="3886200"/>
                  </a:lnTo>
                  <a:lnTo>
                    <a:pt x="752690" y="3923639"/>
                  </a:lnTo>
                  <a:lnTo>
                    <a:pt x="752729" y="3924338"/>
                  </a:lnTo>
                  <a:lnTo>
                    <a:pt x="753503" y="3924338"/>
                  </a:lnTo>
                  <a:lnTo>
                    <a:pt x="762101" y="3937000"/>
                  </a:lnTo>
                  <a:lnTo>
                    <a:pt x="762101" y="3886200"/>
                  </a:lnTo>
                  <a:lnTo>
                    <a:pt x="762101" y="3733800"/>
                  </a:lnTo>
                  <a:lnTo>
                    <a:pt x="762101" y="3644900"/>
                  </a:lnTo>
                  <a:lnTo>
                    <a:pt x="762101" y="3606800"/>
                  </a:lnTo>
                  <a:lnTo>
                    <a:pt x="760425" y="3597732"/>
                  </a:lnTo>
                  <a:lnTo>
                    <a:pt x="760425" y="3835400"/>
                  </a:lnTo>
                  <a:lnTo>
                    <a:pt x="755954" y="3835400"/>
                  </a:lnTo>
                  <a:lnTo>
                    <a:pt x="752424" y="3784600"/>
                  </a:lnTo>
                  <a:lnTo>
                    <a:pt x="760425" y="3835400"/>
                  </a:lnTo>
                  <a:lnTo>
                    <a:pt x="760425" y="3597732"/>
                  </a:lnTo>
                  <a:lnTo>
                    <a:pt x="759421" y="3592296"/>
                  </a:lnTo>
                  <a:lnTo>
                    <a:pt x="759421" y="3695700"/>
                  </a:lnTo>
                  <a:lnTo>
                    <a:pt x="754989" y="3733800"/>
                  </a:lnTo>
                  <a:lnTo>
                    <a:pt x="754570" y="3733800"/>
                  </a:lnTo>
                  <a:lnTo>
                    <a:pt x="738403" y="3657930"/>
                  </a:lnTo>
                  <a:lnTo>
                    <a:pt x="738289" y="3657346"/>
                  </a:lnTo>
                  <a:lnTo>
                    <a:pt x="738492" y="3657612"/>
                  </a:lnTo>
                  <a:lnTo>
                    <a:pt x="738149" y="3656203"/>
                  </a:lnTo>
                  <a:lnTo>
                    <a:pt x="738428" y="3657346"/>
                  </a:lnTo>
                  <a:lnTo>
                    <a:pt x="738327" y="3656203"/>
                  </a:lnTo>
                  <a:lnTo>
                    <a:pt x="738428" y="3657346"/>
                  </a:lnTo>
                  <a:lnTo>
                    <a:pt x="738492" y="3657612"/>
                  </a:lnTo>
                  <a:lnTo>
                    <a:pt x="757669" y="3683000"/>
                  </a:lnTo>
                  <a:lnTo>
                    <a:pt x="759358" y="3695230"/>
                  </a:lnTo>
                  <a:lnTo>
                    <a:pt x="759421" y="3695700"/>
                  </a:lnTo>
                  <a:lnTo>
                    <a:pt x="759421" y="3592296"/>
                  </a:lnTo>
                  <a:lnTo>
                    <a:pt x="752716" y="3556000"/>
                  </a:lnTo>
                  <a:lnTo>
                    <a:pt x="751674" y="3556000"/>
                  </a:lnTo>
                  <a:lnTo>
                    <a:pt x="748576" y="3581400"/>
                  </a:lnTo>
                  <a:lnTo>
                    <a:pt x="747014" y="3581400"/>
                  </a:lnTo>
                  <a:lnTo>
                    <a:pt x="746861" y="3594100"/>
                  </a:lnTo>
                  <a:lnTo>
                    <a:pt x="746975" y="3581400"/>
                  </a:lnTo>
                  <a:lnTo>
                    <a:pt x="747318" y="3556000"/>
                  </a:lnTo>
                  <a:lnTo>
                    <a:pt x="747941" y="3518306"/>
                  </a:lnTo>
                  <a:lnTo>
                    <a:pt x="747941" y="3517900"/>
                  </a:lnTo>
                  <a:lnTo>
                    <a:pt x="748068" y="3510610"/>
                  </a:lnTo>
                  <a:lnTo>
                    <a:pt x="748157" y="3505200"/>
                  </a:lnTo>
                  <a:lnTo>
                    <a:pt x="737095" y="3505200"/>
                  </a:lnTo>
                  <a:lnTo>
                    <a:pt x="737095" y="3886200"/>
                  </a:lnTo>
                  <a:lnTo>
                    <a:pt x="706475" y="3924046"/>
                  </a:lnTo>
                  <a:lnTo>
                    <a:pt x="706259" y="3924338"/>
                  </a:lnTo>
                  <a:lnTo>
                    <a:pt x="706513" y="3937000"/>
                  </a:lnTo>
                  <a:lnTo>
                    <a:pt x="714603" y="3975100"/>
                  </a:lnTo>
                  <a:lnTo>
                    <a:pt x="723582" y="4025912"/>
                  </a:lnTo>
                  <a:lnTo>
                    <a:pt x="711555" y="4025912"/>
                  </a:lnTo>
                  <a:lnTo>
                    <a:pt x="705662" y="3924833"/>
                  </a:lnTo>
                  <a:lnTo>
                    <a:pt x="705624" y="3924338"/>
                  </a:lnTo>
                  <a:lnTo>
                    <a:pt x="705408" y="3924338"/>
                  </a:lnTo>
                  <a:lnTo>
                    <a:pt x="705408" y="4025912"/>
                  </a:lnTo>
                  <a:lnTo>
                    <a:pt x="691159" y="4025912"/>
                  </a:lnTo>
                  <a:lnTo>
                    <a:pt x="690511" y="3975100"/>
                  </a:lnTo>
                  <a:lnTo>
                    <a:pt x="690867" y="3975100"/>
                  </a:lnTo>
                  <a:lnTo>
                    <a:pt x="705408" y="4025912"/>
                  </a:lnTo>
                  <a:lnTo>
                    <a:pt x="705408" y="3924338"/>
                  </a:lnTo>
                  <a:lnTo>
                    <a:pt x="704608" y="3924338"/>
                  </a:lnTo>
                  <a:lnTo>
                    <a:pt x="673163" y="3975100"/>
                  </a:lnTo>
                  <a:lnTo>
                    <a:pt x="673887" y="3975100"/>
                  </a:lnTo>
                  <a:lnTo>
                    <a:pt x="672249" y="4012450"/>
                  </a:lnTo>
                  <a:lnTo>
                    <a:pt x="671880" y="4025912"/>
                  </a:lnTo>
                  <a:lnTo>
                    <a:pt x="671804" y="4028706"/>
                  </a:lnTo>
                  <a:lnTo>
                    <a:pt x="671550" y="4015460"/>
                  </a:lnTo>
                  <a:lnTo>
                    <a:pt x="671474" y="4013009"/>
                  </a:lnTo>
                  <a:lnTo>
                    <a:pt x="670915" y="4009809"/>
                  </a:lnTo>
                  <a:lnTo>
                    <a:pt x="670915" y="4203789"/>
                  </a:lnTo>
                  <a:lnTo>
                    <a:pt x="669036" y="4203789"/>
                  </a:lnTo>
                  <a:lnTo>
                    <a:pt x="636346" y="4213136"/>
                  </a:lnTo>
                  <a:lnTo>
                    <a:pt x="636346" y="4254512"/>
                  </a:lnTo>
                  <a:lnTo>
                    <a:pt x="614184" y="4305300"/>
                  </a:lnTo>
                  <a:lnTo>
                    <a:pt x="590791" y="4305300"/>
                  </a:lnTo>
                  <a:lnTo>
                    <a:pt x="537032" y="4394365"/>
                  </a:lnTo>
                  <a:lnTo>
                    <a:pt x="540435" y="4394365"/>
                  </a:lnTo>
                  <a:lnTo>
                    <a:pt x="622084" y="4305960"/>
                  </a:lnTo>
                  <a:lnTo>
                    <a:pt x="593940" y="4356125"/>
                  </a:lnTo>
                  <a:lnTo>
                    <a:pt x="627964" y="4356125"/>
                  </a:lnTo>
                  <a:lnTo>
                    <a:pt x="540346" y="4445025"/>
                  </a:lnTo>
                  <a:lnTo>
                    <a:pt x="504786" y="4445025"/>
                  </a:lnTo>
                  <a:lnTo>
                    <a:pt x="453085" y="4495812"/>
                  </a:lnTo>
                  <a:lnTo>
                    <a:pt x="451954" y="4495812"/>
                  </a:lnTo>
                  <a:lnTo>
                    <a:pt x="428536" y="4533900"/>
                  </a:lnTo>
                  <a:lnTo>
                    <a:pt x="433755" y="4533900"/>
                  </a:lnTo>
                  <a:lnTo>
                    <a:pt x="543331" y="4445025"/>
                  </a:lnTo>
                  <a:lnTo>
                    <a:pt x="558558" y="4445025"/>
                  </a:lnTo>
                  <a:lnTo>
                    <a:pt x="489927" y="4521200"/>
                  </a:lnTo>
                  <a:lnTo>
                    <a:pt x="591566" y="4445127"/>
                  </a:lnTo>
                  <a:lnTo>
                    <a:pt x="507022" y="4533900"/>
                  </a:lnTo>
                  <a:lnTo>
                    <a:pt x="511111" y="4533900"/>
                  </a:lnTo>
                  <a:lnTo>
                    <a:pt x="586740" y="4495812"/>
                  </a:lnTo>
                  <a:lnTo>
                    <a:pt x="587908" y="4495812"/>
                  </a:lnTo>
                  <a:lnTo>
                    <a:pt x="588149" y="4521200"/>
                  </a:lnTo>
                  <a:lnTo>
                    <a:pt x="588276" y="4533900"/>
                  </a:lnTo>
                  <a:lnTo>
                    <a:pt x="581837" y="4533900"/>
                  </a:lnTo>
                  <a:lnTo>
                    <a:pt x="556564" y="4551146"/>
                  </a:lnTo>
                  <a:lnTo>
                    <a:pt x="556564" y="4864125"/>
                  </a:lnTo>
                  <a:lnTo>
                    <a:pt x="555548" y="4864125"/>
                  </a:lnTo>
                  <a:lnTo>
                    <a:pt x="528624" y="4876800"/>
                  </a:lnTo>
                  <a:lnTo>
                    <a:pt x="545655" y="4864125"/>
                  </a:lnTo>
                  <a:lnTo>
                    <a:pt x="506895" y="4864125"/>
                  </a:lnTo>
                  <a:lnTo>
                    <a:pt x="531888" y="4826000"/>
                  </a:lnTo>
                  <a:lnTo>
                    <a:pt x="540131" y="4826000"/>
                  </a:lnTo>
                  <a:lnTo>
                    <a:pt x="556564" y="4864125"/>
                  </a:lnTo>
                  <a:lnTo>
                    <a:pt x="556564" y="4551146"/>
                  </a:lnTo>
                  <a:lnTo>
                    <a:pt x="544068" y="4559668"/>
                  </a:lnTo>
                  <a:lnTo>
                    <a:pt x="544068" y="4724400"/>
                  </a:lnTo>
                  <a:lnTo>
                    <a:pt x="538035" y="4775200"/>
                  </a:lnTo>
                  <a:lnTo>
                    <a:pt x="537375" y="4775200"/>
                  </a:lnTo>
                  <a:lnTo>
                    <a:pt x="530504" y="4724400"/>
                  </a:lnTo>
                  <a:lnTo>
                    <a:pt x="530313" y="4724400"/>
                  </a:lnTo>
                  <a:lnTo>
                    <a:pt x="531329" y="4686300"/>
                  </a:lnTo>
                  <a:lnTo>
                    <a:pt x="537781" y="4686300"/>
                  </a:lnTo>
                  <a:lnTo>
                    <a:pt x="534479" y="4724400"/>
                  </a:lnTo>
                  <a:lnTo>
                    <a:pt x="544068" y="4724400"/>
                  </a:lnTo>
                  <a:lnTo>
                    <a:pt x="544068" y="4559668"/>
                  </a:lnTo>
                  <a:lnTo>
                    <a:pt x="541731" y="4561256"/>
                  </a:lnTo>
                  <a:lnTo>
                    <a:pt x="541731" y="4635500"/>
                  </a:lnTo>
                  <a:lnTo>
                    <a:pt x="541324" y="4635500"/>
                  </a:lnTo>
                  <a:lnTo>
                    <a:pt x="521690" y="4584700"/>
                  </a:lnTo>
                  <a:lnTo>
                    <a:pt x="533349" y="4584700"/>
                  </a:lnTo>
                  <a:lnTo>
                    <a:pt x="541731" y="4635500"/>
                  </a:lnTo>
                  <a:lnTo>
                    <a:pt x="541731" y="4561256"/>
                  </a:lnTo>
                  <a:lnTo>
                    <a:pt x="507352" y="4584700"/>
                  </a:lnTo>
                  <a:lnTo>
                    <a:pt x="444322" y="4686300"/>
                  </a:lnTo>
                  <a:lnTo>
                    <a:pt x="485635" y="4686300"/>
                  </a:lnTo>
                  <a:lnTo>
                    <a:pt x="511860" y="4724400"/>
                  </a:lnTo>
                  <a:lnTo>
                    <a:pt x="466839" y="4724400"/>
                  </a:lnTo>
                  <a:lnTo>
                    <a:pt x="510476" y="4775200"/>
                  </a:lnTo>
                  <a:lnTo>
                    <a:pt x="511416" y="4775200"/>
                  </a:lnTo>
                  <a:lnTo>
                    <a:pt x="517753" y="4826000"/>
                  </a:lnTo>
                  <a:lnTo>
                    <a:pt x="518147" y="4826000"/>
                  </a:lnTo>
                  <a:lnTo>
                    <a:pt x="505460" y="4832159"/>
                  </a:lnTo>
                  <a:lnTo>
                    <a:pt x="505460" y="4914900"/>
                  </a:lnTo>
                  <a:lnTo>
                    <a:pt x="504888" y="4919167"/>
                  </a:lnTo>
                  <a:lnTo>
                    <a:pt x="504723" y="4919472"/>
                  </a:lnTo>
                  <a:lnTo>
                    <a:pt x="504304" y="4922710"/>
                  </a:lnTo>
                  <a:lnTo>
                    <a:pt x="500862" y="4943589"/>
                  </a:lnTo>
                  <a:lnTo>
                    <a:pt x="498729" y="4956949"/>
                  </a:lnTo>
                  <a:lnTo>
                    <a:pt x="498729" y="4965712"/>
                  </a:lnTo>
                  <a:lnTo>
                    <a:pt x="498487" y="4967643"/>
                  </a:lnTo>
                  <a:lnTo>
                    <a:pt x="497649" y="4978400"/>
                  </a:lnTo>
                  <a:lnTo>
                    <a:pt x="496201" y="4978400"/>
                  </a:lnTo>
                  <a:lnTo>
                    <a:pt x="495452" y="4991100"/>
                  </a:lnTo>
                  <a:lnTo>
                    <a:pt x="491883" y="5016271"/>
                  </a:lnTo>
                  <a:lnTo>
                    <a:pt x="491858" y="5016500"/>
                  </a:lnTo>
                  <a:lnTo>
                    <a:pt x="490270" y="5016500"/>
                  </a:lnTo>
                  <a:lnTo>
                    <a:pt x="487654" y="5016500"/>
                  </a:lnTo>
                  <a:lnTo>
                    <a:pt x="487654" y="5054600"/>
                  </a:lnTo>
                  <a:lnTo>
                    <a:pt x="485000" y="5057419"/>
                  </a:lnTo>
                  <a:lnTo>
                    <a:pt x="485000" y="5194325"/>
                  </a:lnTo>
                  <a:lnTo>
                    <a:pt x="481774" y="5219878"/>
                  </a:lnTo>
                  <a:lnTo>
                    <a:pt x="481774" y="5244820"/>
                  </a:lnTo>
                  <a:lnTo>
                    <a:pt x="481736" y="5245392"/>
                  </a:lnTo>
                  <a:lnTo>
                    <a:pt x="481736" y="5346903"/>
                  </a:lnTo>
                  <a:lnTo>
                    <a:pt x="481736" y="5347106"/>
                  </a:lnTo>
                  <a:lnTo>
                    <a:pt x="479323" y="5358257"/>
                  </a:lnTo>
                  <a:lnTo>
                    <a:pt x="481736" y="5346903"/>
                  </a:lnTo>
                  <a:lnTo>
                    <a:pt x="481736" y="5245392"/>
                  </a:lnTo>
                  <a:lnTo>
                    <a:pt x="476504" y="5295900"/>
                  </a:lnTo>
                  <a:lnTo>
                    <a:pt x="461479" y="5346014"/>
                  </a:lnTo>
                  <a:lnTo>
                    <a:pt x="461340" y="5346497"/>
                  </a:lnTo>
                  <a:lnTo>
                    <a:pt x="461276" y="5346700"/>
                  </a:lnTo>
                  <a:lnTo>
                    <a:pt x="461302" y="5346497"/>
                  </a:lnTo>
                  <a:lnTo>
                    <a:pt x="461429" y="5346014"/>
                  </a:lnTo>
                  <a:lnTo>
                    <a:pt x="476504" y="5295900"/>
                  </a:lnTo>
                  <a:lnTo>
                    <a:pt x="481711" y="5245392"/>
                  </a:lnTo>
                  <a:lnTo>
                    <a:pt x="481774" y="5244820"/>
                  </a:lnTo>
                  <a:lnTo>
                    <a:pt x="481774" y="5219878"/>
                  </a:lnTo>
                  <a:lnTo>
                    <a:pt x="478624" y="5244820"/>
                  </a:lnTo>
                  <a:lnTo>
                    <a:pt x="478586" y="5245100"/>
                  </a:lnTo>
                  <a:lnTo>
                    <a:pt x="473964" y="5245100"/>
                  </a:lnTo>
                  <a:lnTo>
                    <a:pt x="467144" y="5238851"/>
                  </a:lnTo>
                  <a:lnTo>
                    <a:pt x="467144" y="5245100"/>
                  </a:lnTo>
                  <a:lnTo>
                    <a:pt x="458063" y="5295900"/>
                  </a:lnTo>
                  <a:lnTo>
                    <a:pt x="453326" y="5295900"/>
                  </a:lnTo>
                  <a:lnTo>
                    <a:pt x="431901" y="5346497"/>
                  </a:lnTo>
                  <a:lnTo>
                    <a:pt x="431812" y="5346700"/>
                  </a:lnTo>
                  <a:lnTo>
                    <a:pt x="423329" y="5346700"/>
                  </a:lnTo>
                  <a:lnTo>
                    <a:pt x="453326" y="5295900"/>
                  </a:lnTo>
                  <a:lnTo>
                    <a:pt x="444919" y="5295900"/>
                  </a:lnTo>
                  <a:lnTo>
                    <a:pt x="457784" y="5245392"/>
                  </a:lnTo>
                  <a:lnTo>
                    <a:pt x="457847" y="5245100"/>
                  </a:lnTo>
                  <a:lnTo>
                    <a:pt x="467144" y="5245100"/>
                  </a:lnTo>
                  <a:lnTo>
                    <a:pt x="467144" y="5238851"/>
                  </a:lnTo>
                  <a:lnTo>
                    <a:pt x="418617" y="5194325"/>
                  </a:lnTo>
                  <a:lnTo>
                    <a:pt x="422808" y="5194325"/>
                  </a:lnTo>
                  <a:lnTo>
                    <a:pt x="433501" y="5181600"/>
                  </a:lnTo>
                  <a:lnTo>
                    <a:pt x="426313" y="5181600"/>
                  </a:lnTo>
                  <a:lnTo>
                    <a:pt x="407136" y="5193589"/>
                  </a:lnTo>
                  <a:lnTo>
                    <a:pt x="407136" y="5245100"/>
                  </a:lnTo>
                  <a:lnTo>
                    <a:pt x="392366" y="5435257"/>
                  </a:lnTo>
                  <a:lnTo>
                    <a:pt x="392341" y="5435600"/>
                  </a:lnTo>
                  <a:lnTo>
                    <a:pt x="385267" y="5435600"/>
                  </a:lnTo>
                  <a:lnTo>
                    <a:pt x="364109" y="5473700"/>
                  </a:lnTo>
                  <a:lnTo>
                    <a:pt x="357212" y="5485981"/>
                  </a:lnTo>
                  <a:lnTo>
                    <a:pt x="358076" y="5473700"/>
                  </a:lnTo>
                  <a:lnTo>
                    <a:pt x="361061" y="5435600"/>
                  </a:lnTo>
                  <a:lnTo>
                    <a:pt x="357085" y="5435600"/>
                  </a:lnTo>
                  <a:lnTo>
                    <a:pt x="357085" y="5486362"/>
                  </a:lnTo>
                  <a:lnTo>
                    <a:pt x="357085" y="5435600"/>
                  </a:lnTo>
                  <a:lnTo>
                    <a:pt x="338201" y="5435600"/>
                  </a:lnTo>
                  <a:lnTo>
                    <a:pt x="338201" y="5486412"/>
                  </a:lnTo>
                  <a:lnTo>
                    <a:pt x="329031" y="5511800"/>
                  </a:lnTo>
                  <a:lnTo>
                    <a:pt x="326097" y="5522849"/>
                  </a:lnTo>
                  <a:lnTo>
                    <a:pt x="325729" y="5524233"/>
                  </a:lnTo>
                  <a:lnTo>
                    <a:pt x="325653" y="5524500"/>
                  </a:lnTo>
                  <a:lnTo>
                    <a:pt x="326097" y="5522849"/>
                  </a:lnTo>
                  <a:lnTo>
                    <a:pt x="326313" y="5511800"/>
                  </a:lnTo>
                  <a:lnTo>
                    <a:pt x="328358" y="5486628"/>
                  </a:lnTo>
                  <a:lnTo>
                    <a:pt x="328383" y="5486412"/>
                  </a:lnTo>
                  <a:lnTo>
                    <a:pt x="316560" y="5486412"/>
                  </a:lnTo>
                  <a:lnTo>
                    <a:pt x="315150" y="5498795"/>
                  </a:lnTo>
                  <a:lnTo>
                    <a:pt x="315150" y="5575300"/>
                  </a:lnTo>
                  <a:lnTo>
                    <a:pt x="310019" y="5600700"/>
                  </a:lnTo>
                  <a:lnTo>
                    <a:pt x="306730" y="5625541"/>
                  </a:lnTo>
                  <a:lnTo>
                    <a:pt x="306654" y="5626112"/>
                  </a:lnTo>
                  <a:lnTo>
                    <a:pt x="281152" y="5626112"/>
                  </a:lnTo>
                  <a:lnTo>
                    <a:pt x="310019" y="5600700"/>
                  </a:lnTo>
                  <a:lnTo>
                    <a:pt x="315137" y="5575300"/>
                  </a:lnTo>
                  <a:lnTo>
                    <a:pt x="315150" y="5498795"/>
                  </a:lnTo>
                  <a:lnTo>
                    <a:pt x="306438" y="5575300"/>
                  </a:lnTo>
                  <a:lnTo>
                    <a:pt x="292341" y="5575300"/>
                  </a:lnTo>
                  <a:lnTo>
                    <a:pt x="301231" y="5486628"/>
                  </a:lnTo>
                  <a:lnTo>
                    <a:pt x="301256" y="5486412"/>
                  </a:lnTo>
                  <a:lnTo>
                    <a:pt x="300951" y="5486412"/>
                  </a:lnTo>
                  <a:lnTo>
                    <a:pt x="289179" y="5435600"/>
                  </a:lnTo>
                  <a:lnTo>
                    <a:pt x="284695" y="5435600"/>
                  </a:lnTo>
                  <a:lnTo>
                    <a:pt x="285927" y="5499100"/>
                  </a:lnTo>
                  <a:lnTo>
                    <a:pt x="286397" y="5537200"/>
                  </a:lnTo>
                  <a:lnTo>
                    <a:pt x="278701" y="5575300"/>
                  </a:lnTo>
                  <a:lnTo>
                    <a:pt x="268592" y="5575300"/>
                  </a:lnTo>
                  <a:lnTo>
                    <a:pt x="267512" y="5524500"/>
                  </a:lnTo>
                  <a:lnTo>
                    <a:pt x="260616" y="5486628"/>
                  </a:lnTo>
                  <a:lnTo>
                    <a:pt x="260565" y="5486412"/>
                  </a:lnTo>
                  <a:lnTo>
                    <a:pt x="256082" y="5486412"/>
                  </a:lnTo>
                  <a:lnTo>
                    <a:pt x="250228" y="5625541"/>
                  </a:lnTo>
                  <a:lnTo>
                    <a:pt x="250202" y="5626112"/>
                  </a:lnTo>
                  <a:lnTo>
                    <a:pt x="250050" y="5625541"/>
                  </a:lnTo>
                  <a:lnTo>
                    <a:pt x="246087" y="5575300"/>
                  </a:lnTo>
                  <a:lnTo>
                    <a:pt x="239928" y="5625541"/>
                  </a:lnTo>
                  <a:lnTo>
                    <a:pt x="239953" y="5626112"/>
                  </a:lnTo>
                  <a:lnTo>
                    <a:pt x="245833" y="5626112"/>
                  </a:lnTo>
                  <a:lnTo>
                    <a:pt x="243928" y="5674893"/>
                  </a:lnTo>
                  <a:lnTo>
                    <a:pt x="243852" y="5676900"/>
                  </a:lnTo>
                  <a:lnTo>
                    <a:pt x="239014" y="5689600"/>
                  </a:lnTo>
                  <a:lnTo>
                    <a:pt x="234594" y="5713171"/>
                  </a:lnTo>
                  <a:lnTo>
                    <a:pt x="234556" y="5713819"/>
                  </a:lnTo>
                  <a:lnTo>
                    <a:pt x="234327" y="5714555"/>
                  </a:lnTo>
                  <a:lnTo>
                    <a:pt x="234238" y="5715000"/>
                  </a:lnTo>
                  <a:lnTo>
                    <a:pt x="234467" y="5713819"/>
                  </a:lnTo>
                  <a:lnTo>
                    <a:pt x="234594" y="5713171"/>
                  </a:lnTo>
                  <a:lnTo>
                    <a:pt x="235572" y="5689600"/>
                  </a:lnTo>
                  <a:lnTo>
                    <a:pt x="239509" y="5628741"/>
                  </a:lnTo>
                  <a:lnTo>
                    <a:pt x="239623" y="5627052"/>
                  </a:lnTo>
                  <a:lnTo>
                    <a:pt x="239674" y="5626112"/>
                  </a:lnTo>
                  <a:lnTo>
                    <a:pt x="239852" y="5626112"/>
                  </a:lnTo>
                  <a:lnTo>
                    <a:pt x="239928" y="5625541"/>
                  </a:lnTo>
                  <a:lnTo>
                    <a:pt x="239293" y="5613400"/>
                  </a:lnTo>
                  <a:lnTo>
                    <a:pt x="231635" y="5537200"/>
                  </a:lnTo>
                  <a:lnTo>
                    <a:pt x="231521" y="5524500"/>
                  </a:lnTo>
                  <a:lnTo>
                    <a:pt x="223659" y="5524500"/>
                  </a:lnTo>
                  <a:lnTo>
                    <a:pt x="219710" y="5664200"/>
                  </a:lnTo>
                  <a:lnTo>
                    <a:pt x="218122" y="5713171"/>
                  </a:lnTo>
                  <a:lnTo>
                    <a:pt x="218109" y="5715000"/>
                  </a:lnTo>
                  <a:lnTo>
                    <a:pt x="218008" y="5713171"/>
                  </a:lnTo>
                  <a:lnTo>
                    <a:pt x="216687" y="5689600"/>
                  </a:lnTo>
                  <a:lnTo>
                    <a:pt x="209715" y="5575300"/>
                  </a:lnTo>
                  <a:lnTo>
                    <a:pt x="199047" y="5575300"/>
                  </a:lnTo>
                  <a:lnTo>
                    <a:pt x="203669" y="5674893"/>
                  </a:lnTo>
                  <a:lnTo>
                    <a:pt x="203758" y="5676900"/>
                  </a:lnTo>
                  <a:lnTo>
                    <a:pt x="163372" y="5628741"/>
                  </a:lnTo>
                  <a:lnTo>
                    <a:pt x="188099" y="5676900"/>
                  </a:lnTo>
                  <a:lnTo>
                    <a:pt x="198678" y="5676900"/>
                  </a:lnTo>
                  <a:lnTo>
                    <a:pt x="205663" y="5765800"/>
                  </a:lnTo>
                  <a:lnTo>
                    <a:pt x="205143" y="5765800"/>
                  </a:lnTo>
                  <a:lnTo>
                    <a:pt x="185686" y="5710415"/>
                  </a:lnTo>
                  <a:lnTo>
                    <a:pt x="185686" y="5765800"/>
                  </a:lnTo>
                  <a:lnTo>
                    <a:pt x="184759" y="5765800"/>
                  </a:lnTo>
                  <a:lnTo>
                    <a:pt x="157530" y="5715000"/>
                  </a:lnTo>
                  <a:lnTo>
                    <a:pt x="154038" y="5715000"/>
                  </a:lnTo>
                  <a:lnTo>
                    <a:pt x="175641" y="5765800"/>
                  </a:lnTo>
                  <a:lnTo>
                    <a:pt x="148234" y="5765800"/>
                  </a:lnTo>
                  <a:lnTo>
                    <a:pt x="61429" y="5676900"/>
                  </a:lnTo>
                  <a:lnTo>
                    <a:pt x="39573" y="5676900"/>
                  </a:lnTo>
                  <a:lnTo>
                    <a:pt x="34836" y="5627052"/>
                  </a:lnTo>
                  <a:lnTo>
                    <a:pt x="34734" y="5625541"/>
                  </a:lnTo>
                  <a:lnTo>
                    <a:pt x="34632" y="5613400"/>
                  </a:lnTo>
                  <a:lnTo>
                    <a:pt x="34518" y="5600700"/>
                  </a:lnTo>
                  <a:lnTo>
                    <a:pt x="34404" y="5588000"/>
                  </a:lnTo>
                  <a:lnTo>
                    <a:pt x="34290" y="5575300"/>
                  </a:lnTo>
                  <a:lnTo>
                    <a:pt x="55778" y="5626112"/>
                  </a:lnTo>
                  <a:lnTo>
                    <a:pt x="56210" y="5626112"/>
                  </a:lnTo>
                  <a:lnTo>
                    <a:pt x="67462" y="5676900"/>
                  </a:lnTo>
                  <a:lnTo>
                    <a:pt x="85788" y="5676900"/>
                  </a:lnTo>
                  <a:lnTo>
                    <a:pt x="74625" y="5626112"/>
                  </a:lnTo>
                  <a:lnTo>
                    <a:pt x="61976" y="5575300"/>
                  </a:lnTo>
                  <a:lnTo>
                    <a:pt x="80568" y="5575300"/>
                  </a:lnTo>
                  <a:lnTo>
                    <a:pt x="85686" y="5674893"/>
                  </a:lnTo>
                  <a:lnTo>
                    <a:pt x="85788" y="5676900"/>
                  </a:lnTo>
                  <a:lnTo>
                    <a:pt x="91694" y="5676900"/>
                  </a:lnTo>
                  <a:lnTo>
                    <a:pt x="123304" y="5715000"/>
                  </a:lnTo>
                  <a:lnTo>
                    <a:pt x="134835" y="5715000"/>
                  </a:lnTo>
                  <a:lnTo>
                    <a:pt x="127127" y="5676900"/>
                  </a:lnTo>
                  <a:lnTo>
                    <a:pt x="140258" y="5676900"/>
                  </a:lnTo>
                  <a:lnTo>
                    <a:pt x="160426" y="5715000"/>
                  </a:lnTo>
                  <a:lnTo>
                    <a:pt x="174485" y="5715000"/>
                  </a:lnTo>
                  <a:lnTo>
                    <a:pt x="185686" y="5765800"/>
                  </a:lnTo>
                  <a:lnTo>
                    <a:pt x="185686" y="5710415"/>
                  </a:lnTo>
                  <a:lnTo>
                    <a:pt x="173913" y="5676900"/>
                  </a:lnTo>
                  <a:lnTo>
                    <a:pt x="160350" y="5626112"/>
                  </a:lnTo>
                  <a:lnTo>
                    <a:pt x="160083" y="5626112"/>
                  </a:lnTo>
                  <a:lnTo>
                    <a:pt x="156629" y="5575300"/>
                  </a:lnTo>
                  <a:lnTo>
                    <a:pt x="171881" y="5575300"/>
                  </a:lnTo>
                  <a:lnTo>
                    <a:pt x="217995" y="5524500"/>
                  </a:lnTo>
                  <a:lnTo>
                    <a:pt x="218757" y="5524500"/>
                  </a:lnTo>
                  <a:lnTo>
                    <a:pt x="229641" y="5486628"/>
                  </a:lnTo>
                  <a:lnTo>
                    <a:pt x="229704" y="5486412"/>
                  </a:lnTo>
                  <a:lnTo>
                    <a:pt x="231698" y="5486412"/>
                  </a:lnTo>
                  <a:lnTo>
                    <a:pt x="215176" y="5436832"/>
                  </a:lnTo>
                  <a:lnTo>
                    <a:pt x="215176" y="5486412"/>
                  </a:lnTo>
                  <a:lnTo>
                    <a:pt x="208292" y="5524233"/>
                  </a:lnTo>
                  <a:lnTo>
                    <a:pt x="208241" y="5524500"/>
                  </a:lnTo>
                  <a:lnTo>
                    <a:pt x="207632" y="5524500"/>
                  </a:lnTo>
                  <a:lnTo>
                    <a:pt x="156552" y="5575300"/>
                  </a:lnTo>
                  <a:lnTo>
                    <a:pt x="156298" y="5575300"/>
                  </a:lnTo>
                  <a:lnTo>
                    <a:pt x="166509" y="5486628"/>
                  </a:lnTo>
                  <a:lnTo>
                    <a:pt x="166535" y="5486412"/>
                  </a:lnTo>
                  <a:lnTo>
                    <a:pt x="170776" y="5448300"/>
                  </a:lnTo>
                  <a:lnTo>
                    <a:pt x="171246" y="5435600"/>
                  </a:lnTo>
                  <a:lnTo>
                    <a:pt x="167538" y="5384812"/>
                  </a:lnTo>
                  <a:lnTo>
                    <a:pt x="167855" y="5384812"/>
                  </a:lnTo>
                  <a:lnTo>
                    <a:pt x="204584" y="5435600"/>
                  </a:lnTo>
                  <a:lnTo>
                    <a:pt x="213347" y="5486158"/>
                  </a:lnTo>
                  <a:lnTo>
                    <a:pt x="213398" y="5486412"/>
                  </a:lnTo>
                  <a:lnTo>
                    <a:pt x="215176" y="5486412"/>
                  </a:lnTo>
                  <a:lnTo>
                    <a:pt x="215176" y="5436832"/>
                  </a:lnTo>
                  <a:lnTo>
                    <a:pt x="214769" y="5435600"/>
                  </a:lnTo>
                  <a:lnTo>
                    <a:pt x="193090" y="5384812"/>
                  </a:lnTo>
                  <a:lnTo>
                    <a:pt x="186448" y="5368810"/>
                  </a:lnTo>
                  <a:lnTo>
                    <a:pt x="192925" y="5384406"/>
                  </a:lnTo>
                  <a:lnTo>
                    <a:pt x="193014" y="5384609"/>
                  </a:lnTo>
                  <a:lnTo>
                    <a:pt x="193090" y="5384812"/>
                  </a:lnTo>
                  <a:lnTo>
                    <a:pt x="252209" y="5346700"/>
                  </a:lnTo>
                  <a:lnTo>
                    <a:pt x="241858" y="5295900"/>
                  </a:lnTo>
                  <a:lnTo>
                    <a:pt x="240982" y="5295900"/>
                  </a:lnTo>
                  <a:lnTo>
                    <a:pt x="237845" y="5346014"/>
                  </a:lnTo>
                  <a:lnTo>
                    <a:pt x="237807" y="5346700"/>
                  </a:lnTo>
                  <a:lnTo>
                    <a:pt x="233324" y="5346700"/>
                  </a:lnTo>
                  <a:lnTo>
                    <a:pt x="215392" y="5297513"/>
                  </a:lnTo>
                  <a:lnTo>
                    <a:pt x="215392" y="5346700"/>
                  </a:lnTo>
                  <a:lnTo>
                    <a:pt x="207073" y="5346700"/>
                  </a:lnTo>
                  <a:lnTo>
                    <a:pt x="194564" y="5309641"/>
                  </a:lnTo>
                  <a:lnTo>
                    <a:pt x="194564" y="5346700"/>
                  </a:lnTo>
                  <a:lnTo>
                    <a:pt x="182118" y="5346700"/>
                  </a:lnTo>
                  <a:lnTo>
                    <a:pt x="182118" y="5384812"/>
                  </a:lnTo>
                  <a:lnTo>
                    <a:pt x="177317" y="5346903"/>
                  </a:lnTo>
                  <a:lnTo>
                    <a:pt x="177292" y="5346700"/>
                  </a:lnTo>
                  <a:lnTo>
                    <a:pt x="177380" y="5346928"/>
                  </a:lnTo>
                  <a:lnTo>
                    <a:pt x="178904" y="5359400"/>
                  </a:lnTo>
                  <a:lnTo>
                    <a:pt x="182067" y="5384406"/>
                  </a:lnTo>
                  <a:lnTo>
                    <a:pt x="182118" y="5384812"/>
                  </a:lnTo>
                  <a:lnTo>
                    <a:pt x="182118" y="5346700"/>
                  </a:lnTo>
                  <a:lnTo>
                    <a:pt x="180225" y="5346700"/>
                  </a:lnTo>
                  <a:lnTo>
                    <a:pt x="164795" y="5328590"/>
                  </a:lnTo>
                  <a:lnTo>
                    <a:pt x="164795" y="5346700"/>
                  </a:lnTo>
                  <a:lnTo>
                    <a:pt x="158419" y="5346700"/>
                  </a:lnTo>
                  <a:lnTo>
                    <a:pt x="155803" y="5384406"/>
                  </a:lnTo>
                  <a:lnTo>
                    <a:pt x="155879" y="5384609"/>
                  </a:lnTo>
                  <a:lnTo>
                    <a:pt x="155968" y="5384812"/>
                  </a:lnTo>
                  <a:lnTo>
                    <a:pt x="155778" y="5384812"/>
                  </a:lnTo>
                  <a:lnTo>
                    <a:pt x="155803" y="5384406"/>
                  </a:lnTo>
                  <a:lnTo>
                    <a:pt x="121640" y="5295900"/>
                  </a:lnTo>
                  <a:lnTo>
                    <a:pt x="128701" y="5295900"/>
                  </a:lnTo>
                  <a:lnTo>
                    <a:pt x="164795" y="5346700"/>
                  </a:lnTo>
                  <a:lnTo>
                    <a:pt x="164795" y="5328590"/>
                  </a:lnTo>
                  <a:lnTo>
                    <a:pt x="136944" y="5295900"/>
                  </a:lnTo>
                  <a:lnTo>
                    <a:pt x="157035" y="5295900"/>
                  </a:lnTo>
                  <a:lnTo>
                    <a:pt x="194564" y="5346700"/>
                  </a:lnTo>
                  <a:lnTo>
                    <a:pt x="194564" y="5309641"/>
                  </a:lnTo>
                  <a:lnTo>
                    <a:pt x="189928" y="5295900"/>
                  </a:lnTo>
                  <a:lnTo>
                    <a:pt x="215290" y="5346497"/>
                  </a:lnTo>
                  <a:lnTo>
                    <a:pt x="215392" y="5346700"/>
                  </a:lnTo>
                  <a:lnTo>
                    <a:pt x="215392" y="5297513"/>
                  </a:lnTo>
                  <a:lnTo>
                    <a:pt x="214807" y="5295900"/>
                  </a:lnTo>
                  <a:lnTo>
                    <a:pt x="219367" y="5295900"/>
                  </a:lnTo>
                  <a:lnTo>
                    <a:pt x="268109" y="5270500"/>
                  </a:lnTo>
                  <a:lnTo>
                    <a:pt x="272923" y="5259044"/>
                  </a:lnTo>
                  <a:lnTo>
                    <a:pt x="268579" y="5270500"/>
                  </a:lnTo>
                  <a:lnTo>
                    <a:pt x="258292" y="5295900"/>
                  </a:lnTo>
                  <a:lnTo>
                    <a:pt x="246519" y="5295900"/>
                  </a:lnTo>
                  <a:lnTo>
                    <a:pt x="257975" y="5346014"/>
                  </a:lnTo>
                  <a:lnTo>
                    <a:pt x="258089" y="5346497"/>
                  </a:lnTo>
                  <a:lnTo>
                    <a:pt x="258140" y="5346700"/>
                  </a:lnTo>
                  <a:lnTo>
                    <a:pt x="252209" y="5346700"/>
                  </a:lnTo>
                  <a:lnTo>
                    <a:pt x="295402" y="5384812"/>
                  </a:lnTo>
                  <a:lnTo>
                    <a:pt x="300558" y="5384812"/>
                  </a:lnTo>
                  <a:lnTo>
                    <a:pt x="337756" y="5486158"/>
                  </a:lnTo>
                  <a:lnTo>
                    <a:pt x="337845" y="5486412"/>
                  </a:lnTo>
                  <a:lnTo>
                    <a:pt x="338201" y="5486412"/>
                  </a:lnTo>
                  <a:lnTo>
                    <a:pt x="338201" y="5435600"/>
                  </a:lnTo>
                  <a:lnTo>
                    <a:pt x="332066" y="5435600"/>
                  </a:lnTo>
                  <a:lnTo>
                    <a:pt x="342544" y="5384812"/>
                  </a:lnTo>
                  <a:lnTo>
                    <a:pt x="353187" y="5346903"/>
                  </a:lnTo>
                  <a:lnTo>
                    <a:pt x="342785" y="5359400"/>
                  </a:lnTo>
                  <a:lnTo>
                    <a:pt x="321868" y="5384812"/>
                  </a:lnTo>
                  <a:lnTo>
                    <a:pt x="305003" y="5384812"/>
                  </a:lnTo>
                  <a:lnTo>
                    <a:pt x="357695" y="5295900"/>
                  </a:lnTo>
                  <a:lnTo>
                    <a:pt x="349504" y="5295900"/>
                  </a:lnTo>
                  <a:lnTo>
                    <a:pt x="297243" y="5346700"/>
                  </a:lnTo>
                  <a:lnTo>
                    <a:pt x="292950" y="5346700"/>
                  </a:lnTo>
                  <a:lnTo>
                    <a:pt x="304215" y="5295900"/>
                  </a:lnTo>
                  <a:lnTo>
                    <a:pt x="300507" y="5295900"/>
                  </a:lnTo>
                  <a:lnTo>
                    <a:pt x="277253" y="5346497"/>
                  </a:lnTo>
                  <a:lnTo>
                    <a:pt x="277164" y="5346700"/>
                  </a:lnTo>
                  <a:lnTo>
                    <a:pt x="267093" y="5295900"/>
                  </a:lnTo>
                  <a:lnTo>
                    <a:pt x="291198" y="5257800"/>
                  </a:lnTo>
                  <a:lnTo>
                    <a:pt x="313791" y="5245100"/>
                  </a:lnTo>
                  <a:lnTo>
                    <a:pt x="315556" y="5245100"/>
                  </a:lnTo>
                  <a:lnTo>
                    <a:pt x="315645" y="5244820"/>
                  </a:lnTo>
                  <a:lnTo>
                    <a:pt x="317817" y="5194325"/>
                  </a:lnTo>
                  <a:lnTo>
                    <a:pt x="301840" y="5194325"/>
                  </a:lnTo>
                  <a:lnTo>
                    <a:pt x="306603" y="5156378"/>
                  </a:lnTo>
                  <a:lnTo>
                    <a:pt x="294995" y="5156378"/>
                  </a:lnTo>
                  <a:lnTo>
                    <a:pt x="300189" y="5105400"/>
                  </a:lnTo>
                  <a:lnTo>
                    <a:pt x="294640" y="5105400"/>
                  </a:lnTo>
                  <a:lnTo>
                    <a:pt x="301561" y="5054600"/>
                  </a:lnTo>
                  <a:lnTo>
                    <a:pt x="324904" y="5105400"/>
                  </a:lnTo>
                  <a:lnTo>
                    <a:pt x="332955" y="5155971"/>
                  </a:lnTo>
                  <a:lnTo>
                    <a:pt x="332930" y="5158143"/>
                  </a:lnTo>
                  <a:lnTo>
                    <a:pt x="332536" y="5168900"/>
                  </a:lnTo>
                  <a:lnTo>
                    <a:pt x="330847" y="5193779"/>
                  </a:lnTo>
                  <a:lnTo>
                    <a:pt x="330809" y="5194325"/>
                  </a:lnTo>
                  <a:lnTo>
                    <a:pt x="330530" y="5194325"/>
                  </a:lnTo>
                  <a:lnTo>
                    <a:pt x="315645" y="5244820"/>
                  </a:lnTo>
                  <a:lnTo>
                    <a:pt x="315633" y="5245100"/>
                  </a:lnTo>
                  <a:lnTo>
                    <a:pt x="325526" y="5245100"/>
                  </a:lnTo>
                  <a:lnTo>
                    <a:pt x="304444" y="5295900"/>
                  </a:lnTo>
                  <a:lnTo>
                    <a:pt x="326809" y="5295900"/>
                  </a:lnTo>
                  <a:lnTo>
                    <a:pt x="329882" y="5245392"/>
                  </a:lnTo>
                  <a:lnTo>
                    <a:pt x="329895" y="5245100"/>
                  </a:lnTo>
                  <a:lnTo>
                    <a:pt x="407136" y="5245100"/>
                  </a:lnTo>
                  <a:lnTo>
                    <a:pt x="407136" y="5193589"/>
                  </a:lnTo>
                  <a:lnTo>
                    <a:pt x="405955" y="5194325"/>
                  </a:lnTo>
                  <a:lnTo>
                    <a:pt x="387985" y="5194325"/>
                  </a:lnTo>
                  <a:lnTo>
                    <a:pt x="377456" y="5194325"/>
                  </a:lnTo>
                  <a:lnTo>
                    <a:pt x="405358" y="5181600"/>
                  </a:lnTo>
                  <a:lnTo>
                    <a:pt x="433425" y="5156378"/>
                  </a:lnTo>
                  <a:lnTo>
                    <a:pt x="444588" y="5143500"/>
                  </a:lnTo>
                  <a:lnTo>
                    <a:pt x="477520" y="5105400"/>
                  </a:lnTo>
                  <a:lnTo>
                    <a:pt x="483501" y="5155971"/>
                  </a:lnTo>
                  <a:lnTo>
                    <a:pt x="483552" y="5156378"/>
                  </a:lnTo>
                  <a:lnTo>
                    <a:pt x="466699" y="5156378"/>
                  </a:lnTo>
                  <a:lnTo>
                    <a:pt x="469455" y="5193779"/>
                  </a:lnTo>
                  <a:lnTo>
                    <a:pt x="469493" y="5194325"/>
                  </a:lnTo>
                  <a:lnTo>
                    <a:pt x="485000" y="5194325"/>
                  </a:lnTo>
                  <a:lnTo>
                    <a:pt x="485000" y="5057419"/>
                  </a:lnTo>
                  <a:lnTo>
                    <a:pt x="446024" y="5098796"/>
                  </a:lnTo>
                  <a:lnTo>
                    <a:pt x="406768" y="5143500"/>
                  </a:lnTo>
                  <a:lnTo>
                    <a:pt x="413575" y="5133251"/>
                  </a:lnTo>
                  <a:lnTo>
                    <a:pt x="391795" y="5156378"/>
                  </a:lnTo>
                  <a:lnTo>
                    <a:pt x="415188" y="5130825"/>
                  </a:lnTo>
                  <a:lnTo>
                    <a:pt x="438454" y="5105400"/>
                  </a:lnTo>
                  <a:lnTo>
                    <a:pt x="484835" y="5054600"/>
                  </a:lnTo>
                  <a:lnTo>
                    <a:pt x="451370" y="5092700"/>
                  </a:lnTo>
                  <a:lnTo>
                    <a:pt x="487654" y="5054600"/>
                  </a:lnTo>
                  <a:lnTo>
                    <a:pt x="487654" y="5016500"/>
                  </a:lnTo>
                  <a:lnTo>
                    <a:pt x="456006" y="5016500"/>
                  </a:lnTo>
                  <a:lnTo>
                    <a:pt x="478167" y="4991697"/>
                  </a:lnTo>
                  <a:lnTo>
                    <a:pt x="493661" y="4965712"/>
                  </a:lnTo>
                  <a:lnTo>
                    <a:pt x="490054" y="4978400"/>
                  </a:lnTo>
                  <a:lnTo>
                    <a:pt x="495935" y="4965712"/>
                  </a:lnTo>
                  <a:lnTo>
                    <a:pt x="497332" y="4965712"/>
                  </a:lnTo>
                  <a:lnTo>
                    <a:pt x="498729" y="4965712"/>
                  </a:lnTo>
                  <a:lnTo>
                    <a:pt x="498729" y="4956949"/>
                  </a:lnTo>
                  <a:lnTo>
                    <a:pt x="497446" y="4964976"/>
                  </a:lnTo>
                  <a:lnTo>
                    <a:pt x="505320" y="4914900"/>
                  </a:lnTo>
                  <a:lnTo>
                    <a:pt x="504761" y="4919167"/>
                  </a:lnTo>
                  <a:lnTo>
                    <a:pt x="505447" y="4914900"/>
                  </a:lnTo>
                  <a:lnTo>
                    <a:pt x="505460" y="4832159"/>
                  </a:lnTo>
                  <a:lnTo>
                    <a:pt x="491731" y="4838814"/>
                  </a:lnTo>
                  <a:lnTo>
                    <a:pt x="491731" y="4914900"/>
                  </a:lnTo>
                  <a:lnTo>
                    <a:pt x="446697" y="4965712"/>
                  </a:lnTo>
                  <a:lnTo>
                    <a:pt x="433133" y="4965712"/>
                  </a:lnTo>
                  <a:lnTo>
                    <a:pt x="433641" y="4991100"/>
                  </a:lnTo>
                  <a:lnTo>
                    <a:pt x="434060" y="5016271"/>
                  </a:lnTo>
                  <a:lnTo>
                    <a:pt x="434060" y="5016500"/>
                  </a:lnTo>
                  <a:lnTo>
                    <a:pt x="423786" y="5054600"/>
                  </a:lnTo>
                  <a:lnTo>
                    <a:pt x="425716" y="5016500"/>
                  </a:lnTo>
                  <a:lnTo>
                    <a:pt x="413804" y="5016500"/>
                  </a:lnTo>
                  <a:lnTo>
                    <a:pt x="408952" y="5054600"/>
                  </a:lnTo>
                  <a:lnTo>
                    <a:pt x="408279" y="5054600"/>
                  </a:lnTo>
                  <a:lnTo>
                    <a:pt x="408889" y="5016500"/>
                  </a:lnTo>
                  <a:lnTo>
                    <a:pt x="409486" y="4967643"/>
                  </a:lnTo>
                  <a:lnTo>
                    <a:pt x="409511" y="4965712"/>
                  </a:lnTo>
                  <a:lnTo>
                    <a:pt x="405485" y="4965712"/>
                  </a:lnTo>
                  <a:lnTo>
                    <a:pt x="396227" y="5016271"/>
                  </a:lnTo>
                  <a:lnTo>
                    <a:pt x="396265" y="5016500"/>
                  </a:lnTo>
                  <a:lnTo>
                    <a:pt x="396227" y="5016271"/>
                  </a:lnTo>
                  <a:lnTo>
                    <a:pt x="393103" y="4999075"/>
                  </a:lnTo>
                  <a:lnTo>
                    <a:pt x="393103" y="5054600"/>
                  </a:lnTo>
                  <a:lnTo>
                    <a:pt x="390766" y="5105400"/>
                  </a:lnTo>
                  <a:lnTo>
                    <a:pt x="385152" y="5105400"/>
                  </a:lnTo>
                  <a:lnTo>
                    <a:pt x="381850" y="5054600"/>
                  </a:lnTo>
                  <a:lnTo>
                    <a:pt x="376161" y="5054600"/>
                  </a:lnTo>
                  <a:lnTo>
                    <a:pt x="348462" y="5193779"/>
                  </a:lnTo>
                  <a:lnTo>
                    <a:pt x="348348" y="5194325"/>
                  </a:lnTo>
                  <a:lnTo>
                    <a:pt x="347535" y="5194325"/>
                  </a:lnTo>
                  <a:lnTo>
                    <a:pt x="351510" y="5156378"/>
                  </a:lnTo>
                  <a:lnTo>
                    <a:pt x="351802" y="5156378"/>
                  </a:lnTo>
                  <a:lnTo>
                    <a:pt x="361937" y="5105400"/>
                  </a:lnTo>
                  <a:lnTo>
                    <a:pt x="363181" y="5054600"/>
                  </a:lnTo>
                  <a:lnTo>
                    <a:pt x="353174" y="5054600"/>
                  </a:lnTo>
                  <a:lnTo>
                    <a:pt x="348665" y="5105400"/>
                  </a:lnTo>
                  <a:lnTo>
                    <a:pt x="347954" y="5105400"/>
                  </a:lnTo>
                  <a:lnTo>
                    <a:pt x="340487" y="5054600"/>
                  </a:lnTo>
                  <a:lnTo>
                    <a:pt x="323430" y="5054600"/>
                  </a:lnTo>
                  <a:lnTo>
                    <a:pt x="328155" y="5016500"/>
                  </a:lnTo>
                  <a:lnTo>
                    <a:pt x="342950" y="4965712"/>
                  </a:lnTo>
                  <a:lnTo>
                    <a:pt x="343281" y="4965712"/>
                  </a:lnTo>
                  <a:lnTo>
                    <a:pt x="385432" y="5054600"/>
                  </a:lnTo>
                  <a:lnTo>
                    <a:pt x="393103" y="5054600"/>
                  </a:lnTo>
                  <a:lnTo>
                    <a:pt x="393103" y="4999075"/>
                  </a:lnTo>
                  <a:lnTo>
                    <a:pt x="387045" y="4965712"/>
                  </a:lnTo>
                  <a:lnTo>
                    <a:pt x="395198" y="4965712"/>
                  </a:lnTo>
                  <a:lnTo>
                    <a:pt x="395655" y="4965458"/>
                  </a:lnTo>
                  <a:lnTo>
                    <a:pt x="375297" y="4943119"/>
                  </a:lnTo>
                  <a:lnTo>
                    <a:pt x="375297" y="5016500"/>
                  </a:lnTo>
                  <a:lnTo>
                    <a:pt x="375196" y="5016271"/>
                  </a:lnTo>
                  <a:lnTo>
                    <a:pt x="352463" y="4965712"/>
                  </a:lnTo>
                  <a:lnTo>
                    <a:pt x="373341" y="4965712"/>
                  </a:lnTo>
                  <a:lnTo>
                    <a:pt x="375196" y="5016271"/>
                  </a:lnTo>
                  <a:lnTo>
                    <a:pt x="375297" y="5016500"/>
                  </a:lnTo>
                  <a:lnTo>
                    <a:pt x="375297" y="4943119"/>
                  </a:lnTo>
                  <a:lnTo>
                    <a:pt x="349592" y="4914900"/>
                  </a:lnTo>
                  <a:lnTo>
                    <a:pt x="324053" y="4914900"/>
                  </a:lnTo>
                  <a:lnTo>
                    <a:pt x="481647" y="4864125"/>
                  </a:lnTo>
                  <a:lnTo>
                    <a:pt x="491324" y="4864125"/>
                  </a:lnTo>
                  <a:lnTo>
                    <a:pt x="442099" y="4914900"/>
                  </a:lnTo>
                  <a:lnTo>
                    <a:pt x="435597" y="4914900"/>
                  </a:lnTo>
                  <a:lnTo>
                    <a:pt x="396379" y="4965065"/>
                  </a:lnTo>
                  <a:lnTo>
                    <a:pt x="487718" y="4914900"/>
                  </a:lnTo>
                  <a:lnTo>
                    <a:pt x="491731" y="4914900"/>
                  </a:lnTo>
                  <a:lnTo>
                    <a:pt x="491731" y="4838814"/>
                  </a:lnTo>
                  <a:lnTo>
                    <a:pt x="439547" y="4864125"/>
                  </a:lnTo>
                  <a:lnTo>
                    <a:pt x="439039" y="4864125"/>
                  </a:lnTo>
                  <a:lnTo>
                    <a:pt x="288632" y="4914900"/>
                  </a:lnTo>
                  <a:lnTo>
                    <a:pt x="286893" y="4914900"/>
                  </a:lnTo>
                  <a:lnTo>
                    <a:pt x="335775" y="4965712"/>
                  </a:lnTo>
                  <a:lnTo>
                    <a:pt x="324586" y="4965712"/>
                  </a:lnTo>
                  <a:lnTo>
                    <a:pt x="311442" y="5016271"/>
                  </a:lnTo>
                  <a:lnTo>
                    <a:pt x="311378" y="5016500"/>
                  </a:lnTo>
                  <a:lnTo>
                    <a:pt x="295262" y="5016500"/>
                  </a:lnTo>
                  <a:lnTo>
                    <a:pt x="283667" y="5054600"/>
                  </a:lnTo>
                  <a:lnTo>
                    <a:pt x="276656" y="5054600"/>
                  </a:lnTo>
                  <a:lnTo>
                    <a:pt x="276047" y="5080000"/>
                  </a:lnTo>
                  <a:lnTo>
                    <a:pt x="275958" y="5168900"/>
                  </a:lnTo>
                  <a:lnTo>
                    <a:pt x="278117" y="5193779"/>
                  </a:lnTo>
                  <a:lnTo>
                    <a:pt x="278142" y="5194211"/>
                  </a:lnTo>
                  <a:lnTo>
                    <a:pt x="255638" y="5168900"/>
                  </a:lnTo>
                  <a:lnTo>
                    <a:pt x="276555" y="5244820"/>
                  </a:lnTo>
                  <a:lnTo>
                    <a:pt x="276631" y="5245100"/>
                  </a:lnTo>
                  <a:lnTo>
                    <a:pt x="258826" y="5245100"/>
                  </a:lnTo>
                  <a:lnTo>
                    <a:pt x="255447" y="5194325"/>
                  </a:lnTo>
                  <a:lnTo>
                    <a:pt x="252882" y="5158143"/>
                  </a:lnTo>
                  <a:lnTo>
                    <a:pt x="252437" y="5156378"/>
                  </a:lnTo>
                  <a:lnTo>
                    <a:pt x="246253" y="5156378"/>
                  </a:lnTo>
                  <a:lnTo>
                    <a:pt x="241909" y="5131892"/>
                  </a:lnTo>
                  <a:lnTo>
                    <a:pt x="241909" y="5245100"/>
                  </a:lnTo>
                  <a:lnTo>
                    <a:pt x="241769" y="5245100"/>
                  </a:lnTo>
                  <a:lnTo>
                    <a:pt x="231990" y="5194325"/>
                  </a:lnTo>
                  <a:lnTo>
                    <a:pt x="237363" y="5194325"/>
                  </a:lnTo>
                  <a:lnTo>
                    <a:pt x="241884" y="5244820"/>
                  </a:lnTo>
                  <a:lnTo>
                    <a:pt x="241909" y="5245100"/>
                  </a:lnTo>
                  <a:lnTo>
                    <a:pt x="241909" y="5131892"/>
                  </a:lnTo>
                  <a:lnTo>
                    <a:pt x="237210" y="5105400"/>
                  </a:lnTo>
                  <a:lnTo>
                    <a:pt x="229108" y="5155971"/>
                  </a:lnTo>
                  <a:lnTo>
                    <a:pt x="229044" y="5156378"/>
                  </a:lnTo>
                  <a:lnTo>
                    <a:pt x="210807" y="5156378"/>
                  </a:lnTo>
                  <a:lnTo>
                    <a:pt x="204228" y="5193779"/>
                  </a:lnTo>
                  <a:lnTo>
                    <a:pt x="204139" y="5194325"/>
                  </a:lnTo>
                  <a:lnTo>
                    <a:pt x="211899" y="5244820"/>
                  </a:lnTo>
                  <a:lnTo>
                    <a:pt x="211950" y="5245100"/>
                  </a:lnTo>
                  <a:lnTo>
                    <a:pt x="212318" y="5245100"/>
                  </a:lnTo>
                  <a:lnTo>
                    <a:pt x="193395" y="5295862"/>
                  </a:lnTo>
                  <a:lnTo>
                    <a:pt x="142913" y="5245100"/>
                  </a:lnTo>
                  <a:lnTo>
                    <a:pt x="142430" y="5245100"/>
                  </a:lnTo>
                  <a:lnTo>
                    <a:pt x="108381" y="5295900"/>
                  </a:lnTo>
                  <a:lnTo>
                    <a:pt x="114134" y="5295900"/>
                  </a:lnTo>
                  <a:lnTo>
                    <a:pt x="158623" y="5435257"/>
                  </a:lnTo>
                  <a:lnTo>
                    <a:pt x="158724" y="5435600"/>
                  </a:lnTo>
                  <a:lnTo>
                    <a:pt x="158826" y="5448300"/>
                  </a:lnTo>
                  <a:lnTo>
                    <a:pt x="158915" y="5461000"/>
                  </a:lnTo>
                  <a:lnTo>
                    <a:pt x="159004" y="5473700"/>
                  </a:lnTo>
                  <a:lnTo>
                    <a:pt x="159105" y="5486412"/>
                  </a:lnTo>
                  <a:lnTo>
                    <a:pt x="158724" y="5486412"/>
                  </a:lnTo>
                  <a:lnTo>
                    <a:pt x="149326" y="5435600"/>
                  </a:lnTo>
                  <a:lnTo>
                    <a:pt x="98691" y="5295900"/>
                  </a:lnTo>
                  <a:lnTo>
                    <a:pt x="118719" y="5245392"/>
                  </a:lnTo>
                  <a:lnTo>
                    <a:pt x="118833" y="5245100"/>
                  </a:lnTo>
                  <a:lnTo>
                    <a:pt x="121107" y="5245100"/>
                  </a:lnTo>
                  <a:lnTo>
                    <a:pt x="166598" y="5194325"/>
                  </a:lnTo>
                  <a:lnTo>
                    <a:pt x="167106" y="5193779"/>
                  </a:lnTo>
                  <a:lnTo>
                    <a:pt x="197078" y="5156378"/>
                  </a:lnTo>
                  <a:lnTo>
                    <a:pt x="210807" y="5156378"/>
                  </a:lnTo>
                  <a:lnTo>
                    <a:pt x="210870" y="5155971"/>
                  </a:lnTo>
                  <a:lnTo>
                    <a:pt x="207632" y="5105400"/>
                  </a:lnTo>
                  <a:lnTo>
                    <a:pt x="207899" y="5105400"/>
                  </a:lnTo>
                  <a:lnTo>
                    <a:pt x="212128" y="5054600"/>
                  </a:lnTo>
                  <a:lnTo>
                    <a:pt x="225996" y="5016500"/>
                  </a:lnTo>
                  <a:lnTo>
                    <a:pt x="250291" y="4965712"/>
                  </a:lnTo>
                  <a:lnTo>
                    <a:pt x="251104" y="4965712"/>
                  </a:lnTo>
                  <a:lnTo>
                    <a:pt x="286702" y="4914900"/>
                  </a:lnTo>
                  <a:lnTo>
                    <a:pt x="260781" y="4914900"/>
                  </a:lnTo>
                  <a:lnTo>
                    <a:pt x="242760" y="4864125"/>
                  </a:lnTo>
                  <a:lnTo>
                    <a:pt x="242506" y="4864125"/>
                  </a:lnTo>
                  <a:lnTo>
                    <a:pt x="241147" y="4775200"/>
                  </a:lnTo>
                  <a:lnTo>
                    <a:pt x="241642" y="4775200"/>
                  </a:lnTo>
                  <a:lnTo>
                    <a:pt x="265150" y="4724400"/>
                  </a:lnTo>
                  <a:lnTo>
                    <a:pt x="279311" y="4775200"/>
                  </a:lnTo>
                  <a:lnTo>
                    <a:pt x="280314" y="4775200"/>
                  </a:lnTo>
                  <a:lnTo>
                    <a:pt x="329844" y="4724400"/>
                  </a:lnTo>
                  <a:lnTo>
                    <a:pt x="323062" y="4775200"/>
                  </a:lnTo>
                  <a:lnTo>
                    <a:pt x="332714" y="4775200"/>
                  </a:lnTo>
                  <a:lnTo>
                    <a:pt x="352894" y="4724400"/>
                  </a:lnTo>
                  <a:lnTo>
                    <a:pt x="441045" y="4724400"/>
                  </a:lnTo>
                  <a:lnTo>
                    <a:pt x="426923" y="4686300"/>
                  </a:lnTo>
                  <a:lnTo>
                    <a:pt x="368020" y="4686300"/>
                  </a:lnTo>
                  <a:lnTo>
                    <a:pt x="297243" y="4724362"/>
                  </a:lnTo>
                  <a:lnTo>
                    <a:pt x="289953" y="4686300"/>
                  </a:lnTo>
                  <a:lnTo>
                    <a:pt x="280568" y="4664634"/>
                  </a:lnTo>
                  <a:lnTo>
                    <a:pt x="280568" y="4724400"/>
                  </a:lnTo>
                  <a:lnTo>
                    <a:pt x="278650" y="4724400"/>
                  </a:lnTo>
                  <a:lnTo>
                    <a:pt x="246024" y="4686300"/>
                  </a:lnTo>
                  <a:lnTo>
                    <a:pt x="247738" y="4635500"/>
                  </a:lnTo>
                  <a:lnTo>
                    <a:pt x="280568" y="4724400"/>
                  </a:lnTo>
                  <a:lnTo>
                    <a:pt x="280568" y="4664634"/>
                  </a:lnTo>
                  <a:lnTo>
                    <a:pt x="267957" y="4635500"/>
                  </a:lnTo>
                  <a:lnTo>
                    <a:pt x="262864" y="4635500"/>
                  </a:lnTo>
                  <a:lnTo>
                    <a:pt x="263283" y="4597400"/>
                  </a:lnTo>
                  <a:lnTo>
                    <a:pt x="263740" y="4584700"/>
                  </a:lnTo>
                  <a:lnTo>
                    <a:pt x="311099" y="4495812"/>
                  </a:lnTo>
                  <a:lnTo>
                    <a:pt x="357809" y="4394365"/>
                  </a:lnTo>
                  <a:lnTo>
                    <a:pt x="358038" y="4394365"/>
                  </a:lnTo>
                  <a:lnTo>
                    <a:pt x="361632" y="4432300"/>
                  </a:lnTo>
                  <a:lnTo>
                    <a:pt x="362686" y="4445025"/>
                  </a:lnTo>
                  <a:lnTo>
                    <a:pt x="306692" y="4533900"/>
                  </a:lnTo>
                  <a:lnTo>
                    <a:pt x="312610" y="4533900"/>
                  </a:lnTo>
                  <a:lnTo>
                    <a:pt x="366814" y="4445025"/>
                  </a:lnTo>
                  <a:lnTo>
                    <a:pt x="361556" y="4495038"/>
                  </a:lnTo>
                  <a:lnTo>
                    <a:pt x="361467" y="4495812"/>
                  </a:lnTo>
                  <a:lnTo>
                    <a:pt x="377215" y="4495812"/>
                  </a:lnTo>
                  <a:lnTo>
                    <a:pt x="343928" y="4533900"/>
                  </a:lnTo>
                  <a:lnTo>
                    <a:pt x="347319" y="4533900"/>
                  </a:lnTo>
                  <a:lnTo>
                    <a:pt x="423405" y="4470400"/>
                  </a:lnTo>
                  <a:lnTo>
                    <a:pt x="386080" y="4495038"/>
                  </a:lnTo>
                  <a:lnTo>
                    <a:pt x="381850" y="4445025"/>
                  </a:lnTo>
                  <a:lnTo>
                    <a:pt x="369798" y="4394365"/>
                  </a:lnTo>
                  <a:lnTo>
                    <a:pt x="369709" y="4393984"/>
                  </a:lnTo>
                  <a:lnTo>
                    <a:pt x="369620" y="4394365"/>
                  </a:lnTo>
                  <a:lnTo>
                    <a:pt x="377520" y="4356125"/>
                  </a:lnTo>
                  <a:lnTo>
                    <a:pt x="376326" y="4356125"/>
                  </a:lnTo>
                  <a:lnTo>
                    <a:pt x="477443" y="4305300"/>
                  </a:lnTo>
                  <a:lnTo>
                    <a:pt x="478218" y="4305300"/>
                  </a:lnTo>
                  <a:lnTo>
                    <a:pt x="408762" y="4356125"/>
                  </a:lnTo>
                  <a:lnTo>
                    <a:pt x="412877" y="4356125"/>
                  </a:lnTo>
                  <a:lnTo>
                    <a:pt x="492975" y="4305300"/>
                  </a:lnTo>
                  <a:lnTo>
                    <a:pt x="471868" y="4330700"/>
                  </a:lnTo>
                  <a:lnTo>
                    <a:pt x="497865" y="4305300"/>
                  </a:lnTo>
                  <a:lnTo>
                    <a:pt x="497954" y="4318000"/>
                  </a:lnTo>
                  <a:lnTo>
                    <a:pt x="498030" y="4330700"/>
                  </a:lnTo>
                  <a:lnTo>
                    <a:pt x="498106" y="4343400"/>
                  </a:lnTo>
                  <a:lnTo>
                    <a:pt x="498182" y="4356125"/>
                  </a:lnTo>
                  <a:lnTo>
                    <a:pt x="497293" y="4356125"/>
                  </a:lnTo>
                  <a:lnTo>
                    <a:pt x="444982" y="4392434"/>
                  </a:lnTo>
                  <a:lnTo>
                    <a:pt x="499237" y="4356125"/>
                  </a:lnTo>
                  <a:lnTo>
                    <a:pt x="511898" y="4356125"/>
                  </a:lnTo>
                  <a:lnTo>
                    <a:pt x="488276" y="4394365"/>
                  </a:lnTo>
                  <a:lnTo>
                    <a:pt x="495604" y="4394365"/>
                  </a:lnTo>
                  <a:lnTo>
                    <a:pt x="560565" y="4305300"/>
                  </a:lnTo>
                  <a:lnTo>
                    <a:pt x="524014" y="4305300"/>
                  </a:lnTo>
                  <a:lnTo>
                    <a:pt x="556768" y="4254512"/>
                  </a:lnTo>
                  <a:lnTo>
                    <a:pt x="636346" y="4254512"/>
                  </a:lnTo>
                  <a:lnTo>
                    <a:pt x="636346" y="4213136"/>
                  </a:lnTo>
                  <a:lnTo>
                    <a:pt x="493293" y="4254017"/>
                  </a:lnTo>
                  <a:lnTo>
                    <a:pt x="493903" y="4203789"/>
                  </a:lnTo>
                  <a:lnTo>
                    <a:pt x="513930" y="4203789"/>
                  </a:lnTo>
                  <a:lnTo>
                    <a:pt x="551446" y="4165600"/>
                  </a:lnTo>
                  <a:lnTo>
                    <a:pt x="552678" y="4165600"/>
                  </a:lnTo>
                  <a:lnTo>
                    <a:pt x="573684" y="4203789"/>
                  </a:lnTo>
                  <a:lnTo>
                    <a:pt x="558736" y="4165600"/>
                  </a:lnTo>
                  <a:lnTo>
                    <a:pt x="609104" y="4165600"/>
                  </a:lnTo>
                  <a:lnTo>
                    <a:pt x="629196" y="4203789"/>
                  </a:lnTo>
                  <a:lnTo>
                    <a:pt x="657453" y="4203789"/>
                  </a:lnTo>
                  <a:lnTo>
                    <a:pt x="611022" y="4165600"/>
                  </a:lnTo>
                  <a:lnTo>
                    <a:pt x="613575" y="4165600"/>
                  </a:lnTo>
                  <a:lnTo>
                    <a:pt x="628472" y="4114838"/>
                  </a:lnTo>
                  <a:lnTo>
                    <a:pt x="628827" y="4114838"/>
                  </a:lnTo>
                  <a:lnTo>
                    <a:pt x="641121" y="4165600"/>
                  </a:lnTo>
                  <a:lnTo>
                    <a:pt x="647446" y="4165600"/>
                  </a:lnTo>
                  <a:lnTo>
                    <a:pt x="670915" y="4203789"/>
                  </a:lnTo>
                  <a:lnTo>
                    <a:pt x="670915" y="4009809"/>
                  </a:lnTo>
                  <a:lnTo>
                    <a:pt x="658215" y="3937000"/>
                  </a:lnTo>
                  <a:lnTo>
                    <a:pt x="658101" y="3924833"/>
                  </a:lnTo>
                  <a:lnTo>
                    <a:pt x="658202" y="3924046"/>
                  </a:lnTo>
                  <a:lnTo>
                    <a:pt x="674306" y="3886974"/>
                  </a:lnTo>
                  <a:lnTo>
                    <a:pt x="674370" y="3886797"/>
                  </a:lnTo>
                  <a:lnTo>
                    <a:pt x="674636" y="3886200"/>
                  </a:lnTo>
                  <a:lnTo>
                    <a:pt x="692518" y="3835400"/>
                  </a:lnTo>
                  <a:lnTo>
                    <a:pt x="699668" y="3835400"/>
                  </a:lnTo>
                  <a:lnTo>
                    <a:pt x="687311" y="3733800"/>
                  </a:lnTo>
                  <a:lnTo>
                    <a:pt x="674852" y="3733800"/>
                  </a:lnTo>
                  <a:lnTo>
                    <a:pt x="682371" y="3835400"/>
                  </a:lnTo>
                  <a:lnTo>
                    <a:pt x="675220" y="3835400"/>
                  </a:lnTo>
                  <a:lnTo>
                    <a:pt x="656361" y="3733800"/>
                  </a:lnTo>
                  <a:lnTo>
                    <a:pt x="655828" y="3746500"/>
                  </a:lnTo>
                  <a:lnTo>
                    <a:pt x="651865" y="3829634"/>
                  </a:lnTo>
                  <a:lnTo>
                    <a:pt x="651865" y="4025912"/>
                  </a:lnTo>
                  <a:lnTo>
                    <a:pt x="649605" y="4062234"/>
                  </a:lnTo>
                  <a:lnTo>
                    <a:pt x="649490" y="4064127"/>
                  </a:lnTo>
                  <a:lnTo>
                    <a:pt x="649198" y="4064127"/>
                  </a:lnTo>
                  <a:lnTo>
                    <a:pt x="648703" y="4063758"/>
                  </a:lnTo>
                  <a:lnTo>
                    <a:pt x="648131" y="4061231"/>
                  </a:lnTo>
                  <a:lnTo>
                    <a:pt x="648131" y="4063339"/>
                  </a:lnTo>
                  <a:lnTo>
                    <a:pt x="597382" y="4025912"/>
                  </a:lnTo>
                  <a:lnTo>
                    <a:pt x="593305" y="4025912"/>
                  </a:lnTo>
                  <a:lnTo>
                    <a:pt x="582853" y="3975100"/>
                  </a:lnTo>
                  <a:lnTo>
                    <a:pt x="578015" y="3975100"/>
                  </a:lnTo>
                  <a:lnTo>
                    <a:pt x="577011" y="4025912"/>
                  </a:lnTo>
                  <a:lnTo>
                    <a:pt x="577621" y="4025912"/>
                  </a:lnTo>
                  <a:lnTo>
                    <a:pt x="622096" y="4064127"/>
                  </a:lnTo>
                  <a:lnTo>
                    <a:pt x="580339" y="4064127"/>
                  </a:lnTo>
                  <a:lnTo>
                    <a:pt x="551383" y="3975684"/>
                  </a:lnTo>
                  <a:lnTo>
                    <a:pt x="551383" y="4064012"/>
                  </a:lnTo>
                  <a:lnTo>
                    <a:pt x="549440" y="4062831"/>
                  </a:lnTo>
                  <a:lnTo>
                    <a:pt x="548449" y="4062234"/>
                  </a:lnTo>
                  <a:lnTo>
                    <a:pt x="549224" y="4064127"/>
                  </a:lnTo>
                  <a:lnTo>
                    <a:pt x="548436" y="4064127"/>
                  </a:lnTo>
                  <a:lnTo>
                    <a:pt x="545388" y="4061980"/>
                  </a:lnTo>
                  <a:lnTo>
                    <a:pt x="545388" y="4165600"/>
                  </a:lnTo>
                  <a:lnTo>
                    <a:pt x="542417" y="4165600"/>
                  </a:lnTo>
                  <a:lnTo>
                    <a:pt x="536498" y="4156354"/>
                  </a:lnTo>
                  <a:lnTo>
                    <a:pt x="512343" y="4118610"/>
                  </a:lnTo>
                  <a:lnTo>
                    <a:pt x="512343" y="4165600"/>
                  </a:lnTo>
                  <a:lnTo>
                    <a:pt x="493572" y="4165600"/>
                  </a:lnTo>
                  <a:lnTo>
                    <a:pt x="478904" y="4203598"/>
                  </a:lnTo>
                  <a:lnTo>
                    <a:pt x="474522" y="4200601"/>
                  </a:lnTo>
                  <a:lnTo>
                    <a:pt x="474522" y="4203789"/>
                  </a:lnTo>
                  <a:lnTo>
                    <a:pt x="463664" y="4254017"/>
                  </a:lnTo>
                  <a:lnTo>
                    <a:pt x="463562" y="4254512"/>
                  </a:lnTo>
                  <a:lnTo>
                    <a:pt x="462940" y="4254512"/>
                  </a:lnTo>
                  <a:lnTo>
                    <a:pt x="440766" y="4254512"/>
                  </a:lnTo>
                  <a:lnTo>
                    <a:pt x="311200" y="4254512"/>
                  </a:lnTo>
                  <a:lnTo>
                    <a:pt x="307682" y="4254512"/>
                  </a:lnTo>
                  <a:lnTo>
                    <a:pt x="353402" y="4203789"/>
                  </a:lnTo>
                  <a:lnTo>
                    <a:pt x="396519" y="4203789"/>
                  </a:lnTo>
                  <a:lnTo>
                    <a:pt x="311200" y="4254512"/>
                  </a:lnTo>
                  <a:lnTo>
                    <a:pt x="474268" y="4203789"/>
                  </a:lnTo>
                  <a:lnTo>
                    <a:pt x="474522" y="4203789"/>
                  </a:lnTo>
                  <a:lnTo>
                    <a:pt x="474522" y="4200601"/>
                  </a:lnTo>
                  <a:lnTo>
                    <a:pt x="429107" y="4169499"/>
                  </a:lnTo>
                  <a:lnTo>
                    <a:pt x="429107" y="4203789"/>
                  </a:lnTo>
                  <a:lnTo>
                    <a:pt x="428625" y="4203789"/>
                  </a:lnTo>
                  <a:lnTo>
                    <a:pt x="382993" y="4165600"/>
                  </a:lnTo>
                  <a:lnTo>
                    <a:pt x="389597" y="4165600"/>
                  </a:lnTo>
                  <a:lnTo>
                    <a:pt x="429107" y="4203789"/>
                  </a:lnTo>
                  <a:lnTo>
                    <a:pt x="429107" y="4169499"/>
                  </a:lnTo>
                  <a:lnTo>
                    <a:pt x="423430" y="4165600"/>
                  </a:lnTo>
                  <a:lnTo>
                    <a:pt x="434644" y="4165600"/>
                  </a:lnTo>
                  <a:lnTo>
                    <a:pt x="458406" y="4115320"/>
                  </a:lnTo>
                  <a:lnTo>
                    <a:pt x="458635" y="4114838"/>
                  </a:lnTo>
                  <a:lnTo>
                    <a:pt x="459638" y="4114838"/>
                  </a:lnTo>
                  <a:lnTo>
                    <a:pt x="512343" y="4165600"/>
                  </a:lnTo>
                  <a:lnTo>
                    <a:pt x="512343" y="4118610"/>
                  </a:lnTo>
                  <a:lnTo>
                    <a:pt x="509930" y="4114838"/>
                  </a:lnTo>
                  <a:lnTo>
                    <a:pt x="544728" y="4164660"/>
                  </a:lnTo>
                  <a:lnTo>
                    <a:pt x="545388" y="4165600"/>
                  </a:lnTo>
                  <a:lnTo>
                    <a:pt x="545388" y="4061980"/>
                  </a:lnTo>
                  <a:lnTo>
                    <a:pt x="530275" y="4051300"/>
                  </a:lnTo>
                  <a:lnTo>
                    <a:pt x="528320" y="4062234"/>
                  </a:lnTo>
                  <a:lnTo>
                    <a:pt x="528256" y="4062552"/>
                  </a:lnTo>
                  <a:lnTo>
                    <a:pt x="530275" y="4051300"/>
                  </a:lnTo>
                  <a:lnTo>
                    <a:pt x="527456" y="4049344"/>
                  </a:lnTo>
                  <a:lnTo>
                    <a:pt x="527456" y="4113834"/>
                  </a:lnTo>
                  <a:lnTo>
                    <a:pt x="516991" y="4102100"/>
                  </a:lnTo>
                  <a:lnTo>
                    <a:pt x="475564" y="4064127"/>
                  </a:lnTo>
                  <a:lnTo>
                    <a:pt x="474370" y="4064127"/>
                  </a:lnTo>
                  <a:lnTo>
                    <a:pt x="471665" y="4089400"/>
                  </a:lnTo>
                  <a:lnTo>
                    <a:pt x="439801" y="4064127"/>
                  </a:lnTo>
                  <a:lnTo>
                    <a:pt x="428205" y="4064127"/>
                  </a:lnTo>
                  <a:lnTo>
                    <a:pt x="414782" y="4026255"/>
                  </a:lnTo>
                  <a:lnTo>
                    <a:pt x="414655" y="4025912"/>
                  </a:lnTo>
                  <a:lnTo>
                    <a:pt x="462114" y="4025912"/>
                  </a:lnTo>
                  <a:lnTo>
                    <a:pt x="521563" y="4102100"/>
                  </a:lnTo>
                  <a:lnTo>
                    <a:pt x="527456" y="4113834"/>
                  </a:lnTo>
                  <a:lnTo>
                    <a:pt x="527456" y="4049344"/>
                  </a:lnTo>
                  <a:lnTo>
                    <a:pt x="521131" y="4044950"/>
                  </a:lnTo>
                  <a:lnTo>
                    <a:pt x="521131" y="4063339"/>
                  </a:lnTo>
                  <a:lnTo>
                    <a:pt x="469519" y="4025912"/>
                  </a:lnTo>
                  <a:lnTo>
                    <a:pt x="486841" y="4025912"/>
                  </a:lnTo>
                  <a:lnTo>
                    <a:pt x="521131" y="4063339"/>
                  </a:lnTo>
                  <a:lnTo>
                    <a:pt x="521131" y="4044950"/>
                  </a:lnTo>
                  <a:lnTo>
                    <a:pt x="493788" y="4025912"/>
                  </a:lnTo>
                  <a:lnTo>
                    <a:pt x="532688" y="4025912"/>
                  </a:lnTo>
                  <a:lnTo>
                    <a:pt x="530275" y="4051300"/>
                  </a:lnTo>
                  <a:lnTo>
                    <a:pt x="548449" y="4062234"/>
                  </a:lnTo>
                  <a:lnTo>
                    <a:pt x="541591" y="4045521"/>
                  </a:lnTo>
                  <a:lnTo>
                    <a:pt x="533527" y="4025912"/>
                  </a:lnTo>
                  <a:lnTo>
                    <a:pt x="551383" y="4064012"/>
                  </a:lnTo>
                  <a:lnTo>
                    <a:pt x="551383" y="3975684"/>
                  </a:lnTo>
                  <a:lnTo>
                    <a:pt x="551192" y="3975100"/>
                  </a:lnTo>
                  <a:lnTo>
                    <a:pt x="551307" y="3949700"/>
                  </a:lnTo>
                  <a:lnTo>
                    <a:pt x="551421" y="3923639"/>
                  </a:lnTo>
                  <a:lnTo>
                    <a:pt x="551472" y="3911600"/>
                  </a:lnTo>
                  <a:lnTo>
                    <a:pt x="551954" y="3886974"/>
                  </a:lnTo>
                  <a:lnTo>
                    <a:pt x="551967" y="3886200"/>
                  </a:lnTo>
                  <a:lnTo>
                    <a:pt x="538454" y="3886200"/>
                  </a:lnTo>
                  <a:lnTo>
                    <a:pt x="532282" y="3962400"/>
                  </a:lnTo>
                  <a:lnTo>
                    <a:pt x="531926" y="3973538"/>
                  </a:lnTo>
                  <a:lnTo>
                    <a:pt x="531888" y="3975100"/>
                  </a:lnTo>
                  <a:lnTo>
                    <a:pt x="535952" y="4000500"/>
                  </a:lnTo>
                  <a:lnTo>
                    <a:pt x="524192" y="3975100"/>
                  </a:lnTo>
                  <a:lnTo>
                    <a:pt x="514858" y="3975100"/>
                  </a:lnTo>
                  <a:lnTo>
                    <a:pt x="519620" y="3924833"/>
                  </a:lnTo>
                  <a:lnTo>
                    <a:pt x="519658" y="3924338"/>
                  </a:lnTo>
                  <a:lnTo>
                    <a:pt x="501078" y="3924338"/>
                  </a:lnTo>
                  <a:lnTo>
                    <a:pt x="507555" y="3975100"/>
                  </a:lnTo>
                  <a:lnTo>
                    <a:pt x="469658" y="3975100"/>
                  </a:lnTo>
                  <a:lnTo>
                    <a:pt x="489292" y="3924490"/>
                  </a:lnTo>
                  <a:lnTo>
                    <a:pt x="504139" y="3886200"/>
                  </a:lnTo>
                  <a:lnTo>
                    <a:pt x="504723" y="3886200"/>
                  </a:lnTo>
                  <a:lnTo>
                    <a:pt x="504393" y="3885755"/>
                  </a:lnTo>
                  <a:lnTo>
                    <a:pt x="503885" y="3886200"/>
                  </a:lnTo>
                  <a:lnTo>
                    <a:pt x="483781" y="3886200"/>
                  </a:lnTo>
                  <a:lnTo>
                    <a:pt x="445516" y="3784600"/>
                  </a:lnTo>
                  <a:lnTo>
                    <a:pt x="435241" y="3835400"/>
                  </a:lnTo>
                  <a:lnTo>
                    <a:pt x="464375" y="3923639"/>
                  </a:lnTo>
                  <a:lnTo>
                    <a:pt x="464451" y="3923868"/>
                  </a:lnTo>
                  <a:lnTo>
                    <a:pt x="464515" y="3924249"/>
                  </a:lnTo>
                  <a:lnTo>
                    <a:pt x="464350" y="3924046"/>
                  </a:lnTo>
                  <a:lnTo>
                    <a:pt x="438861" y="3886974"/>
                  </a:lnTo>
                  <a:lnTo>
                    <a:pt x="449999" y="3923639"/>
                  </a:lnTo>
                  <a:lnTo>
                    <a:pt x="450126" y="3924046"/>
                  </a:lnTo>
                  <a:lnTo>
                    <a:pt x="450215" y="3924338"/>
                  </a:lnTo>
                  <a:lnTo>
                    <a:pt x="449922" y="3924338"/>
                  </a:lnTo>
                  <a:lnTo>
                    <a:pt x="419150" y="3886200"/>
                  </a:lnTo>
                  <a:lnTo>
                    <a:pt x="437832" y="3886200"/>
                  </a:lnTo>
                  <a:lnTo>
                    <a:pt x="417385" y="3849281"/>
                  </a:lnTo>
                  <a:lnTo>
                    <a:pt x="417385" y="3924338"/>
                  </a:lnTo>
                  <a:lnTo>
                    <a:pt x="417106" y="3924033"/>
                  </a:lnTo>
                  <a:lnTo>
                    <a:pt x="417385" y="3924338"/>
                  </a:lnTo>
                  <a:lnTo>
                    <a:pt x="417385" y="3849281"/>
                  </a:lnTo>
                  <a:lnTo>
                    <a:pt x="409702" y="3835400"/>
                  </a:lnTo>
                  <a:lnTo>
                    <a:pt x="413702" y="3873500"/>
                  </a:lnTo>
                  <a:lnTo>
                    <a:pt x="414489" y="3885755"/>
                  </a:lnTo>
                  <a:lnTo>
                    <a:pt x="414515" y="3886200"/>
                  </a:lnTo>
                  <a:lnTo>
                    <a:pt x="413702" y="3873500"/>
                  </a:lnTo>
                  <a:lnTo>
                    <a:pt x="386765" y="3835400"/>
                  </a:lnTo>
                  <a:lnTo>
                    <a:pt x="372770" y="3835400"/>
                  </a:lnTo>
                  <a:lnTo>
                    <a:pt x="382892" y="3873500"/>
                  </a:lnTo>
                  <a:lnTo>
                    <a:pt x="383247" y="3882059"/>
                  </a:lnTo>
                  <a:lnTo>
                    <a:pt x="345605" y="3835400"/>
                  </a:lnTo>
                  <a:lnTo>
                    <a:pt x="339890" y="3835400"/>
                  </a:lnTo>
                  <a:lnTo>
                    <a:pt x="393103" y="3924338"/>
                  </a:lnTo>
                  <a:lnTo>
                    <a:pt x="345909" y="3924338"/>
                  </a:lnTo>
                  <a:lnTo>
                    <a:pt x="317576" y="3886200"/>
                  </a:lnTo>
                  <a:lnTo>
                    <a:pt x="308864" y="3886200"/>
                  </a:lnTo>
                  <a:lnTo>
                    <a:pt x="331558" y="3924338"/>
                  </a:lnTo>
                  <a:lnTo>
                    <a:pt x="332562" y="3924338"/>
                  </a:lnTo>
                  <a:lnTo>
                    <a:pt x="438632" y="3975100"/>
                  </a:lnTo>
                  <a:lnTo>
                    <a:pt x="369023" y="3975100"/>
                  </a:lnTo>
                  <a:lnTo>
                    <a:pt x="389305" y="4013009"/>
                  </a:lnTo>
                  <a:lnTo>
                    <a:pt x="389420" y="4013225"/>
                  </a:lnTo>
                  <a:lnTo>
                    <a:pt x="389572" y="4013492"/>
                  </a:lnTo>
                  <a:lnTo>
                    <a:pt x="389559" y="4014000"/>
                  </a:lnTo>
                  <a:lnTo>
                    <a:pt x="389458" y="4013479"/>
                  </a:lnTo>
                  <a:lnTo>
                    <a:pt x="389420" y="4013225"/>
                  </a:lnTo>
                  <a:lnTo>
                    <a:pt x="389077" y="4013009"/>
                  </a:lnTo>
                  <a:lnTo>
                    <a:pt x="323151" y="3975100"/>
                  </a:lnTo>
                  <a:lnTo>
                    <a:pt x="322770" y="3975100"/>
                  </a:lnTo>
                  <a:lnTo>
                    <a:pt x="397764" y="4064127"/>
                  </a:lnTo>
                  <a:lnTo>
                    <a:pt x="403910" y="4064127"/>
                  </a:lnTo>
                  <a:lnTo>
                    <a:pt x="443877" y="4113834"/>
                  </a:lnTo>
                  <a:lnTo>
                    <a:pt x="444309" y="4114266"/>
                  </a:lnTo>
                  <a:lnTo>
                    <a:pt x="444690" y="4114838"/>
                  </a:lnTo>
                  <a:lnTo>
                    <a:pt x="444233" y="4114266"/>
                  </a:lnTo>
                  <a:lnTo>
                    <a:pt x="443636" y="4113834"/>
                  </a:lnTo>
                  <a:lnTo>
                    <a:pt x="367550" y="4064127"/>
                  </a:lnTo>
                  <a:lnTo>
                    <a:pt x="356425" y="4064127"/>
                  </a:lnTo>
                  <a:lnTo>
                    <a:pt x="419277" y="4114266"/>
                  </a:lnTo>
                  <a:lnTo>
                    <a:pt x="419938" y="4114838"/>
                  </a:lnTo>
                  <a:lnTo>
                    <a:pt x="420611" y="4115320"/>
                  </a:lnTo>
                  <a:lnTo>
                    <a:pt x="419938" y="4114838"/>
                  </a:lnTo>
                  <a:lnTo>
                    <a:pt x="419227" y="4114266"/>
                  </a:lnTo>
                  <a:lnTo>
                    <a:pt x="380847" y="4086707"/>
                  </a:lnTo>
                  <a:lnTo>
                    <a:pt x="380847" y="4165600"/>
                  </a:lnTo>
                  <a:lnTo>
                    <a:pt x="317588" y="4203789"/>
                  </a:lnTo>
                  <a:lnTo>
                    <a:pt x="267081" y="4254512"/>
                  </a:lnTo>
                  <a:lnTo>
                    <a:pt x="266560" y="4254512"/>
                  </a:lnTo>
                  <a:lnTo>
                    <a:pt x="276555" y="4203789"/>
                  </a:lnTo>
                  <a:lnTo>
                    <a:pt x="277596" y="4203789"/>
                  </a:lnTo>
                  <a:lnTo>
                    <a:pt x="358965" y="4165600"/>
                  </a:lnTo>
                  <a:lnTo>
                    <a:pt x="380847" y="4165600"/>
                  </a:lnTo>
                  <a:lnTo>
                    <a:pt x="380847" y="4086707"/>
                  </a:lnTo>
                  <a:lnTo>
                    <a:pt x="296189" y="4025912"/>
                  </a:lnTo>
                  <a:lnTo>
                    <a:pt x="281241" y="4025912"/>
                  </a:lnTo>
                  <a:lnTo>
                    <a:pt x="277774" y="3975100"/>
                  </a:lnTo>
                  <a:lnTo>
                    <a:pt x="277253" y="3975100"/>
                  </a:lnTo>
                  <a:lnTo>
                    <a:pt x="295122" y="3924833"/>
                  </a:lnTo>
                  <a:lnTo>
                    <a:pt x="308546" y="3886200"/>
                  </a:lnTo>
                  <a:lnTo>
                    <a:pt x="271018" y="3886200"/>
                  </a:lnTo>
                  <a:lnTo>
                    <a:pt x="271475" y="3848100"/>
                  </a:lnTo>
                  <a:lnTo>
                    <a:pt x="271589" y="3835400"/>
                  </a:lnTo>
                  <a:lnTo>
                    <a:pt x="281317" y="3835400"/>
                  </a:lnTo>
                  <a:lnTo>
                    <a:pt x="265722" y="3797300"/>
                  </a:lnTo>
                  <a:lnTo>
                    <a:pt x="278993" y="3784600"/>
                  </a:lnTo>
                  <a:lnTo>
                    <a:pt x="309499" y="3784600"/>
                  </a:lnTo>
                  <a:lnTo>
                    <a:pt x="281317" y="3835400"/>
                  </a:lnTo>
                  <a:lnTo>
                    <a:pt x="318731" y="3835400"/>
                  </a:lnTo>
                  <a:lnTo>
                    <a:pt x="346570" y="3733800"/>
                  </a:lnTo>
                  <a:lnTo>
                    <a:pt x="346837" y="3733800"/>
                  </a:lnTo>
                  <a:lnTo>
                    <a:pt x="330098" y="3695700"/>
                  </a:lnTo>
                  <a:lnTo>
                    <a:pt x="329590" y="3657930"/>
                  </a:lnTo>
                  <a:lnTo>
                    <a:pt x="329565" y="3654907"/>
                  </a:lnTo>
                  <a:lnTo>
                    <a:pt x="329438" y="3644900"/>
                  </a:lnTo>
                  <a:lnTo>
                    <a:pt x="329412" y="3644722"/>
                  </a:lnTo>
                  <a:lnTo>
                    <a:pt x="346430" y="3594100"/>
                  </a:lnTo>
                  <a:lnTo>
                    <a:pt x="412356" y="3594100"/>
                  </a:lnTo>
                  <a:lnTo>
                    <a:pt x="398551" y="3543300"/>
                  </a:lnTo>
                  <a:lnTo>
                    <a:pt x="417880" y="3543300"/>
                  </a:lnTo>
                  <a:lnTo>
                    <a:pt x="413080" y="3594100"/>
                  </a:lnTo>
                  <a:lnTo>
                    <a:pt x="434746" y="3594100"/>
                  </a:lnTo>
                  <a:lnTo>
                    <a:pt x="430606" y="3556000"/>
                  </a:lnTo>
                  <a:lnTo>
                    <a:pt x="430555" y="3543300"/>
                  </a:lnTo>
                  <a:lnTo>
                    <a:pt x="440385" y="3543300"/>
                  </a:lnTo>
                  <a:lnTo>
                    <a:pt x="443128" y="3594100"/>
                  </a:lnTo>
                  <a:lnTo>
                    <a:pt x="466471" y="3594100"/>
                  </a:lnTo>
                  <a:lnTo>
                    <a:pt x="472516" y="3644722"/>
                  </a:lnTo>
                  <a:lnTo>
                    <a:pt x="472541" y="3644900"/>
                  </a:lnTo>
                  <a:lnTo>
                    <a:pt x="455599" y="3644900"/>
                  </a:lnTo>
                  <a:lnTo>
                    <a:pt x="456374" y="3695230"/>
                  </a:lnTo>
                  <a:lnTo>
                    <a:pt x="456438" y="3695700"/>
                  </a:lnTo>
                  <a:lnTo>
                    <a:pt x="456374" y="3695573"/>
                  </a:lnTo>
                  <a:lnTo>
                    <a:pt x="435127" y="3644900"/>
                  </a:lnTo>
                  <a:lnTo>
                    <a:pt x="424294" y="3644900"/>
                  </a:lnTo>
                  <a:lnTo>
                    <a:pt x="442087" y="3695230"/>
                  </a:lnTo>
                  <a:lnTo>
                    <a:pt x="442214" y="3695573"/>
                  </a:lnTo>
                  <a:lnTo>
                    <a:pt x="442328" y="3695700"/>
                  </a:lnTo>
                  <a:lnTo>
                    <a:pt x="442214" y="3695573"/>
                  </a:lnTo>
                  <a:lnTo>
                    <a:pt x="395389" y="3644900"/>
                  </a:lnTo>
                  <a:lnTo>
                    <a:pt x="385826" y="3644900"/>
                  </a:lnTo>
                  <a:lnTo>
                    <a:pt x="415188" y="3683000"/>
                  </a:lnTo>
                  <a:lnTo>
                    <a:pt x="413842" y="3683000"/>
                  </a:lnTo>
                  <a:lnTo>
                    <a:pt x="378637" y="3644900"/>
                  </a:lnTo>
                  <a:lnTo>
                    <a:pt x="364756" y="3644900"/>
                  </a:lnTo>
                  <a:lnTo>
                    <a:pt x="371132" y="3657612"/>
                  </a:lnTo>
                  <a:lnTo>
                    <a:pt x="371259" y="3657930"/>
                  </a:lnTo>
                  <a:lnTo>
                    <a:pt x="371132" y="3657612"/>
                  </a:lnTo>
                  <a:lnTo>
                    <a:pt x="356870" y="3644900"/>
                  </a:lnTo>
                  <a:lnTo>
                    <a:pt x="343674" y="3644900"/>
                  </a:lnTo>
                  <a:lnTo>
                    <a:pt x="362572" y="3695573"/>
                  </a:lnTo>
                  <a:lnTo>
                    <a:pt x="362623" y="3695700"/>
                  </a:lnTo>
                  <a:lnTo>
                    <a:pt x="361632" y="3732339"/>
                  </a:lnTo>
                  <a:lnTo>
                    <a:pt x="361581" y="3733800"/>
                  </a:lnTo>
                  <a:lnTo>
                    <a:pt x="442429" y="3733800"/>
                  </a:lnTo>
                  <a:lnTo>
                    <a:pt x="467664" y="3835400"/>
                  </a:lnTo>
                  <a:lnTo>
                    <a:pt x="504393" y="3885755"/>
                  </a:lnTo>
                  <a:lnTo>
                    <a:pt x="507631" y="3882059"/>
                  </a:lnTo>
                  <a:lnTo>
                    <a:pt x="549744" y="3835400"/>
                  </a:lnTo>
                  <a:lnTo>
                    <a:pt x="590080" y="3873500"/>
                  </a:lnTo>
                  <a:lnTo>
                    <a:pt x="591019" y="3885755"/>
                  </a:lnTo>
                  <a:lnTo>
                    <a:pt x="591058" y="3886200"/>
                  </a:lnTo>
                  <a:lnTo>
                    <a:pt x="616585" y="4025912"/>
                  </a:lnTo>
                  <a:lnTo>
                    <a:pt x="617143" y="4025912"/>
                  </a:lnTo>
                  <a:lnTo>
                    <a:pt x="648131" y="4063339"/>
                  </a:lnTo>
                  <a:lnTo>
                    <a:pt x="648131" y="4061231"/>
                  </a:lnTo>
                  <a:lnTo>
                    <a:pt x="617385" y="3924833"/>
                  </a:lnTo>
                  <a:lnTo>
                    <a:pt x="617270" y="3924338"/>
                  </a:lnTo>
                  <a:lnTo>
                    <a:pt x="617169" y="3923868"/>
                  </a:lnTo>
                  <a:lnTo>
                    <a:pt x="617118" y="3923639"/>
                  </a:lnTo>
                  <a:lnTo>
                    <a:pt x="649566" y="4025912"/>
                  </a:lnTo>
                  <a:lnTo>
                    <a:pt x="651865" y="4025912"/>
                  </a:lnTo>
                  <a:lnTo>
                    <a:pt x="651865" y="3829634"/>
                  </a:lnTo>
                  <a:lnTo>
                    <a:pt x="650379" y="3860800"/>
                  </a:lnTo>
                  <a:lnTo>
                    <a:pt x="649935" y="3882059"/>
                  </a:lnTo>
                  <a:lnTo>
                    <a:pt x="649833" y="3886797"/>
                  </a:lnTo>
                  <a:lnTo>
                    <a:pt x="645782" y="3784600"/>
                  </a:lnTo>
                  <a:lnTo>
                    <a:pt x="633514" y="3784600"/>
                  </a:lnTo>
                  <a:lnTo>
                    <a:pt x="631850" y="3898900"/>
                  </a:lnTo>
                  <a:lnTo>
                    <a:pt x="631507" y="3923639"/>
                  </a:lnTo>
                  <a:lnTo>
                    <a:pt x="631494" y="3924833"/>
                  </a:lnTo>
                  <a:lnTo>
                    <a:pt x="631456" y="3923639"/>
                  </a:lnTo>
                  <a:lnTo>
                    <a:pt x="629094" y="3835400"/>
                  </a:lnTo>
                  <a:lnTo>
                    <a:pt x="615645" y="3835400"/>
                  </a:lnTo>
                  <a:lnTo>
                    <a:pt x="615327" y="3860800"/>
                  </a:lnTo>
                  <a:lnTo>
                    <a:pt x="615200" y="3882059"/>
                  </a:lnTo>
                  <a:lnTo>
                    <a:pt x="615111" y="3898900"/>
                  </a:lnTo>
                  <a:lnTo>
                    <a:pt x="615035" y="3911600"/>
                  </a:lnTo>
                  <a:lnTo>
                    <a:pt x="614959" y="3924338"/>
                  </a:lnTo>
                  <a:lnTo>
                    <a:pt x="614337" y="3924338"/>
                  </a:lnTo>
                  <a:lnTo>
                    <a:pt x="601205" y="3886200"/>
                  </a:lnTo>
                  <a:lnTo>
                    <a:pt x="601611" y="3873500"/>
                  </a:lnTo>
                  <a:lnTo>
                    <a:pt x="615581" y="3733800"/>
                  </a:lnTo>
                  <a:lnTo>
                    <a:pt x="616013" y="3733800"/>
                  </a:lnTo>
                  <a:lnTo>
                    <a:pt x="651103" y="3695700"/>
                  </a:lnTo>
                  <a:lnTo>
                    <a:pt x="657110" y="3695700"/>
                  </a:lnTo>
                  <a:lnTo>
                    <a:pt x="729526" y="3784600"/>
                  </a:lnTo>
                  <a:lnTo>
                    <a:pt x="708456" y="3784600"/>
                  </a:lnTo>
                  <a:lnTo>
                    <a:pt x="710247" y="3835400"/>
                  </a:lnTo>
                  <a:lnTo>
                    <a:pt x="732015" y="3835400"/>
                  </a:lnTo>
                  <a:lnTo>
                    <a:pt x="736676" y="3873500"/>
                  </a:lnTo>
                  <a:lnTo>
                    <a:pt x="736955" y="3882059"/>
                  </a:lnTo>
                  <a:lnTo>
                    <a:pt x="737082" y="3885755"/>
                  </a:lnTo>
                  <a:lnTo>
                    <a:pt x="737095" y="3886200"/>
                  </a:lnTo>
                  <a:lnTo>
                    <a:pt x="737095" y="3505200"/>
                  </a:lnTo>
                  <a:lnTo>
                    <a:pt x="736511" y="3505200"/>
                  </a:lnTo>
                  <a:lnTo>
                    <a:pt x="735838" y="3511639"/>
                  </a:lnTo>
                  <a:lnTo>
                    <a:pt x="735838" y="3732339"/>
                  </a:lnTo>
                  <a:lnTo>
                    <a:pt x="707212" y="3644900"/>
                  </a:lnTo>
                  <a:lnTo>
                    <a:pt x="702411" y="3644900"/>
                  </a:lnTo>
                  <a:lnTo>
                    <a:pt x="715137" y="3695230"/>
                  </a:lnTo>
                  <a:lnTo>
                    <a:pt x="715264" y="3695700"/>
                  </a:lnTo>
                  <a:lnTo>
                    <a:pt x="701535" y="3695700"/>
                  </a:lnTo>
                  <a:lnTo>
                    <a:pt x="688022" y="3644900"/>
                  </a:lnTo>
                  <a:lnTo>
                    <a:pt x="686523" y="3644900"/>
                  </a:lnTo>
                  <a:lnTo>
                    <a:pt x="673049" y="3695230"/>
                  </a:lnTo>
                  <a:lnTo>
                    <a:pt x="673011" y="3695700"/>
                  </a:lnTo>
                  <a:lnTo>
                    <a:pt x="672833" y="3695230"/>
                  </a:lnTo>
                  <a:lnTo>
                    <a:pt x="654329" y="3644900"/>
                  </a:lnTo>
                  <a:lnTo>
                    <a:pt x="675373" y="3644900"/>
                  </a:lnTo>
                  <a:lnTo>
                    <a:pt x="691032" y="3594100"/>
                  </a:lnTo>
                  <a:lnTo>
                    <a:pt x="705548" y="3594100"/>
                  </a:lnTo>
                  <a:lnTo>
                    <a:pt x="735342" y="3644722"/>
                  </a:lnTo>
                  <a:lnTo>
                    <a:pt x="735444" y="3644900"/>
                  </a:lnTo>
                  <a:lnTo>
                    <a:pt x="729132" y="3683000"/>
                  </a:lnTo>
                  <a:lnTo>
                    <a:pt x="729170" y="3695700"/>
                  </a:lnTo>
                  <a:lnTo>
                    <a:pt x="735838" y="3732339"/>
                  </a:lnTo>
                  <a:lnTo>
                    <a:pt x="735838" y="3511639"/>
                  </a:lnTo>
                  <a:lnTo>
                    <a:pt x="727214" y="3594100"/>
                  </a:lnTo>
                  <a:lnTo>
                    <a:pt x="727024" y="3594100"/>
                  </a:lnTo>
                  <a:lnTo>
                    <a:pt x="722464" y="3556000"/>
                  </a:lnTo>
                  <a:lnTo>
                    <a:pt x="722414" y="3543300"/>
                  </a:lnTo>
                  <a:lnTo>
                    <a:pt x="717842" y="3505200"/>
                  </a:lnTo>
                  <a:lnTo>
                    <a:pt x="716876" y="3505200"/>
                  </a:lnTo>
                  <a:lnTo>
                    <a:pt x="698411" y="3543122"/>
                  </a:lnTo>
                  <a:lnTo>
                    <a:pt x="698322" y="3543300"/>
                  </a:lnTo>
                  <a:lnTo>
                    <a:pt x="697687" y="3543300"/>
                  </a:lnTo>
                  <a:lnTo>
                    <a:pt x="694588" y="3505200"/>
                  </a:lnTo>
                  <a:lnTo>
                    <a:pt x="712419" y="3505200"/>
                  </a:lnTo>
                  <a:lnTo>
                    <a:pt x="732218" y="3454400"/>
                  </a:lnTo>
                  <a:lnTo>
                    <a:pt x="762101" y="3454400"/>
                  </a:lnTo>
                  <a:lnTo>
                    <a:pt x="762101" y="3429000"/>
                  </a:lnTo>
                  <a:close/>
                </a:path>
                <a:path w="762634" h="6858000">
                  <a:moveTo>
                    <a:pt x="762101" y="3175000"/>
                  </a:moveTo>
                  <a:lnTo>
                    <a:pt x="718654" y="3224390"/>
                  </a:lnTo>
                  <a:lnTo>
                    <a:pt x="718083" y="3225050"/>
                  </a:lnTo>
                  <a:lnTo>
                    <a:pt x="717410" y="3225800"/>
                  </a:lnTo>
                  <a:lnTo>
                    <a:pt x="718070" y="3225050"/>
                  </a:lnTo>
                  <a:lnTo>
                    <a:pt x="718388" y="3224390"/>
                  </a:lnTo>
                  <a:lnTo>
                    <a:pt x="741095" y="3175000"/>
                  </a:lnTo>
                  <a:lnTo>
                    <a:pt x="711479" y="3224390"/>
                  </a:lnTo>
                  <a:lnTo>
                    <a:pt x="733577" y="3263900"/>
                  </a:lnTo>
                  <a:lnTo>
                    <a:pt x="733869" y="3263900"/>
                  </a:lnTo>
                  <a:lnTo>
                    <a:pt x="737514" y="3340100"/>
                  </a:lnTo>
                  <a:lnTo>
                    <a:pt x="737641" y="3352368"/>
                  </a:lnTo>
                  <a:lnTo>
                    <a:pt x="737641" y="3353155"/>
                  </a:lnTo>
                  <a:lnTo>
                    <a:pt x="737768" y="3365500"/>
                  </a:lnTo>
                  <a:lnTo>
                    <a:pt x="754799" y="3403600"/>
                  </a:lnTo>
                  <a:lnTo>
                    <a:pt x="755942" y="3403600"/>
                  </a:lnTo>
                  <a:lnTo>
                    <a:pt x="762101" y="3416300"/>
                  </a:lnTo>
                  <a:lnTo>
                    <a:pt x="762101" y="3225800"/>
                  </a:lnTo>
                  <a:lnTo>
                    <a:pt x="746175" y="3263658"/>
                  </a:lnTo>
                  <a:lnTo>
                    <a:pt x="746074" y="3263900"/>
                  </a:lnTo>
                  <a:lnTo>
                    <a:pt x="745794" y="3263900"/>
                  </a:lnTo>
                  <a:lnTo>
                    <a:pt x="747039" y="3225800"/>
                  </a:lnTo>
                  <a:lnTo>
                    <a:pt x="737006" y="3225800"/>
                  </a:lnTo>
                  <a:lnTo>
                    <a:pt x="762101" y="3213100"/>
                  </a:lnTo>
                  <a:lnTo>
                    <a:pt x="762101" y="3175000"/>
                  </a:lnTo>
                  <a:close/>
                </a:path>
                <a:path w="762634" h="6858000">
                  <a:moveTo>
                    <a:pt x="762101" y="3060700"/>
                  </a:moveTo>
                  <a:lnTo>
                    <a:pt x="714425" y="3073400"/>
                  </a:lnTo>
                  <a:lnTo>
                    <a:pt x="640829" y="3102813"/>
                  </a:lnTo>
                  <a:lnTo>
                    <a:pt x="640829" y="3130727"/>
                  </a:lnTo>
                  <a:lnTo>
                    <a:pt x="637641" y="3124200"/>
                  </a:lnTo>
                  <a:lnTo>
                    <a:pt x="640588" y="3129445"/>
                  </a:lnTo>
                  <a:lnTo>
                    <a:pt x="640829" y="3130727"/>
                  </a:lnTo>
                  <a:lnTo>
                    <a:pt x="640829" y="3102813"/>
                  </a:lnTo>
                  <a:lnTo>
                    <a:pt x="587286" y="3124200"/>
                  </a:lnTo>
                  <a:lnTo>
                    <a:pt x="546582" y="3124200"/>
                  </a:lnTo>
                  <a:lnTo>
                    <a:pt x="630085" y="3175000"/>
                  </a:lnTo>
                  <a:lnTo>
                    <a:pt x="662368" y="3175000"/>
                  </a:lnTo>
                  <a:lnTo>
                    <a:pt x="666115" y="3175000"/>
                  </a:lnTo>
                  <a:lnTo>
                    <a:pt x="677824" y="3175000"/>
                  </a:lnTo>
                  <a:lnTo>
                    <a:pt x="666140" y="3124200"/>
                  </a:lnTo>
                  <a:lnTo>
                    <a:pt x="762101" y="3124200"/>
                  </a:lnTo>
                  <a:lnTo>
                    <a:pt x="762101" y="3060700"/>
                  </a:lnTo>
                  <a:close/>
                </a:path>
                <a:path w="762634" h="6858000">
                  <a:moveTo>
                    <a:pt x="762101" y="2590800"/>
                  </a:moveTo>
                  <a:lnTo>
                    <a:pt x="752373" y="2565400"/>
                  </a:lnTo>
                  <a:lnTo>
                    <a:pt x="741426" y="2565400"/>
                  </a:lnTo>
                  <a:lnTo>
                    <a:pt x="739444" y="2654211"/>
                  </a:lnTo>
                  <a:lnTo>
                    <a:pt x="726846" y="2603500"/>
                  </a:lnTo>
                  <a:lnTo>
                    <a:pt x="716927" y="2603500"/>
                  </a:lnTo>
                  <a:lnTo>
                    <a:pt x="712508" y="2705100"/>
                  </a:lnTo>
                  <a:lnTo>
                    <a:pt x="703427" y="2705100"/>
                  </a:lnTo>
                  <a:lnTo>
                    <a:pt x="697687" y="2603500"/>
                  </a:lnTo>
                  <a:lnTo>
                    <a:pt x="687298" y="2603500"/>
                  </a:lnTo>
                  <a:lnTo>
                    <a:pt x="688378" y="2641600"/>
                  </a:lnTo>
                  <a:lnTo>
                    <a:pt x="688301" y="2654300"/>
                  </a:lnTo>
                  <a:lnTo>
                    <a:pt x="688225" y="2667000"/>
                  </a:lnTo>
                  <a:lnTo>
                    <a:pt x="686333" y="2705100"/>
                  </a:lnTo>
                  <a:lnTo>
                    <a:pt x="672490" y="2742869"/>
                  </a:lnTo>
                  <a:lnTo>
                    <a:pt x="672363" y="2743200"/>
                  </a:lnTo>
                  <a:lnTo>
                    <a:pt x="662927" y="2743200"/>
                  </a:lnTo>
                  <a:lnTo>
                    <a:pt x="649782" y="2603500"/>
                  </a:lnTo>
                  <a:lnTo>
                    <a:pt x="649401" y="2603500"/>
                  </a:lnTo>
                  <a:lnTo>
                    <a:pt x="645172" y="2654300"/>
                  </a:lnTo>
                  <a:lnTo>
                    <a:pt x="645668" y="2705100"/>
                  </a:lnTo>
                  <a:lnTo>
                    <a:pt x="642162" y="2742869"/>
                  </a:lnTo>
                  <a:lnTo>
                    <a:pt x="642137" y="2743200"/>
                  </a:lnTo>
                  <a:lnTo>
                    <a:pt x="641756" y="2743200"/>
                  </a:lnTo>
                  <a:lnTo>
                    <a:pt x="632853" y="2794000"/>
                  </a:lnTo>
                  <a:lnTo>
                    <a:pt x="617385" y="2794000"/>
                  </a:lnTo>
                  <a:lnTo>
                    <a:pt x="614565" y="2705100"/>
                  </a:lnTo>
                  <a:lnTo>
                    <a:pt x="606983" y="2705100"/>
                  </a:lnTo>
                  <a:lnTo>
                    <a:pt x="606336" y="2742869"/>
                  </a:lnTo>
                  <a:lnTo>
                    <a:pt x="606336" y="2743200"/>
                  </a:lnTo>
                  <a:lnTo>
                    <a:pt x="606056" y="2743200"/>
                  </a:lnTo>
                  <a:lnTo>
                    <a:pt x="591654" y="2844419"/>
                  </a:lnTo>
                  <a:lnTo>
                    <a:pt x="591591" y="2844800"/>
                  </a:lnTo>
                  <a:lnTo>
                    <a:pt x="591223" y="2844800"/>
                  </a:lnTo>
                  <a:lnTo>
                    <a:pt x="580783" y="2882900"/>
                  </a:lnTo>
                  <a:lnTo>
                    <a:pt x="577456" y="2894914"/>
                  </a:lnTo>
                  <a:lnTo>
                    <a:pt x="577761" y="2882900"/>
                  </a:lnTo>
                  <a:lnTo>
                    <a:pt x="580224" y="2794000"/>
                  </a:lnTo>
                  <a:lnTo>
                    <a:pt x="577405" y="2794000"/>
                  </a:lnTo>
                  <a:lnTo>
                    <a:pt x="577405" y="2895206"/>
                  </a:lnTo>
                  <a:lnTo>
                    <a:pt x="577405" y="2895600"/>
                  </a:lnTo>
                  <a:lnTo>
                    <a:pt x="577405" y="2895206"/>
                  </a:lnTo>
                  <a:lnTo>
                    <a:pt x="577405" y="2794000"/>
                  </a:lnTo>
                  <a:lnTo>
                    <a:pt x="570877" y="2794000"/>
                  </a:lnTo>
                  <a:lnTo>
                    <a:pt x="556806" y="2895054"/>
                  </a:lnTo>
                  <a:lnTo>
                    <a:pt x="556729" y="2895600"/>
                  </a:lnTo>
                  <a:lnTo>
                    <a:pt x="549300" y="2921000"/>
                  </a:lnTo>
                  <a:lnTo>
                    <a:pt x="543915" y="2933408"/>
                  </a:lnTo>
                  <a:lnTo>
                    <a:pt x="542124" y="2921000"/>
                  </a:lnTo>
                  <a:lnTo>
                    <a:pt x="535927" y="2844800"/>
                  </a:lnTo>
                  <a:lnTo>
                    <a:pt x="528789" y="2844800"/>
                  </a:lnTo>
                  <a:lnTo>
                    <a:pt x="528142" y="2882900"/>
                  </a:lnTo>
                  <a:lnTo>
                    <a:pt x="527977" y="2895054"/>
                  </a:lnTo>
                  <a:lnTo>
                    <a:pt x="527964" y="2895600"/>
                  </a:lnTo>
                  <a:lnTo>
                    <a:pt x="523392" y="2933408"/>
                  </a:lnTo>
                  <a:lnTo>
                    <a:pt x="523354" y="2933700"/>
                  </a:lnTo>
                  <a:lnTo>
                    <a:pt x="522909" y="2933700"/>
                  </a:lnTo>
                  <a:lnTo>
                    <a:pt x="501230" y="2983839"/>
                  </a:lnTo>
                  <a:lnTo>
                    <a:pt x="501103" y="2984500"/>
                  </a:lnTo>
                  <a:lnTo>
                    <a:pt x="501103" y="2984182"/>
                  </a:lnTo>
                  <a:lnTo>
                    <a:pt x="500951" y="2984500"/>
                  </a:lnTo>
                  <a:lnTo>
                    <a:pt x="501091" y="2984182"/>
                  </a:lnTo>
                  <a:lnTo>
                    <a:pt x="501091" y="2983839"/>
                  </a:lnTo>
                  <a:lnTo>
                    <a:pt x="498284" y="2844800"/>
                  </a:lnTo>
                  <a:lnTo>
                    <a:pt x="488035" y="2844800"/>
                  </a:lnTo>
                  <a:lnTo>
                    <a:pt x="474560" y="2983839"/>
                  </a:lnTo>
                  <a:lnTo>
                    <a:pt x="474560" y="2984500"/>
                  </a:lnTo>
                  <a:lnTo>
                    <a:pt x="474497" y="2983839"/>
                  </a:lnTo>
                  <a:lnTo>
                    <a:pt x="461518" y="2844800"/>
                  </a:lnTo>
                  <a:lnTo>
                    <a:pt x="453669" y="2844800"/>
                  </a:lnTo>
                  <a:lnTo>
                    <a:pt x="456476" y="2946400"/>
                  </a:lnTo>
                  <a:lnTo>
                    <a:pt x="456539" y="2959100"/>
                  </a:lnTo>
                  <a:lnTo>
                    <a:pt x="456653" y="2984500"/>
                  </a:lnTo>
                  <a:lnTo>
                    <a:pt x="451688" y="3035300"/>
                  </a:lnTo>
                  <a:lnTo>
                    <a:pt x="420687" y="2794000"/>
                  </a:lnTo>
                  <a:lnTo>
                    <a:pt x="420243" y="2781300"/>
                  </a:lnTo>
                  <a:lnTo>
                    <a:pt x="419912" y="2743200"/>
                  </a:lnTo>
                  <a:lnTo>
                    <a:pt x="423608" y="2654300"/>
                  </a:lnTo>
                  <a:lnTo>
                    <a:pt x="434352" y="2603500"/>
                  </a:lnTo>
                  <a:lnTo>
                    <a:pt x="417677" y="2603500"/>
                  </a:lnTo>
                  <a:lnTo>
                    <a:pt x="408127" y="2654300"/>
                  </a:lnTo>
                  <a:lnTo>
                    <a:pt x="401408" y="2705100"/>
                  </a:lnTo>
                  <a:lnTo>
                    <a:pt x="400354" y="2794000"/>
                  </a:lnTo>
                  <a:lnTo>
                    <a:pt x="420649" y="2983839"/>
                  </a:lnTo>
                  <a:lnTo>
                    <a:pt x="420725" y="2984500"/>
                  </a:lnTo>
                  <a:lnTo>
                    <a:pt x="421182" y="3035300"/>
                  </a:lnTo>
                  <a:lnTo>
                    <a:pt x="417258" y="3073400"/>
                  </a:lnTo>
                  <a:lnTo>
                    <a:pt x="416852" y="3073400"/>
                  </a:lnTo>
                  <a:lnTo>
                    <a:pt x="405561" y="3124200"/>
                  </a:lnTo>
                  <a:lnTo>
                    <a:pt x="378675" y="3124200"/>
                  </a:lnTo>
                  <a:lnTo>
                    <a:pt x="414921" y="3175000"/>
                  </a:lnTo>
                  <a:lnTo>
                    <a:pt x="461733" y="3223564"/>
                  </a:lnTo>
                  <a:lnTo>
                    <a:pt x="469544" y="3175000"/>
                  </a:lnTo>
                  <a:lnTo>
                    <a:pt x="487362" y="3175000"/>
                  </a:lnTo>
                  <a:lnTo>
                    <a:pt x="515467" y="3136900"/>
                  </a:lnTo>
                  <a:lnTo>
                    <a:pt x="469455" y="3175000"/>
                  </a:lnTo>
                  <a:lnTo>
                    <a:pt x="434390" y="3175000"/>
                  </a:lnTo>
                  <a:lnTo>
                    <a:pt x="473087" y="3073400"/>
                  </a:lnTo>
                  <a:lnTo>
                    <a:pt x="499605" y="3073400"/>
                  </a:lnTo>
                  <a:lnTo>
                    <a:pt x="534416" y="3035300"/>
                  </a:lnTo>
                  <a:lnTo>
                    <a:pt x="579805" y="2984500"/>
                  </a:lnTo>
                  <a:lnTo>
                    <a:pt x="638644" y="2984500"/>
                  </a:lnTo>
                  <a:lnTo>
                    <a:pt x="740321" y="2933700"/>
                  </a:lnTo>
                  <a:lnTo>
                    <a:pt x="762101" y="2921000"/>
                  </a:lnTo>
                  <a:lnTo>
                    <a:pt x="762101" y="2895600"/>
                  </a:lnTo>
                  <a:lnTo>
                    <a:pt x="762101" y="2870200"/>
                  </a:lnTo>
                  <a:lnTo>
                    <a:pt x="726046" y="2895054"/>
                  </a:lnTo>
                  <a:lnTo>
                    <a:pt x="725919" y="2895193"/>
                  </a:lnTo>
                  <a:lnTo>
                    <a:pt x="725246" y="2895600"/>
                  </a:lnTo>
                  <a:lnTo>
                    <a:pt x="726046" y="2895054"/>
                  </a:lnTo>
                  <a:lnTo>
                    <a:pt x="762101" y="2857500"/>
                  </a:lnTo>
                  <a:lnTo>
                    <a:pt x="762101" y="2832100"/>
                  </a:lnTo>
                  <a:lnTo>
                    <a:pt x="683120" y="2933700"/>
                  </a:lnTo>
                  <a:lnTo>
                    <a:pt x="655942" y="2933700"/>
                  </a:lnTo>
                  <a:lnTo>
                    <a:pt x="692315" y="2895600"/>
                  </a:lnTo>
                  <a:lnTo>
                    <a:pt x="692200" y="2882900"/>
                  </a:lnTo>
                  <a:lnTo>
                    <a:pt x="687108" y="2844800"/>
                  </a:lnTo>
                  <a:lnTo>
                    <a:pt x="685215" y="2844800"/>
                  </a:lnTo>
                  <a:lnTo>
                    <a:pt x="631507" y="2933700"/>
                  </a:lnTo>
                  <a:lnTo>
                    <a:pt x="564527" y="2983839"/>
                  </a:lnTo>
                  <a:lnTo>
                    <a:pt x="564108" y="2984182"/>
                  </a:lnTo>
                  <a:lnTo>
                    <a:pt x="563638" y="2984500"/>
                  </a:lnTo>
                  <a:lnTo>
                    <a:pt x="564070" y="2984182"/>
                  </a:lnTo>
                  <a:lnTo>
                    <a:pt x="564299" y="2983839"/>
                  </a:lnTo>
                  <a:lnTo>
                    <a:pt x="613791" y="2895600"/>
                  </a:lnTo>
                  <a:lnTo>
                    <a:pt x="608469" y="2895600"/>
                  </a:lnTo>
                  <a:lnTo>
                    <a:pt x="542671" y="2971800"/>
                  </a:lnTo>
                  <a:lnTo>
                    <a:pt x="542290" y="2971800"/>
                  </a:lnTo>
                  <a:lnTo>
                    <a:pt x="546519" y="2959100"/>
                  </a:lnTo>
                  <a:lnTo>
                    <a:pt x="564083" y="2939377"/>
                  </a:lnTo>
                  <a:lnTo>
                    <a:pt x="567893" y="2933700"/>
                  </a:lnTo>
                  <a:lnTo>
                    <a:pt x="578675" y="2922981"/>
                  </a:lnTo>
                  <a:lnTo>
                    <a:pt x="603046" y="2895600"/>
                  </a:lnTo>
                  <a:lnTo>
                    <a:pt x="648258" y="2844800"/>
                  </a:lnTo>
                  <a:lnTo>
                    <a:pt x="651535" y="2844800"/>
                  </a:lnTo>
                  <a:lnTo>
                    <a:pt x="729081" y="2794000"/>
                  </a:lnTo>
                  <a:lnTo>
                    <a:pt x="762101" y="2781300"/>
                  </a:lnTo>
                  <a:lnTo>
                    <a:pt x="762101" y="2705100"/>
                  </a:lnTo>
                  <a:lnTo>
                    <a:pt x="697865" y="2742869"/>
                  </a:lnTo>
                  <a:lnTo>
                    <a:pt x="739635" y="2705100"/>
                  </a:lnTo>
                  <a:lnTo>
                    <a:pt x="762101" y="2667000"/>
                  </a:lnTo>
                  <a:lnTo>
                    <a:pt x="762101" y="2654300"/>
                  </a:lnTo>
                  <a:lnTo>
                    <a:pt x="762101" y="2590800"/>
                  </a:lnTo>
                  <a:close/>
                </a:path>
                <a:path w="762634" h="6858000">
                  <a:moveTo>
                    <a:pt x="762101" y="1511300"/>
                  </a:moveTo>
                  <a:lnTo>
                    <a:pt x="753821" y="1524000"/>
                  </a:lnTo>
                  <a:lnTo>
                    <a:pt x="762101" y="1524000"/>
                  </a:lnTo>
                  <a:lnTo>
                    <a:pt x="762101" y="1511300"/>
                  </a:lnTo>
                  <a:close/>
                </a:path>
                <a:path w="762634" h="6858000">
                  <a:moveTo>
                    <a:pt x="762114" y="342900"/>
                  </a:moveTo>
                  <a:lnTo>
                    <a:pt x="759167" y="342900"/>
                  </a:lnTo>
                  <a:lnTo>
                    <a:pt x="717143" y="393700"/>
                  </a:lnTo>
                  <a:lnTo>
                    <a:pt x="666089" y="393700"/>
                  </a:lnTo>
                  <a:lnTo>
                    <a:pt x="638505" y="431800"/>
                  </a:lnTo>
                  <a:lnTo>
                    <a:pt x="671664" y="431800"/>
                  </a:lnTo>
                  <a:lnTo>
                    <a:pt x="720585" y="393700"/>
                  </a:lnTo>
                  <a:lnTo>
                    <a:pt x="742073" y="393700"/>
                  </a:lnTo>
                  <a:lnTo>
                    <a:pt x="671664" y="431800"/>
                  </a:lnTo>
                  <a:lnTo>
                    <a:pt x="687628" y="431800"/>
                  </a:lnTo>
                  <a:lnTo>
                    <a:pt x="744397" y="431800"/>
                  </a:lnTo>
                  <a:lnTo>
                    <a:pt x="762114" y="406400"/>
                  </a:lnTo>
                  <a:lnTo>
                    <a:pt x="762114" y="342900"/>
                  </a:lnTo>
                  <a:close/>
                </a:path>
                <a:path w="762634" h="6858000">
                  <a:moveTo>
                    <a:pt x="762114" y="88900"/>
                  </a:moveTo>
                  <a:lnTo>
                    <a:pt x="752449" y="101612"/>
                  </a:lnTo>
                  <a:lnTo>
                    <a:pt x="762114" y="101612"/>
                  </a:lnTo>
                  <a:lnTo>
                    <a:pt x="762114" y="88900"/>
                  </a:lnTo>
                  <a:close/>
                </a:path>
                <a:path w="762634" h="6858000">
                  <a:moveTo>
                    <a:pt x="762114" y="12700"/>
                  </a:moveTo>
                  <a:lnTo>
                    <a:pt x="749465" y="12700"/>
                  </a:lnTo>
                  <a:lnTo>
                    <a:pt x="752627" y="0"/>
                  </a:lnTo>
                  <a:lnTo>
                    <a:pt x="740714" y="0"/>
                  </a:lnTo>
                  <a:lnTo>
                    <a:pt x="740714" y="12700"/>
                  </a:lnTo>
                  <a:lnTo>
                    <a:pt x="723328" y="63550"/>
                  </a:lnTo>
                  <a:lnTo>
                    <a:pt x="704583" y="101523"/>
                  </a:lnTo>
                  <a:lnTo>
                    <a:pt x="713511" y="63830"/>
                  </a:lnTo>
                  <a:lnTo>
                    <a:pt x="713574" y="63550"/>
                  </a:lnTo>
                  <a:lnTo>
                    <a:pt x="731761" y="12700"/>
                  </a:lnTo>
                  <a:lnTo>
                    <a:pt x="740714" y="12700"/>
                  </a:lnTo>
                  <a:lnTo>
                    <a:pt x="740714" y="0"/>
                  </a:lnTo>
                  <a:lnTo>
                    <a:pt x="699236" y="0"/>
                  </a:lnTo>
                  <a:lnTo>
                    <a:pt x="699757" y="12700"/>
                  </a:lnTo>
                  <a:lnTo>
                    <a:pt x="692835" y="12700"/>
                  </a:lnTo>
                  <a:lnTo>
                    <a:pt x="693928" y="63550"/>
                  </a:lnTo>
                  <a:lnTo>
                    <a:pt x="689356" y="101612"/>
                  </a:lnTo>
                  <a:lnTo>
                    <a:pt x="678891" y="101612"/>
                  </a:lnTo>
                  <a:lnTo>
                    <a:pt x="661720" y="152400"/>
                  </a:lnTo>
                  <a:lnTo>
                    <a:pt x="660400" y="152400"/>
                  </a:lnTo>
                  <a:lnTo>
                    <a:pt x="672680" y="101612"/>
                  </a:lnTo>
                  <a:lnTo>
                    <a:pt x="673849" y="63830"/>
                  </a:lnTo>
                  <a:lnTo>
                    <a:pt x="673849" y="63550"/>
                  </a:lnTo>
                  <a:lnTo>
                    <a:pt x="665022" y="63550"/>
                  </a:lnTo>
                  <a:lnTo>
                    <a:pt x="651573" y="101612"/>
                  </a:lnTo>
                  <a:lnTo>
                    <a:pt x="648195" y="101612"/>
                  </a:lnTo>
                  <a:lnTo>
                    <a:pt x="648195" y="152400"/>
                  </a:lnTo>
                  <a:lnTo>
                    <a:pt x="639152" y="152400"/>
                  </a:lnTo>
                  <a:lnTo>
                    <a:pt x="628942" y="203200"/>
                  </a:lnTo>
                  <a:lnTo>
                    <a:pt x="622223" y="203200"/>
                  </a:lnTo>
                  <a:lnTo>
                    <a:pt x="632714" y="152400"/>
                  </a:lnTo>
                  <a:lnTo>
                    <a:pt x="607212" y="152400"/>
                  </a:lnTo>
                  <a:lnTo>
                    <a:pt x="637921" y="101612"/>
                  </a:lnTo>
                  <a:lnTo>
                    <a:pt x="648195" y="152400"/>
                  </a:lnTo>
                  <a:lnTo>
                    <a:pt x="648195" y="101612"/>
                  </a:lnTo>
                  <a:lnTo>
                    <a:pt x="646874" y="101612"/>
                  </a:lnTo>
                  <a:lnTo>
                    <a:pt x="644486" y="63830"/>
                  </a:lnTo>
                  <a:lnTo>
                    <a:pt x="644474" y="63550"/>
                  </a:lnTo>
                  <a:lnTo>
                    <a:pt x="629234" y="63550"/>
                  </a:lnTo>
                  <a:lnTo>
                    <a:pt x="631215" y="101612"/>
                  </a:lnTo>
                  <a:lnTo>
                    <a:pt x="619252" y="101612"/>
                  </a:lnTo>
                  <a:lnTo>
                    <a:pt x="608647" y="63830"/>
                  </a:lnTo>
                  <a:lnTo>
                    <a:pt x="608571" y="63550"/>
                  </a:lnTo>
                  <a:lnTo>
                    <a:pt x="605320" y="24815"/>
                  </a:lnTo>
                  <a:lnTo>
                    <a:pt x="605320" y="101473"/>
                  </a:lnTo>
                  <a:lnTo>
                    <a:pt x="585571" y="63550"/>
                  </a:lnTo>
                  <a:lnTo>
                    <a:pt x="572757" y="63550"/>
                  </a:lnTo>
                  <a:lnTo>
                    <a:pt x="576262" y="101612"/>
                  </a:lnTo>
                  <a:lnTo>
                    <a:pt x="576630" y="101612"/>
                  </a:lnTo>
                  <a:lnTo>
                    <a:pt x="592886" y="152400"/>
                  </a:lnTo>
                  <a:lnTo>
                    <a:pt x="575208" y="107086"/>
                  </a:lnTo>
                  <a:lnTo>
                    <a:pt x="575208" y="152400"/>
                  </a:lnTo>
                  <a:lnTo>
                    <a:pt x="546938" y="152400"/>
                  </a:lnTo>
                  <a:lnTo>
                    <a:pt x="533895" y="114300"/>
                  </a:lnTo>
                  <a:lnTo>
                    <a:pt x="533120" y="112953"/>
                  </a:lnTo>
                  <a:lnTo>
                    <a:pt x="532777" y="110858"/>
                  </a:lnTo>
                  <a:lnTo>
                    <a:pt x="533895" y="114300"/>
                  </a:lnTo>
                  <a:lnTo>
                    <a:pt x="575208" y="152400"/>
                  </a:lnTo>
                  <a:lnTo>
                    <a:pt x="575208" y="107086"/>
                  </a:lnTo>
                  <a:lnTo>
                    <a:pt x="573074" y="101612"/>
                  </a:lnTo>
                  <a:lnTo>
                    <a:pt x="572287" y="98679"/>
                  </a:lnTo>
                  <a:lnTo>
                    <a:pt x="563181" y="63830"/>
                  </a:lnTo>
                  <a:lnTo>
                    <a:pt x="563105" y="63550"/>
                  </a:lnTo>
                  <a:lnTo>
                    <a:pt x="564629" y="12700"/>
                  </a:lnTo>
                  <a:lnTo>
                    <a:pt x="595096" y="12700"/>
                  </a:lnTo>
                  <a:lnTo>
                    <a:pt x="595287" y="63550"/>
                  </a:lnTo>
                  <a:lnTo>
                    <a:pt x="605320" y="101473"/>
                  </a:lnTo>
                  <a:lnTo>
                    <a:pt x="605320" y="24815"/>
                  </a:lnTo>
                  <a:lnTo>
                    <a:pt x="604304" y="12700"/>
                  </a:lnTo>
                  <a:lnTo>
                    <a:pt x="640003" y="12700"/>
                  </a:lnTo>
                  <a:lnTo>
                    <a:pt x="637413" y="0"/>
                  </a:lnTo>
                  <a:lnTo>
                    <a:pt x="552424" y="0"/>
                  </a:lnTo>
                  <a:lnTo>
                    <a:pt x="553059" y="12700"/>
                  </a:lnTo>
                  <a:lnTo>
                    <a:pt x="539191" y="12700"/>
                  </a:lnTo>
                  <a:lnTo>
                    <a:pt x="538441" y="0"/>
                  </a:lnTo>
                  <a:lnTo>
                    <a:pt x="527075" y="0"/>
                  </a:lnTo>
                  <a:lnTo>
                    <a:pt x="527710" y="12700"/>
                  </a:lnTo>
                  <a:lnTo>
                    <a:pt x="547293" y="63550"/>
                  </a:lnTo>
                  <a:lnTo>
                    <a:pt x="559549" y="98679"/>
                  </a:lnTo>
                  <a:lnTo>
                    <a:pt x="542861" y="63550"/>
                  </a:lnTo>
                  <a:lnTo>
                    <a:pt x="527646" y="63550"/>
                  </a:lnTo>
                  <a:lnTo>
                    <a:pt x="516369" y="12700"/>
                  </a:lnTo>
                  <a:lnTo>
                    <a:pt x="503389" y="12700"/>
                  </a:lnTo>
                  <a:lnTo>
                    <a:pt x="505066" y="25400"/>
                  </a:lnTo>
                  <a:lnTo>
                    <a:pt x="509968" y="63550"/>
                  </a:lnTo>
                  <a:lnTo>
                    <a:pt x="502716" y="63550"/>
                  </a:lnTo>
                  <a:lnTo>
                    <a:pt x="496633" y="12700"/>
                  </a:lnTo>
                  <a:lnTo>
                    <a:pt x="495681" y="63550"/>
                  </a:lnTo>
                  <a:lnTo>
                    <a:pt x="490639" y="63550"/>
                  </a:lnTo>
                  <a:lnTo>
                    <a:pt x="487603" y="12700"/>
                  </a:lnTo>
                  <a:lnTo>
                    <a:pt x="487908" y="0"/>
                  </a:lnTo>
                  <a:lnTo>
                    <a:pt x="473964" y="0"/>
                  </a:lnTo>
                  <a:lnTo>
                    <a:pt x="473849" y="12700"/>
                  </a:lnTo>
                  <a:lnTo>
                    <a:pt x="481584" y="63550"/>
                  </a:lnTo>
                  <a:lnTo>
                    <a:pt x="536663" y="152400"/>
                  </a:lnTo>
                  <a:lnTo>
                    <a:pt x="560819" y="203200"/>
                  </a:lnTo>
                  <a:lnTo>
                    <a:pt x="586486" y="203200"/>
                  </a:lnTo>
                  <a:lnTo>
                    <a:pt x="591642" y="254000"/>
                  </a:lnTo>
                  <a:lnTo>
                    <a:pt x="591223" y="292100"/>
                  </a:lnTo>
                  <a:lnTo>
                    <a:pt x="587057" y="342900"/>
                  </a:lnTo>
                  <a:lnTo>
                    <a:pt x="585152" y="332714"/>
                  </a:lnTo>
                  <a:lnTo>
                    <a:pt x="585152" y="393700"/>
                  </a:lnTo>
                  <a:lnTo>
                    <a:pt x="578027" y="393700"/>
                  </a:lnTo>
                  <a:lnTo>
                    <a:pt x="568439" y="342900"/>
                  </a:lnTo>
                  <a:lnTo>
                    <a:pt x="575297" y="342900"/>
                  </a:lnTo>
                  <a:lnTo>
                    <a:pt x="585152" y="393700"/>
                  </a:lnTo>
                  <a:lnTo>
                    <a:pt x="585152" y="332714"/>
                  </a:lnTo>
                  <a:lnTo>
                    <a:pt x="577557" y="292100"/>
                  </a:lnTo>
                  <a:lnTo>
                    <a:pt x="561936" y="292100"/>
                  </a:lnTo>
                  <a:lnTo>
                    <a:pt x="553516" y="254000"/>
                  </a:lnTo>
                  <a:lnTo>
                    <a:pt x="524040" y="254000"/>
                  </a:lnTo>
                  <a:lnTo>
                    <a:pt x="537806" y="292100"/>
                  </a:lnTo>
                  <a:lnTo>
                    <a:pt x="551789" y="292100"/>
                  </a:lnTo>
                  <a:lnTo>
                    <a:pt x="566508" y="342900"/>
                  </a:lnTo>
                  <a:lnTo>
                    <a:pt x="547128" y="342900"/>
                  </a:lnTo>
                  <a:lnTo>
                    <a:pt x="565556" y="393700"/>
                  </a:lnTo>
                  <a:lnTo>
                    <a:pt x="567969" y="393700"/>
                  </a:lnTo>
                  <a:lnTo>
                    <a:pt x="564019" y="429463"/>
                  </a:lnTo>
                  <a:lnTo>
                    <a:pt x="561568" y="393700"/>
                  </a:lnTo>
                  <a:lnTo>
                    <a:pt x="552183" y="393700"/>
                  </a:lnTo>
                  <a:lnTo>
                    <a:pt x="528320" y="342900"/>
                  </a:lnTo>
                  <a:lnTo>
                    <a:pt x="512241" y="254000"/>
                  </a:lnTo>
                  <a:lnTo>
                    <a:pt x="515493" y="254000"/>
                  </a:lnTo>
                  <a:lnTo>
                    <a:pt x="496277" y="203200"/>
                  </a:lnTo>
                  <a:lnTo>
                    <a:pt x="489115" y="203200"/>
                  </a:lnTo>
                  <a:lnTo>
                    <a:pt x="518325" y="342900"/>
                  </a:lnTo>
                  <a:lnTo>
                    <a:pt x="547789" y="393700"/>
                  </a:lnTo>
                  <a:lnTo>
                    <a:pt x="549325" y="429463"/>
                  </a:lnTo>
                  <a:lnTo>
                    <a:pt x="549427" y="431800"/>
                  </a:lnTo>
                  <a:lnTo>
                    <a:pt x="532358" y="533400"/>
                  </a:lnTo>
                  <a:lnTo>
                    <a:pt x="526351" y="533400"/>
                  </a:lnTo>
                  <a:lnTo>
                    <a:pt x="504786" y="431800"/>
                  </a:lnTo>
                  <a:lnTo>
                    <a:pt x="402056" y="63830"/>
                  </a:lnTo>
                  <a:lnTo>
                    <a:pt x="383540" y="0"/>
                  </a:lnTo>
                  <a:lnTo>
                    <a:pt x="366255" y="0"/>
                  </a:lnTo>
                  <a:lnTo>
                    <a:pt x="368884" y="12700"/>
                  </a:lnTo>
                  <a:lnTo>
                    <a:pt x="432955" y="254000"/>
                  </a:lnTo>
                  <a:lnTo>
                    <a:pt x="508330" y="533400"/>
                  </a:lnTo>
                  <a:lnTo>
                    <a:pt x="517652" y="584200"/>
                  </a:lnTo>
                  <a:lnTo>
                    <a:pt x="544131" y="584200"/>
                  </a:lnTo>
                  <a:lnTo>
                    <a:pt x="542048" y="622300"/>
                  </a:lnTo>
                  <a:lnTo>
                    <a:pt x="547458" y="673100"/>
                  </a:lnTo>
                  <a:lnTo>
                    <a:pt x="569696" y="812800"/>
                  </a:lnTo>
                  <a:lnTo>
                    <a:pt x="600735" y="914400"/>
                  </a:lnTo>
                  <a:lnTo>
                    <a:pt x="633882" y="952500"/>
                  </a:lnTo>
                  <a:lnTo>
                    <a:pt x="637133" y="952500"/>
                  </a:lnTo>
                  <a:lnTo>
                    <a:pt x="626884" y="1003300"/>
                  </a:lnTo>
                  <a:lnTo>
                    <a:pt x="642493" y="1092200"/>
                  </a:lnTo>
                  <a:lnTo>
                    <a:pt x="618363" y="1092200"/>
                  </a:lnTo>
                  <a:lnTo>
                    <a:pt x="593255" y="1003300"/>
                  </a:lnTo>
                  <a:lnTo>
                    <a:pt x="581126" y="1003300"/>
                  </a:lnTo>
                  <a:lnTo>
                    <a:pt x="569887" y="952500"/>
                  </a:lnTo>
                  <a:lnTo>
                    <a:pt x="591159" y="952500"/>
                  </a:lnTo>
                  <a:lnTo>
                    <a:pt x="578637" y="914400"/>
                  </a:lnTo>
                  <a:lnTo>
                    <a:pt x="561898" y="856297"/>
                  </a:lnTo>
                  <a:lnTo>
                    <a:pt x="561898" y="914400"/>
                  </a:lnTo>
                  <a:lnTo>
                    <a:pt x="529005" y="914400"/>
                  </a:lnTo>
                  <a:lnTo>
                    <a:pt x="516686" y="863600"/>
                  </a:lnTo>
                  <a:lnTo>
                    <a:pt x="520560" y="762000"/>
                  </a:lnTo>
                  <a:lnTo>
                    <a:pt x="561898" y="914400"/>
                  </a:lnTo>
                  <a:lnTo>
                    <a:pt x="561898" y="856297"/>
                  </a:lnTo>
                  <a:lnTo>
                    <a:pt x="523760" y="723900"/>
                  </a:lnTo>
                  <a:lnTo>
                    <a:pt x="512025" y="680440"/>
                  </a:lnTo>
                  <a:lnTo>
                    <a:pt x="512025" y="762000"/>
                  </a:lnTo>
                  <a:lnTo>
                    <a:pt x="506272" y="812800"/>
                  </a:lnTo>
                  <a:lnTo>
                    <a:pt x="494957" y="812800"/>
                  </a:lnTo>
                  <a:lnTo>
                    <a:pt x="496011" y="762000"/>
                  </a:lnTo>
                  <a:lnTo>
                    <a:pt x="497052" y="723900"/>
                  </a:lnTo>
                  <a:lnTo>
                    <a:pt x="508927" y="762000"/>
                  </a:lnTo>
                  <a:lnTo>
                    <a:pt x="512025" y="762000"/>
                  </a:lnTo>
                  <a:lnTo>
                    <a:pt x="512025" y="680440"/>
                  </a:lnTo>
                  <a:lnTo>
                    <a:pt x="510044" y="673100"/>
                  </a:lnTo>
                  <a:lnTo>
                    <a:pt x="373380" y="101612"/>
                  </a:lnTo>
                  <a:lnTo>
                    <a:pt x="341312" y="0"/>
                  </a:lnTo>
                  <a:lnTo>
                    <a:pt x="316484" y="0"/>
                  </a:lnTo>
                  <a:lnTo>
                    <a:pt x="320243" y="12700"/>
                  </a:lnTo>
                  <a:lnTo>
                    <a:pt x="363334" y="152400"/>
                  </a:lnTo>
                  <a:lnTo>
                    <a:pt x="490474" y="673100"/>
                  </a:lnTo>
                  <a:lnTo>
                    <a:pt x="452602" y="622300"/>
                  </a:lnTo>
                  <a:lnTo>
                    <a:pt x="470369" y="673100"/>
                  </a:lnTo>
                  <a:lnTo>
                    <a:pt x="481063" y="673100"/>
                  </a:lnTo>
                  <a:lnTo>
                    <a:pt x="486575" y="762000"/>
                  </a:lnTo>
                  <a:lnTo>
                    <a:pt x="467017" y="723900"/>
                  </a:lnTo>
                  <a:lnTo>
                    <a:pt x="449719" y="622300"/>
                  </a:lnTo>
                  <a:lnTo>
                    <a:pt x="443407" y="622300"/>
                  </a:lnTo>
                  <a:lnTo>
                    <a:pt x="416737" y="584200"/>
                  </a:lnTo>
                  <a:lnTo>
                    <a:pt x="399961" y="584200"/>
                  </a:lnTo>
                  <a:lnTo>
                    <a:pt x="422795" y="622300"/>
                  </a:lnTo>
                  <a:lnTo>
                    <a:pt x="439115" y="622300"/>
                  </a:lnTo>
                  <a:lnTo>
                    <a:pt x="450494" y="673100"/>
                  </a:lnTo>
                  <a:lnTo>
                    <a:pt x="414883" y="622300"/>
                  </a:lnTo>
                  <a:lnTo>
                    <a:pt x="369062" y="584200"/>
                  </a:lnTo>
                  <a:lnTo>
                    <a:pt x="360019" y="584200"/>
                  </a:lnTo>
                  <a:lnTo>
                    <a:pt x="387248" y="622300"/>
                  </a:lnTo>
                  <a:lnTo>
                    <a:pt x="374675" y="622300"/>
                  </a:lnTo>
                  <a:lnTo>
                    <a:pt x="387019" y="673100"/>
                  </a:lnTo>
                  <a:lnTo>
                    <a:pt x="401104" y="673100"/>
                  </a:lnTo>
                  <a:lnTo>
                    <a:pt x="414108" y="685800"/>
                  </a:lnTo>
                  <a:lnTo>
                    <a:pt x="410019" y="673100"/>
                  </a:lnTo>
                  <a:lnTo>
                    <a:pt x="440905" y="673100"/>
                  </a:lnTo>
                  <a:lnTo>
                    <a:pt x="450100" y="723900"/>
                  </a:lnTo>
                  <a:lnTo>
                    <a:pt x="465086" y="723900"/>
                  </a:lnTo>
                  <a:lnTo>
                    <a:pt x="476834" y="762000"/>
                  </a:lnTo>
                  <a:lnTo>
                    <a:pt x="421881" y="723900"/>
                  </a:lnTo>
                  <a:lnTo>
                    <a:pt x="409244" y="723900"/>
                  </a:lnTo>
                  <a:lnTo>
                    <a:pt x="453745" y="762000"/>
                  </a:lnTo>
                  <a:lnTo>
                    <a:pt x="477977" y="812800"/>
                  </a:lnTo>
                  <a:lnTo>
                    <a:pt x="467372" y="812800"/>
                  </a:lnTo>
                  <a:lnTo>
                    <a:pt x="497484" y="863600"/>
                  </a:lnTo>
                  <a:lnTo>
                    <a:pt x="479323" y="863600"/>
                  </a:lnTo>
                  <a:lnTo>
                    <a:pt x="472414" y="863600"/>
                  </a:lnTo>
                  <a:lnTo>
                    <a:pt x="467372" y="812800"/>
                  </a:lnTo>
                  <a:lnTo>
                    <a:pt x="458597" y="812800"/>
                  </a:lnTo>
                  <a:lnTo>
                    <a:pt x="421563" y="762000"/>
                  </a:lnTo>
                  <a:lnTo>
                    <a:pt x="412470" y="762000"/>
                  </a:lnTo>
                  <a:lnTo>
                    <a:pt x="423951" y="812800"/>
                  </a:lnTo>
                  <a:lnTo>
                    <a:pt x="428891" y="863600"/>
                  </a:lnTo>
                  <a:lnTo>
                    <a:pt x="447573" y="863600"/>
                  </a:lnTo>
                  <a:lnTo>
                    <a:pt x="434594" y="812800"/>
                  </a:lnTo>
                  <a:lnTo>
                    <a:pt x="456018" y="812800"/>
                  </a:lnTo>
                  <a:lnTo>
                    <a:pt x="458317" y="863600"/>
                  </a:lnTo>
                  <a:lnTo>
                    <a:pt x="453097" y="863600"/>
                  </a:lnTo>
                  <a:lnTo>
                    <a:pt x="458558" y="914400"/>
                  </a:lnTo>
                  <a:lnTo>
                    <a:pt x="479818" y="914400"/>
                  </a:lnTo>
                  <a:lnTo>
                    <a:pt x="514362" y="952500"/>
                  </a:lnTo>
                  <a:lnTo>
                    <a:pt x="554748" y="952500"/>
                  </a:lnTo>
                  <a:lnTo>
                    <a:pt x="599414" y="1143000"/>
                  </a:lnTo>
                  <a:lnTo>
                    <a:pt x="608444" y="1143000"/>
                  </a:lnTo>
                  <a:lnTo>
                    <a:pt x="595287" y="1181100"/>
                  </a:lnTo>
                  <a:lnTo>
                    <a:pt x="614184" y="1143000"/>
                  </a:lnTo>
                  <a:lnTo>
                    <a:pt x="659180" y="1143000"/>
                  </a:lnTo>
                  <a:lnTo>
                    <a:pt x="598919" y="1193800"/>
                  </a:lnTo>
                  <a:lnTo>
                    <a:pt x="595185" y="1193800"/>
                  </a:lnTo>
                  <a:lnTo>
                    <a:pt x="595185" y="1243342"/>
                  </a:lnTo>
                  <a:lnTo>
                    <a:pt x="595147" y="1244600"/>
                  </a:lnTo>
                  <a:lnTo>
                    <a:pt x="595185" y="1243342"/>
                  </a:lnTo>
                  <a:lnTo>
                    <a:pt x="595185" y="1193800"/>
                  </a:lnTo>
                  <a:lnTo>
                    <a:pt x="590702" y="1193800"/>
                  </a:lnTo>
                  <a:lnTo>
                    <a:pt x="590702" y="1231900"/>
                  </a:lnTo>
                  <a:lnTo>
                    <a:pt x="589737" y="1243342"/>
                  </a:lnTo>
                  <a:lnTo>
                    <a:pt x="589635" y="1244600"/>
                  </a:lnTo>
                  <a:lnTo>
                    <a:pt x="590613" y="1231900"/>
                  </a:lnTo>
                  <a:lnTo>
                    <a:pt x="590702" y="1193800"/>
                  </a:lnTo>
                  <a:lnTo>
                    <a:pt x="590435" y="1193800"/>
                  </a:lnTo>
                  <a:lnTo>
                    <a:pt x="595287" y="1181100"/>
                  </a:lnTo>
                  <a:lnTo>
                    <a:pt x="589140" y="1193800"/>
                  </a:lnTo>
                  <a:lnTo>
                    <a:pt x="588327" y="1193800"/>
                  </a:lnTo>
                  <a:lnTo>
                    <a:pt x="598335" y="1143000"/>
                  </a:lnTo>
                  <a:lnTo>
                    <a:pt x="560755" y="1143000"/>
                  </a:lnTo>
                  <a:lnTo>
                    <a:pt x="573811" y="1231353"/>
                  </a:lnTo>
                  <a:lnTo>
                    <a:pt x="573887" y="1231900"/>
                  </a:lnTo>
                  <a:lnTo>
                    <a:pt x="574001" y="1244600"/>
                  </a:lnTo>
                  <a:lnTo>
                    <a:pt x="566191" y="1244600"/>
                  </a:lnTo>
                  <a:lnTo>
                    <a:pt x="549287" y="1270000"/>
                  </a:lnTo>
                  <a:lnTo>
                    <a:pt x="545426" y="1280629"/>
                  </a:lnTo>
                  <a:lnTo>
                    <a:pt x="548347" y="1270000"/>
                  </a:lnTo>
                  <a:lnTo>
                    <a:pt x="562051" y="1244600"/>
                  </a:lnTo>
                  <a:lnTo>
                    <a:pt x="562444" y="1231900"/>
                  </a:lnTo>
                  <a:lnTo>
                    <a:pt x="566534" y="1194384"/>
                  </a:lnTo>
                  <a:lnTo>
                    <a:pt x="566597" y="1193800"/>
                  </a:lnTo>
                  <a:lnTo>
                    <a:pt x="557974" y="1193800"/>
                  </a:lnTo>
                  <a:lnTo>
                    <a:pt x="538238" y="1282661"/>
                  </a:lnTo>
                  <a:lnTo>
                    <a:pt x="536943" y="1194384"/>
                  </a:lnTo>
                  <a:lnTo>
                    <a:pt x="536930" y="1193800"/>
                  </a:lnTo>
                  <a:lnTo>
                    <a:pt x="525284" y="1193800"/>
                  </a:lnTo>
                  <a:lnTo>
                    <a:pt x="519417" y="1231353"/>
                  </a:lnTo>
                  <a:lnTo>
                    <a:pt x="519341" y="1231900"/>
                  </a:lnTo>
                  <a:lnTo>
                    <a:pt x="519023" y="1231900"/>
                  </a:lnTo>
                  <a:lnTo>
                    <a:pt x="518375" y="1243342"/>
                  </a:lnTo>
                  <a:lnTo>
                    <a:pt x="518299" y="1244600"/>
                  </a:lnTo>
                  <a:lnTo>
                    <a:pt x="518350" y="1231900"/>
                  </a:lnTo>
                  <a:lnTo>
                    <a:pt x="518312" y="1243342"/>
                  </a:lnTo>
                  <a:lnTo>
                    <a:pt x="519023" y="1231900"/>
                  </a:lnTo>
                  <a:lnTo>
                    <a:pt x="521169" y="1194384"/>
                  </a:lnTo>
                  <a:lnTo>
                    <a:pt x="521195" y="1193800"/>
                  </a:lnTo>
                  <a:lnTo>
                    <a:pt x="517652" y="1193800"/>
                  </a:lnTo>
                  <a:lnTo>
                    <a:pt x="534352" y="1143000"/>
                  </a:lnTo>
                  <a:lnTo>
                    <a:pt x="546290" y="1143000"/>
                  </a:lnTo>
                  <a:lnTo>
                    <a:pt x="546188" y="1092200"/>
                  </a:lnTo>
                  <a:lnTo>
                    <a:pt x="529551" y="1092200"/>
                  </a:lnTo>
                  <a:lnTo>
                    <a:pt x="529590" y="1143000"/>
                  </a:lnTo>
                  <a:lnTo>
                    <a:pt x="506831" y="1143000"/>
                  </a:lnTo>
                  <a:lnTo>
                    <a:pt x="492264" y="1219200"/>
                  </a:lnTo>
                  <a:lnTo>
                    <a:pt x="501789" y="1194384"/>
                  </a:lnTo>
                  <a:lnTo>
                    <a:pt x="501891" y="1194117"/>
                  </a:lnTo>
                  <a:lnTo>
                    <a:pt x="502005" y="1193800"/>
                  </a:lnTo>
                  <a:lnTo>
                    <a:pt x="509193" y="1193800"/>
                  </a:lnTo>
                  <a:lnTo>
                    <a:pt x="508038" y="1243342"/>
                  </a:lnTo>
                  <a:lnTo>
                    <a:pt x="508012" y="1244600"/>
                  </a:lnTo>
                  <a:lnTo>
                    <a:pt x="487972" y="1244600"/>
                  </a:lnTo>
                  <a:lnTo>
                    <a:pt x="501713" y="1282712"/>
                  </a:lnTo>
                  <a:lnTo>
                    <a:pt x="523582" y="1282712"/>
                  </a:lnTo>
                  <a:lnTo>
                    <a:pt x="504875" y="1333500"/>
                  </a:lnTo>
                  <a:lnTo>
                    <a:pt x="482650" y="1333500"/>
                  </a:lnTo>
                  <a:lnTo>
                    <a:pt x="500303" y="1282712"/>
                  </a:lnTo>
                  <a:lnTo>
                    <a:pt x="486384" y="1282712"/>
                  </a:lnTo>
                  <a:lnTo>
                    <a:pt x="472757" y="1333500"/>
                  </a:lnTo>
                  <a:lnTo>
                    <a:pt x="461873" y="1333500"/>
                  </a:lnTo>
                  <a:lnTo>
                    <a:pt x="435330" y="1384325"/>
                  </a:lnTo>
                  <a:lnTo>
                    <a:pt x="464553" y="1282712"/>
                  </a:lnTo>
                  <a:lnTo>
                    <a:pt x="452882" y="1282712"/>
                  </a:lnTo>
                  <a:lnTo>
                    <a:pt x="431342" y="1349362"/>
                  </a:lnTo>
                  <a:lnTo>
                    <a:pt x="431342" y="1384477"/>
                  </a:lnTo>
                  <a:lnTo>
                    <a:pt x="415594" y="1422260"/>
                  </a:lnTo>
                  <a:lnTo>
                    <a:pt x="415531" y="1422400"/>
                  </a:lnTo>
                  <a:lnTo>
                    <a:pt x="423989" y="1399336"/>
                  </a:lnTo>
                  <a:lnTo>
                    <a:pt x="431342" y="1384477"/>
                  </a:lnTo>
                  <a:lnTo>
                    <a:pt x="431342" y="1349362"/>
                  </a:lnTo>
                  <a:lnTo>
                    <a:pt x="428256" y="1358912"/>
                  </a:lnTo>
                  <a:lnTo>
                    <a:pt x="428256" y="1384477"/>
                  </a:lnTo>
                  <a:lnTo>
                    <a:pt x="412648" y="1422260"/>
                  </a:lnTo>
                  <a:lnTo>
                    <a:pt x="412597" y="1422400"/>
                  </a:lnTo>
                  <a:lnTo>
                    <a:pt x="396925" y="1472717"/>
                  </a:lnTo>
                  <a:lnTo>
                    <a:pt x="396836" y="1473212"/>
                  </a:lnTo>
                  <a:lnTo>
                    <a:pt x="396925" y="1472717"/>
                  </a:lnTo>
                  <a:lnTo>
                    <a:pt x="406869" y="1422400"/>
                  </a:lnTo>
                  <a:lnTo>
                    <a:pt x="412584" y="1422400"/>
                  </a:lnTo>
                  <a:lnTo>
                    <a:pt x="428256" y="1384477"/>
                  </a:lnTo>
                  <a:lnTo>
                    <a:pt x="428256" y="1358912"/>
                  </a:lnTo>
                  <a:lnTo>
                    <a:pt x="420039" y="1384325"/>
                  </a:lnTo>
                  <a:lnTo>
                    <a:pt x="412076" y="1384325"/>
                  </a:lnTo>
                  <a:lnTo>
                    <a:pt x="415290" y="1372120"/>
                  </a:lnTo>
                  <a:lnTo>
                    <a:pt x="425475" y="1333500"/>
                  </a:lnTo>
                  <a:lnTo>
                    <a:pt x="436422" y="1282712"/>
                  </a:lnTo>
                  <a:lnTo>
                    <a:pt x="452640" y="1282712"/>
                  </a:lnTo>
                  <a:lnTo>
                    <a:pt x="432092" y="1244600"/>
                  </a:lnTo>
                  <a:lnTo>
                    <a:pt x="443611" y="1244600"/>
                  </a:lnTo>
                  <a:lnTo>
                    <a:pt x="443699" y="1231353"/>
                  </a:lnTo>
                  <a:lnTo>
                    <a:pt x="444360" y="1224508"/>
                  </a:lnTo>
                  <a:lnTo>
                    <a:pt x="444423" y="1223365"/>
                  </a:lnTo>
                  <a:lnTo>
                    <a:pt x="445541" y="1194384"/>
                  </a:lnTo>
                  <a:lnTo>
                    <a:pt x="445554" y="1193800"/>
                  </a:lnTo>
                  <a:lnTo>
                    <a:pt x="434213" y="1193800"/>
                  </a:lnTo>
                  <a:lnTo>
                    <a:pt x="438048" y="1143000"/>
                  </a:lnTo>
                  <a:lnTo>
                    <a:pt x="434251" y="1143000"/>
                  </a:lnTo>
                  <a:lnTo>
                    <a:pt x="434162" y="1143317"/>
                  </a:lnTo>
                  <a:lnTo>
                    <a:pt x="434162" y="1194384"/>
                  </a:lnTo>
                  <a:lnTo>
                    <a:pt x="431177" y="1229080"/>
                  </a:lnTo>
                  <a:lnTo>
                    <a:pt x="431025" y="1231900"/>
                  </a:lnTo>
                  <a:lnTo>
                    <a:pt x="430428" y="1243342"/>
                  </a:lnTo>
                  <a:lnTo>
                    <a:pt x="430364" y="1244600"/>
                  </a:lnTo>
                  <a:lnTo>
                    <a:pt x="430364" y="1243342"/>
                  </a:lnTo>
                  <a:lnTo>
                    <a:pt x="431025" y="1231900"/>
                  </a:lnTo>
                  <a:lnTo>
                    <a:pt x="431126" y="1229766"/>
                  </a:lnTo>
                  <a:lnTo>
                    <a:pt x="431177" y="1229080"/>
                  </a:lnTo>
                  <a:lnTo>
                    <a:pt x="431698" y="1219200"/>
                  </a:lnTo>
                  <a:lnTo>
                    <a:pt x="431965" y="1219200"/>
                  </a:lnTo>
                  <a:lnTo>
                    <a:pt x="434162" y="1194384"/>
                  </a:lnTo>
                  <a:lnTo>
                    <a:pt x="434162" y="1143317"/>
                  </a:lnTo>
                  <a:lnTo>
                    <a:pt x="432993" y="1147368"/>
                  </a:lnTo>
                  <a:lnTo>
                    <a:pt x="432993" y="1194384"/>
                  </a:lnTo>
                  <a:lnTo>
                    <a:pt x="432968" y="1194790"/>
                  </a:lnTo>
                  <a:lnTo>
                    <a:pt x="431380" y="1219200"/>
                  </a:lnTo>
                  <a:lnTo>
                    <a:pt x="432993" y="1194384"/>
                  </a:lnTo>
                  <a:lnTo>
                    <a:pt x="432993" y="1147368"/>
                  </a:lnTo>
                  <a:lnTo>
                    <a:pt x="427024" y="1168057"/>
                  </a:lnTo>
                  <a:lnTo>
                    <a:pt x="427024" y="1282712"/>
                  </a:lnTo>
                  <a:lnTo>
                    <a:pt x="401332" y="1358900"/>
                  </a:lnTo>
                  <a:lnTo>
                    <a:pt x="396989" y="1371625"/>
                  </a:lnTo>
                  <a:lnTo>
                    <a:pt x="405549" y="1333500"/>
                  </a:lnTo>
                  <a:lnTo>
                    <a:pt x="414743" y="1282712"/>
                  </a:lnTo>
                  <a:lnTo>
                    <a:pt x="427024" y="1282712"/>
                  </a:lnTo>
                  <a:lnTo>
                    <a:pt x="427024" y="1168057"/>
                  </a:lnTo>
                  <a:lnTo>
                    <a:pt x="419595" y="1193800"/>
                  </a:lnTo>
                  <a:lnTo>
                    <a:pt x="416052" y="1243342"/>
                  </a:lnTo>
                  <a:lnTo>
                    <a:pt x="415963" y="1244600"/>
                  </a:lnTo>
                  <a:lnTo>
                    <a:pt x="414578" y="1143000"/>
                  </a:lnTo>
                  <a:lnTo>
                    <a:pt x="418985" y="1092200"/>
                  </a:lnTo>
                  <a:lnTo>
                    <a:pt x="402704" y="1133614"/>
                  </a:lnTo>
                  <a:lnTo>
                    <a:pt x="402704" y="1282712"/>
                  </a:lnTo>
                  <a:lnTo>
                    <a:pt x="396481" y="1329880"/>
                  </a:lnTo>
                  <a:lnTo>
                    <a:pt x="396481" y="1372908"/>
                  </a:lnTo>
                  <a:lnTo>
                    <a:pt x="395782" y="1383296"/>
                  </a:lnTo>
                  <a:lnTo>
                    <a:pt x="395897" y="1380464"/>
                  </a:lnTo>
                  <a:lnTo>
                    <a:pt x="396481" y="1372908"/>
                  </a:lnTo>
                  <a:lnTo>
                    <a:pt x="396481" y="1329880"/>
                  </a:lnTo>
                  <a:lnTo>
                    <a:pt x="389369" y="1383766"/>
                  </a:lnTo>
                  <a:lnTo>
                    <a:pt x="389293" y="1384325"/>
                  </a:lnTo>
                  <a:lnTo>
                    <a:pt x="386816" y="1384325"/>
                  </a:lnTo>
                  <a:lnTo>
                    <a:pt x="388454" y="1336243"/>
                  </a:lnTo>
                  <a:lnTo>
                    <a:pt x="388556" y="1333500"/>
                  </a:lnTo>
                  <a:lnTo>
                    <a:pt x="396862" y="1282712"/>
                  </a:lnTo>
                  <a:lnTo>
                    <a:pt x="402704" y="1282712"/>
                  </a:lnTo>
                  <a:lnTo>
                    <a:pt x="402704" y="1133614"/>
                  </a:lnTo>
                  <a:lnTo>
                    <a:pt x="399008" y="1143000"/>
                  </a:lnTo>
                  <a:lnTo>
                    <a:pt x="380161" y="1092200"/>
                  </a:lnTo>
                  <a:lnTo>
                    <a:pt x="365086" y="1092200"/>
                  </a:lnTo>
                  <a:lnTo>
                    <a:pt x="383209" y="1143000"/>
                  </a:lnTo>
                  <a:lnTo>
                    <a:pt x="391198" y="1231353"/>
                  </a:lnTo>
                  <a:lnTo>
                    <a:pt x="391274" y="1243342"/>
                  </a:lnTo>
                  <a:lnTo>
                    <a:pt x="391401" y="1282712"/>
                  </a:lnTo>
                  <a:lnTo>
                    <a:pt x="385546" y="1282712"/>
                  </a:lnTo>
                  <a:lnTo>
                    <a:pt x="382981" y="1247254"/>
                  </a:lnTo>
                  <a:lnTo>
                    <a:pt x="382790" y="1244600"/>
                  </a:lnTo>
                  <a:lnTo>
                    <a:pt x="376212" y="1194384"/>
                  </a:lnTo>
                  <a:lnTo>
                    <a:pt x="376135" y="1193800"/>
                  </a:lnTo>
                  <a:lnTo>
                    <a:pt x="373367" y="1193800"/>
                  </a:lnTo>
                  <a:lnTo>
                    <a:pt x="373367" y="1473212"/>
                  </a:lnTo>
                  <a:lnTo>
                    <a:pt x="373291" y="1472717"/>
                  </a:lnTo>
                  <a:lnTo>
                    <a:pt x="365404" y="1422400"/>
                  </a:lnTo>
                  <a:lnTo>
                    <a:pt x="356120" y="1397279"/>
                  </a:lnTo>
                  <a:lnTo>
                    <a:pt x="356120" y="1473212"/>
                  </a:lnTo>
                  <a:lnTo>
                    <a:pt x="344982" y="1524000"/>
                  </a:lnTo>
                  <a:lnTo>
                    <a:pt x="319189" y="1524000"/>
                  </a:lnTo>
                  <a:lnTo>
                    <a:pt x="355879" y="1473212"/>
                  </a:lnTo>
                  <a:lnTo>
                    <a:pt x="356120" y="1473212"/>
                  </a:lnTo>
                  <a:lnTo>
                    <a:pt x="356120" y="1397279"/>
                  </a:lnTo>
                  <a:lnTo>
                    <a:pt x="351396" y="1384477"/>
                  </a:lnTo>
                  <a:lnTo>
                    <a:pt x="351345" y="1384325"/>
                  </a:lnTo>
                  <a:lnTo>
                    <a:pt x="337350" y="1384325"/>
                  </a:lnTo>
                  <a:lnTo>
                    <a:pt x="329590" y="1333500"/>
                  </a:lnTo>
                  <a:lnTo>
                    <a:pt x="330238" y="1371625"/>
                  </a:lnTo>
                  <a:lnTo>
                    <a:pt x="330542" y="1380871"/>
                  </a:lnTo>
                  <a:lnTo>
                    <a:pt x="330631" y="1383766"/>
                  </a:lnTo>
                  <a:lnTo>
                    <a:pt x="330758" y="1384477"/>
                  </a:lnTo>
                  <a:lnTo>
                    <a:pt x="353593" y="1422260"/>
                  </a:lnTo>
                  <a:lnTo>
                    <a:pt x="353733" y="1422400"/>
                  </a:lnTo>
                  <a:lnTo>
                    <a:pt x="353593" y="1422260"/>
                  </a:lnTo>
                  <a:lnTo>
                    <a:pt x="316103" y="1384325"/>
                  </a:lnTo>
                  <a:lnTo>
                    <a:pt x="294957" y="1333500"/>
                  </a:lnTo>
                  <a:lnTo>
                    <a:pt x="293217" y="1333500"/>
                  </a:lnTo>
                  <a:lnTo>
                    <a:pt x="304444" y="1383766"/>
                  </a:lnTo>
                  <a:lnTo>
                    <a:pt x="304596" y="1384325"/>
                  </a:lnTo>
                  <a:lnTo>
                    <a:pt x="339775" y="1422260"/>
                  </a:lnTo>
                  <a:lnTo>
                    <a:pt x="339953" y="1422400"/>
                  </a:lnTo>
                  <a:lnTo>
                    <a:pt x="339775" y="1422260"/>
                  </a:lnTo>
                  <a:lnTo>
                    <a:pt x="292595" y="1384325"/>
                  </a:lnTo>
                  <a:lnTo>
                    <a:pt x="292404" y="1383766"/>
                  </a:lnTo>
                  <a:lnTo>
                    <a:pt x="277431" y="1333500"/>
                  </a:lnTo>
                  <a:lnTo>
                    <a:pt x="274840" y="1282712"/>
                  </a:lnTo>
                  <a:lnTo>
                    <a:pt x="276631" y="1282712"/>
                  </a:lnTo>
                  <a:lnTo>
                    <a:pt x="271221" y="1244600"/>
                  </a:lnTo>
                  <a:lnTo>
                    <a:pt x="293497" y="1282712"/>
                  </a:lnTo>
                  <a:lnTo>
                    <a:pt x="324561" y="1282712"/>
                  </a:lnTo>
                  <a:lnTo>
                    <a:pt x="322262" y="1277861"/>
                  </a:lnTo>
                  <a:lnTo>
                    <a:pt x="324561" y="1282712"/>
                  </a:lnTo>
                  <a:lnTo>
                    <a:pt x="326275" y="1282712"/>
                  </a:lnTo>
                  <a:lnTo>
                    <a:pt x="344055" y="1333500"/>
                  </a:lnTo>
                  <a:lnTo>
                    <a:pt x="355930" y="1333500"/>
                  </a:lnTo>
                  <a:lnTo>
                    <a:pt x="370090" y="1422260"/>
                  </a:lnTo>
                  <a:lnTo>
                    <a:pt x="370103" y="1422400"/>
                  </a:lnTo>
                  <a:lnTo>
                    <a:pt x="373214" y="1471510"/>
                  </a:lnTo>
                  <a:lnTo>
                    <a:pt x="373291" y="1472717"/>
                  </a:lnTo>
                  <a:lnTo>
                    <a:pt x="373367" y="1473212"/>
                  </a:lnTo>
                  <a:lnTo>
                    <a:pt x="373367" y="1193800"/>
                  </a:lnTo>
                  <a:lnTo>
                    <a:pt x="370243" y="1193800"/>
                  </a:lnTo>
                  <a:lnTo>
                    <a:pt x="369976" y="1219200"/>
                  </a:lnTo>
                  <a:lnTo>
                    <a:pt x="369887" y="1229080"/>
                  </a:lnTo>
                  <a:lnTo>
                    <a:pt x="369760" y="1243342"/>
                  </a:lnTo>
                  <a:lnTo>
                    <a:pt x="369722" y="1247254"/>
                  </a:lnTo>
                  <a:lnTo>
                    <a:pt x="369735" y="1231900"/>
                  </a:lnTo>
                  <a:lnTo>
                    <a:pt x="367944" y="1231900"/>
                  </a:lnTo>
                  <a:lnTo>
                    <a:pt x="341363" y="1143000"/>
                  </a:lnTo>
                  <a:lnTo>
                    <a:pt x="335648" y="1143000"/>
                  </a:lnTo>
                  <a:lnTo>
                    <a:pt x="353987" y="1231353"/>
                  </a:lnTo>
                  <a:lnTo>
                    <a:pt x="354101" y="1231900"/>
                  </a:lnTo>
                  <a:lnTo>
                    <a:pt x="361873" y="1282712"/>
                  </a:lnTo>
                  <a:lnTo>
                    <a:pt x="343827" y="1244600"/>
                  </a:lnTo>
                  <a:lnTo>
                    <a:pt x="322694" y="1194384"/>
                  </a:lnTo>
                  <a:lnTo>
                    <a:pt x="322580" y="1194117"/>
                  </a:lnTo>
                  <a:lnTo>
                    <a:pt x="322516" y="1193965"/>
                  </a:lnTo>
                  <a:lnTo>
                    <a:pt x="322453" y="1193800"/>
                  </a:lnTo>
                  <a:lnTo>
                    <a:pt x="322135" y="1193050"/>
                  </a:lnTo>
                  <a:lnTo>
                    <a:pt x="322135" y="1244600"/>
                  </a:lnTo>
                  <a:lnTo>
                    <a:pt x="321538" y="1231900"/>
                  </a:lnTo>
                  <a:lnTo>
                    <a:pt x="321284" y="1231607"/>
                  </a:lnTo>
                  <a:lnTo>
                    <a:pt x="321284" y="1275803"/>
                  </a:lnTo>
                  <a:lnTo>
                    <a:pt x="312280" y="1263345"/>
                  </a:lnTo>
                  <a:lnTo>
                    <a:pt x="321284" y="1275803"/>
                  </a:lnTo>
                  <a:lnTo>
                    <a:pt x="321284" y="1231607"/>
                  </a:lnTo>
                  <a:lnTo>
                    <a:pt x="321068" y="1231353"/>
                  </a:lnTo>
                  <a:lnTo>
                    <a:pt x="319481" y="1229766"/>
                  </a:lnTo>
                  <a:lnTo>
                    <a:pt x="309283" y="1219200"/>
                  </a:lnTo>
                  <a:lnTo>
                    <a:pt x="294601" y="1204010"/>
                  </a:lnTo>
                  <a:lnTo>
                    <a:pt x="294601" y="1244434"/>
                  </a:lnTo>
                  <a:lnTo>
                    <a:pt x="293827" y="1243342"/>
                  </a:lnTo>
                  <a:lnTo>
                    <a:pt x="286435" y="1231900"/>
                  </a:lnTo>
                  <a:lnTo>
                    <a:pt x="294601" y="1244434"/>
                  </a:lnTo>
                  <a:lnTo>
                    <a:pt x="294601" y="1204010"/>
                  </a:lnTo>
                  <a:lnTo>
                    <a:pt x="284746" y="1193800"/>
                  </a:lnTo>
                  <a:lnTo>
                    <a:pt x="321068" y="1231353"/>
                  </a:lnTo>
                  <a:lnTo>
                    <a:pt x="321602" y="1231900"/>
                  </a:lnTo>
                  <a:lnTo>
                    <a:pt x="322084" y="1243342"/>
                  </a:lnTo>
                  <a:lnTo>
                    <a:pt x="322135" y="1244600"/>
                  </a:lnTo>
                  <a:lnTo>
                    <a:pt x="322135" y="1193050"/>
                  </a:lnTo>
                  <a:lnTo>
                    <a:pt x="301117" y="1143000"/>
                  </a:lnTo>
                  <a:lnTo>
                    <a:pt x="297776" y="1092200"/>
                  </a:lnTo>
                  <a:lnTo>
                    <a:pt x="286816" y="1092200"/>
                  </a:lnTo>
                  <a:lnTo>
                    <a:pt x="290245" y="1143000"/>
                  </a:lnTo>
                  <a:lnTo>
                    <a:pt x="314566" y="1193800"/>
                  </a:lnTo>
                  <a:lnTo>
                    <a:pt x="314007" y="1193800"/>
                  </a:lnTo>
                  <a:lnTo>
                    <a:pt x="282041" y="1154696"/>
                  </a:lnTo>
                  <a:lnTo>
                    <a:pt x="282041" y="1224508"/>
                  </a:lnTo>
                  <a:lnTo>
                    <a:pt x="280873" y="1223365"/>
                  </a:lnTo>
                  <a:lnTo>
                    <a:pt x="278155" y="1219200"/>
                  </a:lnTo>
                  <a:lnTo>
                    <a:pt x="279908" y="1219200"/>
                  </a:lnTo>
                  <a:lnTo>
                    <a:pt x="281914" y="1224203"/>
                  </a:lnTo>
                  <a:lnTo>
                    <a:pt x="282041" y="1224508"/>
                  </a:lnTo>
                  <a:lnTo>
                    <a:pt x="282041" y="1154696"/>
                  </a:lnTo>
                  <a:lnTo>
                    <a:pt x="272491" y="1143000"/>
                  </a:lnTo>
                  <a:lnTo>
                    <a:pt x="256794" y="1143000"/>
                  </a:lnTo>
                  <a:lnTo>
                    <a:pt x="256794" y="1168400"/>
                  </a:lnTo>
                  <a:lnTo>
                    <a:pt x="233641" y="1143000"/>
                  </a:lnTo>
                  <a:lnTo>
                    <a:pt x="216065" y="1092200"/>
                  </a:lnTo>
                  <a:lnTo>
                    <a:pt x="224510" y="1092200"/>
                  </a:lnTo>
                  <a:lnTo>
                    <a:pt x="236601" y="1143000"/>
                  </a:lnTo>
                  <a:lnTo>
                    <a:pt x="256794" y="1168400"/>
                  </a:lnTo>
                  <a:lnTo>
                    <a:pt x="256794" y="1143000"/>
                  </a:lnTo>
                  <a:lnTo>
                    <a:pt x="251790" y="1143000"/>
                  </a:lnTo>
                  <a:lnTo>
                    <a:pt x="224929" y="1054100"/>
                  </a:lnTo>
                  <a:lnTo>
                    <a:pt x="203657" y="1054100"/>
                  </a:lnTo>
                  <a:lnTo>
                    <a:pt x="213296" y="1092200"/>
                  </a:lnTo>
                  <a:lnTo>
                    <a:pt x="210489" y="1092200"/>
                  </a:lnTo>
                  <a:lnTo>
                    <a:pt x="225348" y="1143000"/>
                  </a:lnTo>
                  <a:lnTo>
                    <a:pt x="276618" y="1219200"/>
                  </a:lnTo>
                  <a:lnTo>
                    <a:pt x="251193" y="1193800"/>
                  </a:lnTo>
                  <a:lnTo>
                    <a:pt x="238950" y="1193800"/>
                  </a:lnTo>
                  <a:lnTo>
                    <a:pt x="223024" y="1143000"/>
                  </a:lnTo>
                  <a:lnTo>
                    <a:pt x="208838" y="1143000"/>
                  </a:lnTo>
                  <a:lnTo>
                    <a:pt x="201676" y="1092200"/>
                  </a:lnTo>
                  <a:lnTo>
                    <a:pt x="195414" y="1092200"/>
                  </a:lnTo>
                  <a:lnTo>
                    <a:pt x="196761" y="1143000"/>
                  </a:lnTo>
                  <a:lnTo>
                    <a:pt x="195262" y="1143000"/>
                  </a:lnTo>
                  <a:lnTo>
                    <a:pt x="188874" y="1092200"/>
                  </a:lnTo>
                  <a:lnTo>
                    <a:pt x="190627" y="1092200"/>
                  </a:lnTo>
                  <a:lnTo>
                    <a:pt x="203657" y="1054100"/>
                  </a:lnTo>
                  <a:lnTo>
                    <a:pt x="193382" y="1054100"/>
                  </a:lnTo>
                  <a:lnTo>
                    <a:pt x="180187" y="1092200"/>
                  </a:lnTo>
                  <a:lnTo>
                    <a:pt x="177571" y="1092200"/>
                  </a:lnTo>
                  <a:lnTo>
                    <a:pt x="189344" y="1143000"/>
                  </a:lnTo>
                  <a:lnTo>
                    <a:pt x="170497" y="1143000"/>
                  </a:lnTo>
                  <a:lnTo>
                    <a:pt x="212115" y="1193800"/>
                  </a:lnTo>
                  <a:lnTo>
                    <a:pt x="241401" y="1244460"/>
                  </a:lnTo>
                  <a:lnTo>
                    <a:pt x="241477" y="1244600"/>
                  </a:lnTo>
                  <a:lnTo>
                    <a:pt x="257632" y="1244600"/>
                  </a:lnTo>
                  <a:lnTo>
                    <a:pt x="259740" y="1280629"/>
                  </a:lnTo>
                  <a:lnTo>
                    <a:pt x="259842" y="1282700"/>
                  </a:lnTo>
                  <a:lnTo>
                    <a:pt x="238302" y="1244600"/>
                  </a:lnTo>
                  <a:lnTo>
                    <a:pt x="208965" y="1194117"/>
                  </a:lnTo>
                  <a:lnTo>
                    <a:pt x="208876" y="1193965"/>
                  </a:lnTo>
                  <a:lnTo>
                    <a:pt x="208788" y="1193800"/>
                  </a:lnTo>
                  <a:lnTo>
                    <a:pt x="203466" y="1193800"/>
                  </a:lnTo>
                  <a:lnTo>
                    <a:pt x="235546" y="1244460"/>
                  </a:lnTo>
                  <a:lnTo>
                    <a:pt x="235648" y="1244600"/>
                  </a:lnTo>
                  <a:lnTo>
                    <a:pt x="240690" y="1282712"/>
                  </a:lnTo>
                  <a:lnTo>
                    <a:pt x="235470" y="1282712"/>
                  </a:lnTo>
                  <a:lnTo>
                    <a:pt x="231775" y="1282712"/>
                  </a:lnTo>
                  <a:lnTo>
                    <a:pt x="217881" y="1244600"/>
                  </a:lnTo>
                  <a:lnTo>
                    <a:pt x="205955" y="1244600"/>
                  </a:lnTo>
                  <a:lnTo>
                    <a:pt x="178409" y="1194117"/>
                  </a:lnTo>
                  <a:lnTo>
                    <a:pt x="178333" y="1193965"/>
                  </a:lnTo>
                  <a:lnTo>
                    <a:pt x="178244" y="1193800"/>
                  </a:lnTo>
                  <a:lnTo>
                    <a:pt x="166408" y="1143000"/>
                  </a:lnTo>
                  <a:lnTo>
                    <a:pt x="149199" y="1143000"/>
                  </a:lnTo>
                  <a:lnTo>
                    <a:pt x="162153" y="1193800"/>
                  </a:lnTo>
                  <a:lnTo>
                    <a:pt x="167970" y="1231353"/>
                  </a:lnTo>
                  <a:lnTo>
                    <a:pt x="168046" y="1231900"/>
                  </a:lnTo>
                  <a:lnTo>
                    <a:pt x="168135" y="1243342"/>
                  </a:lnTo>
                  <a:lnTo>
                    <a:pt x="168224" y="1244600"/>
                  </a:lnTo>
                  <a:lnTo>
                    <a:pt x="197561" y="1244600"/>
                  </a:lnTo>
                  <a:lnTo>
                    <a:pt x="229476" y="1282712"/>
                  </a:lnTo>
                  <a:lnTo>
                    <a:pt x="225933" y="1282712"/>
                  </a:lnTo>
                  <a:lnTo>
                    <a:pt x="244106" y="1333500"/>
                  </a:lnTo>
                  <a:lnTo>
                    <a:pt x="203555" y="1282712"/>
                  </a:lnTo>
                  <a:lnTo>
                    <a:pt x="199288" y="1282712"/>
                  </a:lnTo>
                  <a:lnTo>
                    <a:pt x="238163" y="1333500"/>
                  </a:lnTo>
                  <a:lnTo>
                    <a:pt x="218592" y="1333500"/>
                  </a:lnTo>
                  <a:lnTo>
                    <a:pt x="229336" y="1358900"/>
                  </a:lnTo>
                  <a:lnTo>
                    <a:pt x="260057" y="1384325"/>
                  </a:lnTo>
                  <a:lnTo>
                    <a:pt x="241846" y="1384325"/>
                  </a:lnTo>
                  <a:lnTo>
                    <a:pt x="210680" y="1384325"/>
                  </a:lnTo>
                  <a:lnTo>
                    <a:pt x="258013" y="1422400"/>
                  </a:lnTo>
                  <a:lnTo>
                    <a:pt x="256451" y="1422400"/>
                  </a:lnTo>
                  <a:lnTo>
                    <a:pt x="309626" y="1473212"/>
                  </a:lnTo>
                  <a:lnTo>
                    <a:pt x="211607" y="1473212"/>
                  </a:lnTo>
                  <a:lnTo>
                    <a:pt x="217271" y="1524000"/>
                  </a:lnTo>
                  <a:lnTo>
                    <a:pt x="227571" y="1524000"/>
                  </a:lnTo>
                  <a:lnTo>
                    <a:pt x="241884" y="1574444"/>
                  </a:lnTo>
                  <a:lnTo>
                    <a:pt x="242011" y="1574863"/>
                  </a:lnTo>
                  <a:lnTo>
                    <a:pt x="270624" y="1574863"/>
                  </a:lnTo>
                  <a:lnTo>
                    <a:pt x="270827" y="1574444"/>
                  </a:lnTo>
                  <a:lnTo>
                    <a:pt x="270662" y="1573745"/>
                  </a:lnTo>
                  <a:lnTo>
                    <a:pt x="251739" y="1524000"/>
                  </a:lnTo>
                  <a:lnTo>
                    <a:pt x="252895" y="1524000"/>
                  </a:lnTo>
                  <a:lnTo>
                    <a:pt x="316953" y="1473212"/>
                  </a:lnTo>
                  <a:lnTo>
                    <a:pt x="311937" y="1524000"/>
                  </a:lnTo>
                  <a:lnTo>
                    <a:pt x="297980" y="1524000"/>
                  </a:lnTo>
                  <a:lnTo>
                    <a:pt x="297980" y="1574444"/>
                  </a:lnTo>
                  <a:lnTo>
                    <a:pt x="286639" y="1612900"/>
                  </a:lnTo>
                  <a:lnTo>
                    <a:pt x="257073" y="1658861"/>
                  </a:lnTo>
                  <a:lnTo>
                    <a:pt x="275475" y="1613496"/>
                  </a:lnTo>
                  <a:lnTo>
                    <a:pt x="276186" y="1612900"/>
                  </a:lnTo>
                  <a:lnTo>
                    <a:pt x="297980" y="1574444"/>
                  </a:lnTo>
                  <a:lnTo>
                    <a:pt x="297980" y="1524000"/>
                  </a:lnTo>
                  <a:lnTo>
                    <a:pt x="294779" y="1524000"/>
                  </a:lnTo>
                  <a:lnTo>
                    <a:pt x="279463" y="1556258"/>
                  </a:lnTo>
                  <a:lnTo>
                    <a:pt x="279463" y="1573745"/>
                  </a:lnTo>
                  <a:lnTo>
                    <a:pt x="278549" y="1574444"/>
                  </a:lnTo>
                  <a:lnTo>
                    <a:pt x="277952" y="1574812"/>
                  </a:lnTo>
                  <a:lnTo>
                    <a:pt x="279463" y="1573745"/>
                  </a:lnTo>
                  <a:lnTo>
                    <a:pt x="279463" y="1556258"/>
                  </a:lnTo>
                  <a:lnTo>
                    <a:pt x="271157" y="1573745"/>
                  </a:lnTo>
                  <a:lnTo>
                    <a:pt x="270941" y="1574444"/>
                  </a:lnTo>
                  <a:lnTo>
                    <a:pt x="270624" y="1574863"/>
                  </a:lnTo>
                  <a:lnTo>
                    <a:pt x="271094" y="1574863"/>
                  </a:lnTo>
                  <a:lnTo>
                    <a:pt x="272707" y="1574863"/>
                  </a:lnTo>
                  <a:lnTo>
                    <a:pt x="149758" y="1663700"/>
                  </a:lnTo>
                  <a:lnTo>
                    <a:pt x="152501" y="1663700"/>
                  </a:lnTo>
                  <a:lnTo>
                    <a:pt x="277876" y="1574863"/>
                  </a:lnTo>
                  <a:lnTo>
                    <a:pt x="278015" y="1574863"/>
                  </a:lnTo>
                  <a:lnTo>
                    <a:pt x="228879" y="1612900"/>
                  </a:lnTo>
                  <a:lnTo>
                    <a:pt x="198475" y="1663700"/>
                  </a:lnTo>
                  <a:lnTo>
                    <a:pt x="215392" y="1663700"/>
                  </a:lnTo>
                  <a:lnTo>
                    <a:pt x="274828" y="1614043"/>
                  </a:lnTo>
                  <a:lnTo>
                    <a:pt x="255244" y="1639036"/>
                  </a:lnTo>
                  <a:lnTo>
                    <a:pt x="255244" y="1714309"/>
                  </a:lnTo>
                  <a:lnTo>
                    <a:pt x="237528" y="1752638"/>
                  </a:lnTo>
                  <a:lnTo>
                    <a:pt x="227545" y="1803184"/>
                  </a:lnTo>
                  <a:lnTo>
                    <a:pt x="227495" y="1803412"/>
                  </a:lnTo>
                  <a:lnTo>
                    <a:pt x="215188" y="1803412"/>
                  </a:lnTo>
                  <a:lnTo>
                    <a:pt x="215277" y="1803184"/>
                  </a:lnTo>
                  <a:lnTo>
                    <a:pt x="235204" y="1752638"/>
                  </a:lnTo>
                  <a:lnTo>
                    <a:pt x="255130" y="1714512"/>
                  </a:lnTo>
                  <a:lnTo>
                    <a:pt x="255244" y="1714309"/>
                  </a:lnTo>
                  <a:lnTo>
                    <a:pt x="255244" y="1639036"/>
                  </a:lnTo>
                  <a:lnTo>
                    <a:pt x="244309" y="1652993"/>
                  </a:lnTo>
                  <a:lnTo>
                    <a:pt x="244309" y="1676400"/>
                  </a:lnTo>
                  <a:lnTo>
                    <a:pt x="213233" y="1714512"/>
                  </a:lnTo>
                  <a:lnTo>
                    <a:pt x="227152" y="1714512"/>
                  </a:lnTo>
                  <a:lnTo>
                    <a:pt x="214185" y="1752523"/>
                  </a:lnTo>
                  <a:lnTo>
                    <a:pt x="203542" y="1714512"/>
                  </a:lnTo>
                  <a:lnTo>
                    <a:pt x="201142" y="1714512"/>
                  </a:lnTo>
                  <a:lnTo>
                    <a:pt x="244309" y="1676400"/>
                  </a:lnTo>
                  <a:lnTo>
                    <a:pt x="244309" y="1652993"/>
                  </a:lnTo>
                  <a:lnTo>
                    <a:pt x="196100" y="1714512"/>
                  </a:lnTo>
                  <a:lnTo>
                    <a:pt x="189750" y="1714512"/>
                  </a:lnTo>
                  <a:lnTo>
                    <a:pt x="191122" y="1752638"/>
                  </a:lnTo>
                  <a:lnTo>
                    <a:pt x="191135" y="1765300"/>
                  </a:lnTo>
                  <a:lnTo>
                    <a:pt x="183705" y="1803184"/>
                  </a:lnTo>
                  <a:lnTo>
                    <a:pt x="183654" y="1803412"/>
                  </a:lnTo>
                  <a:lnTo>
                    <a:pt x="168376" y="1803412"/>
                  </a:lnTo>
                  <a:lnTo>
                    <a:pt x="177698" y="1752638"/>
                  </a:lnTo>
                  <a:lnTo>
                    <a:pt x="177152" y="1752638"/>
                  </a:lnTo>
                  <a:lnTo>
                    <a:pt x="172529" y="1714512"/>
                  </a:lnTo>
                  <a:lnTo>
                    <a:pt x="165163" y="1714512"/>
                  </a:lnTo>
                  <a:lnTo>
                    <a:pt x="161607" y="1803184"/>
                  </a:lnTo>
                  <a:lnTo>
                    <a:pt x="161607" y="1803412"/>
                  </a:lnTo>
                  <a:lnTo>
                    <a:pt x="161137" y="1803412"/>
                  </a:lnTo>
                  <a:lnTo>
                    <a:pt x="138214" y="1854200"/>
                  </a:lnTo>
                  <a:lnTo>
                    <a:pt x="112407" y="1892376"/>
                  </a:lnTo>
                  <a:lnTo>
                    <a:pt x="163677" y="1854200"/>
                  </a:lnTo>
                  <a:lnTo>
                    <a:pt x="181940" y="1854200"/>
                  </a:lnTo>
                  <a:lnTo>
                    <a:pt x="199136" y="1803412"/>
                  </a:lnTo>
                  <a:lnTo>
                    <a:pt x="199212" y="1803184"/>
                  </a:lnTo>
                  <a:lnTo>
                    <a:pt x="197256" y="1841500"/>
                  </a:lnTo>
                  <a:lnTo>
                    <a:pt x="196862" y="1854200"/>
                  </a:lnTo>
                  <a:lnTo>
                    <a:pt x="184797" y="1880349"/>
                  </a:lnTo>
                  <a:lnTo>
                    <a:pt x="184797" y="1892376"/>
                  </a:lnTo>
                  <a:lnTo>
                    <a:pt x="184594" y="1893125"/>
                  </a:lnTo>
                  <a:lnTo>
                    <a:pt x="173964" y="1943100"/>
                  </a:lnTo>
                  <a:lnTo>
                    <a:pt x="171246" y="1943100"/>
                  </a:lnTo>
                  <a:lnTo>
                    <a:pt x="184480" y="1893570"/>
                  </a:lnTo>
                  <a:lnTo>
                    <a:pt x="184594" y="1893125"/>
                  </a:lnTo>
                  <a:lnTo>
                    <a:pt x="184721" y="1892528"/>
                  </a:lnTo>
                  <a:lnTo>
                    <a:pt x="184759" y="1892376"/>
                  </a:lnTo>
                  <a:lnTo>
                    <a:pt x="184797" y="1880349"/>
                  </a:lnTo>
                  <a:lnTo>
                    <a:pt x="179247" y="1892376"/>
                  </a:lnTo>
                  <a:lnTo>
                    <a:pt x="179908" y="1892376"/>
                  </a:lnTo>
                  <a:lnTo>
                    <a:pt x="165252" y="1943100"/>
                  </a:lnTo>
                  <a:lnTo>
                    <a:pt x="151917" y="1943100"/>
                  </a:lnTo>
                  <a:lnTo>
                    <a:pt x="155105" y="1893570"/>
                  </a:lnTo>
                  <a:lnTo>
                    <a:pt x="155181" y="1892376"/>
                  </a:lnTo>
                  <a:lnTo>
                    <a:pt x="152539" y="1892376"/>
                  </a:lnTo>
                  <a:lnTo>
                    <a:pt x="145567" y="1904555"/>
                  </a:lnTo>
                  <a:lnTo>
                    <a:pt x="145542" y="1905000"/>
                  </a:lnTo>
                  <a:lnTo>
                    <a:pt x="145262" y="1905355"/>
                  </a:lnTo>
                  <a:lnTo>
                    <a:pt x="140169" y="1943100"/>
                  </a:lnTo>
                  <a:lnTo>
                    <a:pt x="131445" y="1943100"/>
                  </a:lnTo>
                  <a:lnTo>
                    <a:pt x="124053" y="1993112"/>
                  </a:lnTo>
                  <a:lnTo>
                    <a:pt x="123939" y="1993900"/>
                  </a:lnTo>
                  <a:lnTo>
                    <a:pt x="137655" y="1993900"/>
                  </a:lnTo>
                  <a:lnTo>
                    <a:pt x="142443" y="1943100"/>
                  </a:lnTo>
                  <a:lnTo>
                    <a:pt x="150914" y="1943100"/>
                  </a:lnTo>
                  <a:lnTo>
                    <a:pt x="156044" y="1993112"/>
                  </a:lnTo>
                  <a:lnTo>
                    <a:pt x="181292" y="1943100"/>
                  </a:lnTo>
                  <a:lnTo>
                    <a:pt x="157657" y="1993900"/>
                  </a:lnTo>
                  <a:lnTo>
                    <a:pt x="156133" y="1993900"/>
                  </a:lnTo>
                  <a:lnTo>
                    <a:pt x="156044" y="1993112"/>
                  </a:lnTo>
                  <a:lnTo>
                    <a:pt x="155651" y="1993900"/>
                  </a:lnTo>
                  <a:lnTo>
                    <a:pt x="148983" y="1993900"/>
                  </a:lnTo>
                  <a:lnTo>
                    <a:pt x="125615" y="2044700"/>
                  </a:lnTo>
                  <a:lnTo>
                    <a:pt x="100711" y="2044700"/>
                  </a:lnTo>
                  <a:lnTo>
                    <a:pt x="98501" y="1993900"/>
                  </a:lnTo>
                  <a:lnTo>
                    <a:pt x="95377" y="1993900"/>
                  </a:lnTo>
                  <a:lnTo>
                    <a:pt x="113296" y="1943100"/>
                  </a:lnTo>
                  <a:lnTo>
                    <a:pt x="115023" y="1943100"/>
                  </a:lnTo>
                  <a:lnTo>
                    <a:pt x="134556" y="1917700"/>
                  </a:lnTo>
                  <a:lnTo>
                    <a:pt x="105549" y="1943100"/>
                  </a:lnTo>
                  <a:lnTo>
                    <a:pt x="89014" y="1993900"/>
                  </a:lnTo>
                  <a:lnTo>
                    <a:pt x="76161" y="1993900"/>
                  </a:lnTo>
                  <a:lnTo>
                    <a:pt x="48780" y="2044700"/>
                  </a:lnTo>
                  <a:lnTo>
                    <a:pt x="88" y="2044700"/>
                  </a:lnTo>
                  <a:lnTo>
                    <a:pt x="88" y="2082800"/>
                  </a:lnTo>
                  <a:lnTo>
                    <a:pt x="78422" y="2044700"/>
                  </a:lnTo>
                  <a:lnTo>
                    <a:pt x="94843" y="2044700"/>
                  </a:lnTo>
                  <a:lnTo>
                    <a:pt x="69646" y="2082800"/>
                  </a:lnTo>
                  <a:lnTo>
                    <a:pt x="130822" y="2082800"/>
                  </a:lnTo>
                  <a:lnTo>
                    <a:pt x="127393" y="2044700"/>
                  </a:lnTo>
                  <a:lnTo>
                    <a:pt x="140042" y="2044700"/>
                  </a:lnTo>
                  <a:lnTo>
                    <a:pt x="140804" y="2044700"/>
                  </a:lnTo>
                  <a:lnTo>
                    <a:pt x="159118" y="2082800"/>
                  </a:lnTo>
                  <a:lnTo>
                    <a:pt x="175006" y="2082800"/>
                  </a:lnTo>
                  <a:lnTo>
                    <a:pt x="227774" y="2133600"/>
                  </a:lnTo>
                  <a:lnTo>
                    <a:pt x="288328" y="2133600"/>
                  </a:lnTo>
                  <a:lnTo>
                    <a:pt x="325196" y="2082800"/>
                  </a:lnTo>
                  <a:lnTo>
                    <a:pt x="300837" y="2082800"/>
                  </a:lnTo>
                  <a:lnTo>
                    <a:pt x="301015" y="2044700"/>
                  </a:lnTo>
                  <a:lnTo>
                    <a:pt x="260756" y="2044700"/>
                  </a:lnTo>
                  <a:lnTo>
                    <a:pt x="287769" y="2082800"/>
                  </a:lnTo>
                  <a:lnTo>
                    <a:pt x="261658" y="2082800"/>
                  </a:lnTo>
                  <a:lnTo>
                    <a:pt x="247891" y="2044700"/>
                  </a:lnTo>
                  <a:lnTo>
                    <a:pt x="171500" y="2044700"/>
                  </a:lnTo>
                  <a:lnTo>
                    <a:pt x="218668" y="1993900"/>
                  </a:lnTo>
                  <a:lnTo>
                    <a:pt x="229044" y="1993900"/>
                  </a:lnTo>
                  <a:lnTo>
                    <a:pt x="221361" y="1943100"/>
                  </a:lnTo>
                  <a:lnTo>
                    <a:pt x="213067" y="1943100"/>
                  </a:lnTo>
                  <a:lnTo>
                    <a:pt x="183629" y="1993900"/>
                  </a:lnTo>
                  <a:lnTo>
                    <a:pt x="167005" y="1993900"/>
                  </a:lnTo>
                  <a:lnTo>
                    <a:pt x="187553" y="1943100"/>
                  </a:lnTo>
                  <a:lnTo>
                    <a:pt x="187883" y="1943100"/>
                  </a:lnTo>
                  <a:lnTo>
                    <a:pt x="194284" y="1893570"/>
                  </a:lnTo>
                  <a:lnTo>
                    <a:pt x="194348" y="1893125"/>
                  </a:lnTo>
                  <a:lnTo>
                    <a:pt x="194437" y="1892376"/>
                  </a:lnTo>
                  <a:lnTo>
                    <a:pt x="197002" y="1892376"/>
                  </a:lnTo>
                  <a:lnTo>
                    <a:pt x="221145" y="1854200"/>
                  </a:lnTo>
                  <a:lnTo>
                    <a:pt x="238950" y="1803412"/>
                  </a:lnTo>
                  <a:lnTo>
                    <a:pt x="241223" y="1803412"/>
                  </a:lnTo>
                  <a:lnTo>
                    <a:pt x="263563" y="1714512"/>
                  </a:lnTo>
                  <a:lnTo>
                    <a:pt x="269951" y="1714512"/>
                  </a:lnTo>
                  <a:lnTo>
                    <a:pt x="269951" y="1714309"/>
                  </a:lnTo>
                  <a:lnTo>
                    <a:pt x="268782" y="1663700"/>
                  </a:lnTo>
                  <a:lnTo>
                    <a:pt x="269443" y="1663700"/>
                  </a:lnTo>
                  <a:lnTo>
                    <a:pt x="293903" y="1612900"/>
                  </a:lnTo>
                  <a:lnTo>
                    <a:pt x="272846" y="1663700"/>
                  </a:lnTo>
                  <a:lnTo>
                    <a:pt x="291604" y="1663700"/>
                  </a:lnTo>
                  <a:lnTo>
                    <a:pt x="302006" y="1614043"/>
                  </a:lnTo>
                  <a:lnTo>
                    <a:pt x="302120" y="1613496"/>
                  </a:lnTo>
                  <a:lnTo>
                    <a:pt x="302247" y="1612900"/>
                  </a:lnTo>
                  <a:lnTo>
                    <a:pt x="300304" y="1663700"/>
                  </a:lnTo>
                  <a:lnTo>
                    <a:pt x="306692" y="1663700"/>
                  </a:lnTo>
                  <a:lnTo>
                    <a:pt x="315226" y="1614043"/>
                  </a:lnTo>
                  <a:lnTo>
                    <a:pt x="315315" y="1613496"/>
                  </a:lnTo>
                  <a:lnTo>
                    <a:pt x="315417" y="1612900"/>
                  </a:lnTo>
                  <a:lnTo>
                    <a:pt x="324015" y="1574863"/>
                  </a:lnTo>
                  <a:lnTo>
                    <a:pt x="338886" y="1574863"/>
                  </a:lnTo>
                  <a:lnTo>
                    <a:pt x="324243" y="1663700"/>
                  </a:lnTo>
                  <a:lnTo>
                    <a:pt x="334860" y="1663700"/>
                  </a:lnTo>
                  <a:lnTo>
                    <a:pt x="352856" y="1574863"/>
                  </a:lnTo>
                  <a:lnTo>
                    <a:pt x="352945" y="1574444"/>
                  </a:lnTo>
                  <a:lnTo>
                    <a:pt x="353085" y="1573745"/>
                  </a:lnTo>
                  <a:lnTo>
                    <a:pt x="363156" y="1524000"/>
                  </a:lnTo>
                  <a:lnTo>
                    <a:pt x="360692" y="1562100"/>
                  </a:lnTo>
                  <a:lnTo>
                    <a:pt x="360464" y="1573745"/>
                  </a:lnTo>
                  <a:lnTo>
                    <a:pt x="360426" y="1574863"/>
                  </a:lnTo>
                  <a:lnTo>
                    <a:pt x="350634" y="1663700"/>
                  </a:lnTo>
                  <a:lnTo>
                    <a:pt x="358203" y="1663700"/>
                  </a:lnTo>
                  <a:lnTo>
                    <a:pt x="381342" y="1524000"/>
                  </a:lnTo>
                  <a:lnTo>
                    <a:pt x="393204" y="1562100"/>
                  </a:lnTo>
                  <a:lnTo>
                    <a:pt x="393242" y="1612900"/>
                  </a:lnTo>
                  <a:lnTo>
                    <a:pt x="377964" y="1663700"/>
                  </a:lnTo>
                  <a:lnTo>
                    <a:pt x="369125" y="1714309"/>
                  </a:lnTo>
                  <a:lnTo>
                    <a:pt x="369087" y="1714512"/>
                  </a:lnTo>
                  <a:lnTo>
                    <a:pt x="380390" y="1714512"/>
                  </a:lnTo>
                  <a:lnTo>
                    <a:pt x="377723" y="1752638"/>
                  </a:lnTo>
                  <a:lnTo>
                    <a:pt x="397344" y="1752638"/>
                  </a:lnTo>
                  <a:lnTo>
                    <a:pt x="390867" y="1714512"/>
                  </a:lnTo>
                  <a:lnTo>
                    <a:pt x="382841" y="1714512"/>
                  </a:lnTo>
                  <a:lnTo>
                    <a:pt x="387286" y="1663700"/>
                  </a:lnTo>
                  <a:lnTo>
                    <a:pt x="388035" y="1663700"/>
                  </a:lnTo>
                  <a:lnTo>
                    <a:pt x="402805" y="1612900"/>
                  </a:lnTo>
                  <a:lnTo>
                    <a:pt x="402628" y="1600200"/>
                  </a:lnTo>
                  <a:lnTo>
                    <a:pt x="396836" y="1524000"/>
                  </a:lnTo>
                  <a:lnTo>
                    <a:pt x="424345" y="1612900"/>
                  </a:lnTo>
                  <a:lnTo>
                    <a:pt x="432625" y="1612900"/>
                  </a:lnTo>
                  <a:lnTo>
                    <a:pt x="415658" y="1524000"/>
                  </a:lnTo>
                  <a:lnTo>
                    <a:pt x="439585" y="1562100"/>
                  </a:lnTo>
                  <a:lnTo>
                    <a:pt x="440956" y="1573745"/>
                  </a:lnTo>
                  <a:lnTo>
                    <a:pt x="441045" y="1574444"/>
                  </a:lnTo>
                  <a:lnTo>
                    <a:pt x="441096" y="1574863"/>
                  </a:lnTo>
                  <a:lnTo>
                    <a:pt x="461899" y="1663700"/>
                  </a:lnTo>
                  <a:lnTo>
                    <a:pt x="466013" y="1663700"/>
                  </a:lnTo>
                  <a:lnTo>
                    <a:pt x="469163" y="1625600"/>
                  </a:lnTo>
                  <a:lnTo>
                    <a:pt x="469544" y="1614043"/>
                  </a:lnTo>
                  <a:lnTo>
                    <a:pt x="469569" y="1612900"/>
                  </a:lnTo>
                  <a:lnTo>
                    <a:pt x="458965" y="1574863"/>
                  </a:lnTo>
                  <a:lnTo>
                    <a:pt x="466750" y="1574863"/>
                  </a:lnTo>
                  <a:lnTo>
                    <a:pt x="486270" y="1612900"/>
                  </a:lnTo>
                  <a:lnTo>
                    <a:pt x="487133" y="1612900"/>
                  </a:lnTo>
                  <a:lnTo>
                    <a:pt x="473595" y="1574863"/>
                  </a:lnTo>
                  <a:lnTo>
                    <a:pt x="501230" y="1574863"/>
                  </a:lnTo>
                  <a:lnTo>
                    <a:pt x="508469" y="1612900"/>
                  </a:lnTo>
                  <a:lnTo>
                    <a:pt x="476097" y="1663700"/>
                  </a:lnTo>
                  <a:lnTo>
                    <a:pt x="515861" y="1663700"/>
                  </a:lnTo>
                  <a:lnTo>
                    <a:pt x="520903" y="1614043"/>
                  </a:lnTo>
                  <a:lnTo>
                    <a:pt x="521030" y="1612900"/>
                  </a:lnTo>
                  <a:lnTo>
                    <a:pt x="522541" y="1612900"/>
                  </a:lnTo>
                  <a:lnTo>
                    <a:pt x="519887" y="1574863"/>
                  </a:lnTo>
                  <a:lnTo>
                    <a:pt x="519861" y="1574444"/>
                  </a:lnTo>
                  <a:lnTo>
                    <a:pt x="525640" y="1612900"/>
                  </a:lnTo>
                  <a:lnTo>
                    <a:pt x="527812" y="1612900"/>
                  </a:lnTo>
                  <a:lnTo>
                    <a:pt x="525780" y="1663700"/>
                  </a:lnTo>
                  <a:lnTo>
                    <a:pt x="516610" y="1663700"/>
                  </a:lnTo>
                  <a:lnTo>
                    <a:pt x="489305" y="1714309"/>
                  </a:lnTo>
                  <a:lnTo>
                    <a:pt x="489191" y="1714512"/>
                  </a:lnTo>
                  <a:lnTo>
                    <a:pt x="497090" y="1714512"/>
                  </a:lnTo>
                  <a:lnTo>
                    <a:pt x="595388" y="1803412"/>
                  </a:lnTo>
                  <a:lnTo>
                    <a:pt x="594233" y="1803412"/>
                  </a:lnTo>
                  <a:lnTo>
                    <a:pt x="623951" y="1854200"/>
                  </a:lnTo>
                  <a:lnTo>
                    <a:pt x="642429" y="1854200"/>
                  </a:lnTo>
                  <a:lnTo>
                    <a:pt x="642848" y="1892376"/>
                  </a:lnTo>
                  <a:lnTo>
                    <a:pt x="662800" y="1892376"/>
                  </a:lnTo>
                  <a:lnTo>
                    <a:pt x="676630" y="1993112"/>
                  </a:lnTo>
                  <a:lnTo>
                    <a:pt x="676732" y="1993900"/>
                  </a:lnTo>
                  <a:lnTo>
                    <a:pt x="697052" y="2184400"/>
                  </a:lnTo>
                  <a:lnTo>
                    <a:pt x="706501" y="2413000"/>
                  </a:lnTo>
                  <a:lnTo>
                    <a:pt x="690600" y="2413000"/>
                  </a:lnTo>
                  <a:lnTo>
                    <a:pt x="684695" y="2375649"/>
                  </a:lnTo>
                  <a:lnTo>
                    <a:pt x="684568" y="2374900"/>
                  </a:lnTo>
                  <a:lnTo>
                    <a:pt x="683768" y="2374900"/>
                  </a:lnTo>
                  <a:lnTo>
                    <a:pt x="668604" y="2413000"/>
                  </a:lnTo>
                  <a:lnTo>
                    <a:pt x="659498" y="2413000"/>
                  </a:lnTo>
                  <a:lnTo>
                    <a:pt x="656463" y="2375649"/>
                  </a:lnTo>
                  <a:lnTo>
                    <a:pt x="656412" y="2374900"/>
                  </a:lnTo>
                  <a:lnTo>
                    <a:pt x="655180" y="2374900"/>
                  </a:lnTo>
                  <a:lnTo>
                    <a:pt x="645490" y="2324100"/>
                  </a:lnTo>
                  <a:lnTo>
                    <a:pt x="629196" y="2273300"/>
                  </a:lnTo>
                  <a:lnTo>
                    <a:pt x="591286" y="2235200"/>
                  </a:lnTo>
                  <a:lnTo>
                    <a:pt x="591235" y="2184400"/>
                  </a:lnTo>
                  <a:lnTo>
                    <a:pt x="578510" y="2184400"/>
                  </a:lnTo>
                  <a:lnTo>
                    <a:pt x="555980" y="2146300"/>
                  </a:lnTo>
                  <a:lnTo>
                    <a:pt x="569963" y="2184400"/>
                  </a:lnTo>
                  <a:lnTo>
                    <a:pt x="577316" y="2184400"/>
                  </a:lnTo>
                  <a:lnTo>
                    <a:pt x="572566" y="2234958"/>
                  </a:lnTo>
                  <a:lnTo>
                    <a:pt x="572541" y="2235200"/>
                  </a:lnTo>
                  <a:lnTo>
                    <a:pt x="577024" y="2235200"/>
                  </a:lnTo>
                  <a:lnTo>
                    <a:pt x="627176" y="2374900"/>
                  </a:lnTo>
                  <a:lnTo>
                    <a:pt x="613791" y="2374900"/>
                  </a:lnTo>
                  <a:lnTo>
                    <a:pt x="570407" y="2273300"/>
                  </a:lnTo>
                  <a:lnTo>
                    <a:pt x="562229" y="2273300"/>
                  </a:lnTo>
                  <a:lnTo>
                    <a:pt x="593432" y="2375649"/>
                  </a:lnTo>
                  <a:lnTo>
                    <a:pt x="577265" y="2324100"/>
                  </a:lnTo>
                  <a:lnTo>
                    <a:pt x="571360" y="2305278"/>
                  </a:lnTo>
                  <a:lnTo>
                    <a:pt x="562229" y="2273300"/>
                  </a:lnTo>
                  <a:lnTo>
                    <a:pt x="546925" y="2235200"/>
                  </a:lnTo>
                  <a:lnTo>
                    <a:pt x="556679" y="2235200"/>
                  </a:lnTo>
                  <a:lnTo>
                    <a:pt x="555688" y="2184400"/>
                  </a:lnTo>
                  <a:lnTo>
                    <a:pt x="542899" y="2184400"/>
                  </a:lnTo>
                  <a:lnTo>
                    <a:pt x="541299" y="2234958"/>
                  </a:lnTo>
                  <a:lnTo>
                    <a:pt x="541337" y="2235200"/>
                  </a:lnTo>
                  <a:lnTo>
                    <a:pt x="541299" y="2234958"/>
                  </a:lnTo>
                  <a:lnTo>
                    <a:pt x="532765" y="2184400"/>
                  </a:lnTo>
                  <a:lnTo>
                    <a:pt x="520928" y="2184400"/>
                  </a:lnTo>
                  <a:lnTo>
                    <a:pt x="524573" y="2133600"/>
                  </a:lnTo>
                  <a:lnTo>
                    <a:pt x="518617" y="2133600"/>
                  </a:lnTo>
                  <a:lnTo>
                    <a:pt x="508762" y="2184400"/>
                  </a:lnTo>
                  <a:lnTo>
                    <a:pt x="516191" y="2234958"/>
                  </a:lnTo>
                  <a:lnTo>
                    <a:pt x="516229" y="2235200"/>
                  </a:lnTo>
                  <a:lnTo>
                    <a:pt x="526567" y="2235200"/>
                  </a:lnTo>
                  <a:lnTo>
                    <a:pt x="576402" y="2362200"/>
                  </a:lnTo>
                  <a:lnTo>
                    <a:pt x="577215" y="2374900"/>
                  </a:lnTo>
                  <a:lnTo>
                    <a:pt x="577342" y="2413000"/>
                  </a:lnTo>
                  <a:lnTo>
                    <a:pt x="610616" y="2463800"/>
                  </a:lnTo>
                  <a:lnTo>
                    <a:pt x="572808" y="2514600"/>
                  </a:lnTo>
                  <a:lnTo>
                    <a:pt x="570293" y="2514600"/>
                  </a:lnTo>
                  <a:lnTo>
                    <a:pt x="557885" y="2565400"/>
                  </a:lnTo>
                  <a:lnTo>
                    <a:pt x="553529" y="2565400"/>
                  </a:lnTo>
                  <a:lnTo>
                    <a:pt x="546735" y="2514600"/>
                  </a:lnTo>
                  <a:lnTo>
                    <a:pt x="531139" y="2463800"/>
                  </a:lnTo>
                  <a:lnTo>
                    <a:pt x="510374" y="2413000"/>
                  </a:lnTo>
                  <a:lnTo>
                    <a:pt x="490258" y="2374900"/>
                  </a:lnTo>
                  <a:lnTo>
                    <a:pt x="489572" y="2374900"/>
                  </a:lnTo>
                  <a:lnTo>
                    <a:pt x="463651" y="2413000"/>
                  </a:lnTo>
                  <a:lnTo>
                    <a:pt x="492556" y="2413000"/>
                  </a:lnTo>
                  <a:lnTo>
                    <a:pt x="516763" y="2514600"/>
                  </a:lnTo>
                  <a:lnTo>
                    <a:pt x="523900" y="2514600"/>
                  </a:lnTo>
                  <a:lnTo>
                    <a:pt x="523240" y="2590800"/>
                  </a:lnTo>
                  <a:lnTo>
                    <a:pt x="523125" y="2603500"/>
                  </a:lnTo>
                  <a:lnTo>
                    <a:pt x="511429" y="2654300"/>
                  </a:lnTo>
                  <a:lnTo>
                    <a:pt x="526084" y="2654300"/>
                  </a:lnTo>
                  <a:lnTo>
                    <a:pt x="551637" y="2603500"/>
                  </a:lnTo>
                  <a:lnTo>
                    <a:pt x="575792" y="2565400"/>
                  </a:lnTo>
                  <a:lnTo>
                    <a:pt x="623506" y="2463800"/>
                  </a:lnTo>
                  <a:lnTo>
                    <a:pt x="672807" y="2413000"/>
                  </a:lnTo>
                  <a:lnTo>
                    <a:pt x="673227" y="2413000"/>
                  </a:lnTo>
                  <a:lnTo>
                    <a:pt x="666661" y="2463800"/>
                  </a:lnTo>
                  <a:lnTo>
                    <a:pt x="677494" y="2463800"/>
                  </a:lnTo>
                  <a:lnTo>
                    <a:pt x="753948" y="2413000"/>
                  </a:lnTo>
                  <a:lnTo>
                    <a:pt x="755434" y="2413000"/>
                  </a:lnTo>
                  <a:lnTo>
                    <a:pt x="762101" y="2400300"/>
                  </a:lnTo>
                  <a:lnTo>
                    <a:pt x="762101" y="2374900"/>
                  </a:lnTo>
                  <a:lnTo>
                    <a:pt x="762101" y="2019300"/>
                  </a:lnTo>
                  <a:lnTo>
                    <a:pt x="754011" y="1899069"/>
                  </a:lnTo>
                  <a:lnTo>
                    <a:pt x="754011" y="2374900"/>
                  </a:lnTo>
                  <a:lnTo>
                    <a:pt x="732904" y="2374900"/>
                  </a:lnTo>
                  <a:lnTo>
                    <a:pt x="712889" y="2044700"/>
                  </a:lnTo>
                  <a:lnTo>
                    <a:pt x="699935" y="1943100"/>
                  </a:lnTo>
                  <a:lnTo>
                    <a:pt x="683374" y="1892528"/>
                  </a:lnTo>
                  <a:lnTo>
                    <a:pt x="683272" y="1892376"/>
                  </a:lnTo>
                  <a:lnTo>
                    <a:pt x="682675" y="1892376"/>
                  </a:lnTo>
                  <a:lnTo>
                    <a:pt x="674979" y="1879600"/>
                  </a:lnTo>
                  <a:lnTo>
                    <a:pt x="662774" y="1854200"/>
                  </a:lnTo>
                  <a:lnTo>
                    <a:pt x="660793" y="1854200"/>
                  </a:lnTo>
                  <a:lnTo>
                    <a:pt x="654431" y="1803412"/>
                  </a:lnTo>
                  <a:lnTo>
                    <a:pt x="657009" y="1803412"/>
                  </a:lnTo>
                  <a:lnTo>
                    <a:pt x="683475" y="1854200"/>
                  </a:lnTo>
                  <a:lnTo>
                    <a:pt x="674230" y="1854200"/>
                  </a:lnTo>
                  <a:lnTo>
                    <a:pt x="674979" y="1879600"/>
                  </a:lnTo>
                  <a:lnTo>
                    <a:pt x="683272" y="1892376"/>
                  </a:lnTo>
                  <a:lnTo>
                    <a:pt x="687362" y="1892376"/>
                  </a:lnTo>
                  <a:lnTo>
                    <a:pt x="684593" y="1854200"/>
                  </a:lnTo>
                  <a:lnTo>
                    <a:pt x="688162" y="1854200"/>
                  </a:lnTo>
                  <a:lnTo>
                    <a:pt x="701763" y="1892376"/>
                  </a:lnTo>
                  <a:lnTo>
                    <a:pt x="708228" y="1892376"/>
                  </a:lnTo>
                  <a:lnTo>
                    <a:pt x="704354" y="1854200"/>
                  </a:lnTo>
                  <a:lnTo>
                    <a:pt x="704761" y="1841500"/>
                  </a:lnTo>
                  <a:lnTo>
                    <a:pt x="706589" y="1790700"/>
                  </a:lnTo>
                  <a:lnTo>
                    <a:pt x="706691" y="1778000"/>
                  </a:lnTo>
                  <a:lnTo>
                    <a:pt x="706805" y="1765300"/>
                  </a:lnTo>
                  <a:lnTo>
                    <a:pt x="706907" y="1752638"/>
                  </a:lnTo>
                  <a:lnTo>
                    <a:pt x="697115" y="1663700"/>
                  </a:lnTo>
                  <a:lnTo>
                    <a:pt x="691705" y="1614043"/>
                  </a:lnTo>
                  <a:lnTo>
                    <a:pt x="691578" y="1612900"/>
                  </a:lnTo>
                  <a:lnTo>
                    <a:pt x="711568" y="1612900"/>
                  </a:lnTo>
                  <a:lnTo>
                    <a:pt x="754011" y="2374900"/>
                  </a:lnTo>
                  <a:lnTo>
                    <a:pt x="754011" y="1899069"/>
                  </a:lnTo>
                  <a:lnTo>
                    <a:pt x="728776" y="1524000"/>
                  </a:lnTo>
                  <a:lnTo>
                    <a:pt x="714108" y="1524000"/>
                  </a:lnTo>
                  <a:lnTo>
                    <a:pt x="711555" y="1518932"/>
                  </a:lnTo>
                  <a:lnTo>
                    <a:pt x="711555" y="1524000"/>
                  </a:lnTo>
                  <a:lnTo>
                    <a:pt x="710031" y="1573745"/>
                  </a:lnTo>
                  <a:lnTo>
                    <a:pt x="709993" y="1574863"/>
                  </a:lnTo>
                  <a:lnTo>
                    <a:pt x="695820" y="1574863"/>
                  </a:lnTo>
                  <a:lnTo>
                    <a:pt x="688936" y="1539062"/>
                  </a:lnTo>
                  <a:lnTo>
                    <a:pt x="688936" y="1574863"/>
                  </a:lnTo>
                  <a:lnTo>
                    <a:pt x="684504" y="1574863"/>
                  </a:lnTo>
                  <a:lnTo>
                    <a:pt x="684504" y="1803412"/>
                  </a:lnTo>
                  <a:lnTo>
                    <a:pt x="664324" y="1803412"/>
                  </a:lnTo>
                  <a:lnTo>
                    <a:pt x="661733" y="1752638"/>
                  </a:lnTo>
                  <a:lnTo>
                    <a:pt x="655269" y="1752638"/>
                  </a:lnTo>
                  <a:lnTo>
                    <a:pt x="624370" y="1714512"/>
                  </a:lnTo>
                  <a:lnTo>
                    <a:pt x="617829" y="1714512"/>
                  </a:lnTo>
                  <a:lnTo>
                    <a:pt x="639343" y="1752638"/>
                  </a:lnTo>
                  <a:lnTo>
                    <a:pt x="648411" y="1803184"/>
                  </a:lnTo>
                  <a:lnTo>
                    <a:pt x="648462" y="1803412"/>
                  </a:lnTo>
                  <a:lnTo>
                    <a:pt x="629031" y="1803412"/>
                  </a:lnTo>
                  <a:lnTo>
                    <a:pt x="622668" y="1765300"/>
                  </a:lnTo>
                  <a:lnTo>
                    <a:pt x="622236" y="1752638"/>
                  </a:lnTo>
                  <a:lnTo>
                    <a:pt x="617740" y="1714512"/>
                  </a:lnTo>
                  <a:lnTo>
                    <a:pt x="615035" y="1714512"/>
                  </a:lnTo>
                  <a:lnTo>
                    <a:pt x="615035" y="1803184"/>
                  </a:lnTo>
                  <a:lnTo>
                    <a:pt x="510794" y="1714512"/>
                  </a:lnTo>
                  <a:lnTo>
                    <a:pt x="517956" y="1714512"/>
                  </a:lnTo>
                  <a:lnTo>
                    <a:pt x="581482" y="1752638"/>
                  </a:lnTo>
                  <a:lnTo>
                    <a:pt x="606793" y="1752638"/>
                  </a:lnTo>
                  <a:lnTo>
                    <a:pt x="606920" y="1752638"/>
                  </a:lnTo>
                  <a:lnTo>
                    <a:pt x="609447" y="1752638"/>
                  </a:lnTo>
                  <a:lnTo>
                    <a:pt x="615035" y="1803184"/>
                  </a:lnTo>
                  <a:lnTo>
                    <a:pt x="615035" y="1714512"/>
                  </a:lnTo>
                  <a:lnTo>
                    <a:pt x="609384" y="1714512"/>
                  </a:lnTo>
                  <a:lnTo>
                    <a:pt x="606793" y="1752511"/>
                  </a:lnTo>
                  <a:lnTo>
                    <a:pt x="527507" y="1663700"/>
                  </a:lnTo>
                  <a:lnTo>
                    <a:pt x="538378" y="1663700"/>
                  </a:lnTo>
                  <a:lnTo>
                    <a:pt x="541921" y="1614043"/>
                  </a:lnTo>
                  <a:lnTo>
                    <a:pt x="542010" y="1612900"/>
                  </a:lnTo>
                  <a:lnTo>
                    <a:pt x="540334" y="1612900"/>
                  </a:lnTo>
                  <a:lnTo>
                    <a:pt x="536409" y="1574863"/>
                  </a:lnTo>
                  <a:lnTo>
                    <a:pt x="532561" y="1574863"/>
                  </a:lnTo>
                  <a:lnTo>
                    <a:pt x="532333" y="1574444"/>
                  </a:lnTo>
                  <a:lnTo>
                    <a:pt x="518515" y="1549400"/>
                  </a:lnTo>
                  <a:lnTo>
                    <a:pt x="518515" y="1574253"/>
                  </a:lnTo>
                  <a:lnTo>
                    <a:pt x="518223" y="1573745"/>
                  </a:lnTo>
                  <a:lnTo>
                    <a:pt x="514464" y="1564779"/>
                  </a:lnTo>
                  <a:lnTo>
                    <a:pt x="514464" y="1574304"/>
                  </a:lnTo>
                  <a:lnTo>
                    <a:pt x="514210" y="1573745"/>
                  </a:lnTo>
                  <a:lnTo>
                    <a:pt x="494804" y="1528572"/>
                  </a:lnTo>
                  <a:lnTo>
                    <a:pt x="504012" y="1546326"/>
                  </a:lnTo>
                  <a:lnTo>
                    <a:pt x="504964" y="1549400"/>
                  </a:lnTo>
                  <a:lnTo>
                    <a:pt x="514261" y="1573745"/>
                  </a:lnTo>
                  <a:lnTo>
                    <a:pt x="514464" y="1574304"/>
                  </a:lnTo>
                  <a:lnTo>
                    <a:pt x="514464" y="1564779"/>
                  </a:lnTo>
                  <a:lnTo>
                    <a:pt x="513422" y="1562290"/>
                  </a:lnTo>
                  <a:lnTo>
                    <a:pt x="518325" y="1573745"/>
                  </a:lnTo>
                  <a:lnTo>
                    <a:pt x="518515" y="1574253"/>
                  </a:lnTo>
                  <a:lnTo>
                    <a:pt x="518515" y="1549400"/>
                  </a:lnTo>
                  <a:lnTo>
                    <a:pt x="504507" y="1524000"/>
                  </a:lnTo>
                  <a:lnTo>
                    <a:pt x="489851" y="1511300"/>
                  </a:lnTo>
                  <a:lnTo>
                    <a:pt x="489318" y="1510766"/>
                  </a:lnTo>
                  <a:lnTo>
                    <a:pt x="482790" y="1493647"/>
                  </a:lnTo>
                  <a:lnTo>
                    <a:pt x="482790" y="1504149"/>
                  </a:lnTo>
                  <a:lnTo>
                    <a:pt x="453758" y="1474711"/>
                  </a:lnTo>
                  <a:lnTo>
                    <a:pt x="452272" y="1473212"/>
                  </a:lnTo>
                  <a:lnTo>
                    <a:pt x="453669" y="1473212"/>
                  </a:lnTo>
                  <a:lnTo>
                    <a:pt x="482790" y="1504149"/>
                  </a:lnTo>
                  <a:lnTo>
                    <a:pt x="482790" y="1493647"/>
                  </a:lnTo>
                  <a:lnTo>
                    <a:pt x="475005" y="1473212"/>
                  </a:lnTo>
                  <a:lnTo>
                    <a:pt x="497509" y="1473212"/>
                  </a:lnTo>
                  <a:lnTo>
                    <a:pt x="536879" y="1524000"/>
                  </a:lnTo>
                  <a:lnTo>
                    <a:pt x="542277" y="1524000"/>
                  </a:lnTo>
                  <a:lnTo>
                    <a:pt x="515429" y="1473212"/>
                  </a:lnTo>
                  <a:lnTo>
                    <a:pt x="553199" y="1473212"/>
                  </a:lnTo>
                  <a:lnTo>
                    <a:pt x="615442" y="1524000"/>
                  </a:lnTo>
                  <a:lnTo>
                    <a:pt x="617728" y="1524000"/>
                  </a:lnTo>
                  <a:lnTo>
                    <a:pt x="599287" y="1473212"/>
                  </a:lnTo>
                  <a:lnTo>
                    <a:pt x="571398" y="1473212"/>
                  </a:lnTo>
                  <a:lnTo>
                    <a:pt x="538416" y="1422400"/>
                  </a:lnTo>
                  <a:lnTo>
                    <a:pt x="560349" y="1422400"/>
                  </a:lnTo>
                  <a:lnTo>
                    <a:pt x="592213" y="1460500"/>
                  </a:lnTo>
                  <a:lnTo>
                    <a:pt x="574128" y="1422400"/>
                  </a:lnTo>
                  <a:lnTo>
                    <a:pt x="588187" y="1422400"/>
                  </a:lnTo>
                  <a:lnTo>
                    <a:pt x="615759" y="1473212"/>
                  </a:lnTo>
                  <a:lnTo>
                    <a:pt x="637438" y="1473212"/>
                  </a:lnTo>
                  <a:lnTo>
                    <a:pt x="654126" y="1524000"/>
                  </a:lnTo>
                  <a:lnTo>
                    <a:pt x="654570" y="1524000"/>
                  </a:lnTo>
                  <a:lnTo>
                    <a:pt x="657174" y="1573745"/>
                  </a:lnTo>
                  <a:lnTo>
                    <a:pt x="657237" y="1574863"/>
                  </a:lnTo>
                  <a:lnTo>
                    <a:pt x="649909" y="1574863"/>
                  </a:lnTo>
                  <a:lnTo>
                    <a:pt x="669861" y="1612900"/>
                  </a:lnTo>
                  <a:lnTo>
                    <a:pt x="665619" y="1612900"/>
                  </a:lnTo>
                  <a:lnTo>
                    <a:pt x="651268" y="1676400"/>
                  </a:lnTo>
                  <a:lnTo>
                    <a:pt x="642797" y="1714309"/>
                  </a:lnTo>
                  <a:lnTo>
                    <a:pt x="642658" y="1714512"/>
                  </a:lnTo>
                  <a:lnTo>
                    <a:pt x="642988" y="1714512"/>
                  </a:lnTo>
                  <a:lnTo>
                    <a:pt x="645731" y="1714512"/>
                  </a:lnTo>
                  <a:lnTo>
                    <a:pt x="663168" y="1663700"/>
                  </a:lnTo>
                  <a:lnTo>
                    <a:pt x="670445" y="1663700"/>
                  </a:lnTo>
                  <a:lnTo>
                    <a:pt x="684479" y="1803184"/>
                  </a:lnTo>
                  <a:lnTo>
                    <a:pt x="684504" y="1803412"/>
                  </a:lnTo>
                  <a:lnTo>
                    <a:pt x="684504" y="1574863"/>
                  </a:lnTo>
                  <a:lnTo>
                    <a:pt x="665695" y="1574863"/>
                  </a:lnTo>
                  <a:lnTo>
                    <a:pt x="671487" y="1524000"/>
                  </a:lnTo>
                  <a:lnTo>
                    <a:pt x="667219" y="1524000"/>
                  </a:lnTo>
                  <a:lnTo>
                    <a:pt x="661771" y="1473212"/>
                  </a:lnTo>
                  <a:lnTo>
                    <a:pt x="661949" y="1473212"/>
                  </a:lnTo>
                  <a:lnTo>
                    <a:pt x="685050" y="1524000"/>
                  </a:lnTo>
                  <a:lnTo>
                    <a:pt x="688860" y="1573745"/>
                  </a:lnTo>
                  <a:lnTo>
                    <a:pt x="688936" y="1574863"/>
                  </a:lnTo>
                  <a:lnTo>
                    <a:pt x="688936" y="1539062"/>
                  </a:lnTo>
                  <a:lnTo>
                    <a:pt x="686041" y="1524000"/>
                  </a:lnTo>
                  <a:lnTo>
                    <a:pt x="711555" y="1524000"/>
                  </a:lnTo>
                  <a:lnTo>
                    <a:pt x="711555" y="1518932"/>
                  </a:lnTo>
                  <a:lnTo>
                    <a:pt x="699300" y="1494548"/>
                  </a:lnTo>
                  <a:lnTo>
                    <a:pt x="701179" y="1498600"/>
                  </a:lnTo>
                  <a:lnTo>
                    <a:pt x="695947" y="1488033"/>
                  </a:lnTo>
                  <a:lnTo>
                    <a:pt x="687743" y="1471510"/>
                  </a:lnTo>
                  <a:lnTo>
                    <a:pt x="689343" y="1474711"/>
                  </a:lnTo>
                  <a:lnTo>
                    <a:pt x="695058" y="1485900"/>
                  </a:lnTo>
                  <a:lnTo>
                    <a:pt x="714108" y="1524000"/>
                  </a:lnTo>
                  <a:lnTo>
                    <a:pt x="726719" y="1473212"/>
                  </a:lnTo>
                  <a:lnTo>
                    <a:pt x="762114" y="1473212"/>
                  </a:lnTo>
                  <a:lnTo>
                    <a:pt x="759675" y="1471510"/>
                  </a:lnTo>
                  <a:lnTo>
                    <a:pt x="689063" y="1422400"/>
                  </a:lnTo>
                  <a:lnTo>
                    <a:pt x="686181" y="1422400"/>
                  </a:lnTo>
                  <a:lnTo>
                    <a:pt x="694880" y="1384477"/>
                  </a:lnTo>
                  <a:lnTo>
                    <a:pt x="694918" y="1384325"/>
                  </a:lnTo>
                  <a:lnTo>
                    <a:pt x="688047" y="1384325"/>
                  </a:lnTo>
                  <a:lnTo>
                    <a:pt x="697407" y="1333500"/>
                  </a:lnTo>
                  <a:lnTo>
                    <a:pt x="702297" y="1333500"/>
                  </a:lnTo>
                  <a:lnTo>
                    <a:pt x="708469" y="1282712"/>
                  </a:lnTo>
                  <a:lnTo>
                    <a:pt x="720255" y="1244600"/>
                  </a:lnTo>
                  <a:lnTo>
                    <a:pt x="687819" y="1244600"/>
                  </a:lnTo>
                  <a:lnTo>
                    <a:pt x="715733" y="1194117"/>
                  </a:lnTo>
                  <a:lnTo>
                    <a:pt x="715822" y="1193965"/>
                  </a:lnTo>
                  <a:lnTo>
                    <a:pt x="715911" y="1193800"/>
                  </a:lnTo>
                  <a:lnTo>
                    <a:pt x="732967" y="1143000"/>
                  </a:lnTo>
                  <a:lnTo>
                    <a:pt x="738670" y="1092200"/>
                  </a:lnTo>
                  <a:lnTo>
                    <a:pt x="721677" y="1092200"/>
                  </a:lnTo>
                  <a:lnTo>
                    <a:pt x="721677" y="1143000"/>
                  </a:lnTo>
                  <a:lnTo>
                    <a:pt x="681278" y="1213802"/>
                  </a:lnTo>
                  <a:lnTo>
                    <a:pt x="681278" y="1333500"/>
                  </a:lnTo>
                  <a:lnTo>
                    <a:pt x="673366" y="1354302"/>
                  </a:lnTo>
                  <a:lnTo>
                    <a:pt x="673366" y="1422400"/>
                  </a:lnTo>
                  <a:lnTo>
                    <a:pt x="667943" y="1422400"/>
                  </a:lnTo>
                  <a:lnTo>
                    <a:pt x="660692" y="1472717"/>
                  </a:lnTo>
                  <a:lnTo>
                    <a:pt x="611035" y="1422400"/>
                  </a:lnTo>
                  <a:lnTo>
                    <a:pt x="618236" y="1422400"/>
                  </a:lnTo>
                  <a:lnTo>
                    <a:pt x="600481" y="1397000"/>
                  </a:lnTo>
                  <a:lnTo>
                    <a:pt x="636727" y="1422400"/>
                  </a:lnTo>
                  <a:lnTo>
                    <a:pt x="643839" y="1422400"/>
                  </a:lnTo>
                  <a:lnTo>
                    <a:pt x="640994" y="1384477"/>
                  </a:lnTo>
                  <a:lnTo>
                    <a:pt x="640981" y="1384325"/>
                  </a:lnTo>
                  <a:lnTo>
                    <a:pt x="673239" y="1422260"/>
                  </a:lnTo>
                  <a:lnTo>
                    <a:pt x="673366" y="1422400"/>
                  </a:lnTo>
                  <a:lnTo>
                    <a:pt x="673366" y="1354302"/>
                  </a:lnTo>
                  <a:lnTo>
                    <a:pt x="661949" y="1384312"/>
                  </a:lnTo>
                  <a:lnTo>
                    <a:pt x="638733" y="1333500"/>
                  </a:lnTo>
                  <a:lnTo>
                    <a:pt x="631863" y="1333500"/>
                  </a:lnTo>
                  <a:lnTo>
                    <a:pt x="631863" y="1384325"/>
                  </a:lnTo>
                  <a:lnTo>
                    <a:pt x="598068" y="1384325"/>
                  </a:lnTo>
                  <a:lnTo>
                    <a:pt x="580072" y="1336243"/>
                  </a:lnTo>
                  <a:lnTo>
                    <a:pt x="631863" y="1384325"/>
                  </a:lnTo>
                  <a:lnTo>
                    <a:pt x="631863" y="1333500"/>
                  </a:lnTo>
                  <a:lnTo>
                    <a:pt x="621118" y="1333500"/>
                  </a:lnTo>
                  <a:lnTo>
                    <a:pt x="667715" y="1295400"/>
                  </a:lnTo>
                  <a:lnTo>
                    <a:pt x="609346" y="1333500"/>
                  </a:lnTo>
                  <a:lnTo>
                    <a:pt x="597776" y="1333500"/>
                  </a:lnTo>
                  <a:lnTo>
                    <a:pt x="644690" y="1282712"/>
                  </a:lnTo>
                  <a:lnTo>
                    <a:pt x="672630" y="1282712"/>
                  </a:lnTo>
                  <a:lnTo>
                    <a:pt x="667715" y="1295400"/>
                  </a:lnTo>
                  <a:lnTo>
                    <a:pt x="673849" y="1282712"/>
                  </a:lnTo>
                  <a:lnTo>
                    <a:pt x="656691" y="1333500"/>
                  </a:lnTo>
                  <a:lnTo>
                    <a:pt x="681278" y="1333500"/>
                  </a:lnTo>
                  <a:lnTo>
                    <a:pt x="681278" y="1213802"/>
                  </a:lnTo>
                  <a:lnTo>
                    <a:pt x="663778" y="1244460"/>
                  </a:lnTo>
                  <a:lnTo>
                    <a:pt x="663702" y="1244600"/>
                  </a:lnTo>
                  <a:lnTo>
                    <a:pt x="639368" y="1244600"/>
                  </a:lnTo>
                  <a:lnTo>
                    <a:pt x="650265" y="1194384"/>
                  </a:lnTo>
                  <a:lnTo>
                    <a:pt x="650354" y="1193965"/>
                  </a:lnTo>
                  <a:lnTo>
                    <a:pt x="649744" y="1194384"/>
                  </a:lnTo>
                  <a:lnTo>
                    <a:pt x="650036" y="1194117"/>
                  </a:lnTo>
                  <a:lnTo>
                    <a:pt x="650354" y="1193965"/>
                  </a:lnTo>
                  <a:lnTo>
                    <a:pt x="650392" y="1193800"/>
                  </a:lnTo>
                  <a:lnTo>
                    <a:pt x="641692" y="1193800"/>
                  </a:lnTo>
                  <a:lnTo>
                    <a:pt x="631202" y="1203045"/>
                  </a:lnTo>
                  <a:lnTo>
                    <a:pt x="631202" y="1282712"/>
                  </a:lnTo>
                  <a:lnTo>
                    <a:pt x="572846" y="1333500"/>
                  </a:lnTo>
                  <a:lnTo>
                    <a:pt x="601675" y="1282712"/>
                  </a:lnTo>
                  <a:lnTo>
                    <a:pt x="556107" y="1333500"/>
                  </a:lnTo>
                  <a:lnTo>
                    <a:pt x="540245" y="1333500"/>
                  </a:lnTo>
                  <a:lnTo>
                    <a:pt x="535012" y="1333500"/>
                  </a:lnTo>
                  <a:lnTo>
                    <a:pt x="558850" y="1384325"/>
                  </a:lnTo>
                  <a:lnTo>
                    <a:pt x="502361" y="1384325"/>
                  </a:lnTo>
                  <a:lnTo>
                    <a:pt x="502361" y="1422400"/>
                  </a:lnTo>
                  <a:lnTo>
                    <a:pt x="463969" y="1422400"/>
                  </a:lnTo>
                  <a:lnTo>
                    <a:pt x="448322" y="1422400"/>
                  </a:lnTo>
                  <a:lnTo>
                    <a:pt x="432612" y="1422400"/>
                  </a:lnTo>
                  <a:lnTo>
                    <a:pt x="441045" y="1384477"/>
                  </a:lnTo>
                  <a:lnTo>
                    <a:pt x="441071" y="1384325"/>
                  </a:lnTo>
                  <a:lnTo>
                    <a:pt x="480682" y="1384325"/>
                  </a:lnTo>
                  <a:lnTo>
                    <a:pt x="502272" y="1422260"/>
                  </a:lnTo>
                  <a:lnTo>
                    <a:pt x="502361" y="1422400"/>
                  </a:lnTo>
                  <a:lnTo>
                    <a:pt x="502361" y="1384325"/>
                  </a:lnTo>
                  <a:lnTo>
                    <a:pt x="485660" y="1384325"/>
                  </a:lnTo>
                  <a:lnTo>
                    <a:pt x="510819" y="1333500"/>
                  </a:lnTo>
                  <a:lnTo>
                    <a:pt x="533069" y="1333500"/>
                  </a:lnTo>
                  <a:lnTo>
                    <a:pt x="540600" y="1282712"/>
                  </a:lnTo>
                  <a:lnTo>
                    <a:pt x="544677" y="1282712"/>
                  </a:lnTo>
                  <a:lnTo>
                    <a:pt x="544855" y="1282712"/>
                  </a:lnTo>
                  <a:lnTo>
                    <a:pt x="564908" y="1282712"/>
                  </a:lnTo>
                  <a:lnTo>
                    <a:pt x="586676" y="1244600"/>
                  </a:lnTo>
                  <a:lnTo>
                    <a:pt x="607136" y="1282712"/>
                  </a:lnTo>
                  <a:lnTo>
                    <a:pt x="631202" y="1282712"/>
                  </a:lnTo>
                  <a:lnTo>
                    <a:pt x="631202" y="1203045"/>
                  </a:lnTo>
                  <a:lnTo>
                    <a:pt x="612851" y="1219200"/>
                  </a:lnTo>
                  <a:lnTo>
                    <a:pt x="598703" y="1231900"/>
                  </a:lnTo>
                  <a:lnTo>
                    <a:pt x="618858" y="1194117"/>
                  </a:lnTo>
                  <a:lnTo>
                    <a:pt x="618934" y="1193965"/>
                  </a:lnTo>
                  <a:lnTo>
                    <a:pt x="619023" y="1193800"/>
                  </a:lnTo>
                  <a:lnTo>
                    <a:pt x="667880" y="1143000"/>
                  </a:lnTo>
                  <a:lnTo>
                    <a:pt x="721677" y="1143000"/>
                  </a:lnTo>
                  <a:lnTo>
                    <a:pt x="721677" y="1092200"/>
                  </a:lnTo>
                  <a:lnTo>
                    <a:pt x="667270" y="1092200"/>
                  </a:lnTo>
                  <a:lnTo>
                    <a:pt x="649490" y="1003300"/>
                  </a:lnTo>
                  <a:lnTo>
                    <a:pt x="654748" y="952500"/>
                  </a:lnTo>
                  <a:lnTo>
                    <a:pt x="652614" y="952500"/>
                  </a:lnTo>
                  <a:lnTo>
                    <a:pt x="618083" y="914400"/>
                  </a:lnTo>
                  <a:lnTo>
                    <a:pt x="598601" y="863600"/>
                  </a:lnTo>
                  <a:lnTo>
                    <a:pt x="575703" y="762000"/>
                  </a:lnTo>
                  <a:lnTo>
                    <a:pt x="566648" y="673100"/>
                  </a:lnTo>
                  <a:lnTo>
                    <a:pt x="561454" y="533400"/>
                  </a:lnTo>
                  <a:lnTo>
                    <a:pt x="593877" y="533400"/>
                  </a:lnTo>
                  <a:lnTo>
                    <a:pt x="632752" y="482600"/>
                  </a:lnTo>
                  <a:lnTo>
                    <a:pt x="616623" y="482600"/>
                  </a:lnTo>
                  <a:lnTo>
                    <a:pt x="553720" y="533400"/>
                  </a:lnTo>
                  <a:lnTo>
                    <a:pt x="590791" y="482600"/>
                  </a:lnTo>
                  <a:lnTo>
                    <a:pt x="612622" y="457200"/>
                  </a:lnTo>
                  <a:lnTo>
                    <a:pt x="567347" y="482600"/>
                  </a:lnTo>
                  <a:lnTo>
                    <a:pt x="602716" y="431800"/>
                  </a:lnTo>
                  <a:lnTo>
                    <a:pt x="619785" y="393700"/>
                  </a:lnTo>
                  <a:lnTo>
                    <a:pt x="592226" y="431800"/>
                  </a:lnTo>
                  <a:lnTo>
                    <a:pt x="607860" y="342900"/>
                  </a:lnTo>
                  <a:lnTo>
                    <a:pt x="615124" y="254000"/>
                  </a:lnTo>
                  <a:lnTo>
                    <a:pt x="663016" y="203200"/>
                  </a:lnTo>
                  <a:lnTo>
                    <a:pt x="651230" y="203200"/>
                  </a:lnTo>
                  <a:lnTo>
                    <a:pt x="671576" y="152400"/>
                  </a:lnTo>
                  <a:lnTo>
                    <a:pt x="698017" y="152400"/>
                  </a:lnTo>
                  <a:lnTo>
                    <a:pt x="674230" y="203200"/>
                  </a:lnTo>
                  <a:lnTo>
                    <a:pt x="688149" y="203200"/>
                  </a:lnTo>
                  <a:lnTo>
                    <a:pt x="699566" y="152400"/>
                  </a:lnTo>
                  <a:lnTo>
                    <a:pt x="736384" y="152400"/>
                  </a:lnTo>
                  <a:lnTo>
                    <a:pt x="726071" y="101612"/>
                  </a:lnTo>
                  <a:lnTo>
                    <a:pt x="752411" y="101612"/>
                  </a:lnTo>
                  <a:lnTo>
                    <a:pt x="762114" y="88900"/>
                  </a:lnTo>
                  <a:lnTo>
                    <a:pt x="762114" y="25400"/>
                  </a:lnTo>
                  <a:lnTo>
                    <a:pt x="755548" y="63550"/>
                  </a:lnTo>
                  <a:lnTo>
                    <a:pt x="740816" y="63550"/>
                  </a:lnTo>
                  <a:lnTo>
                    <a:pt x="723976" y="98679"/>
                  </a:lnTo>
                  <a:lnTo>
                    <a:pt x="737082" y="63830"/>
                  </a:lnTo>
                  <a:lnTo>
                    <a:pt x="737184" y="63550"/>
                  </a:lnTo>
                  <a:lnTo>
                    <a:pt x="762114" y="12700"/>
                  </a:lnTo>
                  <a:close/>
                </a:path>
              </a:pathLst>
            </a:custGeom>
            <a:solidFill>
              <a:srgbClr val="E4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63" y="4699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138926"/>
                  </a:moveTo>
                  <a:lnTo>
                    <a:pt x="11496737" y="6853301"/>
                  </a:lnTo>
                </a:path>
                <a:path w="12187555" h="6853555">
                  <a:moveTo>
                    <a:pt x="11496737" y="9525"/>
                  </a:moveTo>
                  <a:lnTo>
                    <a:pt x="11496737" y="700151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138926"/>
                  </a:moveTo>
                  <a:lnTo>
                    <a:pt x="11601512" y="6853301"/>
                  </a:lnTo>
                </a:path>
                <a:path w="12187555" h="6853555">
                  <a:moveTo>
                    <a:pt x="11601512" y="0"/>
                  </a:moveTo>
                  <a:lnTo>
                    <a:pt x="11601512" y="700151"/>
                  </a:lnTo>
                </a:path>
                <a:path w="12187555" h="6853555">
                  <a:moveTo>
                    <a:pt x="10744262" y="6138926"/>
                  </a:moveTo>
                  <a:lnTo>
                    <a:pt x="10744262" y="6853301"/>
                  </a:lnTo>
                </a:path>
                <a:path w="12187555" h="6853555">
                  <a:moveTo>
                    <a:pt x="10744262" y="0"/>
                  </a:moveTo>
                  <a:lnTo>
                    <a:pt x="10744262" y="700151"/>
                  </a:lnTo>
                </a:path>
                <a:path w="12187555" h="6853555">
                  <a:moveTo>
                    <a:pt x="10629962" y="6138926"/>
                  </a:moveTo>
                  <a:lnTo>
                    <a:pt x="10629962" y="6853301"/>
                  </a:lnTo>
                </a:path>
                <a:path w="12187555" h="6853555">
                  <a:moveTo>
                    <a:pt x="10629962" y="0"/>
                  </a:moveTo>
                  <a:lnTo>
                    <a:pt x="10629962" y="700151"/>
                  </a:lnTo>
                </a:path>
                <a:path w="12187555" h="6853555">
                  <a:moveTo>
                    <a:pt x="0" y="6048438"/>
                  </a:moveTo>
                  <a:lnTo>
                    <a:pt x="1471611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76375" y="704850"/>
              <a:ext cx="10715625" cy="5438775"/>
            </a:xfrm>
            <a:custGeom>
              <a:avLst/>
              <a:gdLst/>
              <a:ahLst/>
              <a:cxnLst/>
              <a:rect l="l" t="t" r="r" b="b"/>
              <a:pathLst>
                <a:path w="10715625" h="5438775">
                  <a:moveTo>
                    <a:pt x="10715625" y="0"/>
                  </a:moveTo>
                  <a:lnTo>
                    <a:pt x="0" y="0"/>
                  </a:lnTo>
                  <a:lnTo>
                    <a:pt x="0" y="5438775"/>
                  </a:lnTo>
                  <a:lnTo>
                    <a:pt x="10715625" y="543877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121920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2192000" y="6858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4F4F4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76375" y="695325"/>
              <a:ext cx="10715625" cy="5438775"/>
            </a:xfrm>
            <a:custGeom>
              <a:avLst/>
              <a:gdLst/>
              <a:ahLst/>
              <a:cxnLst/>
              <a:rect l="l" t="t" r="r" b="b"/>
              <a:pathLst>
                <a:path w="10715625" h="5438775">
                  <a:moveTo>
                    <a:pt x="10715625" y="0"/>
                  </a:moveTo>
                  <a:lnTo>
                    <a:pt x="0" y="0"/>
                  </a:lnTo>
                  <a:lnTo>
                    <a:pt x="0" y="5438775"/>
                  </a:lnTo>
                  <a:lnTo>
                    <a:pt x="10715625" y="543877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15315" y="149224"/>
            <a:ext cx="3551554" cy="4495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50" dirty="0">
                <a:solidFill>
                  <a:srgbClr val="000000"/>
                </a:solidFill>
              </a:rPr>
              <a:t>UNIVARIATE</a:t>
            </a:r>
            <a:r>
              <a:rPr sz="2750" spc="-55" dirty="0">
                <a:solidFill>
                  <a:srgbClr val="000000"/>
                </a:solidFill>
              </a:rPr>
              <a:t> </a:t>
            </a:r>
            <a:r>
              <a:rPr sz="2750" spc="-25" dirty="0">
                <a:solidFill>
                  <a:srgbClr val="000000"/>
                </a:solidFill>
              </a:rPr>
              <a:t>ANALYSIS</a:t>
            </a:r>
            <a:endParaRPr sz="2750"/>
          </a:p>
        </p:txBody>
      </p:sp>
      <p:sp>
        <p:nvSpPr>
          <p:cNvPr id="10" name="object 10"/>
          <p:cNvSpPr txBox="1"/>
          <p:nvPr/>
        </p:nvSpPr>
        <p:spPr>
          <a:xfrm>
            <a:off x="11808459" y="201612"/>
            <a:ext cx="9398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5</a:t>
            </a:r>
            <a:endParaRPr sz="12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01967" y="819848"/>
            <a:ext cx="4151629" cy="5033010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80975">
              <a:lnSpc>
                <a:spcPct val="100000"/>
              </a:lnSpc>
              <a:spcBef>
                <a:spcPts val="1375"/>
              </a:spcBef>
            </a:pPr>
            <a:r>
              <a:rPr sz="2000" b="1" spc="-150" dirty="0">
                <a:latin typeface="Cambria"/>
                <a:cs typeface="Cambria"/>
              </a:rPr>
              <a:t>Crime</a:t>
            </a:r>
            <a:r>
              <a:rPr sz="2000" b="1" spc="45" dirty="0">
                <a:latin typeface="Cambria"/>
                <a:cs typeface="Cambria"/>
              </a:rPr>
              <a:t> </a:t>
            </a:r>
            <a:r>
              <a:rPr sz="2000" b="1" spc="-195" dirty="0">
                <a:latin typeface="Cambria"/>
                <a:cs typeface="Cambria"/>
              </a:rPr>
              <a:t>Type</a:t>
            </a:r>
            <a:r>
              <a:rPr sz="2000" b="1" spc="-35" dirty="0">
                <a:latin typeface="Cambria"/>
                <a:cs typeface="Cambria"/>
              </a:rPr>
              <a:t> </a:t>
            </a:r>
            <a:r>
              <a:rPr sz="2000" b="1" spc="-85" dirty="0">
                <a:latin typeface="Cambria"/>
                <a:cs typeface="Cambria"/>
              </a:rPr>
              <a:t>Distribution: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8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latin typeface="Cambria"/>
                <a:cs typeface="Cambria"/>
              </a:rPr>
              <a:t>The</a:t>
            </a:r>
            <a:r>
              <a:rPr sz="2000" spc="-30" dirty="0">
                <a:latin typeface="Cambria"/>
                <a:cs typeface="Cambria"/>
              </a:rPr>
              <a:t> </a:t>
            </a:r>
            <a:r>
              <a:rPr sz="2000" spc="-65" dirty="0">
                <a:latin typeface="Cambria"/>
                <a:cs typeface="Cambria"/>
              </a:rPr>
              <a:t>top</a:t>
            </a:r>
            <a:r>
              <a:rPr sz="2000" spc="-15" dirty="0">
                <a:latin typeface="Cambria"/>
                <a:cs typeface="Cambria"/>
              </a:rPr>
              <a:t> </a:t>
            </a:r>
            <a:r>
              <a:rPr sz="2000" spc="-225" dirty="0">
                <a:latin typeface="Cambria"/>
                <a:cs typeface="Cambria"/>
              </a:rPr>
              <a:t>10</a:t>
            </a:r>
            <a:r>
              <a:rPr sz="2000" spc="5" dirty="0">
                <a:latin typeface="Cambria"/>
                <a:cs typeface="Cambria"/>
              </a:rPr>
              <a:t> </a:t>
            </a:r>
            <a:r>
              <a:rPr sz="2000" spc="-120" dirty="0">
                <a:latin typeface="Cambria"/>
                <a:cs typeface="Cambria"/>
              </a:rPr>
              <a:t>crimes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140" dirty="0">
                <a:latin typeface="Cambria"/>
                <a:cs typeface="Cambria"/>
              </a:rPr>
              <a:t>are</a:t>
            </a:r>
            <a:r>
              <a:rPr sz="2000" spc="20" dirty="0">
                <a:latin typeface="Cambria"/>
                <a:cs typeface="Cambria"/>
              </a:rPr>
              <a:t> </a:t>
            </a:r>
            <a:r>
              <a:rPr sz="2000" spc="-140" dirty="0">
                <a:latin typeface="Cambria"/>
                <a:cs typeface="Cambria"/>
              </a:rPr>
              <a:t>displayed</a:t>
            </a:r>
            <a:r>
              <a:rPr sz="2000" spc="-5" dirty="0">
                <a:latin typeface="Cambria"/>
                <a:cs typeface="Cambria"/>
              </a:rPr>
              <a:t> </a:t>
            </a:r>
            <a:r>
              <a:rPr sz="2000" spc="-75" dirty="0">
                <a:latin typeface="Cambria"/>
                <a:cs typeface="Cambria"/>
              </a:rPr>
              <a:t>in</a:t>
            </a:r>
            <a:r>
              <a:rPr sz="2000" spc="15" dirty="0">
                <a:latin typeface="Cambria"/>
                <a:cs typeface="Cambria"/>
              </a:rPr>
              <a:t> </a:t>
            </a:r>
            <a:r>
              <a:rPr sz="2000" spc="-20" dirty="0">
                <a:latin typeface="Cambria"/>
                <a:cs typeface="Cambria"/>
              </a:rPr>
              <a:t>this</a:t>
            </a:r>
            <a:endParaRPr sz="2000">
              <a:latin typeface="Cambria"/>
              <a:cs typeface="Cambria"/>
            </a:endParaRPr>
          </a:p>
          <a:p>
            <a:pPr marL="355600">
              <a:lnSpc>
                <a:spcPct val="100000"/>
              </a:lnSpc>
              <a:spcBef>
                <a:spcPts val="225"/>
              </a:spcBef>
            </a:pPr>
            <a:r>
              <a:rPr sz="2000" spc="-145" dirty="0">
                <a:latin typeface="Cambria"/>
                <a:cs typeface="Cambria"/>
              </a:rPr>
              <a:t>bar</a:t>
            </a:r>
            <a:r>
              <a:rPr sz="2000" spc="30" dirty="0">
                <a:latin typeface="Cambria"/>
                <a:cs typeface="Cambria"/>
              </a:rPr>
              <a:t> </a:t>
            </a:r>
            <a:r>
              <a:rPr sz="2000" spc="-10" dirty="0">
                <a:latin typeface="Cambria"/>
                <a:cs typeface="Cambria"/>
              </a:rPr>
              <a:t>graph.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09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latin typeface="Cambria"/>
                <a:cs typeface="Cambria"/>
              </a:rPr>
              <a:t>The</a:t>
            </a:r>
            <a:r>
              <a:rPr sz="2000" spc="-95" dirty="0">
                <a:latin typeface="Cambria"/>
                <a:cs typeface="Cambria"/>
              </a:rPr>
              <a:t> most</a:t>
            </a:r>
            <a:r>
              <a:rPr sz="2000" spc="-15" dirty="0">
                <a:latin typeface="Cambria"/>
                <a:cs typeface="Cambria"/>
              </a:rPr>
              <a:t> </a:t>
            </a:r>
            <a:r>
              <a:rPr sz="2000" spc="-60" dirty="0">
                <a:latin typeface="Cambria"/>
                <a:cs typeface="Cambria"/>
              </a:rPr>
              <a:t>common</a:t>
            </a:r>
            <a:r>
              <a:rPr sz="2000" spc="-20" dirty="0">
                <a:latin typeface="Cambria"/>
                <a:cs typeface="Cambria"/>
              </a:rPr>
              <a:t> </a:t>
            </a:r>
            <a:r>
              <a:rPr sz="2000" spc="-105" dirty="0">
                <a:latin typeface="Cambria"/>
                <a:cs typeface="Cambria"/>
              </a:rPr>
              <a:t>type</a:t>
            </a:r>
            <a:r>
              <a:rPr sz="2000" spc="-5" dirty="0">
                <a:latin typeface="Cambria"/>
                <a:cs typeface="Cambria"/>
              </a:rPr>
              <a:t> </a:t>
            </a:r>
            <a:r>
              <a:rPr sz="2000" dirty="0">
                <a:latin typeface="Cambria"/>
                <a:cs typeface="Cambria"/>
              </a:rPr>
              <a:t>of</a:t>
            </a:r>
            <a:r>
              <a:rPr sz="2000" spc="145" dirty="0">
                <a:latin typeface="Cambria"/>
                <a:cs typeface="Cambria"/>
              </a:rPr>
              <a:t> </a:t>
            </a:r>
            <a:r>
              <a:rPr sz="2000" spc="-100" dirty="0">
                <a:latin typeface="Cambria"/>
                <a:cs typeface="Cambria"/>
              </a:rPr>
              <a:t>crime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25" dirty="0">
                <a:latin typeface="Cambria"/>
                <a:cs typeface="Cambria"/>
              </a:rPr>
              <a:t>is </a:t>
            </a:r>
            <a:r>
              <a:rPr sz="2000" spc="-55" dirty="0">
                <a:latin typeface="Cambria"/>
                <a:cs typeface="Cambria"/>
              </a:rPr>
              <a:t>theft,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95" dirty="0">
                <a:latin typeface="Cambria"/>
                <a:cs typeface="Cambria"/>
              </a:rPr>
              <a:t>which</a:t>
            </a:r>
            <a:r>
              <a:rPr sz="2000" spc="-30" dirty="0">
                <a:latin typeface="Cambria"/>
                <a:cs typeface="Cambria"/>
              </a:rPr>
              <a:t> </a:t>
            </a:r>
            <a:r>
              <a:rPr sz="2000" spc="-110" dirty="0">
                <a:latin typeface="Cambria"/>
                <a:cs typeface="Cambria"/>
              </a:rPr>
              <a:t>is</a:t>
            </a:r>
            <a:r>
              <a:rPr sz="2000" spc="5" dirty="0">
                <a:latin typeface="Cambria"/>
                <a:cs typeface="Cambria"/>
              </a:rPr>
              <a:t> </a:t>
            </a:r>
            <a:r>
              <a:rPr sz="2000" spc="-105" dirty="0">
                <a:latin typeface="Cambria"/>
                <a:cs typeface="Cambria"/>
              </a:rPr>
              <a:t>followed</a:t>
            </a:r>
            <a:r>
              <a:rPr sz="2000" spc="10" dirty="0">
                <a:latin typeface="Cambria"/>
                <a:cs typeface="Cambria"/>
              </a:rPr>
              <a:t> </a:t>
            </a:r>
            <a:r>
              <a:rPr sz="2000" spc="-110" dirty="0">
                <a:latin typeface="Cambria"/>
                <a:cs typeface="Cambria"/>
              </a:rPr>
              <a:t>by</a:t>
            </a:r>
            <a:r>
              <a:rPr sz="2000" spc="-25" dirty="0">
                <a:latin typeface="Cambria"/>
                <a:cs typeface="Cambria"/>
              </a:rPr>
              <a:t> </a:t>
            </a:r>
            <a:r>
              <a:rPr sz="2000" spc="-95" dirty="0">
                <a:latin typeface="Cambria"/>
                <a:cs typeface="Cambria"/>
              </a:rPr>
              <a:t>battery</a:t>
            </a:r>
            <a:r>
              <a:rPr sz="2000" spc="55" dirty="0">
                <a:latin typeface="Cambria"/>
                <a:cs typeface="Cambria"/>
              </a:rPr>
              <a:t> </a:t>
            </a:r>
            <a:r>
              <a:rPr sz="2000" spc="-60" dirty="0">
                <a:latin typeface="Cambria"/>
                <a:cs typeface="Cambria"/>
              </a:rPr>
              <a:t>and </a:t>
            </a:r>
            <a:r>
              <a:rPr sz="2000" spc="-100" dirty="0">
                <a:latin typeface="Cambria"/>
                <a:cs typeface="Cambria"/>
              </a:rPr>
              <a:t>criminal</a:t>
            </a:r>
            <a:r>
              <a:rPr sz="2000" spc="10" dirty="0">
                <a:latin typeface="Cambria"/>
                <a:cs typeface="Cambria"/>
              </a:rPr>
              <a:t> </a:t>
            </a:r>
            <a:r>
              <a:rPr sz="2000" spc="-10" dirty="0">
                <a:latin typeface="Cambria"/>
                <a:cs typeface="Cambria"/>
              </a:rPr>
              <a:t>damage.</a:t>
            </a:r>
            <a:endParaRPr sz="2000">
              <a:latin typeface="Cambria"/>
              <a:cs typeface="Cambria"/>
            </a:endParaRPr>
          </a:p>
          <a:p>
            <a:pPr marL="355600" marR="89535" indent="-343535">
              <a:lnSpc>
                <a:spcPct val="109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55" dirty="0">
                <a:latin typeface="Cambria"/>
                <a:cs typeface="Cambria"/>
              </a:rPr>
              <a:t>This</a:t>
            </a:r>
            <a:r>
              <a:rPr sz="2000" spc="-30" dirty="0">
                <a:latin typeface="Cambria"/>
                <a:cs typeface="Cambria"/>
              </a:rPr>
              <a:t> </a:t>
            </a:r>
            <a:r>
              <a:rPr sz="2000" spc="-120" dirty="0">
                <a:latin typeface="Cambria"/>
                <a:cs typeface="Cambria"/>
              </a:rPr>
              <a:t>suggests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90" dirty="0">
                <a:latin typeface="Cambria"/>
                <a:cs typeface="Cambria"/>
              </a:rPr>
              <a:t>that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55" dirty="0">
                <a:latin typeface="Cambria"/>
                <a:cs typeface="Cambria"/>
              </a:rPr>
              <a:t>in</a:t>
            </a:r>
            <a:r>
              <a:rPr sz="2000" spc="20" dirty="0">
                <a:latin typeface="Cambria"/>
                <a:cs typeface="Cambria"/>
              </a:rPr>
              <a:t> </a:t>
            </a:r>
            <a:r>
              <a:rPr sz="2000" spc="-45" dirty="0">
                <a:latin typeface="Cambria"/>
                <a:cs typeface="Cambria"/>
              </a:rPr>
              <a:t>Chicago</a:t>
            </a:r>
            <a:r>
              <a:rPr sz="2000" spc="-60" dirty="0">
                <a:latin typeface="Cambria"/>
                <a:cs typeface="Cambria"/>
              </a:rPr>
              <a:t> </a:t>
            </a:r>
            <a:r>
              <a:rPr sz="2000" spc="-55" dirty="0">
                <a:latin typeface="Cambria"/>
                <a:cs typeface="Cambria"/>
              </a:rPr>
              <a:t>in </a:t>
            </a:r>
            <a:r>
              <a:rPr sz="2000" spc="-135" dirty="0">
                <a:latin typeface="Cambria"/>
                <a:cs typeface="Cambria"/>
              </a:rPr>
              <a:t>2022, </a:t>
            </a:r>
            <a:r>
              <a:rPr sz="2000" spc="-114" dirty="0">
                <a:latin typeface="Cambria"/>
                <a:cs typeface="Cambria"/>
              </a:rPr>
              <a:t>property-related</a:t>
            </a:r>
            <a:r>
              <a:rPr sz="2000" spc="40" dirty="0">
                <a:latin typeface="Cambria"/>
                <a:cs typeface="Cambria"/>
              </a:rPr>
              <a:t> </a:t>
            </a:r>
            <a:r>
              <a:rPr sz="2000" spc="-125" dirty="0">
                <a:latin typeface="Cambria"/>
                <a:cs typeface="Cambria"/>
              </a:rPr>
              <a:t>crimes</a:t>
            </a:r>
            <a:r>
              <a:rPr sz="2000" spc="35" dirty="0">
                <a:latin typeface="Cambria"/>
                <a:cs typeface="Cambria"/>
              </a:rPr>
              <a:t> </a:t>
            </a:r>
            <a:r>
              <a:rPr sz="2000" spc="-114" dirty="0">
                <a:latin typeface="Cambria"/>
                <a:cs typeface="Cambria"/>
              </a:rPr>
              <a:t>were</a:t>
            </a:r>
            <a:r>
              <a:rPr sz="2000" spc="-10" dirty="0">
                <a:latin typeface="Cambria"/>
                <a:cs typeface="Cambria"/>
              </a:rPr>
              <a:t> </a:t>
            </a:r>
            <a:r>
              <a:rPr sz="2000" spc="-20" dirty="0">
                <a:latin typeface="Cambria"/>
                <a:cs typeface="Cambria"/>
              </a:rPr>
              <a:t>more </a:t>
            </a:r>
            <a:r>
              <a:rPr sz="2000" spc="-60" dirty="0">
                <a:latin typeface="Cambria"/>
                <a:cs typeface="Cambria"/>
              </a:rPr>
              <a:t>common</a:t>
            </a:r>
            <a:r>
              <a:rPr sz="2000" spc="35" dirty="0">
                <a:latin typeface="Cambria"/>
                <a:cs typeface="Cambria"/>
              </a:rPr>
              <a:t> </a:t>
            </a:r>
            <a:r>
              <a:rPr sz="2000" spc="-110" dirty="0">
                <a:latin typeface="Cambria"/>
                <a:cs typeface="Cambria"/>
              </a:rPr>
              <a:t>than</a:t>
            </a:r>
            <a:r>
              <a:rPr sz="2000" spc="-35" dirty="0">
                <a:latin typeface="Cambria"/>
                <a:cs typeface="Cambria"/>
              </a:rPr>
              <a:t> </a:t>
            </a:r>
            <a:r>
              <a:rPr sz="2000" spc="-75" dirty="0">
                <a:latin typeface="Cambria"/>
                <a:cs typeface="Cambria"/>
              </a:rPr>
              <a:t>violent</a:t>
            </a:r>
            <a:r>
              <a:rPr sz="2000" spc="5" dirty="0">
                <a:latin typeface="Cambria"/>
                <a:cs typeface="Cambria"/>
              </a:rPr>
              <a:t> </a:t>
            </a:r>
            <a:r>
              <a:rPr sz="2000" spc="-10" dirty="0">
                <a:latin typeface="Cambria"/>
                <a:cs typeface="Cambria"/>
              </a:rPr>
              <a:t>crimes.</a:t>
            </a:r>
            <a:endParaRPr sz="2000">
              <a:latin typeface="Cambria"/>
              <a:cs typeface="Cambria"/>
            </a:endParaRPr>
          </a:p>
          <a:p>
            <a:pPr marL="355600" marR="75565" indent="-343535">
              <a:lnSpc>
                <a:spcPct val="1096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90" dirty="0">
                <a:latin typeface="Cambria"/>
                <a:cs typeface="Cambria"/>
              </a:rPr>
              <a:t>From</a:t>
            </a:r>
            <a:r>
              <a:rPr sz="2000" spc="-25" dirty="0">
                <a:latin typeface="Cambria"/>
                <a:cs typeface="Cambria"/>
              </a:rPr>
              <a:t> </a:t>
            </a:r>
            <a:r>
              <a:rPr sz="2000" spc="-125" dirty="0">
                <a:latin typeface="Cambria"/>
                <a:cs typeface="Cambria"/>
              </a:rPr>
              <a:t>a</a:t>
            </a:r>
            <a:r>
              <a:rPr sz="2000" spc="-15" dirty="0">
                <a:latin typeface="Cambria"/>
                <a:cs typeface="Cambria"/>
              </a:rPr>
              <a:t> </a:t>
            </a:r>
            <a:r>
              <a:rPr sz="2000" spc="-80" dirty="0">
                <a:latin typeface="Cambria"/>
                <a:cs typeface="Cambria"/>
              </a:rPr>
              <a:t>policy</a:t>
            </a:r>
            <a:r>
              <a:rPr sz="2000" spc="-20" dirty="0">
                <a:latin typeface="Cambria"/>
                <a:cs typeface="Cambria"/>
              </a:rPr>
              <a:t> </a:t>
            </a:r>
            <a:r>
              <a:rPr sz="2000" spc="-100" dirty="0">
                <a:latin typeface="Cambria"/>
                <a:cs typeface="Cambria"/>
              </a:rPr>
              <a:t>standpoint,</a:t>
            </a:r>
            <a:r>
              <a:rPr sz="2000" spc="-5" dirty="0">
                <a:latin typeface="Cambria"/>
                <a:cs typeface="Cambria"/>
              </a:rPr>
              <a:t> </a:t>
            </a:r>
            <a:r>
              <a:rPr sz="2000" spc="-85" dirty="0">
                <a:latin typeface="Cambria"/>
                <a:cs typeface="Cambria"/>
              </a:rPr>
              <a:t>this</a:t>
            </a:r>
            <a:r>
              <a:rPr sz="2000" spc="85" dirty="0">
                <a:latin typeface="Cambria"/>
                <a:cs typeface="Cambria"/>
              </a:rPr>
              <a:t> </a:t>
            </a:r>
            <a:r>
              <a:rPr sz="2000" spc="-75" dirty="0">
                <a:latin typeface="Cambria"/>
                <a:cs typeface="Cambria"/>
              </a:rPr>
              <a:t>implies </a:t>
            </a:r>
            <a:r>
              <a:rPr sz="2000" spc="-90" dirty="0">
                <a:latin typeface="Cambria"/>
                <a:cs typeface="Cambria"/>
              </a:rPr>
              <a:t>that</a:t>
            </a:r>
            <a:r>
              <a:rPr sz="2000" spc="10" dirty="0">
                <a:latin typeface="Cambria"/>
                <a:cs typeface="Cambria"/>
              </a:rPr>
              <a:t> </a:t>
            </a:r>
            <a:r>
              <a:rPr sz="2000" spc="-70" dirty="0">
                <a:latin typeface="Cambria"/>
                <a:cs typeface="Cambria"/>
              </a:rPr>
              <a:t>theft</a:t>
            </a:r>
            <a:r>
              <a:rPr sz="2000" spc="15" dirty="0">
                <a:latin typeface="Cambria"/>
                <a:cs typeface="Cambria"/>
              </a:rPr>
              <a:t> </a:t>
            </a:r>
            <a:r>
              <a:rPr sz="2000" spc="-125" dirty="0">
                <a:latin typeface="Cambria"/>
                <a:cs typeface="Cambria"/>
              </a:rPr>
              <a:t>prevention</a:t>
            </a:r>
            <a:r>
              <a:rPr sz="2000" spc="40" dirty="0">
                <a:latin typeface="Cambria"/>
                <a:cs typeface="Cambria"/>
              </a:rPr>
              <a:t> </a:t>
            </a:r>
            <a:r>
              <a:rPr sz="2000" spc="-114" dirty="0">
                <a:latin typeface="Cambria"/>
                <a:cs typeface="Cambria"/>
              </a:rPr>
              <a:t>tactics</a:t>
            </a:r>
            <a:r>
              <a:rPr sz="2000" dirty="0">
                <a:latin typeface="Cambria"/>
                <a:cs typeface="Cambria"/>
              </a:rPr>
              <a:t> </a:t>
            </a:r>
            <a:r>
              <a:rPr sz="2000" spc="-95" dirty="0">
                <a:latin typeface="Cambria"/>
                <a:cs typeface="Cambria"/>
              </a:rPr>
              <a:t>should</a:t>
            </a:r>
            <a:r>
              <a:rPr sz="2000" spc="10" dirty="0">
                <a:latin typeface="Cambria"/>
                <a:cs typeface="Cambria"/>
              </a:rPr>
              <a:t> </a:t>
            </a:r>
            <a:r>
              <a:rPr sz="2000" spc="-25" dirty="0">
                <a:latin typeface="Cambria"/>
                <a:cs typeface="Cambria"/>
              </a:rPr>
              <a:t>be </a:t>
            </a:r>
            <a:r>
              <a:rPr sz="2000" spc="-90" dirty="0">
                <a:latin typeface="Cambria"/>
                <a:cs typeface="Cambria"/>
              </a:rPr>
              <a:t>given</a:t>
            </a:r>
            <a:r>
              <a:rPr sz="2000" spc="-35" dirty="0">
                <a:latin typeface="Cambria"/>
                <a:cs typeface="Cambria"/>
              </a:rPr>
              <a:t> </a:t>
            </a:r>
            <a:r>
              <a:rPr sz="2000" spc="-65" dirty="0">
                <a:latin typeface="Cambria"/>
                <a:cs typeface="Cambria"/>
              </a:rPr>
              <a:t>top</a:t>
            </a:r>
            <a:r>
              <a:rPr sz="2000" spc="5" dirty="0">
                <a:latin typeface="Cambria"/>
                <a:cs typeface="Cambria"/>
              </a:rPr>
              <a:t> </a:t>
            </a:r>
            <a:r>
              <a:rPr sz="2000" spc="-105" dirty="0">
                <a:latin typeface="Cambria"/>
                <a:cs typeface="Cambria"/>
              </a:rPr>
              <a:t>priority</a:t>
            </a:r>
            <a:r>
              <a:rPr sz="2000" spc="-30" dirty="0">
                <a:latin typeface="Cambria"/>
                <a:cs typeface="Cambria"/>
              </a:rPr>
              <a:t> </a:t>
            </a:r>
            <a:r>
              <a:rPr sz="2000" spc="-105" dirty="0">
                <a:latin typeface="Cambria"/>
                <a:cs typeface="Cambria"/>
              </a:rPr>
              <a:t>when</a:t>
            </a:r>
            <a:r>
              <a:rPr sz="2000" spc="40" dirty="0">
                <a:latin typeface="Cambria"/>
                <a:cs typeface="Cambria"/>
              </a:rPr>
              <a:t> </a:t>
            </a:r>
            <a:r>
              <a:rPr sz="2000" spc="-10" dirty="0">
                <a:latin typeface="Cambria"/>
                <a:cs typeface="Cambria"/>
              </a:rPr>
              <a:t>allocating resources.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763" y="14224"/>
            <a:ext cx="12187555" cy="6844030"/>
            <a:chOff x="4763" y="14224"/>
            <a:chExt cx="12187555" cy="6844030"/>
          </a:xfrm>
        </p:grpSpPr>
        <p:sp>
          <p:nvSpPr>
            <p:cNvPr id="13" name="object 13"/>
            <p:cNvSpPr/>
            <p:nvPr/>
          </p:nvSpPr>
          <p:spPr>
            <a:xfrm>
              <a:off x="5038725" y="6086475"/>
              <a:ext cx="6467475" cy="771525"/>
            </a:xfrm>
            <a:custGeom>
              <a:avLst/>
              <a:gdLst/>
              <a:ahLst/>
              <a:cxnLst/>
              <a:rect l="l" t="t" r="r" b="b"/>
              <a:pathLst>
                <a:path w="6467475" h="771525">
                  <a:moveTo>
                    <a:pt x="6467475" y="0"/>
                  </a:moveTo>
                  <a:lnTo>
                    <a:pt x="0" y="0"/>
                  </a:lnTo>
                  <a:lnTo>
                    <a:pt x="0" y="771525"/>
                  </a:lnTo>
                  <a:lnTo>
                    <a:pt x="6467475" y="771525"/>
                  </a:lnTo>
                  <a:lnTo>
                    <a:pt x="6467475" y="0"/>
                  </a:lnTo>
                  <a:close/>
                </a:path>
              </a:pathLst>
            </a:custGeom>
            <a:solidFill>
              <a:srgbClr val="F49D90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763" y="14224"/>
              <a:ext cx="12187555" cy="6844030"/>
            </a:xfrm>
            <a:custGeom>
              <a:avLst/>
              <a:gdLst/>
              <a:ahLst/>
              <a:cxnLst/>
              <a:rect l="l" t="t" r="r" b="b"/>
              <a:pathLst>
                <a:path w="12187555" h="6844030">
                  <a:moveTo>
                    <a:pt x="11496737" y="6843776"/>
                  </a:moveTo>
                  <a:lnTo>
                    <a:pt x="11496737" y="0"/>
                  </a:lnTo>
                </a:path>
                <a:path w="12187555" h="6844030">
                  <a:moveTo>
                    <a:pt x="0" y="6162738"/>
                  </a:moveTo>
                  <a:lnTo>
                    <a:pt x="12187236" y="6162738"/>
                  </a:lnTo>
                </a:path>
              </a:pathLst>
            </a:custGeom>
            <a:ln w="9525">
              <a:solidFill>
                <a:srgbClr val="278ED5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48250" y="704850"/>
              <a:ext cx="6391275" cy="53721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4F4F4">
              <a:alpha val="3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47800" y="685800"/>
            <a:ext cx="10744200" cy="5486400"/>
          </a:xfrm>
          <a:custGeom>
            <a:avLst/>
            <a:gdLst/>
            <a:ahLst/>
            <a:cxnLst/>
            <a:rect l="l" t="t" r="r" b="b"/>
            <a:pathLst>
              <a:path w="10744200" h="5486400">
                <a:moveTo>
                  <a:pt x="10744200" y="0"/>
                </a:moveTo>
                <a:lnTo>
                  <a:pt x="0" y="0"/>
                </a:lnTo>
                <a:lnTo>
                  <a:pt x="0" y="5486400"/>
                </a:lnTo>
                <a:lnTo>
                  <a:pt x="10744200" y="5486400"/>
                </a:lnTo>
                <a:lnTo>
                  <a:pt x="1074420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6859270">
              <a:lnSpc>
                <a:spcPct val="100000"/>
              </a:lnSpc>
              <a:spcBef>
                <a:spcPts val="125"/>
              </a:spcBef>
            </a:pPr>
            <a:r>
              <a:rPr sz="2450" dirty="0"/>
              <a:t>UNIVARIATE</a:t>
            </a:r>
            <a:r>
              <a:rPr sz="2450" spc="15" dirty="0"/>
              <a:t> </a:t>
            </a:r>
            <a:r>
              <a:rPr sz="2450" spc="-25" dirty="0"/>
              <a:t>ANALYSIS</a:t>
            </a:r>
            <a:endParaRPr sz="2450"/>
          </a:p>
        </p:txBody>
      </p:sp>
      <p:sp>
        <p:nvSpPr>
          <p:cNvPr id="5" name="object 5"/>
          <p:cNvSpPr txBox="1"/>
          <p:nvPr/>
        </p:nvSpPr>
        <p:spPr>
          <a:xfrm>
            <a:off x="6513576" y="898715"/>
            <a:ext cx="4064635" cy="4718685"/>
          </a:xfrm>
          <a:prstGeom prst="rect">
            <a:avLst/>
          </a:prstGeom>
        </p:spPr>
        <p:txBody>
          <a:bodyPr vert="horz" wrap="square" lIns="0" tIns="184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2000" b="1" spc="-200" dirty="0">
                <a:solidFill>
                  <a:srgbClr val="2C3947"/>
                </a:solidFill>
                <a:latin typeface="Cambria"/>
                <a:cs typeface="Cambria"/>
              </a:rPr>
              <a:t>Arrest</a:t>
            </a:r>
            <a:r>
              <a:rPr sz="2000" b="1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95" dirty="0">
                <a:solidFill>
                  <a:srgbClr val="2C3947"/>
                </a:solidFill>
                <a:latin typeface="Cambria"/>
                <a:cs typeface="Cambria"/>
              </a:rPr>
              <a:t>Distribution:</a:t>
            </a:r>
            <a:endParaRPr sz="2000">
              <a:latin typeface="Cambria"/>
              <a:cs typeface="Cambria"/>
            </a:endParaRPr>
          </a:p>
          <a:p>
            <a:pPr marL="355600" marR="26670" indent="-343535">
              <a:lnSpc>
                <a:spcPct val="111100"/>
              </a:lnSpc>
              <a:spcBef>
                <a:spcPts val="109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distribution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19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arrested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non-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arrested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cases</a:t>
            </a:r>
            <a:r>
              <a:rPr sz="2000" spc="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5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displayed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this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graphic.</a:t>
            </a:r>
            <a:endParaRPr sz="2000">
              <a:latin typeface="Cambria"/>
              <a:cs typeface="Cambria"/>
            </a:endParaRPr>
          </a:p>
          <a:p>
            <a:pPr marL="355600" marR="514350" indent="-343535">
              <a:lnSpc>
                <a:spcPct val="112700"/>
              </a:lnSpc>
              <a:spcBef>
                <a:spcPts val="90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Just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4" dirty="0">
                <a:solidFill>
                  <a:srgbClr val="2C3947"/>
                </a:solidFill>
                <a:latin typeface="Cambria"/>
                <a:cs typeface="Cambria"/>
              </a:rPr>
              <a:t>20–25%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2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crimes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that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were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reported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led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arrest.</a:t>
            </a:r>
            <a:endParaRPr sz="2000">
              <a:latin typeface="Cambria"/>
              <a:cs typeface="Cambria"/>
            </a:endParaRPr>
          </a:p>
          <a:p>
            <a:pPr marL="351155" marR="57150" indent="-339090" algn="just">
              <a:lnSpc>
                <a:spcPct val="109500"/>
              </a:lnSpc>
              <a:spcBef>
                <a:spcPts val="97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points</a:t>
            </a:r>
            <a:r>
              <a:rPr sz="20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possible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5" dirty="0">
                <a:solidFill>
                  <a:srgbClr val="2C3947"/>
                </a:solidFill>
                <a:latin typeface="Cambria"/>
                <a:cs typeface="Cambria"/>
              </a:rPr>
              <a:t>weaknesses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in 	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effectiveness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2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law</a:t>
            </a:r>
            <a:r>
              <a:rPr sz="2000" spc="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enforcement 	</a:t>
            </a:r>
            <a:r>
              <a:rPr sz="2000" spc="-55" dirty="0">
                <a:solidFill>
                  <a:srgbClr val="2C3947"/>
                </a:solidFill>
                <a:latin typeface="Cambria"/>
                <a:cs typeface="Cambria"/>
              </a:rPr>
              <a:t>or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difficulties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gathering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evidence.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09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may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have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impact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on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chance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2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20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arrest;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55" dirty="0">
                <a:solidFill>
                  <a:srgbClr val="2C3947"/>
                </a:solidFill>
                <a:latin typeface="Cambria"/>
                <a:cs typeface="Cambria"/>
              </a:rPr>
              <a:t>further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examined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multivariate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section.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0" y="0"/>
            <a:ext cx="695325" cy="676275"/>
          </a:xfrm>
          <a:custGeom>
            <a:avLst/>
            <a:gdLst/>
            <a:ahLst/>
            <a:cxnLst/>
            <a:rect l="l" t="t" r="r" b="b"/>
            <a:pathLst>
              <a:path w="695325" h="676275">
                <a:moveTo>
                  <a:pt x="0" y="676275"/>
                </a:moveTo>
                <a:lnTo>
                  <a:pt x="695325" y="676275"/>
                </a:lnTo>
                <a:lnTo>
                  <a:pt x="695325" y="0"/>
                </a:lnTo>
                <a:lnTo>
                  <a:pt x="0" y="0"/>
                </a:lnTo>
                <a:lnTo>
                  <a:pt x="0" y="676275"/>
                </a:lnTo>
                <a:close/>
              </a:path>
            </a:pathLst>
          </a:custGeom>
          <a:solidFill>
            <a:srgbClr val="FC800E">
              <a:alpha val="25097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1809730" y="205803"/>
            <a:ext cx="9398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2C3947"/>
                </a:solidFill>
                <a:latin typeface="Cambria"/>
                <a:cs typeface="Cambria"/>
              </a:rPr>
              <a:t>z</a:t>
            </a:r>
            <a:endParaRPr sz="1200">
              <a:latin typeface="Cambria"/>
              <a:cs typeface="Cambria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763" y="14224"/>
            <a:ext cx="12187555" cy="6844030"/>
            <a:chOff x="4763" y="14224"/>
            <a:chExt cx="12187555" cy="6844030"/>
          </a:xfrm>
        </p:grpSpPr>
        <p:sp>
          <p:nvSpPr>
            <p:cNvPr id="9" name="object 9"/>
            <p:cNvSpPr/>
            <p:nvPr/>
          </p:nvSpPr>
          <p:spPr>
            <a:xfrm>
              <a:off x="4763" y="14224"/>
              <a:ext cx="12187555" cy="6844030"/>
            </a:xfrm>
            <a:custGeom>
              <a:avLst/>
              <a:gdLst/>
              <a:ahLst/>
              <a:cxnLst/>
              <a:rect l="l" t="t" r="r" b="b"/>
              <a:pathLst>
                <a:path w="12187555" h="6844030">
                  <a:moveTo>
                    <a:pt x="11496737" y="6843776"/>
                  </a:moveTo>
                  <a:lnTo>
                    <a:pt x="11496737" y="0"/>
                  </a:lnTo>
                </a:path>
                <a:path w="12187555" h="6844030">
                  <a:moveTo>
                    <a:pt x="0" y="6162738"/>
                  </a:moveTo>
                  <a:lnTo>
                    <a:pt x="12187236" y="6162738"/>
                  </a:lnTo>
                </a:path>
              </a:pathLst>
            </a:custGeom>
            <a:ln w="9525">
              <a:solidFill>
                <a:srgbClr val="FC800E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0024" y="981074"/>
              <a:ext cx="5905500" cy="515302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63"/>
            <a:ext cx="12197080" cy="6863080"/>
            <a:chOff x="0" y="-63"/>
            <a:chExt cx="12197080" cy="6863080"/>
          </a:xfrm>
        </p:grpSpPr>
        <p:sp>
          <p:nvSpPr>
            <p:cNvPr id="3" name="object 3"/>
            <p:cNvSpPr/>
            <p:nvPr/>
          </p:nvSpPr>
          <p:spPr>
            <a:xfrm>
              <a:off x="10744200" y="0"/>
              <a:ext cx="752475" cy="6858000"/>
            </a:xfrm>
            <a:custGeom>
              <a:avLst/>
              <a:gdLst/>
              <a:ahLst/>
              <a:cxnLst/>
              <a:rect l="l" t="t" r="r" b="b"/>
              <a:pathLst>
                <a:path w="752475" h="6858000">
                  <a:moveTo>
                    <a:pt x="752475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752475" y="6858000"/>
                  </a:lnTo>
                  <a:lnTo>
                    <a:pt x="752475" y="0"/>
                  </a:lnTo>
                  <a:close/>
                </a:path>
              </a:pathLst>
            </a:custGeom>
            <a:solidFill>
              <a:srgbClr val="BE8484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734574" y="0"/>
              <a:ext cx="762635" cy="6858000"/>
            </a:xfrm>
            <a:custGeom>
              <a:avLst/>
              <a:gdLst/>
              <a:ahLst/>
              <a:cxnLst/>
              <a:rect l="l" t="t" r="r" b="b"/>
              <a:pathLst>
                <a:path w="762634" h="6858000">
                  <a:moveTo>
                    <a:pt x="14808" y="5613400"/>
                  </a:moveTo>
                  <a:lnTo>
                    <a:pt x="11874" y="5600700"/>
                  </a:lnTo>
                  <a:lnTo>
                    <a:pt x="1676" y="5575300"/>
                  </a:lnTo>
                  <a:lnTo>
                    <a:pt x="101" y="5575300"/>
                  </a:lnTo>
                  <a:lnTo>
                    <a:pt x="101" y="5588000"/>
                  </a:lnTo>
                  <a:lnTo>
                    <a:pt x="14808" y="5613400"/>
                  </a:lnTo>
                  <a:close/>
                </a:path>
                <a:path w="762634" h="6858000">
                  <a:moveTo>
                    <a:pt x="15722" y="6337300"/>
                  </a:moveTo>
                  <a:lnTo>
                    <a:pt x="13843" y="6337300"/>
                  </a:lnTo>
                  <a:lnTo>
                    <a:pt x="101" y="6286500"/>
                  </a:lnTo>
                  <a:lnTo>
                    <a:pt x="101" y="6337300"/>
                  </a:lnTo>
                  <a:lnTo>
                    <a:pt x="7340" y="6337300"/>
                  </a:lnTo>
                  <a:lnTo>
                    <a:pt x="101" y="6350000"/>
                  </a:lnTo>
                  <a:lnTo>
                    <a:pt x="15722" y="6337300"/>
                  </a:lnTo>
                  <a:close/>
                </a:path>
                <a:path w="762634" h="6858000">
                  <a:moveTo>
                    <a:pt x="16268" y="6404026"/>
                  </a:moveTo>
                  <a:lnTo>
                    <a:pt x="11531" y="6395834"/>
                  </a:lnTo>
                  <a:lnTo>
                    <a:pt x="10668" y="6395161"/>
                  </a:lnTo>
                  <a:lnTo>
                    <a:pt x="1701" y="6395758"/>
                  </a:lnTo>
                  <a:lnTo>
                    <a:pt x="101" y="6400241"/>
                  </a:lnTo>
                  <a:lnTo>
                    <a:pt x="101" y="6435649"/>
                  </a:lnTo>
                  <a:lnTo>
                    <a:pt x="533" y="6435522"/>
                  </a:lnTo>
                  <a:lnTo>
                    <a:pt x="4889" y="6428841"/>
                  </a:lnTo>
                  <a:lnTo>
                    <a:pt x="6591" y="6424879"/>
                  </a:lnTo>
                  <a:lnTo>
                    <a:pt x="10706" y="6410604"/>
                  </a:lnTo>
                  <a:lnTo>
                    <a:pt x="16268" y="6404026"/>
                  </a:lnTo>
                  <a:close/>
                </a:path>
                <a:path w="762634" h="6858000">
                  <a:moveTo>
                    <a:pt x="18567" y="4062234"/>
                  </a:moveTo>
                  <a:lnTo>
                    <a:pt x="17449" y="4028706"/>
                  </a:lnTo>
                  <a:lnTo>
                    <a:pt x="17360" y="4025912"/>
                  </a:lnTo>
                  <a:lnTo>
                    <a:pt x="18097" y="4025912"/>
                  </a:lnTo>
                  <a:lnTo>
                    <a:pt x="101" y="4000500"/>
                  </a:lnTo>
                  <a:lnTo>
                    <a:pt x="101" y="4025912"/>
                  </a:lnTo>
                  <a:lnTo>
                    <a:pt x="18478" y="4062831"/>
                  </a:lnTo>
                  <a:lnTo>
                    <a:pt x="18567" y="4062234"/>
                  </a:lnTo>
                  <a:close/>
                </a:path>
                <a:path w="762634" h="6858000">
                  <a:moveTo>
                    <a:pt x="19126" y="4064127"/>
                  </a:moveTo>
                  <a:lnTo>
                    <a:pt x="18592" y="4063060"/>
                  </a:lnTo>
                  <a:lnTo>
                    <a:pt x="18630" y="4064127"/>
                  </a:lnTo>
                  <a:lnTo>
                    <a:pt x="19126" y="4064127"/>
                  </a:lnTo>
                  <a:close/>
                </a:path>
                <a:path w="762634" h="6858000">
                  <a:moveTo>
                    <a:pt x="19913" y="5613400"/>
                  </a:moveTo>
                  <a:lnTo>
                    <a:pt x="16332" y="5613400"/>
                  </a:lnTo>
                  <a:lnTo>
                    <a:pt x="19519" y="5626112"/>
                  </a:lnTo>
                  <a:lnTo>
                    <a:pt x="19913" y="5613400"/>
                  </a:lnTo>
                  <a:close/>
                </a:path>
                <a:path w="762634" h="6858000">
                  <a:moveTo>
                    <a:pt x="22199" y="1752638"/>
                  </a:moveTo>
                  <a:lnTo>
                    <a:pt x="5295" y="1752638"/>
                  </a:lnTo>
                  <a:lnTo>
                    <a:pt x="88" y="1752638"/>
                  </a:lnTo>
                  <a:lnTo>
                    <a:pt x="88" y="1778000"/>
                  </a:lnTo>
                  <a:lnTo>
                    <a:pt x="88" y="1803412"/>
                  </a:lnTo>
                  <a:lnTo>
                    <a:pt x="1600" y="1803412"/>
                  </a:lnTo>
                  <a:lnTo>
                    <a:pt x="22199" y="1752638"/>
                  </a:lnTo>
                  <a:close/>
                </a:path>
                <a:path w="762634" h="6858000">
                  <a:moveTo>
                    <a:pt x="24612" y="5435600"/>
                  </a:moveTo>
                  <a:lnTo>
                    <a:pt x="101" y="5435600"/>
                  </a:lnTo>
                  <a:lnTo>
                    <a:pt x="101" y="5461000"/>
                  </a:lnTo>
                  <a:lnTo>
                    <a:pt x="24612" y="5435600"/>
                  </a:lnTo>
                  <a:close/>
                </a:path>
                <a:path w="762634" h="6858000">
                  <a:moveTo>
                    <a:pt x="29057" y="5956351"/>
                  </a:moveTo>
                  <a:lnTo>
                    <a:pt x="5854" y="5905500"/>
                  </a:lnTo>
                  <a:lnTo>
                    <a:pt x="101" y="5905500"/>
                  </a:lnTo>
                  <a:lnTo>
                    <a:pt x="101" y="5956351"/>
                  </a:lnTo>
                  <a:lnTo>
                    <a:pt x="29057" y="5956351"/>
                  </a:lnTo>
                  <a:close/>
                </a:path>
                <a:path w="762634" h="6858000">
                  <a:moveTo>
                    <a:pt x="31229" y="6045200"/>
                  </a:moveTo>
                  <a:lnTo>
                    <a:pt x="10629" y="6045200"/>
                  </a:lnTo>
                  <a:lnTo>
                    <a:pt x="101" y="6070600"/>
                  </a:lnTo>
                  <a:lnTo>
                    <a:pt x="101" y="6096000"/>
                  </a:lnTo>
                  <a:lnTo>
                    <a:pt x="29438" y="6096000"/>
                  </a:lnTo>
                  <a:lnTo>
                    <a:pt x="31229" y="6045200"/>
                  </a:lnTo>
                  <a:close/>
                </a:path>
                <a:path w="762634" h="6858000">
                  <a:moveTo>
                    <a:pt x="33629" y="1866900"/>
                  </a:moveTo>
                  <a:lnTo>
                    <a:pt x="0" y="1892376"/>
                  </a:lnTo>
                  <a:lnTo>
                    <a:pt x="16903" y="1892376"/>
                  </a:lnTo>
                  <a:lnTo>
                    <a:pt x="33629" y="1866900"/>
                  </a:lnTo>
                  <a:close/>
                </a:path>
                <a:path w="762634" h="6858000">
                  <a:moveTo>
                    <a:pt x="43243" y="5854738"/>
                  </a:moveTo>
                  <a:lnTo>
                    <a:pt x="101" y="5854738"/>
                  </a:lnTo>
                  <a:lnTo>
                    <a:pt x="101" y="5880100"/>
                  </a:lnTo>
                  <a:lnTo>
                    <a:pt x="43243" y="5854738"/>
                  </a:lnTo>
                  <a:close/>
                </a:path>
                <a:path w="762634" h="6858000">
                  <a:moveTo>
                    <a:pt x="43383" y="1574863"/>
                  </a:moveTo>
                  <a:lnTo>
                    <a:pt x="88" y="1574863"/>
                  </a:lnTo>
                  <a:lnTo>
                    <a:pt x="88" y="1612900"/>
                  </a:lnTo>
                  <a:lnTo>
                    <a:pt x="43383" y="1574863"/>
                  </a:lnTo>
                  <a:close/>
                </a:path>
                <a:path w="762634" h="6858000">
                  <a:moveTo>
                    <a:pt x="47586" y="5295900"/>
                  </a:moveTo>
                  <a:lnTo>
                    <a:pt x="19964" y="5295900"/>
                  </a:lnTo>
                  <a:lnTo>
                    <a:pt x="101" y="5194325"/>
                  </a:lnTo>
                  <a:lnTo>
                    <a:pt x="101" y="5346700"/>
                  </a:lnTo>
                  <a:lnTo>
                    <a:pt x="44665" y="5346700"/>
                  </a:lnTo>
                  <a:lnTo>
                    <a:pt x="47586" y="5295900"/>
                  </a:lnTo>
                  <a:close/>
                </a:path>
                <a:path w="762634" h="6858000">
                  <a:moveTo>
                    <a:pt x="53924" y="3365500"/>
                  </a:moveTo>
                  <a:lnTo>
                    <a:pt x="228" y="3327400"/>
                  </a:lnTo>
                  <a:lnTo>
                    <a:pt x="101" y="3327400"/>
                  </a:lnTo>
                  <a:lnTo>
                    <a:pt x="101" y="3378200"/>
                  </a:lnTo>
                  <a:lnTo>
                    <a:pt x="10871" y="3365500"/>
                  </a:lnTo>
                  <a:lnTo>
                    <a:pt x="53924" y="3365500"/>
                  </a:lnTo>
                  <a:close/>
                </a:path>
                <a:path w="762634" h="6858000">
                  <a:moveTo>
                    <a:pt x="55448" y="2082800"/>
                  </a:moveTo>
                  <a:lnTo>
                    <a:pt x="4724" y="2082800"/>
                  </a:lnTo>
                  <a:lnTo>
                    <a:pt x="88" y="2095500"/>
                  </a:lnTo>
                  <a:lnTo>
                    <a:pt x="88" y="2133600"/>
                  </a:lnTo>
                  <a:lnTo>
                    <a:pt x="2717" y="2133600"/>
                  </a:lnTo>
                  <a:lnTo>
                    <a:pt x="55448" y="2082800"/>
                  </a:lnTo>
                  <a:close/>
                </a:path>
                <a:path w="762634" h="6858000">
                  <a:moveTo>
                    <a:pt x="58940" y="5956351"/>
                  </a:moveTo>
                  <a:lnTo>
                    <a:pt x="101" y="5994400"/>
                  </a:lnTo>
                  <a:lnTo>
                    <a:pt x="101" y="6007100"/>
                  </a:lnTo>
                  <a:lnTo>
                    <a:pt x="18351" y="6007100"/>
                  </a:lnTo>
                  <a:lnTo>
                    <a:pt x="58940" y="5956351"/>
                  </a:lnTo>
                  <a:close/>
                </a:path>
                <a:path w="762634" h="6858000">
                  <a:moveTo>
                    <a:pt x="79070" y="5892800"/>
                  </a:moveTo>
                  <a:lnTo>
                    <a:pt x="56769" y="5905500"/>
                  </a:lnTo>
                  <a:lnTo>
                    <a:pt x="65036" y="5905500"/>
                  </a:lnTo>
                  <a:lnTo>
                    <a:pt x="79070" y="5892800"/>
                  </a:lnTo>
                  <a:close/>
                </a:path>
                <a:path w="762634" h="6858000">
                  <a:moveTo>
                    <a:pt x="81178" y="6096000"/>
                  </a:moveTo>
                  <a:lnTo>
                    <a:pt x="77749" y="6096000"/>
                  </a:lnTo>
                  <a:lnTo>
                    <a:pt x="73367" y="6108700"/>
                  </a:lnTo>
                  <a:lnTo>
                    <a:pt x="81178" y="6096000"/>
                  </a:lnTo>
                  <a:close/>
                </a:path>
                <a:path w="762634" h="6858000">
                  <a:moveTo>
                    <a:pt x="81343" y="6375400"/>
                  </a:moveTo>
                  <a:lnTo>
                    <a:pt x="69621" y="6375400"/>
                  </a:lnTo>
                  <a:lnTo>
                    <a:pt x="56654" y="6416014"/>
                  </a:lnTo>
                  <a:lnTo>
                    <a:pt x="56464" y="6409296"/>
                  </a:lnTo>
                  <a:lnTo>
                    <a:pt x="56261" y="6408128"/>
                  </a:lnTo>
                  <a:lnTo>
                    <a:pt x="55092" y="6407556"/>
                  </a:lnTo>
                  <a:lnTo>
                    <a:pt x="54000" y="6407988"/>
                  </a:lnTo>
                  <a:lnTo>
                    <a:pt x="46990" y="6412763"/>
                  </a:lnTo>
                  <a:lnTo>
                    <a:pt x="41706" y="6420231"/>
                  </a:lnTo>
                  <a:lnTo>
                    <a:pt x="39560" y="6428829"/>
                  </a:lnTo>
                  <a:lnTo>
                    <a:pt x="41922" y="6436969"/>
                  </a:lnTo>
                  <a:lnTo>
                    <a:pt x="42405" y="6437643"/>
                  </a:lnTo>
                  <a:lnTo>
                    <a:pt x="43294" y="6437668"/>
                  </a:lnTo>
                  <a:lnTo>
                    <a:pt x="43992" y="6437465"/>
                  </a:lnTo>
                  <a:lnTo>
                    <a:pt x="50406" y="6432982"/>
                  </a:lnTo>
                  <a:lnTo>
                    <a:pt x="54343" y="6426200"/>
                  </a:lnTo>
                  <a:lnTo>
                    <a:pt x="70180" y="6426200"/>
                  </a:lnTo>
                  <a:lnTo>
                    <a:pt x="81343" y="6375400"/>
                  </a:lnTo>
                  <a:close/>
                </a:path>
                <a:path w="762634" h="6858000">
                  <a:moveTo>
                    <a:pt x="84416" y="3086100"/>
                  </a:moveTo>
                  <a:lnTo>
                    <a:pt x="82296" y="3073400"/>
                  </a:lnTo>
                  <a:lnTo>
                    <a:pt x="80606" y="3073400"/>
                  </a:lnTo>
                  <a:lnTo>
                    <a:pt x="84416" y="3086100"/>
                  </a:lnTo>
                  <a:close/>
                </a:path>
                <a:path w="762634" h="6858000">
                  <a:moveTo>
                    <a:pt x="84861" y="1752638"/>
                  </a:moveTo>
                  <a:lnTo>
                    <a:pt x="72085" y="1752638"/>
                  </a:lnTo>
                  <a:lnTo>
                    <a:pt x="75323" y="1803184"/>
                  </a:lnTo>
                  <a:lnTo>
                    <a:pt x="75336" y="1803412"/>
                  </a:lnTo>
                  <a:lnTo>
                    <a:pt x="82359" y="1803412"/>
                  </a:lnTo>
                  <a:lnTo>
                    <a:pt x="84861" y="1752638"/>
                  </a:lnTo>
                  <a:close/>
                </a:path>
                <a:path w="762634" h="6858000">
                  <a:moveTo>
                    <a:pt x="90182" y="4013009"/>
                  </a:moveTo>
                  <a:lnTo>
                    <a:pt x="89928" y="4012450"/>
                  </a:lnTo>
                  <a:lnTo>
                    <a:pt x="90055" y="4013009"/>
                  </a:lnTo>
                  <a:lnTo>
                    <a:pt x="90093" y="4013225"/>
                  </a:lnTo>
                  <a:lnTo>
                    <a:pt x="90182" y="4013009"/>
                  </a:lnTo>
                  <a:close/>
                </a:path>
                <a:path w="762634" h="6858000">
                  <a:moveTo>
                    <a:pt x="109448" y="1892376"/>
                  </a:moveTo>
                  <a:lnTo>
                    <a:pt x="105117" y="1854200"/>
                  </a:lnTo>
                  <a:lnTo>
                    <a:pt x="69367" y="1803412"/>
                  </a:lnTo>
                  <a:lnTo>
                    <a:pt x="68884" y="1803412"/>
                  </a:lnTo>
                  <a:lnTo>
                    <a:pt x="49974" y="1752638"/>
                  </a:lnTo>
                  <a:lnTo>
                    <a:pt x="70434" y="1752638"/>
                  </a:lnTo>
                  <a:lnTo>
                    <a:pt x="57594" y="1714512"/>
                  </a:lnTo>
                  <a:lnTo>
                    <a:pt x="47244" y="1714512"/>
                  </a:lnTo>
                  <a:lnTo>
                    <a:pt x="28765" y="1752638"/>
                  </a:lnTo>
                  <a:lnTo>
                    <a:pt x="22199" y="1752638"/>
                  </a:lnTo>
                  <a:lnTo>
                    <a:pt x="4622" y="1803184"/>
                  </a:lnTo>
                  <a:lnTo>
                    <a:pt x="4546" y="1803412"/>
                  </a:lnTo>
                  <a:lnTo>
                    <a:pt x="26809" y="1803412"/>
                  </a:lnTo>
                  <a:lnTo>
                    <a:pt x="12598" y="1854200"/>
                  </a:lnTo>
                  <a:lnTo>
                    <a:pt x="6743" y="1854200"/>
                  </a:lnTo>
                  <a:lnTo>
                    <a:pt x="88" y="1879600"/>
                  </a:lnTo>
                  <a:lnTo>
                    <a:pt x="16548" y="1854200"/>
                  </a:lnTo>
                  <a:lnTo>
                    <a:pt x="28854" y="1854200"/>
                  </a:lnTo>
                  <a:lnTo>
                    <a:pt x="38417" y="1803412"/>
                  </a:lnTo>
                  <a:lnTo>
                    <a:pt x="45580" y="1803412"/>
                  </a:lnTo>
                  <a:lnTo>
                    <a:pt x="37960" y="1854200"/>
                  </a:lnTo>
                  <a:lnTo>
                    <a:pt x="45085" y="1854200"/>
                  </a:lnTo>
                  <a:lnTo>
                    <a:pt x="33629" y="1866900"/>
                  </a:lnTo>
                  <a:lnTo>
                    <a:pt x="59728" y="1854200"/>
                  </a:lnTo>
                  <a:lnTo>
                    <a:pt x="84683" y="1854200"/>
                  </a:lnTo>
                  <a:lnTo>
                    <a:pt x="91503" y="1892376"/>
                  </a:lnTo>
                  <a:lnTo>
                    <a:pt x="109448" y="1892376"/>
                  </a:lnTo>
                  <a:close/>
                </a:path>
                <a:path w="762634" h="6858000">
                  <a:moveTo>
                    <a:pt x="116141" y="6235712"/>
                  </a:moveTo>
                  <a:lnTo>
                    <a:pt x="100863" y="6235712"/>
                  </a:lnTo>
                  <a:lnTo>
                    <a:pt x="92113" y="6286500"/>
                  </a:lnTo>
                  <a:lnTo>
                    <a:pt x="90589" y="6286500"/>
                  </a:lnTo>
                  <a:lnTo>
                    <a:pt x="96037" y="6337300"/>
                  </a:lnTo>
                  <a:lnTo>
                    <a:pt x="101155" y="6286500"/>
                  </a:lnTo>
                  <a:lnTo>
                    <a:pt x="105219" y="6286500"/>
                  </a:lnTo>
                  <a:lnTo>
                    <a:pt x="116141" y="6235712"/>
                  </a:lnTo>
                  <a:close/>
                </a:path>
                <a:path w="762634" h="6858000">
                  <a:moveTo>
                    <a:pt x="117487" y="3124200"/>
                  </a:moveTo>
                  <a:lnTo>
                    <a:pt x="114287" y="3111500"/>
                  </a:lnTo>
                  <a:lnTo>
                    <a:pt x="95262" y="3086100"/>
                  </a:lnTo>
                  <a:lnTo>
                    <a:pt x="84416" y="3086100"/>
                  </a:lnTo>
                  <a:lnTo>
                    <a:pt x="117487" y="3124200"/>
                  </a:lnTo>
                  <a:close/>
                </a:path>
                <a:path w="762634" h="6858000">
                  <a:moveTo>
                    <a:pt x="124447" y="3510610"/>
                  </a:moveTo>
                  <a:lnTo>
                    <a:pt x="107899" y="3517900"/>
                  </a:lnTo>
                  <a:lnTo>
                    <a:pt x="102895" y="3530600"/>
                  </a:lnTo>
                  <a:lnTo>
                    <a:pt x="124447" y="3510610"/>
                  </a:lnTo>
                  <a:close/>
                </a:path>
                <a:path w="762634" h="6858000">
                  <a:moveTo>
                    <a:pt x="126250" y="1244600"/>
                  </a:moveTo>
                  <a:lnTo>
                    <a:pt x="120319" y="1194384"/>
                  </a:lnTo>
                  <a:lnTo>
                    <a:pt x="120281" y="1194117"/>
                  </a:lnTo>
                  <a:lnTo>
                    <a:pt x="119900" y="1193800"/>
                  </a:lnTo>
                  <a:lnTo>
                    <a:pt x="105511" y="1193800"/>
                  </a:lnTo>
                  <a:lnTo>
                    <a:pt x="121424" y="1244460"/>
                  </a:lnTo>
                  <a:lnTo>
                    <a:pt x="121475" y="1244600"/>
                  </a:lnTo>
                  <a:lnTo>
                    <a:pt x="126250" y="1244600"/>
                  </a:lnTo>
                  <a:close/>
                </a:path>
                <a:path w="762634" h="6858000">
                  <a:moveTo>
                    <a:pt x="131368" y="5854738"/>
                  </a:moveTo>
                  <a:lnTo>
                    <a:pt x="111988" y="5854738"/>
                  </a:lnTo>
                  <a:lnTo>
                    <a:pt x="79070" y="5892800"/>
                  </a:lnTo>
                  <a:lnTo>
                    <a:pt x="131368" y="5854738"/>
                  </a:lnTo>
                  <a:close/>
                </a:path>
                <a:path w="762634" h="6858000">
                  <a:moveTo>
                    <a:pt x="135445" y="1206500"/>
                  </a:moveTo>
                  <a:lnTo>
                    <a:pt x="120243" y="1193800"/>
                  </a:lnTo>
                  <a:lnTo>
                    <a:pt x="120281" y="1194117"/>
                  </a:lnTo>
                  <a:lnTo>
                    <a:pt x="135445" y="1206500"/>
                  </a:lnTo>
                  <a:close/>
                </a:path>
                <a:path w="762634" h="6858000">
                  <a:moveTo>
                    <a:pt x="136690" y="3505200"/>
                  </a:moveTo>
                  <a:lnTo>
                    <a:pt x="130263" y="3505200"/>
                  </a:lnTo>
                  <a:lnTo>
                    <a:pt x="124447" y="3510610"/>
                  </a:lnTo>
                  <a:lnTo>
                    <a:pt x="136690" y="3505200"/>
                  </a:lnTo>
                  <a:close/>
                </a:path>
                <a:path w="762634" h="6858000">
                  <a:moveTo>
                    <a:pt x="137007" y="1714512"/>
                  </a:moveTo>
                  <a:lnTo>
                    <a:pt x="130467" y="1714512"/>
                  </a:lnTo>
                  <a:lnTo>
                    <a:pt x="105257" y="1752638"/>
                  </a:lnTo>
                  <a:lnTo>
                    <a:pt x="122174" y="1752638"/>
                  </a:lnTo>
                  <a:lnTo>
                    <a:pt x="137007" y="1714512"/>
                  </a:lnTo>
                  <a:close/>
                </a:path>
                <a:path w="762634" h="6858000">
                  <a:moveTo>
                    <a:pt x="139395" y="3975100"/>
                  </a:moveTo>
                  <a:lnTo>
                    <a:pt x="139280" y="3949700"/>
                  </a:lnTo>
                  <a:lnTo>
                    <a:pt x="139179" y="3924338"/>
                  </a:lnTo>
                  <a:lnTo>
                    <a:pt x="129730" y="3924338"/>
                  </a:lnTo>
                  <a:lnTo>
                    <a:pt x="127774" y="3973538"/>
                  </a:lnTo>
                  <a:lnTo>
                    <a:pt x="127711" y="3975100"/>
                  </a:lnTo>
                  <a:lnTo>
                    <a:pt x="139395" y="3975100"/>
                  </a:lnTo>
                  <a:close/>
                </a:path>
                <a:path w="762634" h="6858000">
                  <a:moveTo>
                    <a:pt x="142176" y="6235712"/>
                  </a:moveTo>
                  <a:lnTo>
                    <a:pt x="128993" y="6235712"/>
                  </a:lnTo>
                  <a:lnTo>
                    <a:pt x="123075" y="6286500"/>
                  </a:lnTo>
                  <a:lnTo>
                    <a:pt x="127406" y="6337300"/>
                  </a:lnTo>
                  <a:lnTo>
                    <a:pt x="132727" y="6337300"/>
                  </a:lnTo>
                  <a:lnTo>
                    <a:pt x="142176" y="6235712"/>
                  </a:lnTo>
                  <a:close/>
                </a:path>
                <a:path w="762634" h="6858000">
                  <a:moveTo>
                    <a:pt x="145313" y="1905000"/>
                  </a:moveTo>
                  <a:lnTo>
                    <a:pt x="142709" y="1905000"/>
                  </a:lnTo>
                  <a:lnTo>
                    <a:pt x="135394" y="1917700"/>
                  </a:lnTo>
                  <a:lnTo>
                    <a:pt x="145262" y="1905355"/>
                  </a:lnTo>
                  <a:lnTo>
                    <a:pt x="145313" y="1905000"/>
                  </a:lnTo>
                  <a:close/>
                </a:path>
                <a:path w="762634" h="6858000">
                  <a:moveTo>
                    <a:pt x="145796" y="5803900"/>
                  </a:moveTo>
                  <a:lnTo>
                    <a:pt x="145554" y="5802947"/>
                  </a:lnTo>
                  <a:lnTo>
                    <a:pt x="142862" y="5801880"/>
                  </a:lnTo>
                  <a:lnTo>
                    <a:pt x="145796" y="5803900"/>
                  </a:lnTo>
                  <a:close/>
                </a:path>
                <a:path w="762634" h="6858000">
                  <a:moveTo>
                    <a:pt x="146177" y="1893570"/>
                  </a:moveTo>
                  <a:lnTo>
                    <a:pt x="145338" y="1904555"/>
                  </a:lnTo>
                  <a:lnTo>
                    <a:pt x="145313" y="1905000"/>
                  </a:lnTo>
                  <a:lnTo>
                    <a:pt x="145567" y="1904555"/>
                  </a:lnTo>
                  <a:lnTo>
                    <a:pt x="146177" y="1893570"/>
                  </a:lnTo>
                  <a:close/>
                </a:path>
                <a:path w="762634" h="6858000">
                  <a:moveTo>
                    <a:pt x="147053" y="6515100"/>
                  </a:moveTo>
                  <a:lnTo>
                    <a:pt x="126746" y="6540500"/>
                  </a:lnTo>
                  <a:lnTo>
                    <a:pt x="123952" y="6565900"/>
                  </a:lnTo>
                  <a:lnTo>
                    <a:pt x="127863" y="6565900"/>
                  </a:lnTo>
                  <a:lnTo>
                    <a:pt x="147053" y="6515100"/>
                  </a:lnTo>
                  <a:close/>
                </a:path>
                <a:path w="762634" h="6858000">
                  <a:moveTo>
                    <a:pt x="147104" y="1714512"/>
                  </a:moveTo>
                  <a:lnTo>
                    <a:pt x="137083" y="1714512"/>
                  </a:lnTo>
                  <a:lnTo>
                    <a:pt x="135445" y="1752638"/>
                  </a:lnTo>
                  <a:lnTo>
                    <a:pt x="135051" y="1765300"/>
                  </a:lnTo>
                  <a:lnTo>
                    <a:pt x="127977" y="1803184"/>
                  </a:lnTo>
                  <a:lnTo>
                    <a:pt x="127927" y="1803412"/>
                  </a:lnTo>
                  <a:lnTo>
                    <a:pt x="135026" y="1803412"/>
                  </a:lnTo>
                  <a:lnTo>
                    <a:pt x="146735" y="1752638"/>
                  </a:lnTo>
                  <a:lnTo>
                    <a:pt x="147104" y="1714512"/>
                  </a:lnTo>
                  <a:close/>
                </a:path>
                <a:path w="762634" h="6858000">
                  <a:moveTo>
                    <a:pt x="163372" y="5628741"/>
                  </a:moveTo>
                  <a:lnTo>
                    <a:pt x="162026" y="5626112"/>
                  </a:lnTo>
                  <a:lnTo>
                    <a:pt x="161175" y="5626112"/>
                  </a:lnTo>
                  <a:lnTo>
                    <a:pt x="163372" y="5628741"/>
                  </a:lnTo>
                  <a:close/>
                </a:path>
                <a:path w="762634" h="6858000">
                  <a:moveTo>
                    <a:pt x="167614" y="6235712"/>
                  </a:moveTo>
                  <a:lnTo>
                    <a:pt x="150482" y="6235712"/>
                  </a:lnTo>
                  <a:lnTo>
                    <a:pt x="143332" y="6286500"/>
                  </a:lnTo>
                  <a:lnTo>
                    <a:pt x="153936" y="6286500"/>
                  </a:lnTo>
                  <a:lnTo>
                    <a:pt x="167614" y="6235712"/>
                  </a:lnTo>
                  <a:close/>
                </a:path>
                <a:path w="762634" h="6858000">
                  <a:moveTo>
                    <a:pt x="168148" y="1244460"/>
                  </a:moveTo>
                  <a:lnTo>
                    <a:pt x="167132" y="1243342"/>
                  </a:lnTo>
                  <a:lnTo>
                    <a:pt x="135445" y="1206500"/>
                  </a:lnTo>
                  <a:lnTo>
                    <a:pt x="163664" y="1244460"/>
                  </a:lnTo>
                  <a:lnTo>
                    <a:pt x="163779" y="1244600"/>
                  </a:lnTo>
                  <a:lnTo>
                    <a:pt x="168148" y="1244600"/>
                  </a:lnTo>
                  <a:lnTo>
                    <a:pt x="168148" y="1244460"/>
                  </a:lnTo>
                  <a:close/>
                </a:path>
                <a:path w="762634" h="6858000">
                  <a:moveTo>
                    <a:pt x="175793" y="3924338"/>
                  </a:moveTo>
                  <a:lnTo>
                    <a:pt x="161455" y="3924338"/>
                  </a:lnTo>
                  <a:lnTo>
                    <a:pt x="164528" y="3973538"/>
                  </a:lnTo>
                  <a:lnTo>
                    <a:pt x="164617" y="3975100"/>
                  </a:lnTo>
                  <a:lnTo>
                    <a:pt x="167144" y="3975100"/>
                  </a:lnTo>
                  <a:lnTo>
                    <a:pt x="175704" y="3924833"/>
                  </a:lnTo>
                  <a:lnTo>
                    <a:pt x="175793" y="3924338"/>
                  </a:lnTo>
                  <a:close/>
                </a:path>
                <a:path w="762634" h="6858000">
                  <a:moveTo>
                    <a:pt x="183769" y="6667500"/>
                  </a:moveTo>
                  <a:lnTo>
                    <a:pt x="165493" y="6642100"/>
                  </a:lnTo>
                  <a:lnTo>
                    <a:pt x="172262" y="6667500"/>
                  </a:lnTo>
                  <a:lnTo>
                    <a:pt x="183769" y="6667500"/>
                  </a:lnTo>
                  <a:close/>
                </a:path>
                <a:path w="762634" h="6858000">
                  <a:moveTo>
                    <a:pt x="188379" y="6146889"/>
                  </a:moveTo>
                  <a:lnTo>
                    <a:pt x="145884" y="6146889"/>
                  </a:lnTo>
                  <a:lnTo>
                    <a:pt x="137591" y="6184900"/>
                  </a:lnTo>
                  <a:lnTo>
                    <a:pt x="188379" y="6146889"/>
                  </a:lnTo>
                  <a:close/>
                </a:path>
                <a:path w="762634" h="6858000">
                  <a:moveTo>
                    <a:pt x="188925" y="6146482"/>
                  </a:moveTo>
                  <a:lnTo>
                    <a:pt x="188379" y="6146889"/>
                  </a:lnTo>
                  <a:lnTo>
                    <a:pt x="188595" y="6146889"/>
                  </a:lnTo>
                  <a:lnTo>
                    <a:pt x="188925" y="6146482"/>
                  </a:lnTo>
                  <a:close/>
                </a:path>
                <a:path w="762634" h="6858000">
                  <a:moveTo>
                    <a:pt x="201117" y="6337300"/>
                  </a:moveTo>
                  <a:lnTo>
                    <a:pt x="167894" y="6337300"/>
                  </a:lnTo>
                  <a:lnTo>
                    <a:pt x="143103" y="6375400"/>
                  </a:lnTo>
                  <a:lnTo>
                    <a:pt x="132232" y="6375400"/>
                  </a:lnTo>
                  <a:lnTo>
                    <a:pt x="122732" y="6337300"/>
                  </a:lnTo>
                  <a:lnTo>
                    <a:pt x="100965" y="6337300"/>
                  </a:lnTo>
                  <a:lnTo>
                    <a:pt x="111353" y="6375400"/>
                  </a:lnTo>
                  <a:lnTo>
                    <a:pt x="81343" y="6375400"/>
                  </a:lnTo>
                  <a:lnTo>
                    <a:pt x="114642" y="6426200"/>
                  </a:lnTo>
                  <a:lnTo>
                    <a:pt x="95250" y="6426200"/>
                  </a:lnTo>
                  <a:lnTo>
                    <a:pt x="95504" y="6432372"/>
                  </a:lnTo>
                  <a:lnTo>
                    <a:pt x="95046" y="6431280"/>
                  </a:lnTo>
                  <a:lnTo>
                    <a:pt x="93535" y="6430391"/>
                  </a:lnTo>
                  <a:lnTo>
                    <a:pt x="91922" y="6430607"/>
                  </a:lnTo>
                  <a:lnTo>
                    <a:pt x="84937" y="6431483"/>
                  </a:lnTo>
                  <a:lnTo>
                    <a:pt x="83781" y="6435585"/>
                  </a:lnTo>
                  <a:lnTo>
                    <a:pt x="76974" y="6448450"/>
                  </a:lnTo>
                  <a:lnTo>
                    <a:pt x="73634" y="6454419"/>
                  </a:lnTo>
                  <a:lnTo>
                    <a:pt x="73494" y="6464465"/>
                  </a:lnTo>
                  <a:lnTo>
                    <a:pt x="76238" y="6465240"/>
                  </a:lnTo>
                  <a:lnTo>
                    <a:pt x="84594" y="6460287"/>
                  </a:lnTo>
                  <a:lnTo>
                    <a:pt x="88011" y="6453924"/>
                  </a:lnTo>
                  <a:lnTo>
                    <a:pt x="95719" y="6441948"/>
                  </a:lnTo>
                  <a:lnTo>
                    <a:pt x="95885" y="6441770"/>
                  </a:lnTo>
                  <a:lnTo>
                    <a:pt x="97345" y="6477000"/>
                  </a:lnTo>
                  <a:lnTo>
                    <a:pt x="120561" y="6444678"/>
                  </a:lnTo>
                  <a:lnTo>
                    <a:pt x="119862" y="6453327"/>
                  </a:lnTo>
                  <a:lnTo>
                    <a:pt x="120002" y="6453822"/>
                  </a:lnTo>
                  <a:lnTo>
                    <a:pt x="120497" y="6454280"/>
                  </a:lnTo>
                  <a:lnTo>
                    <a:pt x="127901" y="6455092"/>
                  </a:lnTo>
                  <a:lnTo>
                    <a:pt x="132270" y="6449860"/>
                  </a:lnTo>
                  <a:lnTo>
                    <a:pt x="142976" y="6439192"/>
                  </a:lnTo>
                  <a:lnTo>
                    <a:pt x="147599" y="6433325"/>
                  </a:lnTo>
                  <a:lnTo>
                    <a:pt x="147269" y="6423114"/>
                  </a:lnTo>
                  <a:lnTo>
                    <a:pt x="145516" y="6421907"/>
                  </a:lnTo>
                  <a:lnTo>
                    <a:pt x="144068" y="6422123"/>
                  </a:lnTo>
                  <a:lnTo>
                    <a:pt x="135064" y="6426047"/>
                  </a:lnTo>
                  <a:lnTo>
                    <a:pt x="131800" y="6429032"/>
                  </a:lnTo>
                  <a:lnTo>
                    <a:pt x="133845" y="6426200"/>
                  </a:lnTo>
                  <a:lnTo>
                    <a:pt x="152882" y="6375400"/>
                  </a:lnTo>
                  <a:lnTo>
                    <a:pt x="172821" y="6375400"/>
                  </a:lnTo>
                  <a:lnTo>
                    <a:pt x="201117" y="6337300"/>
                  </a:lnTo>
                  <a:close/>
                </a:path>
                <a:path w="762634" h="6858000">
                  <a:moveTo>
                    <a:pt x="214198" y="6845300"/>
                  </a:moveTo>
                  <a:lnTo>
                    <a:pt x="179768" y="6845300"/>
                  </a:lnTo>
                  <a:lnTo>
                    <a:pt x="175323" y="6858000"/>
                  </a:lnTo>
                  <a:lnTo>
                    <a:pt x="201790" y="6858000"/>
                  </a:lnTo>
                  <a:lnTo>
                    <a:pt x="214198" y="6845300"/>
                  </a:lnTo>
                  <a:close/>
                </a:path>
                <a:path w="762634" h="6858000">
                  <a:moveTo>
                    <a:pt x="217233" y="1574863"/>
                  </a:moveTo>
                  <a:lnTo>
                    <a:pt x="198335" y="1574863"/>
                  </a:lnTo>
                  <a:lnTo>
                    <a:pt x="154076" y="1612900"/>
                  </a:lnTo>
                  <a:lnTo>
                    <a:pt x="168732" y="1612900"/>
                  </a:lnTo>
                  <a:lnTo>
                    <a:pt x="217233" y="1574863"/>
                  </a:lnTo>
                  <a:close/>
                </a:path>
                <a:path w="762634" h="6858000">
                  <a:moveTo>
                    <a:pt x="229298" y="3924338"/>
                  </a:moveTo>
                  <a:lnTo>
                    <a:pt x="218554" y="3924338"/>
                  </a:lnTo>
                  <a:lnTo>
                    <a:pt x="223075" y="3973538"/>
                  </a:lnTo>
                  <a:lnTo>
                    <a:pt x="223113" y="3973868"/>
                  </a:lnTo>
                  <a:lnTo>
                    <a:pt x="223227" y="3975100"/>
                  </a:lnTo>
                  <a:lnTo>
                    <a:pt x="223634" y="3975100"/>
                  </a:lnTo>
                  <a:lnTo>
                    <a:pt x="229247" y="3924833"/>
                  </a:lnTo>
                  <a:lnTo>
                    <a:pt x="229298" y="3924338"/>
                  </a:lnTo>
                  <a:close/>
                </a:path>
                <a:path w="762634" h="6858000">
                  <a:moveTo>
                    <a:pt x="230200" y="4026255"/>
                  </a:moveTo>
                  <a:lnTo>
                    <a:pt x="230035" y="4025912"/>
                  </a:lnTo>
                  <a:lnTo>
                    <a:pt x="229768" y="4025912"/>
                  </a:lnTo>
                  <a:lnTo>
                    <a:pt x="230200" y="4026255"/>
                  </a:lnTo>
                  <a:close/>
                </a:path>
                <a:path w="762634" h="6858000">
                  <a:moveTo>
                    <a:pt x="241846" y="1384325"/>
                  </a:moveTo>
                  <a:lnTo>
                    <a:pt x="229336" y="1358900"/>
                  </a:lnTo>
                  <a:lnTo>
                    <a:pt x="202933" y="1333500"/>
                  </a:lnTo>
                  <a:lnTo>
                    <a:pt x="190080" y="1333500"/>
                  </a:lnTo>
                  <a:lnTo>
                    <a:pt x="241846" y="1384325"/>
                  </a:lnTo>
                  <a:close/>
                </a:path>
                <a:path w="762634" h="6858000">
                  <a:moveTo>
                    <a:pt x="243268" y="6845300"/>
                  </a:moveTo>
                  <a:lnTo>
                    <a:pt x="214198" y="6845300"/>
                  </a:lnTo>
                  <a:lnTo>
                    <a:pt x="211404" y="6858000"/>
                  </a:lnTo>
                  <a:lnTo>
                    <a:pt x="237159" y="6858000"/>
                  </a:lnTo>
                  <a:lnTo>
                    <a:pt x="243268" y="6845300"/>
                  </a:lnTo>
                  <a:close/>
                </a:path>
                <a:path w="762634" h="6858000">
                  <a:moveTo>
                    <a:pt x="243420" y="1422400"/>
                  </a:moveTo>
                  <a:lnTo>
                    <a:pt x="188887" y="1384325"/>
                  </a:lnTo>
                  <a:lnTo>
                    <a:pt x="189496" y="1384325"/>
                  </a:lnTo>
                  <a:lnTo>
                    <a:pt x="190360" y="1384325"/>
                  </a:lnTo>
                  <a:lnTo>
                    <a:pt x="206870" y="1384325"/>
                  </a:lnTo>
                  <a:lnTo>
                    <a:pt x="189064" y="1333500"/>
                  </a:lnTo>
                  <a:lnTo>
                    <a:pt x="171856" y="1333500"/>
                  </a:lnTo>
                  <a:lnTo>
                    <a:pt x="126034" y="1282712"/>
                  </a:lnTo>
                  <a:lnTo>
                    <a:pt x="117538" y="1282712"/>
                  </a:lnTo>
                  <a:lnTo>
                    <a:pt x="118491" y="1247254"/>
                  </a:lnTo>
                  <a:lnTo>
                    <a:pt x="118554" y="1244600"/>
                  </a:lnTo>
                  <a:lnTo>
                    <a:pt x="104889" y="1244600"/>
                  </a:lnTo>
                  <a:lnTo>
                    <a:pt x="106807" y="1280629"/>
                  </a:lnTo>
                  <a:lnTo>
                    <a:pt x="106908" y="1282712"/>
                  </a:lnTo>
                  <a:lnTo>
                    <a:pt x="116166" y="1282712"/>
                  </a:lnTo>
                  <a:lnTo>
                    <a:pt x="164223" y="1333500"/>
                  </a:lnTo>
                  <a:lnTo>
                    <a:pt x="127660" y="1333500"/>
                  </a:lnTo>
                  <a:lnTo>
                    <a:pt x="180987" y="1371625"/>
                  </a:lnTo>
                  <a:lnTo>
                    <a:pt x="184289" y="1371625"/>
                  </a:lnTo>
                  <a:lnTo>
                    <a:pt x="188074" y="1380871"/>
                  </a:lnTo>
                  <a:lnTo>
                    <a:pt x="186283" y="1372120"/>
                  </a:lnTo>
                  <a:lnTo>
                    <a:pt x="186182" y="1371625"/>
                  </a:lnTo>
                  <a:lnTo>
                    <a:pt x="186347" y="1372146"/>
                  </a:lnTo>
                  <a:lnTo>
                    <a:pt x="188074" y="1380871"/>
                  </a:lnTo>
                  <a:lnTo>
                    <a:pt x="188671" y="1383766"/>
                  </a:lnTo>
                  <a:lnTo>
                    <a:pt x="188760" y="1384261"/>
                  </a:lnTo>
                  <a:lnTo>
                    <a:pt x="188087" y="1383766"/>
                  </a:lnTo>
                  <a:lnTo>
                    <a:pt x="123075" y="1333500"/>
                  </a:lnTo>
                  <a:lnTo>
                    <a:pt x="120777" y="1333500"/>
                  </a:lnTo>
                  <a:lnTo>
                    <a:pt x="96012" y="1282712"/>
                  </a:lnTo>
                  <a:lnTo>
                    <a:pt x="85432" y="1282712"/>
                  </a:lnTo>
                  <a:lnTo>
                    <a:pt x="102095" y="1333500"/>
                  </a:lnTo>
                  <a:lnTo>
                    <a:pt x="117856" y="1333500"/>
                  </a:lnTo>
                  <a:lnTo>
                    <a:pt x="131445" y="1384300"/>
                  </a:lnTo>
                  <a:lnTo>
                    <a:pt x="99479" y="1333500"/>
                  </a:lnTo>
                  <a:lnTo>
                    <a:pt x="78663" y="1333500"/>
                  </a:lnTo>
                  <a:lnTo>
                    <a:pt x="78066" y="1333500"/>
                  </a:lnTo>
                  <a:lnTo>
                    <a:pt x="62814" y="1333500"/>
                  </a:lnTo>
                  <a:lnTo>
                    <a:pt x="56184" y="1282712"/>
                  </a:lnTo>
                  <a:lnTo>
                    <a:pt x="60909" y="1282712"/>
                  </a:lnTo>
                  <a:lnTo>
                    <a:pt x="63131" y="1244600"/>
                  </a:lnTo>
                  <a:lnTo>
                    <a:pt x="50901" y="1244600"/>
                  </a:lnTo>
                  <a:lnTo>
                    <a:pt x="45097" y="1282712"/>
                  </a:lnTo>
                  <a:lnTo>
                    <a:pt x="13411" y="1282712"/>
                  </a:lnTo>
                  <a:lnTo>
                    <a:pt x="27038" y="1320800"/>
                  </a:lnTo>
                  <a:lnTo>
                    <a:pt x="88" y="1295400"/>
                  </a:lnTo>
                  <a:lnTo>
                    <a:pt x="88" y="1308100"/>
                  </a:lnTo>
                  <a:lnTo>
                    <a:pt x="22415" y="1333500"/>
                  </a:lnTo>
                  <a:lnTo>
                    <a:pt x="88" y="1333500"/>
                  </a:lnTo>
                  <a:lnTo>
                    <a:pt x="29629" y="1384325"/>
                  </a:lnTo>
                  <a:lnTo>
                    <a:pt x="19723" y="1384325"/>
                  </a:lnTo>
                  <a:lnTo>
                    <a:pt x="88" y="1346200"/>
                  </a:lnTo>
                  <a:lnTo>
                    <a:pt x="88" y="1447800"/>
                  </a:lnTo>
                  <a:lnTo>
                    <a:pt x="38176" y="1473212"/>
                  </a:lnTo>
                  <a:lnTo>
                    <a:pt x="47879" y="1473212"/>
                  </a:lnTo>
                  <a:lnTo>
                    <a:pt x="62585" y="1485900"/>
                  </a:lnTo>
                  <a:lnTo>
                    <a:pt x="62865" y="1474711"/>
                  </a:lnTo>
                  <a:lnTo>
                    <a:pt x="62903" y="1473212"/>
                  </a:lnTo>
                  <a:lnTo>
                    <a:pt x="59029" y="1473212"/>
                  </a:lnTo>
                  <a:lnTo>
                    <a:pt x="31115" y="1422400"/>
                  </a:lnTo>
                  <a:lnTo>
                    <a:pt x="42964" y="1422400"/>
                  </a:lnTo>
                  <a:lnTo>
                    <a:pt x="18161" y="1384477"/>
                  </a:lnTo>
                  <a:lnTo>
                    <a:pt x="18059" y="1384325"/>
                  </a:lnTo>
                  <a:lnTo>
                    <a:pt x="18211" y="1384477"/>
                  </a:lnTo>
                  <a:lnTo>
                    <a:pt x="42875" y="1422260"/>
                  </a:lnTo>
                  <a:lnTo>
                    <a:pt x="42964" y="1422400"/>
                  </a:lnTo>
                  <a:lnTo>
                    <a:pt x="48590" y="1422400"/>
                  </a:lnTo>
                  <a:lnTo>
                    <a:pt x="75361" y="1473212"/>
                  </a:lnTo>
                  <a:lnTo>
                    <a:pt x="63385" y="1473212"/>
                  </a:lnTo>
                  <a:lnTo>
                    <a:pt x="62941" y="1473212"/>
                  </a:lnTo>
                  <a:lnTo>
                    <a:pt x="62585" y="1485900"/>
                  </a:lnTo>
                  <a:lnTo>
                    <a:pt x="102882" y="1521358"/>
                  </a:lnTo>
                  <a:lnTo>
                    <a:pt x="105905" y="1524000"/>
                  </a:lnTo>
                  <a:lnTo>
                    <a:pt x="104228" y="1524000"/>
                  </a:lnTo>
                  <a:lnTo>
                    <a:pt x="62585" y="1485900"/>
                  </a:lnTo>
                  <a:lnTo>
                    <a:pt x="61620" y="1520037"/>
                  </a:lnTo>
                  <a:lnTo>
                    <a:pt x="61506" y="1524000"/>
                  </a:lnTo>
                  <a:lnTo>
                    <a:pt x="647" y="1524000"/>
                  </a:lnTo>
                  <a:lnTo>
                    <a:pt x="47688" y="1574863"/>
                  </a:lnTo>
                  <a:lnTo>
                    <a:pt x="125641" y="1574863"/>
                  </a:lnTo>
                  <a:lnTo>
                    <a:pt x="86321" y="1593354"/>
                  </a:lnTo>
                  <a:lnTo>
                    <a:pt x="86321" y="1612900"/>
                  </a:lnTo>
                  <a:lnTo>
                    <a:pt x="60896" y="1663700"/>
                  </a:lnTo>
                  <a:lnTo>
                    <a:pt x="34582" y="1663700"/>
                  </a:lnTo>
                  <a:lnTo>
                    <a:pt x="86321" y="1612900"/>
                  </a:lnTo>
                  <a:lnTo>
                    <a:pt x="86321" y="1593354"/>
                  </a:lnTo>
                  <a:lnTo>
                    <a:pt x="44742" y="1612900"/>
                  </a:lnTo>
                  <a:lnTo>
                    <a:pt x="66649" y="1612900"/>
                  </a:lnTo>
                  <a:lnTo>
                    <a:pt x="31216" y="1663700"/>
                  </a:lnTo>
                  <a:lnTo>
                    <a:pt x="8521" y="1663700"/>
                  </a:lnTo>
                  <a:lnTo>
                    <a:pt x="10337" y="1714309"/>
                  </a:lnTo>
                  <a:lnTo>
                    <a:pt x="10337" y="1714512"/>
                  </a:lnTo>
                  <a:lnTo>
                    <a:pt x="39497" y="1714512"/>
                  </a:lnTo>
                  <a:lnTo>
                    <a:pt x="62204" y="1663700"/>
                  </a:lnTo>
                  <a:lnTo>
                    <a:pt x="74930" y="1663700"/>
                  </a:lnTo>
                  <a:lnTo>
                    <a:pt x="92379" y="1612900"/>
                  </a:lnTo>
                  <a:lnTo>
                    <a:pt x="78854" y="1663700"/>
                  </a:lnTo>
                  <a:lnTo>
                    <a:pt x="90233" y="1663700"/>
                  </a:lnTo>
                  <a:lnTo>
                    <a:pt x="78790" y="1714309"/>
                  </a:lnTo>
                  <a:lnTo>
                    <a:pt x="78740" y="1714512"/>
                  </a:lnTo>
                  <a:lnTo>
                    <a:pt x="104432" y="1714512"/>
                  </a:lnTo>
                  <a:lnTo>
                    <a:pt x="117779" y="1663700"/>
                  </a:lnTo>
                  <a:lnTo>
                    <a:pt x="123228" y="1614043"/>
                  </a:lnTo>
                  <a:lnTo>
                    <a:pt x="123355" y="1612900"/>
                  </a:lnTo>
                  <a:lnTo>
                    <a:pt x="141109" y="1574863"/>
                  </a:lnTo>
                  <a:lnTo>
                    <a:pt x="162179" y="1574863"/>
                  </a:lnTo>
                  <a:lnTo>
                    <a:pt x="194792" y="1524000"/>
                  </a:lnTo>
                  <a:lnTo>
                    <a:pt x="206095" y="1524000"/>
                  </a:lnTo>
                  <a:lnTo>
                    <a:pt x="214172" y="1524000"/>
                  </a:lnTo>
                  <a:lnTo>
                    <a:pt x="211658" y="1474711"/>
                  </a:lnTo>
                  <a:lnTo>
                    <a:pt x="211582" y="1473212"/>
                  </a:lnTo>
                  <a:lnTo>
                    <a:pt x="197954" y="1473212"/>
                  </a:lnTo>
                  <a:lnTo>
                    <a:pt x="206082" y="1523949"/>
                  </a:lnTo>
                  <a:lnTo>
                    <a:pt x="169799" y="1486293"/>
                  </a:lnTo>
                  <a:lnTo>
                    <a:pt x="169799" y="1524000"/>
                  </a:lnTo>
                  <a:lnTo>
                    <a:pt x="168427" y="1524000"/>
                  </a:lnTo>
                  <a:lnTo>
                    <a:pt x="121793" y="1473212"/>
                  </a:lnTo>
                  <a:lnTo>
                    <a:pt x="166052" y="1520037"/>
                  </a:lnTo>
                  <a:lnTo>
                    <a:pt x="169799" y="1524000"/>
                  </a:lnTo>
                  <a:lnTo>
                    <a:pt x="169799" y="1486293"/>
                  </a:lnTo>
                  <a:lnTo>
                    <a:pt x="157200" y="1473212"/>
                  </a:lnTo>
                  <a:lnTo>
                    <a:pt x="131775" y="1473212"/>
                  </a:lnTo>
                  <a:lnTo>
                    <a:pt x="129997" y="1473212"/>
                  </a:lnTo>
                  <a:lnTo>
                    <a:pt x="114909" y="1429258"/>
                  </a:lnTo>
                  <a:lnTo>
                    <a:pt x="114909" y="1473212"/>
                  </a:lnTo>
                  <a:lnTo>
                    <a:pt x="100469" y="1473212"/>
                  </a:lnTo>
                  <a:lnTo>
                    <a:pt x="94653" y="1422400"/>
                  </a:lnTo>
                  <a:lnTo>
                    <a:pt x="78905" y="1422400"/>
                  </a:lnTo>
                  <a:lnTo>
                    <a:pt x="70853" y="1409992"/>
                  </a:lnTo>
                  <a:lnTo>
                    <a:pt x="70853" y="1422400"/>
                  </a:lnTo>
                  <a:lnTo>
                    <a:pt x="70739" y="1422260"/>
                  </a:lnTo>
                  <a:lnTo>
                    <a:pt x="38836" y="1384325"/>
                  </a:lnTo>
                  <a:lnTo>
                    <a:pt x="53238" y="1384325"/>
                  </a:lnTo>
                  <a:lnTo>
                    <a:pt x="70739" y="1422260"/>
                  </a:lnTo>
                  <a:lnTo>
                    <a:pt x="70853" y="1422400"/>
                  </a:lnTo>
                  <a:lnTo>
                    <a:pt x="70853" y="1409992"/>
                  </a:lnTo>
                  <a:lnTo>
                    <a:pt x="54317" y="1384477"/>
                  </a:lnTo>
                  <a:lnTo>
                    <a:pt x="54216" y="1384325"/>
                  </a:lnTo>
                  <a:lnTo>
                    <a:pt x="44754" y="1358900"/>
                  </a:lnTo>
                  <a:lnTo>
                    <a:pt x="61950" y="1384325"/>
                  </a:lnTo>
                  <a:lnTo>
                    <a:pt x="97866" y="1422400"/>
                  </a:lnTo>
                  <a:lnTo>
                    <a:pt x="95440" y="1422400"/>
                  </a:lnTo>
                  <a:lnTo>
                    <a:pt x="114909" y="1473212"/>
                  </a:lnTo>
                  <a:lnTo>
                    <a:pt x="114909" y="1429258"/>
                  </a:lnTo>
                  <a:lnTo>
                    <a:pt x="112560" y="1422400"/>
                  </a:lnTo>
                  <a:lnTo>
                    <a:pt x="182841" y="1422400"/>
                  </a:lnTo>
                  <a:lnTo>
                    <a:pt x="157200" y="1473212"/>
                  </a:lnTo>
                  <a:lnTo>
                    <a:pt x="180708" y="1473212"/>
                  </a:lnTo>
                  <a:lnTo>
                    <a:pt x="199656" y="1422400"/>
                  </a:lnTo>
                  <a:lnTo>
                    <a:pt x="243420" y="1422400"/>
                  </a:lnTo>
                  <a:close/>
                </a:path>
                <a:path w="762634" h="6858000">
                  <a:moveTo>
                    <a:pt x="246011" y="4203789"/>
                  </a:moveTo>
                  <a:lnTo>
                    <a:pt x="203098" y="4203789"/>
                  </a:lnTo>
                  <a:lnTo>
                    <a:pt x="131089" y="4090365"/>
                  </a:lnTo>
                  <a:lnTo>
                    <a:pt x="131089" y="4203789"/>
                  </a:lnTo>
                  <a:lnTo>
                    <a:pt x="129425" y="4203789"/>
                  </a:lnTo>
                  <a:lnTo>
                    <a:pt x="129425" y="4305300"/>
                  </a:lnTo>
                  <a:lnTo>
                    <a:pt x="116293" y="4305300"/>
                  </a:lnTo>
                  <a:lnTo>
                    <a:pt x="113728" y="4254512"/>
                  </a:lnTo>
                  <a:lnTo>
                    <a:pt x="121208" y="4254512"/>
                  </a:lnTo>
                  <a:lnTo>
                    <a:pt x="129425" y="4305300"/>
                  </a:lnTo>
                  <a:lnTo>
                    <a:pt x="129425" y="4203789"/>
                  </a:lnTo>
                  <a:lnTo>
                    <a:pt x="103428" y="4203789"/>
                  </a:lnTo>
                  <a:lnTo>
                    <a:pt x="119418" y="4165600"/>
                  </a:lnTo>
                  <a:lnTo>
                    <a:pt x="119926" y="4165600"/>
                  </a:lnTo>
                  <a:lnTo>
                    <a:pt x="131089" y="4203789"/>
                  </a:lnTo>
                  <a:lnTo>
                    <a:pt x="131089" y="4090365"/>
                  </a:lnTo>
                  <a:lnTo>
                    <a:pt x="114439" y="4064127"/>
                  </a:lnTo>
                  <a:lnTo>
                    <a:pt x="152247" y="4064127"/>
                  </a:lnTo>
                  <a:lnTo>
                    <a:pt x="140017" y="4026255"/>
                  </a:lnTo>
                  <a:lnTo>
                    <a:pt x="139903" y="4025912"/>
                  </a:lnTo>
                  <a:lnTo>
                    <a:pt x="183896" y="4025912"/>
                  </a:lnTo>
                  <a:lnTo>
                    <a:pt x="194271" y="3975100"/>
                  </a:lnTo>
                  <a:lnTo>
                    <a:pt x="192963" y="3975100"/>
                  </a:lnTo>
                  <a:lnTo>
                    <a:pt x="192951" y="3973868"/>
                  </a:lnTo>
                  <a:lnTo>
                    <a:pt x="192468" y="3975100"/>
                  </a:lnTo>
                  <a:lnTo>
                    <a:pt x="190830" y="3975100"/>
                  </a:lnTo>
                  <a:lnTo>
                    <a:pt x="123571" y="4025912"/>
                  </a:lnTo>
                  <a:lnTo>
                    <a:pt x="119024" y="4025912"/>
                  </a:lnTo>
                  <a:lnTo>
                    <a:pt x="111137" y="3975100"/>
                  </a:lnTo>
                  <a:lnTo>
                    <a:pt x="114846" y="3924833"/>
                  </a:lnTo>
                  <a:lnTo>
                    <a:pt x="114884" y="3924338"/>
                  </a:lnTo>
                  <a:lnTo>
                    <a:pt x="104114" y="3924338"/>
                  </a:lnTo>
                  <a:lnTo>
                    <a:pt x="99187" y="3973538"/>
                  </a:lnTo>
                  <a:lnTo>
                    <a:pt x="99161" y="3973868"/>
                  </a:lnTo>
                  <a:lnTo>
                    <a:pt x="99034" y="3975100"/>
                  </a:lnTo>
                  <a:lnTo>
                    <a:pt x="99161" y="3987800"/>
                  </a:lnTo>
                  <a:lnTo>
                    <a:pt x="100037" y="4025912"/>
                  </a:lnTo>
                  <a:lnTo>
                    <a:pt x="108102" y="4025912"/>
                  </a:lnTo>
                  <a:lnTo>
                    <a:pt x="92557" y="4064127"/>
                  </a:lnTo>
                  <a:lnTo>
                    <a:pt x="88696" y="4064127"/>
                  </a:lnTo>
                  <a:lnTo>
                    <a:pt x="108064" y="4114838"/>
                  </a:lnTo>
                  <a:lnTo>
                    <a:pt x="100698" y="4114838"/>
                  </a:lnTo>
                  <a:lnTo>
                    <a:pt x="100698" y="4254512"/>
                  </a:lnTo>
                  <a:lnTo>
                    <a:pt x="100418" y="4254512"/>
                  </a:lnTo>
                  <a:lnTo>
                    <a:pt x="89954" y="4203789"/>
                  </a:lnTo>
                  <a:lnTo>
                    <a:pt x="93637" y="4203789"/>
                  </a:lnTo>
                  <a:lnTo>
                    <a:pt x="96621" y="4165600"/>
                  </a:lnTo>
                  <a:lnTo>
                    <a:pt x="93637" y="4203789"/>
                  </a:lnTo>
                  <a:lnTo>
                    <a:pt x="98666" y="4203789"/>
                  </a:lnTo>
                  <a:lnTo>
                    <a:pt x="100672" y="4254017"/>
                  </a:lnTo>
                  <a:lnTo>
                    <a:pt x="100698" y="4254512"/>
                  </a:lnTo>
                  <a:lnTo>
                    <a:pt x="100698" y="4114838"/>
                  </a:lnTo>
                  <a:lnTo>
                    <a:pt x="88785" y="4114838"/>
                  </a:lnTo>
                  <a:lnTo>
                    <a:pt x="79895" y="4039311"/>
                  </a:lnTo>
                  <a:lnTo>
                    <a:pt x="79895" y="4203789"/>
                  </a:lnTo>
                  <a:lnTo>
                    <a:pt x="58369" y="4203789"/>
                  </a:lnTo>
                  <a:lnTo>
                    <a:pt x="59994" y="4165600"/>
                  </a:lnTo>
                  <a:lnTo>
                    <a:pt x="68643" y="4165600"/>
                  </a:lnTo>
                  <a:lnTo>
                    <a:pt x="79895" y="4203789"/>
                  </a:lnTo>
                  <a:lnTo>
                    <a:pt x="79895" y="4039311"/>
                  </a:lnTo>
                  <a:lnTo>
                    <a:pt x="78359" y="4026255"/>
                  </a:lnTo>
                  <a:lnTo>
                    <a:pt x="78320" y="4025912"/>
                  </a:lnTo>
                  <a:lnTo>
                    <a:pt x="70243" y="4025912"/>
                  </a:lnTo>
                  <a:lnTo>
                    <a:pt x="72275" y="3975100"/>
                  </a:lnTo>
                  <a:lnTo>
                    <a:pt x="72783" y="3975100"/>
                  </a:lnTo>
                  <a:lnTo>
                    <a:pt x="89928" y="4012450"/>
                  </a:lnTo>
                  <a:lnTo>
                    <a:pt x="81394" y="3975100"/>
                  </a:lnTo>
                  <a:lnTo>
                    <a:pt x="81699" y="3975100"/>
                  </a:lnTo>
                  <a:lnTo>
                    <a:pt x="88684" y="3924833"/>
                  </a:lnTo>
                  <a:lnTo>
                    <a:pt x="88760" y="3924338"/>
                  </a:lnTo>
                  <a:lnTo>
                    <a:pt x="70942" y="3924338"/>
                  </a:lnTo>
                  <a:lnTo>
                    <a:pt x="69253" y="3932212"/>
                  </a:lnTo>
                  <a:lnTo>
                    <a:pt x="69253" y="4064127"/>
                  </a:lnTo>
                  <a:lnTo>
                    <a:pt x="69189" y="4063339"/>
                  </a:lnTo>
                  <a:lnTo>
                    <a:pt x="69024" y="4063060"/>
                  </a:lnTo>
                  <a:lnTo>
                    <a:pt x="45389" y="4025912"/>
                  </a:lnTo>
                  <a:lnTo>
                    <a:pt x="45300" y="4012450"/>
                  </a:lnTo>
                  <a:lnTo>
                    <a:pt x="49568" y="3975100"/>
                  </a:lnTo>
                  <a:lnTo>
                    <a:pt x="50114" y="3975100"/>
                  </a:lnTo>
                  <a:lnTo>
                    <a:pt x="65824" y="4025912"/>
                  </a:lnTo>
                  <a:lnTo>
                    <a:pt x="66128" y="4025912"/>
                  </a:lnTo>
                  <a:lnTo>
                    <a:pt x="69100" y="4062234"/>
                  </a:lnTo>
                  <a:lnTo>
                    <a:pt x="69215" y="4063339"/>
                  </a:lnTo>
                  <a:lnTo>
                    <a:pt x="69253" y="4064127"/>
                  </a:lnTo>
                  <a:lnTo>
                    <a:pt x="69253" y="3932212"/>
                  </a:lnTo>
                  <a:lnTo>
                    <a:pt x="62776" y="3962400"/>
                  </a:lnTo>
                  <a:lnTo>
                    <a:pt x="60337" y="3973258"/>
                  </a:lnTo>
                  <a:lnTo>
                    <a:pt x="58991" y="3962400"/>
                  </a:lnTo>
                  <a:lnTo>
                    <a:pt x="54698" y="3924833"/>
                  </a:lnTo>
                  <a:lnTo>
                    <a:pt x="54635" y="3924338"/>
                  </a:lnTo>
                  <a:lnTo>
                    <a:pt x="59855" y="3924338"/>
                  </a:lnTo>
                  <a:lnTo>
                    <a:pt x="95377" y="3886200"/>
                  </a:lnTo>
                  <a:lnTo>
                    <a:pt x="137363" y="3835400"/>
                  </a:lnTo>
                  <a:lnTo>
                    <a:pt x="187998" y="3924338"/>
                  </a:lnTo>
                  <a:lnTo>
                    <a:pt x="192468" y="3924338"/>
                  </a:lnTo>
                  <a:lnTo>
                    <a:pt x="192582" y="3937000"/>
                  </a:lnTo>
                  <a:lnTo>
                    <a:pt x="192709" y="3949700"/>
                  </a:lnTo>
                  <a:lnTo>
                    <a:pt x="192836" y="3962400"/>
                  </a:lnTo>
                  <a:lnTo>
                    <a:pt x="192951" y="3973538"/>
                  </a:lnTo>
                  <a:lnTo>
                    <a:pt x="207860" y="3924833"/>
                  </a:lnTo>
                  <a:lnTo>
                    <a:pt x="207975" y="3924490"/>
                  </a:lnTo>
                  <a:lnTo>
                    <a:pt x="208013" y="3924338"/>
                  </a:lnTo>
                  <a:lnTo>
                    <a:pt x="217728" y="3924338"/>
                  </a:lnTo>
                  <a:lnTo>
                    <a:pt x="156870" y="3835400"/>
                  </a:lnTo>
                  <a:lnTo>
                    <a:pt x="152450" y="3835400"/>
                  </a:lnTo>
                  <a:lnTo>
                    <a:pt x="72872" y="3784600"/>
                  </a:lnTo>
                  <a:lnTo>
                    <a:pt x="70878" y="3784600"/>
                  </a:lnTo>
                  <a:lnTo>
                    <a:pt x="76720" y="3797300"/>
                  </a:lnTo>
                  <a:lnTo>
                    <a:pt x="133591" y="3835400"/>
                  </a:lnTo>
                  <a:lnTo>
                    <a:pt x="112725" y="3835400"/>
                  </a:lnTo>
                  <a:lnTo>
                    <a:pt x="97764" y="3819575"/>
                  </a:lnTo>
                  <a:lnTo>
                    <a:pt x="97764" y="3835400"/>
                  </a:lnTo>
                  <a:lnTo>
                    <a:pt x="86779" y="3885755"/>
                  </a:lnTo>
                  <a:lnTo>
                    <a:pt x="49479" y="3835400"/>
                  </a:lnTo>
                  <a:lnTo>
                    <a:pt x="36893" y="3784600"/>
                  </a:lnTo>
                  <a:lnTo>
                    <a:pt x="97764" y="3835400"/>
                  </a:lnTo>
                  <a:lnTo>
                    <a:pt x="97764" y="3819575"/>
                  </a:lnTo>
                  <a:lnTo>
                    <a:pt x="76720" y="3797300"/>
                  </a:lnTo>
                  <a:lnTo>
                    <a:pt x="65963" y="3784600"/>
                  </a:lnTo>
                  <a:lnTo>
                    <a:pt x="65163" y="3784600"/>
                  </a:lnTo>
                  <a:lnTo>
                    <a:pt x="65366" y="3783647"/>
                  </a:lnTo>
                  <a:lnTo>
                    <a:pt x="76098" y="3733800"/>
                  </a:lnTo>
                  <a:lnTo>
                    <a:pt x="77355" y="3695700"/>
                  </a:lnTo>
                  <a:lnTo>
                    <a:pt x="128549" y="3695700"/>
                  </a:lnTo>
                  <a:lnTo>
                    <a:pt x="108648" y="3644900"/>
                  </a:lnTo>
                  <a:lnTo>
                    <a:pt x="71958" y="3644900"/>
                  </a:lnTo>
                  <a:lnTo>
                    <a:pt x="135153" y="3594100"/>
                  </a:lnTo>
                  <a:lnTo>
                    <a:pt x="185153" y="3594100"/>
                  </a:lnTo>
                  <a:lnTo>
                    <a:pt x="203898" y="3543300"/>
                  </a:lnTo>
                  <a:lnTo>
                    <a:pt x="187045" y="3543300"/>
                  </a:lnTo>
                  <a:lnTo>
                    <a:pt x="122466" y="3594011"/>
                  </a:lnTo>
                  <a:lnTo>
                    <a:pt x="80645" y="3543300"/>
                  </a:lnTo>
                  <a:lnTo>
                    <a:pt x="76492" y="3543300"/>
                  </a:lnTo>
                  <a:lnTo>
                    <a:pt x="101003" y="3530600"/>
                  </a:lnTo>
                  <a:lnTo>
                    <a:pt x="71107" y="3543300"/>
                  </a:lnTo>
                  <a:lnTo>
                    <a:pt x="48818" y="3543300"/>
                  </a:lnTo>
                  <a:lnTo>
                    <a:pt x="81711" y="3505200"/>
                  </a:lnTo>
                  <a:lnTo>
                    <a:pt x="78892" y="3505200"/>
                  </a:lnTo>
                  <a:lnTo>
                    <a:pt x="29641" y="3543300"/>
                  </a:lnTo>
                  <a:lnTo>
                    <a:pt x="28308" y="3505200"/>
                  </a:lnTo>
                  <a:lnTo>
                    <a:pt x="27787" y="3505200"/>
                  </a:lnTo>
                  <a:lnTo>
                    <a:pt x="11353" y="3454400"/>
                  </a:lnTo>
                  <a:lnTo>
                    <a:pt x="11010" y="3454400"/>
                  </a:lnTo>
                  <a:lnTo>
                    <a:pt x="2222" y="3505200"/>
                  </a:lnTo>
                  <a:lnTo>
                    <a:pt x="101" y="3505200"/>
                  </a:lnTo>
                  <a:lnTo>
                    <a:pt x="101" y="3556000"/>
                  </a:lnTo>
                  <a:lnTo>
                    <a:pt x="2578" y="3543300"/>
                  </a:lnTo>
                  <a:lnTo>
                    <a:pt x="22021" y="3543300"/>
                  </a:lnTo>
                  <a:lnTo>
                    <a:pt x="101" y="3581400"/>
                  </a:lnTo>
                  <a:lnTo>
                    <a:pt x="101" y="3695700"/>
                  </a:lnTo>
                  <a:lnTo>
                    <a:pt x="39458" y="3733800"/>
                  </a:lnTo>
                  <a:lnTo>
                    <a:pt x="44246" y="3733800"/>
                  </a:lnTo>
                  <a:lnTo>
                    <a:pt x="50126" y="3759200"/>
                  </a:lnTo>
                  <a:lnTo>
                    <a:pt x="29032" y="3733800"/>
                  </a:lnTo>
                  <a:lnTo>
                    <a:pt x="13893" y="3733800"/>
                  </a:lnTo>
                  <a:lnTo>
                    <a:pt x="101" y="3695700"/>
                  </a:lnTo>
                  <a:lnTo>
                    <a:pt x="101" y="3797300"/>
                  </a:lnTo>
                  <a:lnTo>
                    <a:pt x="25438" y="3822712"/>
                  </a:lnTo>
                  <a:lnTo>
                    <a:pt x="70827" y="3886200"/>
                  </a:lnTo>
                  <a:lnTo>
                    <a:pt x="70269" y="3886200"/>
                  </a:lnTo>
                  <a:lnTo>
                    <a:pt x="48361" y="3923639"/>
                  </a:lnTo>
                  <a:lnTo>
                    <a:pt x="48310" y="3924046"/>
                  </a:lnTo>
                  <a:lnTo>
                    <a:pt x="48221" y="3923868"/>
                  </a:lnTo>
                  <a:lnTo>
                    <a:pt x="48120" y="3924046"/>
                  </a:lnTo>
                  <a:lnTo>
                    <a:pt x="48107" y="3923639"/>
                  </a:lnTo>
                  <a:lnTo>
                    <a:pt x="29578" y="3886200"/>
                  </a:lnTo>
                  <a:lnTo>
                    <a:pt x="23837" y="3886200"/>
                  </a:lnTo>
                  <a:lnTo>
                    <a:pt x="44132" y="3923639"/>
                  </a:lnTo>
                  <a:lnTo>
                    <a:pt x="44259" y="3923868"/>
                  </a:lnTo>
                  <a:lnTo>
                    <a:pt x="44373" y="3949700"/>
                  </a:lnTo>
                  <a:lnTo>
                    <a:pt x="43421" y="3973538"/>
                  </a:lnTo>
                  <a:lnTo>
                    <a:pt x="43357" y="3975100"/>
                  </a:lnTo>
                  <a:lnTo>
                    <a:pt x="19583" y="3975100"/>
                  </a:lnTo>
                  <a:lnTo>
                    <a:pt x="101" y="3962400"/>
                  </a:lnTo>
                  <a:lnTo>
                    <a:pt x="101" y="4000500"/>
                  </a:lnTo>
                  <a:lnTo>
                    <a:pt x="26047" y="4025912"/>
                  </a:lnTo>
                  <a:lnTo>
                    <a:pt x="25082" y="4025912"/>
                  </a:lnTo>
                  <a:lnTo>
                    <a:pt x="23190" y="4062234"/>
                  </a:lnTo>
                  <a:lnTo>
                    <a:pt x="23101" y="4064127"/>
                  </a:lnTo>
                  <a:lnTo>
                    <a:pt x="23698" y="4064127"/>
                  </a:lnTo>
                  <a:lnTo>
                    <a:pt x="52120" y="4114838"/>
                  </a:lnTo>
                  <a:lnTo>
                    <a:pt x="51498" y="4114838"/>
                  </a:lnTo>
                  <a:lnTo>
                    <a:pt x="32931" y="4164660"/>
                  </a:lnTo>
                  <a:lnTo>
                    <a:pt x="9918" y="4114838"/>
                  </a:lnTo>
                  <a:lnTo>
                    <a:pt x="9131" y="4114838"/>
                  </a:lnTo>
                  <a:lnTo>
                    <a:pt x="101" y="4089400"/>
                  </a:lnTo>
                  <a:lnTo>
                    <a:pt x="101" y="4114838"/>
                  </a:lnTo>
                  <a:lnTo>
                    <a:pt x="952" y="4114838"/>
                  </a:lnTo>
                  <a:lnTo>
                    <a:pt x="25209" y="4165600"/>
                  </a:lnTo>
                  <a:lnTo>
                    <a:pt x="101" y="4165600"/>
                  </a:lnTo>
                  <a:lnTo>
                    <a:pt x="101" y="4254512"/>
                  </a:lnTo>
                  <a:lnTo>
                    <a:pt x="30822" y="4254512"/>
                  </a:lnTo>
                  <a:lnTo>
                    <a:pt x="101" y="4292600"/>
                  </a:lnTo>
                  <a:lnTo>
                    <a:pt x="101" y="4305300"/>
                  </a:lnTo>
                  <a:lnTo>
                    <a:pt x="6057" y="4305300"/>
                  </a:lnTo>
                  <a:lnTo>
                    <a:pt x="44665" y="4254512"/>
                  </a:lnTo>
                  <a:lnTo>
                    <a:pt x="59093" y="4254512"/>
                  </a:lnTo>
                  <a:lnTo>
                    <a:pt x="26047" y="4356125"/>
                  </a:lnTo>
                  <a:lnTo>
                    <a:pt x="101" y="4356125"/>
                  </a:lnTo>
                  <a:lnTo>
                    <a:pt x="101" y="4419600"/>
                  </a:lnTo>
                  <a:lnTo>
                    <a:pt x="13423" y="4394365"/>
                  </a:lnTo>
                  <a:lnTo>
                    <a:pt x="39535" y="4394365"/>
                  </a:lnTo>
                  <a:lnTo>
                    <a:pt x="61506" y="4356125"/>
                  </a:lnTo>
                  <a:lnTo>
                    <a:pt x="62382" y="4343400"/>
                  </a:lnTo>
                  <a:lnTo>
                    <a:pt x="74066" y="4254512"/>
                  </a:lnTo>
                  <a:lnTo>
                    <a:pt x="81584" y="4254512"/>
                  </a:lnTo>
                  <a:lnTo>
                    <a:pt x="88836" y="4392434"/>
                  </a:lnTo>
                  <a:lnTo>
                    <a:pt x="88938" y="4394365"/>
                  </a:lnTo>
                  <a:lnTo>
                    <a:pt x="23253" y="4444250"/>
                  </a:lnTo>
                  <a:lnTo>
                    <a:pt x="23253" y="4495038"/>
                  </a:lnTo>
                  <a:lnTo>
                    <a:pt x="22987" y="4495292"/>
                  </a:lnTo>
                  <a:lnTo>
                    <a:pt x="23241" y="4495038"/>
                  </a:lnTo>
                  <a:lnTo>
                    <a:pt x="23253" y="4444250"/>
                  </a:lnTo>
                  <a:lnTo>
                    <a:pt x="22225" y="4445025"/>
                  </a:lnTo>
                  <a:lnTo>
                    <a:pt x="20243" y="4445025"/>
                  </a:lnTo>
                  <a:lnTo>
                    <a:pt x="20243" y="4495292"/>
                  </a:lnTo>
                  <a:lnTo>
                    <a:pt x="8077" y="4635500"/>
                  </a:lnTo>
                  <a:lnTo>
                    <a:pt x="7670" y="4635500"/>
                  </a:lnTo>
                  <a:lnTo>
                    <a:pt x="1701" y="4584700"/>
                  </a:lnTo>
                  <a:lnTo>
                    <a:pt x="10350" y="4533900"/>
                  </a:lnTo>
                  <a:lnTo>
                    <a:pt x="20243" y="4495292"/>
                  </a:lnTo>
                  <a:lnTo>
                    <a:pt x="20243" y="4445025"/>
                  </a:lnTo>
                  <a:lnTo>
                    <a:pt x="101" y="4445025"/>
                  </a:lnTo>
                  <a:lnTo>
                    <a:pt x="101" y="4737100"/>
                  </a:lnTo>
                  <a:lnTo>
                    <a:pt x="51117" y="4864125"/>
                  </a:lnTo>
                  <a:lnTo>
                    <a:pt x="101625" y="4965712"/>
                  </a:lnTo>
                  <a:lnTo>
                    <a:pt x="130454" y="5016500"/>
                  </a:lnTo>
                  <a:lnTo>
                    <a:pt x="142430" y="5016500"/>
                  </a:lnTo>
                  <a:lnTo>
                    <a:pt x="117386" y="4914900"/>
                  </a:lnTo>
                  <a:lnTo>
                    <a:pt x="97497" y="4775200"/>
                  </a:lnTo>
                  <a:lnTo>
                    <a:pt x="97091" y="4775200"/>
                  </a:lnTo>
                  <a:lnTo>
                    <a:pt x="94602" y="4675492"/>
                  </a:lnTo>
                  <a:lnTo>
                    <a:pt x="94602" y="4914798"/>
                  </a:lnTo>
                  <a:lnTo>
                    <a:pt x="26847" y="4724400"/>
                  </a:lnTo>
                  <a:lnTo>
                    <a:pt x="30568" y="4686300"/>
                  </a:lnTo>
                  <a:lnTo>
                    <a:pt x="35560" y="4635500"/>
                  </a:lnTo>
                  <a:lnTo>
                    <a:pt x="44284" y="4533900"/>
                  </a:lnTo>
                  <a:lnTo>
                    <a:pt x="50838" y="4495812"/>
                  </a:lnTo>
                  <a:lnTo>
                    <a:pt x="71221" y="4495812"/>
                  </a:lnTo>
                  <a:lnTo>
                    <a:pt x="78511" y="4775200"/>
                  </a:lnTo>
                  <a:lnTo>
                    <a:pt x="94602" y="4914798"/>
                  </a:lnTo>
                  <a:lnTo>
                    <a:pt x="94602" y="4675492"/>
                  </a:lnTo>
                  <a:lnTo>
                    <a:pt x="88849" y="4445025"/>
                  </a:lnTo>
                  <a:lnTo>
                    <a:pt x="106680" y="4445025"/>
                  </a:lnTo>
                  <a:lnTo>
                    <a:pt x="108915" y="4394365"/>
                  </a:lnTo>
                  <a:lnTo>
                    <a:pt x="121335" y="4394365"/>
                  </a:lnTo>
                  <a:lnTo>
                    <a:pt x="134493" y="4495038"/>
                  </a:lnTo>
                  <a:lnTo>
                    <a:pt x="134594" y="4495812"/>
                  </a:lnTo>
                  <a:lnTo>
                    <a:pt x="154838" y="4495812"/>
                  </a:lnTo>
                  <a:lnTo>
                    <a:pt x="141528" y="4445025"/>
                  </a:lnTo>
                  <a:lnTo>
                    <a:pt x="134188" y="4445025"/>
                  </a:lnTo>
                  <a:lnTo>
                    <a:pt x="134289" y="4432300"/>
                  </a:lnTo>
                  <a:lnTo>
                    <a:pt x="134391" y="4419600"/>
                  </a:lnTo>
                  <a:lnTo>
                    <a:pt x="134493" y="4406900"/>
                  </a:lnTo>
                  <a:lnTo>
                    <a:pt x="134594" y="4394365"/>
                  </a:lnTo>
                  <a:lnTo>
                    <a:pt x="144106" y="4394365"/>
                  </a:lnTo>
                  <a:lnTo>
                    <a:pt x="147586" y="4356125"/>
                  </a:lnTo>
                  <a:lnTo>
                    <a:pt x="144970" y="4356125"/>
                  </a:lnTo>
                  <a:lnTo>
                    <a:pt x="157746" y="4305300"/>
                  </a:lnTo>
                  <a:lnTo>
                    <a:pt x="169773" y="4254512"/>
                  </a:lnTo>
                  <a:lnTo>
                    <a:pt x="169151" y="4254512"/>
                  </a:lnTo>
                  <a:lnTo>
                    <a:pt x="246011" y="4203789"/>
                  </a:lnTo>
                  <a:close/>
                </a:path>
                <a:path w="762634" h="6858000">
                  <a:moveTo>
                    <a:pt x="252323" y="6858000"/>
                  </a:moveTo>
                  <a:lnTo>
                    <a:pt x="250875" y="6845300"/>
                  </a:lnTo>
                  <a:lnTo>
                    <a:pt x="249072" y="6845300"/>
                  </a:lnTo>
                  <a:lnTo>
                    <a:pt x="248780" y="6858000"/>
                  </a:lnTo>
                  <a:lnTo>
                    <a:pt x="252323" y="6858000"/>
                  </a:lnTo>
                  <a:close/>
                </a:path>
                <a:path w="762634" h="6858000">
                  <a:moveTo>
                    <a:pt x="252387" y="3124200"/>
                  </a:moveTo>
                  <a:lnTo>
                    <a:pt x="246468" y="3124200"/>
                  </a:lnTo>
                  <a:lnTo>
                    <a:pt x="219189" y="3175000"/>
                  </a:lnTo>
                  <a:lnTo>
                    <a:pt x="231419" y="3175000"/>
                  </a:lnTo>
                  <a:lnTo>
                    <a:pt x="252387" y="3124200"/>
                  </a:lnTo>
                  <a:close/>
                </a:path>
                <a:path w="762634" h="6858000">
                  <a:moveTo>
                    <a:pt x="255638" y="5168900"/>
                  </a:moveTo>
                  <a:lnTo>
                    <a:pt x="252793" y="5156378"/>
                  </a:lnTo>
                  <a:lnTo>
                    <a:pt x="252882" y="5158143"/>
                  </a:lnTo>
                  <a:lnTo>
                    <a:pt x="255638" y="5168900"/>
                  </a:lnTo>
                  <a:close/>
                </a:path>
                <a:path w="762634" h="6858000">
                  <a:moveTo>
                    <a:pt x="257733" y="6131280"/>
                  </a:moveTo>
                  <a:lnTo>
                    <a:pt x="256425" y="6134100"/>
                  </a:lnTo>
                  <a:lnTo>
                    <a:pt x="253542" y="6146482"/>
                  </a:lnTo>
                  <a:lnTo>
                    <a:pt x="257733" y="6131280"/>
                  </a:lnTo>
                  <a:close/>
                </a:path>
                <a:path w="762634" h="6858000">
                  <a:moveTo>
                    <a:pt x="264769" y="1892376"/>
                  </a:moveTo>
                  <a:lnTo>
                    <a:pt x="255320" y="1892376"/>
                  </a:lnTo>
                  <a:lnTo>
                    <a:pt x="224561" y="1943100"/>
                  </a:lnTo>
                  <a:lnTo>
                    <a:pt x="244614" y="1943100"/>
                  </a:lnTo>
                  <a:lnTo>
                    <a:pt x="264706" y="1892528"/>
                  </a:lnTo>
                  <a:lnTo>
                    <a:pt x="264769" y="1892376"/>
                  </a:lnTo>
                  <a:close/>
                </a:path>
                <a:path w="762634" h="6858000">
                  <a:moveTo>
                    <a:pt x="281343" y="3403600"/>
                  </a:moveTo>
                  <a:lnTo>
                    <a:pt x="253047" y="3365500"/>
                  </a:lnTo>
                  <a:lnTo>
                    <a:pt x="252018" y="3365500"/>
                  </a:lnTo>
                  <a:lnTo>
                    <a:pt x="238874" y="3403600"/>
                  </a:lnTo>
                  <a:lnTo>
                    <a:pt x="281343" y="3403600"/>
                  </a:lnTo>
                  <a:close/>
                </a:path>
                <a:path w="762634" h="6858000">
                  <a:moveTo>
                    <a:pt x="291579" y="1803412"/>
                  </a:moveTo>
                  <a:lnTo>
                    <a:pt x="264198" y="1803412"/>
                  </a:lnTo>
                  <a:lnTo>
                    <a:pt x="197154" y="1892376"/>
                  </a:lnTo>
                  <a:lnTo>
                    <a:pt x="223266" y="1892376"/>
                  </a:lnTo>
                  <a:lnTo>
                    <a:pt x="258419" y="1854200"/>
                  </a:lnTo>
                  <a:lnTo>
                    <a:pt x="291579" y="1803412"/>
                  </a:lnTo>
                  <a:close/>
                </a:path>
                <a:path w="762634" h="6858000">
                  <a:moveTo>
                    <a:pt x="296240" y="1892376"/>
                  </a:moveTo>
                  <a:lnTo>
                    <a:pt x="288277" y="1892376"/>
                  </a:lnTo>
                  <a:lnTo>
                    <a:pt x="265341" y="1943100"/>
                  </a:lnTo>
                  <a:lnTo>
                    <a:pt x="259803" y="1943100"/>
                  </a:lnTo>
                  <a:lnTo>
                    <a:pt x="264020" y="1993112"/>
                  </a:lnTo>
                  <a:lnTo>
                    <a:pt x="264083" y="1993900"/>
                  </a:lnTo>
                  <a:lnTo>
                    <a:pt x="265061" y="1993900"/>
                  </a:lnTo>
                  <a:lnTo>
                    <a:pt x="281787" y="1943100"/>
                  </a:lnTo>
                  <a:lnTo>
                    <a:pt x="273329" y="1943100"/>
                  </a:lnTo>
                  <a:lnTo>
                    <a:pt x="296176" y="1892528"/>
                  </a:lnTo>
                  <a:lnTo>
                    <a:pt x="296240" y="1892376"/>
                  </a:lnTo>
                  <a:close/>
                </a:path>
                <a:path w="762634" h="6858000">
                  <a:moveTo>
                    <a:pt x="305765" y="3709898"/>
                  </a:moveTo>
                  <a:lnTo>
                    <a:pt x="297827" y="3721100"/>
                  </a:lnTo>
                  <a:lnTo>
                    <a:pt x="296405" y="3733800"/>
                  </a:lnTo>
                  <a:lnTo>
                    <a:pt x="305765" y="3709898"/>
                  </a:lnTo>
                  <a:close/>
                </a:path>
                <a:path w="762634" h="6858000">
                  <a:moveTo>
                    <a:pt x="312737" y="5715000"/>
                  </a:moveTo>
                  <a:lnTo>
                    <a:pt x="306590" y="5715000"/>
                  </a:lnTo>
                  <a:lnTo>
                    <a:pt x="301231" y="5727700"/>
                  </a:lnTo>
                  <a:lnTo>
                    <a:pt x="312737" y="5715000"/>
                  </a:lnTo>
                  <a:close/>
                </a:path>
                <a:path w="762634" h="6858000">
                  <a:moveTo>
                    <a:pt x="337985" y="3124200"/>
                  </a:moveTo>
                  <a:lnTo>
                    <a:pt x="319024" y="3073400"/>
                  </a:lnTo>
                  <a:lnTo>
                    <a:pt x="318363" y="3086100"/>
                  </a:lnTo>
                  <a:lnTo>
                    <a:pt x="311975" y="3124200"/>
                  </a:lnTo>
                  <a:lnTo>
                    <a:pt x="337985" y="3124200"/>
                  </a:lnTo>
                  <a:close/>
                </a:path>
                <a:path w="762634" h="6858000">
                  <a:moveTo>
                    <a:pt x="348068" y="3530600"/>
                  </a:moveTo>
                  <a:lnTo>
                    <a:pt x="326872" y="3543300"/>
                  </a:lnTo>
                  <a:lnTo>
                    <a:pt x="337235" y="3543300"/>
                  </a:lnTo>
                  <a:lnTo>
                    <a:pt x="348068" y="3530600"/>
                  </a:lnTo>
                  <a:close/>
                </a:path>
                <a:path w="762634" h="6858000">
                  <a:moveTo>
                    <a:pt x="359867" y="1143000"/>
                  </a:moveTo>
                  <a:lnTo>
                    <a:pt x="331279" y="1092200"/>
                  </a:lnTo>
                  <a:lnTo>
                    <a:pt x="353542" y="1092200"/>
                  </a:lnTo>
                  <a:lnTo>
                    <a:pt x="330454" y="1054100"/>
                  </a:lnTo>
                  <a:lnTo>
                    <a:pt x="322199" y="1092200"/>
                  </a:lnTo>
                  <a:lnTo>
                    <a:pt x="326593" y="1092200"/>
                  </a:lnTo>
                  <a:lnTo>
                    <a:pt x="355320" y="1143000"/>
                  </a:lnTo>
                  <a:lnTo>
                    <a:pt x="359867" y="1143000"/>
                  </a:lnTo>
                  <a:close/>
                </a:path>
                <a:path w="762634" h="6858000">
                  <a:moveTo>
                    <a:pt x="384378" y="6610312"/>
                  </a:moveTo>
                  <a:lnTo>
                    <a:pt x="378358" y="6601993"/>
                  </a:lnTo>
                  <a:lnTo>
                    <a:pt x="377939" y="6601752"/>
                  </a:lnTo>
                  <a:lnTo>
                    <a:pt x="377583" y="6601473"/>
                  </a:lnTo>
                  <a:lnTo>
                    <a:pt x="375081" y="6600266"/>
                  </a:lnTo>
                  <a:lnTo>
                    <a:pt x="373710" y="6601003"/>
                  </a:lnTo>
                  <a:lnTo>
                    <a:pt x="372795" y="6602565"/>
                  </a:lnTo>
                  <a:lnTo>
                    <a:pt x="370789" y="6606095"/>
                  </a:lnTo>
                  <a:lnTo>
                    <a:pt x="371449" y="6614300"/>
                  </a:lnTo>
                  <a:lnTo>
                    <a:pt x="373900" y="6619468"/>
                  </a:lnTo>
                  <a:lnTo>
                    <a:pt x="373989" y="6619672"/>
                  </a:lnTo>
                  <a:lnTo>
                    <a:pt x="379552" y="6624307"/>
                  </a:lnTo>
                  <a:lnTo>
                    <a:pt x="383895" y="6619468"/>
                  </a:lnTo>
                  <a:lnTo>
                    <a:pt x="384378" y="6610312"/>
                  </a:lnTo>
                  <a:close/>
                </a:path>
                <a:path w="762634" h="6858000">
                  <a:moveTo>
                    <a:pt x="391325" y="4062831"/>
                  </a:moveTo>
                  <a:lnTo>
                    <a:pt x="390855" y="4062234"/>
                  </a:lnTo>
                  <a:lnTo>
                    <a:pt x="355600" y="4025912"/>
                  </a:lnTo>
                  <a:lnTo>
                    <a:pt x="352450" y="4025912"/>
                  </a:lnTo>
                  <a:lnTo>
                    <a:pt x="391325" y="4062831"/>
                  </a:lnTo>
                  <a:close/>
                </a:path>
                <a:path w="762634" h="6858000">
                  <a:moveTo>
                    <a:pt x="396379" y="4965065"/>
                  </a:moveTo>
                  <a:lnTo>
                    <a:pt x="395655" y="4965458"/>
                  </a:lnTo>
                  <a:lnTo>
                    <a:pt x="395897" y="4965712"/>
                  </a:lnTo>
                  <a:lnTo>
                    <a:pt x="396379" y="4965065"/>
                  </a:lnTo>
                  <a:close/>
                </a:path>
                <a:path w="762634" h="6858000">
                  <a:moveTo>
                    <a:pt x="411162" y="6858000"/>
                  </a:moveTo>
                  <a:lnTo>
                    <a:pt x="410044" y="6854037"/>
                  </a:lnTo>
                  <a:lnTo>
                    <a:pt x="408838" y="6851358"/>
                  </a:lnTo>
                  <a:lnTo>
                    <a:pt x="404012" y="6851777"/>
                  </a:lnTo>
                  <a:lnTo>
                    <a:pt x="404583" y="6855130"/>
                  </a:lnTo>
                  <a:lnTo>
                    <a:pt x="404609" y="6858000"/>
                  </a:lnTo>
                  <a:lnTo>
                    <a:pt x="411162" y="6858000"/>
                  </a:lnTo>
                  <a:close/>
                </a:path>
                <a:path w="762634" h="6858000">
                  <a:moveTo>
                    <a:pt x="415455" y="6844157"/>
                  </a:moveTo>
                  <a:lnTo>
                    <a:pt x="415290" y="6835241"/>
                  </a:lnTo>
                  <a:lnTo>
                    <a:pt x="413600" y="6830428"/>
                  </a:lnTo>
                  <a:lnTo>
                    <a:pt x="406692" y="6829336"/>
                  </a:lnTo>
                  <a:lnTo>
                    <a:pt x="403948" y="6838734"/>
                  </a:lnTo>
                  <a:lnTo>
                    <a:pt x="405168" y="6845084"/>
                  </a:lnTo>
                  <a:lnTo>
                    <a:pt x="410540" y="6847167"/>
                  </a:lnTo>
                  <a:lnTo>
                    <a:pt x="415455" y="6844157"/>
                  </a:lnTo>
                  <a:close/>
                </a:path>
                <a:path w="762634" h="6858000">
                  <a:moveTo>
                    <a:pt x="418693" y="6311900"/>
                  </a:moveTo>
                  <a:lnTo>
                    <a:pt x="406196" y="6286500"/>
                  </a:lnTo>
                  <a:lnTo>
                    <a:pt x="408089" y="6299200"/>
                  </a:lnTo>
                  <a:lnTo>
                    <a:pt x="418693" y="6311900"/>
                  </a:lnTo>
                  <a:close/>
                </a:path>
                <a:path w="762634" h="6858000">
                  <a:moveTo>
                    <a:pt x="419468" y="1752638"/>
                  </a:moveTo>
                  <a:lnTo>
                    <a:pt x="414223" y="1714512"/>
                  </a:lnTo>
                  <a:lnTo>
                    <a:pt x="401345" y="1714512"/>
                  </a:lnTo>
                  <a:lnTo>
                    <a:pt x="408089" y="1752638"/>
                  </a:lnTo>
                  <a:lnTo>
                    <a:pt x="419468" y="1752638"/>
                  </a:lnTo>
                  <a:close/>
                </a:path>
                <a:path w="762634" h="6858000">
                  <a:moveTo>
                    <a:pt x="423557" y="1803412"/>
                  </a:moveTo>
                  <a:lnTo>
                    <a:pt x="423316" y="1803184"/>
                  </a:lnTo>
                  <a:lnTo>
                    <a:pt x="367753" y="1752638"/>
                  </a:lnTo>
                  <a:lnTo>
                    <a:pt x="374396" y="1752638"/>
                  </a:lnTo>
                  <a:lnTo>
                    <a:pt x="368236" y="1714512"/>
                  </a:lnTo>
                  <a:lnTo>
                    <a:pt x="357657" y="1714512"/>
                  </a:lnTo>
                  <a:lnTo>
                    <a:pt x="366585" y="1752638"/>
                  </a:lnTo>
                  <a:lnTo>
                    <a:pt x="342785" y="1752638"/>
                  </a:lnTo>
                  <a:lnTo>
                    <a:pt x="341045" y="1714512"/>
                  </a:lnTo>
                  <a:lnTo>
                    <a:pt x="310095" y="1714512"/>
                  </a:lnTo>
                  <a:lnTo>
                    <a:pt x="271132" y="1752511"/>
                  </a:lnTo>
                  <a:lnTo>
                    <a:pt x="281609" y="1714512"/>
                  </a:lnTo>
                  <a:lnTo>
                    <a:pt x="272948" y="1714512"/>
                  </a:lnTo>
                  <a:lnTo>
                    <a:pt x="262280" y="1752638"/>
                  </a:lnTo>
                  <a:lnTo>
                    <a:pt x="258368" y="1752638"/>
                  </a:lnTo>
                  <a:lnTo>
                    <a:pt x="241503" y="1803184"/>
                  </a:lnTo>
                  <a:lnTo>
                    <a:pt x="241427" y="1803412"/>
                  </a:lnTo>
                  <a:lnTo>
                    <a:pt x="261315" y="1803412"/>
                  </a:lnTo>
                  <a:lnTo>
                    <a:pt x="315442" y="1752638"/>
                  </a:lnTo>
                  <a:lnTo>
                    <a:pt x="293154" y="1803184"/>
                  </a:lnTo>
                  <a:lnTo>
                    <a:pt x="293052" y="1803412"/>
                  </a:lnTo>
                  <a:lnTo>
                    <a:pt x="301218" y="1803412"/>
                  </a:lnTo>
                  <a:lnTo>
                    <a:pt x="296494" y="1892376"/>
                  </a:lnTo>
                  <a:lnTo>
                    <a:pt x="296506" y="1893570"/>
                  </a:lnTo>
                  <a:lnTo>
                    <a:pt x="296633" y="1904555"/>
                  </a:lnTo>
                  <a:lnTo>
                    <a:pt x="296672" y="1905355"/>
                  </a:lnTo>
                  <a:lnTo>
                    <a:pt x="299656" y="1943100"/>
                  </a:lnTo>
                  <a:lnTo>
                    <a:pt x="302120" y="1943100"/>
                  </a:lnTo>
                  <a:lnTo>
                    <a:pt x="308952" y="1943100"/>
                  </a:lnTo>
                  <a:lnTo>
                    <a:pt x="349796" y="1943100"/>
                  </a:lnTo>
                  <a:lnTo>
                    <a:pt x="324866" y="1993112"/>
                  </a:lnTo>
                  <a:lnTo>
                    <a:pt x="286410" y="1943100"/>
                  </a:lnTo>
                  <a:lnTo>
                    <a:pt x="281876" y="1943100"/>
                  </a:lnTo>
                  <a:lnTo>
                    <a:pt x="298919" y="1993900"/>
                  </a:lnTo>
                  <a:lnTo>
                    <a:pt x="324485" y="1993900"/>
                  </a:lnTo>
                  <a:lnTo>
                    <a:pt x="325475" y="1993900"/>
                  </a:lnTo>
                  <a:lnTo>
                    <a:pt x="350774" y="1993900"/>
                  </a:lnTo>
                  <a:lnTo>
                    <a:pt x="403339" y="1892528"/>
                  </a:lnTo>
                  <a:lnTo>
                    <a:pt x="403415" y="1892376"/>
                  </a:lnTo>
                  <a:lnTo>
                    <a:pt x="391541" y="1892376"/>
                  </a:lnTo>
                  <a:lnTo>
                    <a:pt x="372643" y="1942985"/>
                  </a:lnTo>
                  <a:lnTo>
                    <a:pt x="365391" y="1893570"/>
                  </a:lnTo>
                  <a:lnTo>
                    <a:pt x="365328" y="1893125"/>
                  </a:lnTo>
                  <a:lnTo>
                    <a:pt x="365213" y="1892376"/>
                  </a:lnTo>
                  <a:lnTo>
                    <a:pt x="345414" y="1892376"/>
                  </a:lnTo>
                  <a:lnTo>
                    <a:pt x="311848" y="1930400"/>
                  </a:lnTo>
                  <a:lnTo>
                    <a:pt x="321818" y="1892528"/>
                  </a:lnTo>
                  <a:lnTo>
                    <a:pt x="321856" y="1892376"/>
                  </a:lnTo>
                  <a:lnTo>
                    <a:pt x="306311" y="1892376"/>
                  </a:lnTo>
                  <a:lnTo>
                    <a:pt x="325907" y="1803412"/>
                  </a:lnTo>
                  <a:lnTo>
                    <a:pt x="325958" y="1803184"/>
                  </a:lnTo>
                  <a:lnTo>
                    <a:pt x="325081" y="1854200"/>
                  </a:lnTo>
                  <a:lnTo>
                    <a:pt x="335330" y="1854200"/>
                  </a:lnTo>
                  <a:lnTo>
                    <a:pt x="337807" y="1803412"/>
                  </a:lnTo>
                  <a:lnTo>
                    <a:pt x="337820" y="1803184"/>
                  </a:lnTo>
                  <a:lnTo>
                    <a:pt x="340271" y="1752714"/>
                  </a:lnTo>
                  <a:lnTo>
                    <a:pt x="346900" y="1803184"/>
                  </a:lnTo>
                  <a:lnTo>
                    <a:pt x="346925" y="1803412"/>
                  </a:lnTo>
                  <a:lnTo>
                    <a:pt x="347357" y="1816100"/>
                  </a:lnTo>
                  <a:lnTo>
                    <a:pt x="348830" y="1854200"/>
                  </a:lnTo>
                  <a:lnTo>
                    <a:pt x="358203" y="1854200"/>
                  </a:lnTo>
                  <a:lnTo>
                    <a:pt x="360032" y="1803412"/>
                  </a:lnTo>
                  <a:lnTo>
                    <a:pt x="360032" y="1803184"/>
                  </a:lnTo>
                  <a:lnTo>
                    <a:pt x="372427" y="1854200"/>
                  </a:lnTo>
                  <a:lnTo>
                    <a:pt x="377215" y="1854200"/>
                  </a:lnTo>
                  <a:lnTo>
                    <a:pt x="368884" y="1892376"/>
                  </a:lnTo>
                  <a:lnTo>
                    <a:pt x="385813" y="1892376"/>
                  </a:lnTo>
                  <a:lnTo>
                    <a:pt x="385800" y="1854200"/>
                  </a:lnTo>
                  <a:lnTo>
                    <a:pt x="380352" y="1854200"/>
                  </a:lnTo>
                  <a:lnTo>
                    <a:pt x="373176" y="1803412"/>
                  </a:lnTo>
                  <a:lnTo>
                    <a:pt x="401269" y="1803412"/>
                  </a:lnTo>
                  <a:lnTo>
                    <a:pt x="391375" y="1854200"/>
                  </a:lnTo>
                  <a:lnTo>
                    <a:pt x="414667" y="1854200"/>
                  </a:lnTo>
                  <a:lnTo>
                    <a:pt x="422910" y="1803412"/>
                  </a:lnTo>
                  <a:lnTo>
                    <a:pt x="423557" y="1803412"/>
                  </a:lnTo>
                  <a:close/>
                </a:path>
                <a:path w="762634" h="6858000">
                  <a:moveTo>
                    <a:pt x="431241" y="6184900"/>
                  </a:moveTo>
                  <a:lnTo>
                    <a:pt x="423633" y="6170485"/>
                  </a:lnTo>
                  <a:lnTo>
                    <a:pt x="428155" y="6184900"/>
                  </a:lnTo>
                  <a:lnTo>
                    <a:pt x="431241" y="6184900"/>
                  </a:lnTo>
                  <a:close/>
                </a:path>
                <a:path w="762634" h="6858000">
                  <a:moveTo>
                    <a:pt x="433806" y="1663700"/>
                  </a:moveTo>
                  <a:lnTo>
                    <a:pt x="422808" y="1663700"/>
                  </a:lnTo>
                  <a:lnTo>
                    <a:pt x="415632" y="1714309"/>
                  </a:lnTo>
                  <a:lnTo>
                    <a:pt x="415607" y="1714512"/>
                  </a:lnTo>
                  <a:lnTo>
                    <a:pt x="424103" y="1714512"/>
                  </a:lnTo>
                  <a:lnTo>
                    <a:pt x="433806" y="1663700"/>
                  </a:lnTo>
                  <a:close/>
                </a:path>
                <a:path w="762634" h="6858000">
                  <a:moveTo>
                    <a:pt x="438734" y="3886797"/>
                  </a:moveTo>
                  <a:lnTo>
                    <a:pt x="438619" y="3886200"/>
                  </a:lnTo>
                  <a:lnTo>
                    <a:pt x="438327" y="3886200"/>
                  </a:lnTo>
                  <a:lnTo>
                    <a:pt x="438734" y="3886797"/>
                  </a:lnTo>
                  <a:close/>
                </a:path>
                <a:path w="762634" h="6858000">
                  <a:moveTo>
                    <a:pt x="440804" y="1752638"/>
                  </a:moveTo>
                  <a:lnTo>
                    <a:pt x="439267" y="1714512"/>
                  </a:lnTo>
                  <a:lnTo>
                    <a:pt x="426148" y="1714512"/>
                  </a:lnTo>
                  <a:lnTo>
                    <a:pt x="427977" y="1752638"/>
                  </a:lnTo>
                  <a:lnTo>
                    <a:pt x="440804" y="1752638"/>
                  </a:lnTo>
                  <a:close/>
                </a:path>
                <a:path w="762634" h="6858000">
                  <a:moveTo>
                    <a:pt x="449859" y="4445025"/>
                  </a:moveTo>
                  <a:lnTo>
                    <a:pt x="444347" y="4445025"/>
                  </a:lnTo>
                  <a:lnTo>
                    <a:pt x="423405" y="4470400"/>
                  </a:lnTo>
                  <a:lnTo>
                    <a:pt x="440563" y="4457700"/>
                  </a:lnTo>
                  <a:lnTo>
                    <a:pt x="449859" y="4445025"/>
                  </a:lnTo>
                  <a:close/>
                </a:path>
                <a:path w="762634" h="6858000">
                  <a:moveTo>
                    <a:pt x="450100" y="723900"/>
                  </a:moveTo>
                  <a:lnTo>
                    <a:pt x="414108" y="685800"/>
                  </a:lnTo>
                  <a:lnTo>
                    <a:pt x="425399" y="723900"/>
                  </a:lnTo>
                  <a:lnTo>
                    <a:pt x="450100" y="723900"/>
                  </a:lnTo>
                  <a:close/>
                </a:path>
                <a:path w="762634" h="6858000">
                  <a:moveTo>
                    <a:pt x="450735" y="5156378"/>
                  </a:moveTo>
                  <a:lnTo>
                    <a:pt x="448818" y="5156378"/>
                  </a:lnTo>
                  <a:lnTo>
                    <a:pt x="405358" y="5181600"/>
                  </a:lnTo>
                  <a:lnTo>
                    <a:pt x="387985" y="5194325"/>
                  </a:lnTo>
                  <a:lnTo>
                    <a:pt x="439407" y="5168900"/>
                  </a:lnTo>
                  <a:lnTo>
                    <a:pt x="450735" y="5156378"/>
                  </a:lnTo>
                  <a:close/>
                </a:path>
                <a:path w="762634" h="6858000">
                  <a:moveTo>
                    <a:pt x="450786" y="5093386"/>
                  </a:moveTo>
                  <a:lnTo>
                    <a:pt x="415188" y="5130825"/>
                  </a:lnTo>
                  <a:lnTo>
                    <a:pt x="413575" y="5133251"/>
                  </a:lnTo>
                  <a:lnTo>
                    <a:pt x="446024" y="5098796"/>
                  </a:lnTo>
                  <a:lnTo>
                    <a:pt x="450786" y="5093386"/>
                  </a:lnTo>
                  <a:close/>
                </a:path>
                <a:path w="762634" h="6858000">
                  <a:moveTo>
                    <a:pt x="455256" y="1054100"/>
                  </a:moveTo>
                  <a:lnTo>
                    <a:pt x="444576" y="1054100"/>
                  </a:lnTo>
                  <a:lnTo>
                    <a:pt x="418985" y="1092200"/>
                  </a:lnTo>
                  <a:lnTo>
                    <a:pt x="434924" y="1092200"/>
                  </a:lnTo>
                  <a:lnTo>
                    <a:pt x="455256" y="1054100"/>
                  </a:lnTo>
                  <a:close/>
                </a:path>
                <a:path w="762634" h="6858000">
                  <a:moveTo>
                    <a:pt x="459663" y="4559300"/>
                  </a:moveTo>
                  <a:lnTo>
                    <a:pt x="431749" y="4584700"/>
                  </a:lnTo>
                  <a:lnTo>
                    <a:pt x="441820" y="4584700"/>
                  </a:lnTo>
                  <a:lnTo>
                    <a:pt x="459663" y="4559300"/>
                  </a:lnTo>
                  <a:close/>
                </a:path>
                <a:path w="762634" h="6858000">
                  <a:moveTo>
                    <a:pt x="462648" y="2413000"/>
                  </a:moveTo>
                  <a:lnTo>
                    <a:pt x="435775" y="2435034"/>
                  </a:lnTo>
                  <a:lnTo>
                    <a:pt x="454228" y="2425700"/>
                  </a:lnTo>
                  <a:lnTo>
                    <a:pt x="462648" y="2413000"/>
                  </a:lnTo>
                  <a:close/>
                </a:path>
                <a:path w="762634" h="6858000">
                  <a:moveTo>
                    <a:pt x="466445" y="5156378"/>
                  </a:moveTo>
                  <a:lnTo>
                    <a:pt x="439407" y="5168900"/>
                  </a:lnTo>
                  <a:lnTo>
                    <a:pt x="433501" y="5181600"/>
                  </a:lnTo>
                  <a:lnTo>
                    <a:pt x="448335" y="5168900"/>
                  </a:lnTo>
                  <a:lnTo>
                    <a:pt x="466445" y="5156378"/>
                  </a:lnTo>
                  <a:close/>
                </a:path>
                <a:path w="762634" h="6858000">
                  <a:moveTo>
                    <a:pt x="467029" y="5155971"/>
                  </a:moveTo>
                  <a:lnTo>
                    <a:pt x="466242" y="5156378"/>
                  </a:lnTo>
                  <a:lnTo>
                    <a:pt x="466445" y="5156378"/>
                  </a:lnTo>
                  <a:lnTo>
                    <a:pt x="467029" y="5155971"/>
                  </a:lnTo>
                  <a:close/>
                </a:path>
                <a:path w="762634" h="6858000">
                  <a:moveTo>
                    <a:pt x="470585" y="952500"/>
                  </a:moveTo>
                  <a:lnTo>
                    <a:pt x="441248" y="914400"/>
                  </a:lnTo>
                  <a:lnTo>
                    <a:pt x="386321" y="914400"/>
                  </a:lnTo>
                  <a:lnTo>
                    <a:pt x="455701" y="952500"/>
                  </a:lnTo>
                  <a:lnTo>
                    <a:pt x="470585" y="952500"/>
                  </a:lnTo>
                  <a:close/>
                </a:path>
                <a:path w="762634" h="6858000">
                  <a:moveTo>
                    <a:pt x="471868" y="4330700"/>
                  </a:moveTo>
                  <a:lnTo>
                    <a:pt x="444703" y="4356125"/>
                  </a:lnTo>
                  <a:lnTo>
                    <a:pt x="448221" y="4356125"/>
                  </a:lnTo>
                  <a:lnTo>
                    <a:pt x="471868" y="4330700"/>
                  </a:lnTo>
                  <a:close/>
                </a:path>
                <a:path w="762634" h="6858000">
                  <a:moveTo>
                    <a:pt x="472782" y="6379972"/>
                  </a:moveTo>
                  <a:lnTo>
                    <a:pt x="461949" y="6354318"/>
                  </a:lnTo>
                  <a:lnTo>
                    <a:pt x="458774" y="6354978"/>
                  </a:lnTo>
                  <a:lnTo>
                    <a:pt x="457542" y="6355169"/>
                  </a:lnTo>
                  <a:lnTo>
                    <a:pt x="454266" y="6355829"/>
                  </a:lnTo>
                  <a:lnTo>
                    <a:pt x="453745" y="6356629"/>
                  </a:lnTo>
                  <a:lnTo>
                    <a:pt x="451370" y="6337300"/>
                  </a:lnTo>
                  <a:lnTo>
                    <a:pt x="448094" y="6337300"/>
                  </a:lnTo>
                  <a:lnTo>
                    <a:pt x="418693" y="6311900"/>
                  </a:lnTo>
                  <a:lnTo>
                    <a:pt x="432269" y="6337300"/>
                  </a:lnTo>
                  <a:lnTo>
                    <a:pt x="450532" y="6375400"/>
                  </a:lnTo>
                  <a:lnTo>
                    <a:pt x="456057" y="6375400"/>
                  </a:lnTo>
                  <a:lnTo>
                    <a:pt x="454914" y="6366192"/>
                  </a:lnTo>
                  <a:lnTo>
                    <a:pt x="456425" y="6369482"/>
                  </a:lnTo>
                  <a:lnTo>
                    <a:pt x="460768" y="6382829"/>
                  </a:lnTo>
                  <a:lnTo>
                    <a:pt x="463880" y="6389217"/>
                  </a:lnTo>
                  <a:lnTo>
                    <a:pt x="466026" y="6392646"/>
                  </a:lnTo>
                  <a:lnTo>
                    <a:pt x="471754" y="6391453"/>
                  </a:lnTo>
                  <a:lnTo>
                    <a:pt x="472325" y="6387452"/>
                  </a:lnTo>
                  <a:lnTo>
                    <a:pt x="472782" y="6379972"/>
                  </a:lnTo>
                  <a:close/>
                </a:path>
                <a:path w="762634" h="6858000">
                  <a:moveTo>
                    <a:pt x="478320" y="1714512"/>
                  </a:moveTo>
                  <a:lnTo>
                    <a:pt x="467423" y="1714512"/>
                  </a:lnTo>
                  <a:lnTo>
                    <a:pt x="437108" y="1803184"/>
                  </a:lnTo>
                  <a:lnTo>
                    <a:pt x="437032" y="1803412"/>
                  </a:lnTo>
                  <a:lnTo>
                    <a:pt x="440182" y="1803412"/>
                  </a:lnTo>
                  <a:lnTo>
                    <a:pt x="478320" y="1714512"/>
                  </a:lnTo>
                  <a:close/>
                </a:path>
                <a:path w="762634" h="6858000">
                  <a:moveTo>
                    <a:pt x="481812" y="6755663"/>
                  </a:moveTo>
                  <a:lnTo>
                    <a:pt x="469633" y="6718541"/>
                  </a:lnTo>
                  <a:lnTo>
                    <a:pt x="469557" y="6718313"/>
                  </a:lnTo>
                  <a:lnTo>
                    <a:pt x="458343" y="6705600"/>
                  </a:lnTo>
                  <a:lnTo>
                    <a:pt x="465963" y="6718313"/>
                  </a:lnTo>
                  <a:lnTo>
                    <a:pt x="481812" y="6755663"/>
                  </a:lnTo>
                  <a:close/>
                </a:path>
                <a:path w="762634" h="6858000">
                  <a:moveTo>
                    <a:pt x="482041" y="4445025"/>
                  </a:moveTo>
                  <a:lnTo>
                    <a:pt x="464146" y="4445025"/>
                  </a:lnTo>
                  <a:lnTo>
                    <a:pt x="440563" y="4457700"/>
                  </a:lnTo>
                  <a:lnTo>
                    <a:pt x="385940" y="4533900"/>
                  </a:lnTo>
                  <a:lnTo>
                    <a:pt x="392137" y="4533900"/>
                  </a:lnTo>
                  <a:lnTo>
                    <a:pt x="482041" y="4445025"/>
                  </a:lnTo>
                  <a:close/>
                </a:path>
                <a:path w="762634" h="6858000">
                  <a:moveTo>
                    <a:pt x="485495" y="1143000"/>
                  </a:moveTo>
                  <a:lnTo>
                    <a:pt x="477443" y="1143000"/>
                  </a:lnTo>
                  <a:lnTo>
                    <a:pt x="466318" y="1193800"/>
                  </a:lnTo>
                  <a:lnTo>
                    <a:pt x="465455" y="1193800"/>
                  </a:lnTo>
                  <a:lnTo>
                    <a:pt x="458317" y="1231353"/>
                  </a:lnTo>
                  <a:lnTo>
                    <a:pt x="458216" y="1231900"/>
                  </a:lnTo>
                  <a:lnTo>
                    <a:pt x="457720" y="1231900"/>
                  </a:lnTo>
                  <a:lnTo>
                    <a:pt x="463715" y="1143000"/>
                  </a:lnTo>
                  <a:lnTo>
                    <a:pt x="452259" y="1143000"/>
                  </a:lnTo>
                  <a:lnTo>
                    <a:pt x="444474" y="1223365"/>
                  </a:lnTo>
                  <a:lnTo>
                    <a:pt x="444398" y="1224203"/>
                  </a:lnTo>
                  <a:lnTo>
                    <a:pt x="444322" y="1226185"/>
                  </a:lnTo>
                  <a:lnTo>
                    <a:pt x="443928" y="1229080"/>
                  </a:lnTo>
                  <a:lnTo>
                    <a:pt x="443699" y="1231353"/>
                  </a:lnTo>
                  <a:lnTo>
                    <a:pt x="443623" y="1243342"/>
                  </a:lnTo>
                  <a:lnTo>
                    <a:pt x="444055" y="1233017"/>
                  </a:lnTo>
                  <a:lnTo>
                    <a:pt x="443661" y="1243342"/>
                  </a:lnTo>
                  <a:lnTo>
                    <a:pt x="443623" y="1244600"/>
                  </a:lnTo>
                  <a:lnTo>
                    <a:pt x="456857" y="1244600"/>
                  </a:lnTo>
                  <a:lnTo>
                    <a:pt x="456920" y="1231900"/>
                  </a:lnTo>
                  <a:lnTo>
                    <a:pt x="456869" y="1243342"/>
                  </a:lnTo>
                  <a:lnTo>
                    <a:pt x="456869" y="1244600"/>
                  </a:lnTo>
                  <a:lnTo>
                    <a:pt x="474002" y="1244600"/>
                  </a:lnTo>
                  <a:lnTo>
                    <a:pt x="485495" y="1143000"/>
                  </a:lnTo>
                  <a:close/>
                </a:path>
                <a:path w="762634" h="6858000">
                  <a:moveTo>
                    <a:pt x="485813" y="6807200"/>
                  </a:moveTo>
                  <a:lnTo>
                    <a:pt x="461797" y="6756400"/>
                  </a:lnTo>
                  <a:lnTo>
                    <a:pt x="435546" y="6705600"/>
                  </a:lnTo>
                  <a:lnTo>
                    <a:pt x="459066" y="6756400"/>
                  </a:lnTo>
                  <a:lnTo>
                    <a:pt x="485813" y="6807200"/>
                  </a:lnTo>
                  <a:close/>
                </a:path>
                <a:path w="762634" h="6858000">
                  <a:moveTo>
                    <a:pt x="489927" y="4521200"/>
                  </a:moveTo>
                  <a:lnTo>
                    <a:pt x="470725" y="4533900"/>
                  </a:lnTo>
                  <a:lnTo>
                    <a:pt x="460286" y="4559300"/>
                  </a:lnTo>
                  <a:lnTo>
                    <a:pt x="461213" y="4559300"/>
                  </a:lnTo>
                  <a:lnTo>
                    <a:pt x="476973" y="4533900"/>
                  </a:lnTo>
                  <a:lnTo>
                    <a:pt x="489927" y="4521200"/>
                  </a:lnTo>
                  <a:close/>
                </a:path>
                <a:path w="762634" h="6858000">
                  <a:moveTo>
                    <a:pt x="490054" y="4978400"/>
                  </a:moveTo>
                  <a:lnTo>
                    <a:pt x="478167" y="4991697"/>
                  </a:lnTo>
                  <a:lnTo>
                    <a:pt x="463511" y="5016271"/>
                  </a:lnTo>
                  <a:lnTo>
                    <a:pt x="490054" y="4978400"/>
                  </a:lnTo>
                  <a:close/>
                </a:path>
                <a:path w="762634" h="6858000">
                  <a:moveTo>
                    <a:pt x="492264" y="1219200"/>
                  </a:moveTo>
                  <a:lnTo>
                    <a:pt x="482041" y="1244460"/>
                  </a:lnTo>
                  <a:lnTo>
                    <a:pt x="481977" y="1244600"/>
                  </a:lnTo>
                  <a:lnTo>
                    <a:pt x="487222" y="1244600"/>
                  </a:lnTo>
                  <a:lnTo>
                    <a:pt x="492264" y="1219200"/>
                  </a:lnTo>
                  <a:close/>
                </a:path>
                <a:path w="762634" h="6858000">
                  <a:moveTo>
                    <a:pt x="498233" y="6841172"/>
                  </a:moveTo>
                  <a:lnTo>
                    <a:pt x="493763" y="6826326"/>
                  </a:lnTo>
                  <a:lnTo>
                    <a:pt x="483069" y="6815277"/>
                  </a:lnTo>
                  <a:lnTo>
                    <a:pt x="472617" y="6811404"/>
                  </a:lnTo>
                  <a:lnTo>
                    <a:pt x="471424" y="6813537"/>
                  </a:lnTo>
                  <a:lnTo>
                    <a:pt x="471525" y="6807200"/>
                  </a:lnTo>
                  <a:lnTo>
                    <a:pt x="437400" y="6757733"/>
                  </a:lnTo>
                  <a:lnTo>
                    <a:pt x="460679" y="6845300"/>
                  </a:lnTo>
                  <a:lnTo>
                    <a:pt x="470954" y="6845300"/>
                  </a:lnTo>
                  <a:lnTo>
                    <a:pt x="471246" y="6825755"/>
                  </a:lnTo>
                  <a:lnTo>
                    <a:pt x="471309" y="6825945"/>
                  </a:lnTo>
                  <a:lnTo>
                    <a:pt x="494182" y="6851815"/>
                  </a:lnTo>
                  <a:lnTo>
                    <a:pt x="493953" y="6849694"/>
                  </a:lnTo>
                  <a:lnTo>
                    <a:pt x="498094" y="6843611"/>
                  </a:lnTo>
                  <a:lnTo>
                    <a:pt x="498233" y="6841172"/>
                  </a:lnTo>
                  <a:close/>
                </a:path>
                <a:path w="762634" h="6858000">
                  <a:moveTo>
                    <a:pt x="514819" y="1054100"/>
                  </a:moveTo>
                  <a:lnTo>
                    <a:pt x="496201" y="1054100"/>
                  </a:lnTo>
                  <a:lnTo>
                    <a:pt x="499402" y="1092200"/>
                  </a:lnTo>
                  <a:lnTo>
                    <a:pt x="510692" y="1092200"/>
                  </a:lnTo>
                  <a:lnTo>
                    <a:pt x="514819" y="1054100"/>
                  </a:lnTo>
                  <a:close/>
                </a:path>
                <a:path w="762634" h="6858000">
                  <a:moveTo>
                    <a:pt x="515950" y="6852259"/>
                  </a:moveTo>
                  <a:lnTo>
                    <a:pt x="511797" y="6845300"/>
                  </a:lnTo>
                  <a:lnTo>
                    <a:pt x="500367" y="6832600"/>
                  </a:lnTo>
                  <a:lnTo>
                    <a:pt x="515950" y="6852259"/>
                  </a:lnTo>
                  <a:close/>
                </a:path>
                <a:path w="762634" h="6858000">
                  <a:moveTo>
                    <a:pt x="520471" y="1841500"/>
                  </a:moveTo>
                  <a:lnTo>
                    <a:pt x="512013" y="1841500"/>
                  </a:lnTo>
                  <a:lnTo>
                    <a:pt x="482663" y="1854200"/>
                  </a:lnTo>
                  <a:lnTo>
                    <a:pt x="501497" y="1854200"/>
                  </a:lnTo>
                  <a:lnTo>
                    <a:pt x="520471" y="1841500"/>
                  </a:lnTo>
                  <a:close/>
                </a:path>
                <a:path w="762634" h="6858000">
                  <a:moveTo>
                    <a:pt x="520509" y="6858000"/>
                  </a:moveTo>
                  <a:lnTo>
                    <a:pt x="515950" y="6852259"/>
                  </a:lnTo>
                  <a:lnTo>
                    <a:pt x="519379" y="6858000"/>
                  </a:lnTo>
                  <a:lnTo>
                    <a:pt x="520509" y="6858000"/>
                  </a:lnTo>
                  <a:close/>
                </a:path>
                <a:path w="762634" h="6858000">
                  <a:moveTo>
                    <a:pt x="525246" y="3124200"/>
                  </a:moveTo>
                  <a:lnTo>
                    <a:pt x="521449" y="3124200"/>
                  </a:lnTo>
                  <a:lnTo>
                    <a:pt x="515467" y="3136900"/>
                  </a:lnTo>
                  <a:lnTo>
                    <a:pt x="525246" y="3124200"/>
                  </a:lnTo>
                  <a:close/>
                </a:path>
                <a:path w="762634" h="6858000">
                  <a:moveTo>
                    <a:pt x="534581" y="1827085"/>
                  </a:moveTo>
                  <a:lnTo>
                    <a:pt x="530275" y="1828800"/>
                  </a:lnTo>
                  <a:lnTo>
                    <a:pt x="520471" y="1841500"/>
                  </a:lnTo>
                  <a:lnTo>
                    <a:pt x="534581" y="1827085"/>
                  </a:lnTo>
                  <a:close/>
                </a:path>
                <a:path w="762634" h="6858000">
                  <a:moveTo>
                    <a:pt x="547471" y="6858000"/>
                  </a:moveTo>
                  <a:lnTo>
                    <a:pt x="485000" y="6756400"/>
                  </a:lnTo>
                  <a:lnTo>
                    <a:pt x="484466" y="6756400"/>
                  </a:lnTo>
                  <a:lnTo>
                    <a:pt x="535266" y="6858000"/>
                  </a:lnTo>
                  <a:lnTo>
                    <a:pt x="547471" y="6858000"/>
                  </a:lnTo>
                  <a:close/>
                </a:path>
                <a:path w="762634" h="6858000">
                  <a:moveTo>
                    <a:pt x="555980" y="2146300"/>
                  </a:moveTo>
                  <a:lnTo>
                    <a:pt x="547484" y="2133600"/>
                  </a:lnTo>
                  <a:lnTo>
                    <a:pt x="542290" y="2133600"/>
                  </a:lnTo>
                  <a:lnTo>
                    <a:pt x="555980" y="2146300"/>
                  </a:lnTo>
                  <a:close/>
                </a:path>
                <a:path w="762634" h="6858000">
                  <a:moveTo>
                    <a:pt x="562787" y="1494548"/>
                  </a:moveTo>
                  <a:lnTo>
                    <a:pt x="558520" y="1485900"/>
                  </a:lnTo>
                  <a:lnTo>
                    <a:pt x="557809" y="1485900"/>
                  </a:lnTo>
                  <a:lnTo>
                    <a:pt x="562787" y="1494548"/>
                  </a:lnTo>
                  <a:close/>
                </a:path>
                <a:path w="762634" h="6858000">
                  <a:moveTo>
                    <a:pt x="567461" y="1297724"/>
                  </a:moveTo>
                  <a:lnTo>
                    <a:pt x="546354" y="1320800"/>
                  </a:lnTo>
                  <a:lnTo>
                    <a:pt x="540245" y="1333500"/>
                  </a:lnTo>
                  <a:lnTo>
                    <a:pt x="567461" y="1297724"/>
                  </a:lnTo>
                  <a:close/>
                </a:path>
                <a:path w="762634" h="6858000">
                  <a:moveTo>
                    <a:pt x="579793" y="1524000"/>
                  </a:moveTo>
                  <a:lnTo>
                    <a:pt x="562787" y="1494548"/>
                  </a:lnTo>
                  <a:lnTo>
                    <a:pt x="577342" y="1524000"/>
                  </a:lnTo>
                  <a:lnTo>
                    <a:pt x="579793" y="1524000"/>
                  </a:lnTo>
                  <a:close/>
                </a:path>
                <a:path w="762634" h="6858000">
                  <a:moveTo>
                    <a:pt x="581177" y="1282712"/>
                  </a:moveTo>
                  <a:lnTo>
                    <a:pt x="578866" y="1282712"/>
                  </a:lnTo>
                  <a:lnTo>
                    <a:pt x="567461" y="1297724"/>
                  </a:lnTo>
                  <a:lnTo>
                    <a:pt x="581177" y="1282712"/>
                  </a:lnTo>
                  <a:close/>
                </a:path>
                <a:path w="762634" h="6858000">
                  <a:moveTo>
                    <a:pt x="590346" y="5105400"/>
                  </a:moveTo>
                  <a:lnTo>
                    <a:pt x="580605" y="5105400"/>
                  </a:lnTo>
                  <a:lnTo>
                    <a:pt x="572401" y="5155971"/>
                  </a:lnTo>
                  <a:lnTo>
                    <a:pt x="572338" y="5156378"/>
                  </a:lnTo>
                  <a:lnTo>
                    <a:pt x="587717" y="5156378"/>
                  </a:lnTo>
                  <a:lnTo>
                    <a:pt x="590346" y="5105400"/>
                  </a:lnTo>
                  <a:close/>
                </a:path>
                <a:path w="762634" h="6858000">
                  <a:moveTo>
                    <a:pt x="593458" y="1663700"/>
                  </a:moveTo>
                  <a:lnTo>
                    <a:pt x="562038" y="1612900"/>
                  </a:lnTo>
                  <a:lnTo>
                    <a:pt x="542010" y="1612900"/>
                  </a:lnTo>
                  <a:lnTo>
                    <a:pt x="563181" y="1663700"/>
                  </a:lnTo>
                  <a:lnTo>
                    <a:pt x="593458" y="1663700"/>
                  </a:lnTo>
                  <a:close/>
                </a:path>
                <a:path w="762634" h="6858000">
                  <a:moveTo>
                    <a:pt x="593534" y="1803412"/>
                  </a:moveTo>
                  <a:lnTo>
                    <a:pt x="557733" y="1803412"/>
                  </a:lnTo>
                  <a:lnTo>
                    <a:pt x="534581" y="1827085"/>
                  </a:lnTo>
                  <a:lnTo>
                    <a:pt x="593534" y="1803412"/>
                  </a:lnTo>
                  <a:close/>
                </a:path>
                <a:path w="762634" h="6858000">
                  <a:moveTo>
                    <a:pt x="599579" y="5156378"/>
                  </a:moveTo>
                  <a:lnTo>
                    <a:pt x="596468" y="5105400"/>
                  </a:lnTo>
                  <a:lnTo>
                    <a:pt x="588149" y="5155971"/>
                  </a:lnTo>
                  <a:lnTo>
                    <a:pt x="588086" y="5156378"/>
                  </a:lnTo>
                  <a:lnTo>
                    <a:pt x="599579" y="5156378"/>
                  </a:lnTo>
                  <a:close/>
                </a:path>
                <a:path w="762634" h="6858000">
                  <a:moveTo>
                    <a:pt x="606209" y="2895600"/>
                  </a:moveTo>
                  <a:lnTo>
                    <a:pt x="578675" y="2922981"/>
                  </a:lnTo>
                  <a:lnTo>
                    <a:pt x="564083" y="2939377"/>
                  </a:lnTo>
                  <a:lnTo>
                    <a:pt x="542290" y="2971800"/>
                  </a:lnTo>
                  <a:lnTo>
                    <a:pt x="606209" y="2895600"/>
                  </a:lnTo>
                  <a:close/>
                </a:path>
                <a:path w="762634" h="6858000">
                  <a:moveTo>
                    <a:pt x="611162" y="6858000"/>
                  </a:moveTo>
                  <a:lnTo>
                    <a:pt x="442747" y="6667500"/>
                  </a:lnTo>
                  <a:lnTo>
                    <a:pt x="469442" y="6717970"/>
                  </a:lnTo>
                  <a:lnTo>
                    <a:pt x="469557" y="6718313"/>
                  </a:lnTo>
                  <a:lnTo>
                    <a:pt x="587603" y="6858000"/>
                  </a:lnTo>
                  <a:lnTo>
                    <a:pt x="611162" y="6858000"/>
                  </a:lnTo>
                  <a:close/>
                </a:path>
                <a:path w="762634" h="6858000">
                  <a:moveTo>
                    <a:pt x="612051" y="1473212"/>
                  </a:moveTo>
                  <a:lnTo>
                    <a:pt x="592213" y="1460500"/>
                  </a:lnTo>
                  <a:lnTo>
                    <a:pt x="603465" y="1473212"/>
                  </a:lnTo>
                  <a:lnTo>
                    <a:pt x="612051" y="1473212"/>
                  </a:lnTo>
                  <a:close/>
                </a:path>
                <a:path w="762634" h="6858000">
                  <a:moveTo>
                    <a:pt x="627951" y="6845300"/>
                  </a:moveTo>
                  <a:lnTo>
                    <a:pt x="450405" y="6629400"/>
                  </a:lnTo>
                  <a:lnTo>
                    <a:pt x="615645" y="6845300"/>
                  </a:lnTo>
                  <a:lnTo>
                    <a:pt x="627951" y="6845300"/>
                  </a:lnTo>
                  <a:close/>
                </a:path>
                <a:path w="762634" h="6858000">
                  <a:moveTo>
                    <a:pt x="638505" y="431800"/>
                  </a:moveTo>
                  <a:lnTo>
                    <a:pt x="625106" y="431800"/>
                  </a:lnTo>
                  <a:lnTo>
                    <a:pt x="612622" y="457200"/>
                  </a:lnTo>
                  <a:lnTo>
                    <a:pt x="638505" y="431800"/>
                  </a:lnTo>
                  <a:close/>
                </a:path>
                <a:path w="762634" h="6858000">
                  <a:moveTo>
                    <a:pt x="642353" y="5486628"/>
                  </a:moveTo>
                  <a:lnTo>
                    <a:pt x="632980" y="5499100"/>
                  </a:lnTo>
                  <a:lnTo>
                    <a:pt x="614057" y="5524500"/>
                  </a:lnTo>
                  <a:lnTo>
                    <a:pt x="627037" y="5524500"/>
                  </a:lnTo>
                  <a:lnTo>
                    <a:pt x="642353" y="5486628"/>
                  </a:lnTo>
                  <a:close/>
                </a:path>
                <a:path w="762634" h="6858000">
                  <a:moveTo>
                    <a:pt x="642708" y="1714309"/>
                  </a:moveTo>
                  <a:lnTo>
                    <a:pt x="596226" y="1663700"/>
                  </a:lnTo>
                  <a:lnTo>
                    <a:pt x="600252" y="1676400"/>
                  </a:lnTo>
                  <a:lnTo>
                    <a:pt x="625043" y="1714512"/>
                  </a:lnTo>
                  <a:lnTo>
                    <a:pt x="642658" y="1714512"/>
                  </a:lnTo>
                  <a:lnTo>
                    <a:pt x="642708" y="1714309"/>
                  </a:lnTo>
                  <a:close/>
                </a:path>
                <a:path w="762634" h="6858000">
                  <a:moveTo>
                    <a:pt x="643216" y="1663700"/>
                  </a:moveTo>
                  <a:lnTo>
                    <a:pt x="616572" y="1574863"/>
                  </a:lnTo>
                  <a:lnTo>
                    <a:pt x="596468" y="1574863"/>
                  </a:lnTo>
                  <a:lnTo>
                    <a:pt x="589305" y="1612900"/>
                  </a:lnTo>
                  <a:lnTo>
                    <a:pt x="598335" y="1612900"/>
                  </a:lnTo>
                  <a:lnTo>
                    <a:pt x="619937" y="1663700"/>
                  </a:lnTo>
                  <a:lnTo>
                    <a:pt x="628332" y="1663700"/>
                  </a:lnTo>
                  <a:lnTo>
                    <a:pt x="603758" y="1612900"/>
                  </a:lnTo>
                  <a:lnTo>
                    <a:pt x="605345" y="1612900"/>
                  </a:lnTo>
                  <a:lnTo>
                    <a:pt x="634047" y="1663700"/>
                  </a:lnTo>
                  <a:lnTo>
                    <a:pt x="643216" y="1663700"/>
                  </a:lnTo>
                  <a:close/>
                </a:path>
                <a:path w="762634" h="6858000">
                  <a:moveTo>
                    <a:pt x="655802" y="1612900"/>
                  </a:moveTo>
                  <a:lnTo>
                    <a:pt x="643128" y="1574863"/>
                  </a:lnTo>
                  <a:lnTo>
                    <a:pt x="630694" y="1574863"/>
                  </a:lnTo>
                  <a:lnTo>
                    <a:pt x="645871" y="1612900"/>
                  </a:lnTo>
                  <a:lnTo>
                    <a:pt x="655802" y="1612900"/>
                  </a:lnTo>
                  <a:close/>
                </a:path>
                <a:path w="762634" h="6858000">
                  <a:moveTo>
                    <a:pt x="659866" y="6858000"/>
                  </a:moveTo>
                  <a:lnTo>
                    <a:pt x="632752" y="6834149"/>
                  </a:lnTo>
                  <a:lnTo>
                    <a:pt x="630643" y="6836588"/>
                  </a:lnTo>
                  <a:lnTo>
                    <a:pt x="630682" y="6839051"/>
                  </a:lnTo>
                  <a:lnTo>
                    <a:pt x="632434" y="6846290"/>
                  </a:lnTo>
                  <a:lnTo>
                    <a:pt x="636511" y="6852844"/>
                  </a:lnTo>
                  <a:lnTo>
                    <a:pt x="640638" y="6858000"/>
                  </a:lnTo>
                  <a:lnTo>
                    <a:pt x="659866" y="6858000"/>
                  </a:lnTo>
                  <a:close/>
                </a:path>
                <a:path w="762634" h="6858000">
                  <a:moveTo>
                    <a:pt x="672388" y="12700"/>
                  </a:moveTo>
                  <a:lnTo>
                    <a:pt x="670648" y="0"/>
                  </a:lnTo>
                  <a:lnTo>
                    <a:pt x="640232" y="0"/>
                  </a:lnTo>
                  <a:lnTo>
                    <a:pt x="640003" y="12700"/>
                  </a:lnTo>
                  <a:lnTo>
                    <a:pt x="672388" y="12700"/>
                  </a:lnTo>
                  <a:close/>
                </a:path>
                <a:path w="762634" h="6858000">
                  <a:moveTo>
                    <a:pt x="687628" y="431800"/>
                  </a:moveTo>
                  <a:lnTo>
                    <a:pt x="642061" y="482600"/>
                  </a:lnTo>
                  <a:lnTo>
                    <a:pt x="662038" y="482600"/>
                  </a:lnTo>
                  <a:lnTo>
                    <a:pt x="687628" y="431800"/>
                  </a:lnTo>
                  <a:close/>
                </a:path>
                <a:path w="762634" h="6858000">
                  <a:moveTo>
                    <a:pt x="687717" y="12700"/>
                  </a:moveTo>
                  <a:lnTo>
                    <a:pt x="686485" y="0"/>
                  </a:lnTo>
                  <a:lnTo>
                    <a:pt x="672045" y="0"/>
                  </a:lnTo>
                  <a:lnTo>
                    <a:pt x="672388" y="12700"/>
                  </a:lnTo>
                  <a:lnTo>
                    <a:pt x="687717" y="12700"/>
                  </a:lnTo>
                  <a:close/>
                </a:path>
                <a:path w="762634" h="6858000">
                  <a:moveTo>
                    <a:pt x="702437" y="6336170"/>
                  </a:moveTo>
                  <a:lnTo>
                    <a:pt x="676910" y="6306832"/>
                  </a:lnTo>
                  <a:lnTo>
                    <a:pt x="674128" y="6305893"/>
                  </a:lnTo>
                  <a:lnTo>
                    <a:pt x="671969" y="6309614"/>
                  </a:lnTo>
                  <a:lnTo>
                    <a:pt x="673379" y="6311874"/>
                  </a:lnTo>
                  <a:lnTo>
                    <a:pt x="677430" y="6318250"/>
                  </a:lnTo>
                  <a:lnTo>
                    <a:pt x="683768" y="6322822"/>
                  </a:lnTo>
                  <a:lnTo>
                    <a:pt x="692238" y="6332537"/>
                  </a:lnTo>
                  <a:lnTo>
                    <a:pt x="693318" y="6335039"/>
                  </a:lnTo>
                  <a:lnTo>
                    <a:pt x="699998" y="6337351"/>
                  </a:lnTo>
                  <a:lnTo>
                    <a:pt x="702437" y="6336170"/>
                  </a:lnTo>
                  <a:close/>
                </a:path>
                <a:path w="762634" h="6858000">
                  <a:moveTo>
                    <a:pt x="702919" y="5918200"/>
                  </a:moveTo>
                  <a:lnTo>
                    <a:pt x="697547" y="5905500"/>
                  </a:lnTo>
                  <a:lnTo>
                    <a:pt x="692658" y="5905500"/>
                  </a:lnTo>
                  <a:lnTo>
                    <a:pt x="702919" y="5918200"/>
                  </a:lnTo>
                  <a:close/>
                </a:path>
                <a:path w="762634" h="6858000">
                  <a:moveTo>
                    <a:pt x="710120" y="3221952"/>
                  </a:moveTo>
                  <a:lnTo>
                    <a:pt x="695540" y="3175000"/>
                  </a:lnTo>
                  <a:lnTo>
                    <a:pt x="683856" y="3175000"/>
                  </a:lnTo>
                  <a:lnTo>
                    <a:pt x="710120" y="3221952"/>
                  </a:lnTo>
                  <a:close/>
                </a:path>
                <a:path w="762634" h="6858000">
                  <a:moveTo>
                    <a:pt x="711314" y="3225800"/>
                  </a:moveTo>
                  <a:lnTo>
                    <a:pt x="711073" y="3225050"/>
                  </a:lnTo>
                  <a:lnTo>
                    <a:pt x="710628" y="3225800"/>
                  </a:lnTo>
                  <a:lnTo>
                    <a:pt x="711314" y="3225800"/>
                  </a:lnTo>
                  <a:close/>
                </a:path>
                <a:path w="762634" h="6858000">
                  <a:moveTo>
                    <a:pt x="711479" y="3224390"/>
                  </a:moveTo>
                  <a:lnTo>
                    <a:pt x="710120" y="3221952"/>
                  </a:lnTo>
                  <a:lnTo>
                    <a:pt x="711073" y="3225050"/>
                  </a:lnTo>
                  <a:lnTo>
                    <a:pt x="711479" y="3224390"/>
                  </a:lnTo>
                  <a:close/>
                </a:path>
                <a:path w="762634" h="6858000">
                  <a:moveTo>
                    <a:pt x="728205" y="5435600"/>
                  </a:moveTo>
                  <a:lnTo>
                    <a:pt x="672642" y="5384812"/>
                  </a:lnTo>
                  <a:lnTo>
                    <a:pt x="625665" y="5384812"/>
                  </a:lnTo>
                  <a:lnTo>
                    <a:pt x="688517" y="5435600"/>
                  </a:lnTo>
                  <a:lnTo>
                    <a:pt x="728205" y="5435600"/>
                  </a:lnTo>
                  <a:close/>
                </a:path>
                <a:path w="762634" h="6858000">
                  <a:moveTo>
                    <a:pt x="729348" y="5346700"/>
                  </a:moveTo>
                  <a:lnTo>
                    <a:pt x="695706" y="5346700"/>
                  </a:lnTo>
                  <a:lnTo>
                    <a:pt x="674090" y="5384406"/>
                  </a:lnTo>
                  <a:lnTo>
                    <a:pt x="673976" y="5384609"/>
                  </a:lnTo>
                  <a:lnTo>
                    <a:pt x="673862" y="5384812"/>
                  </a:lnTo>
                  <a:lnTo>
                    <a:pt x="711327" y="5384812"/>
                  </a:lnTo>
                  <a:lnTo>
                    <a:pt x="729246" y="5346903"/>
                  </a:lnTo>
                  <a:lnTo>
                    <a:pt x="729348" y="5346700"/>
                  </a:lnTo>
                  <a:close/>
                </a:path>
                <a:path w="762634" h="6858000">
                  <a:moveTo>
                    <a:pt x="756259" y="5155971"/>
                  </a:moveTo>
                  <a:lnTo>
                    <a:pt x="749249" y="5155971"/>
                  </a:lnTo>
                  <a:lnTo>
                    <a:pt x="748868" y="5156378"/>
                  </a:lnTo>
                  <a:lnTo>
                    <a:pt x="756107" y="5156378"/>
                  </a:lnTo>
                  <a:lnTo>
                    <a:pt x="756259" y="5155971"/>
                  </a:lnTo>
                  <a:close/>
                </a:path>
                <a:path w="762634" h="6858000">
                  <a:moveTo>
                    <a:pt x="760984" y="5143500"/>
                  </a:moveTo>
                  <a:lnTo>
                    <a:pt x="759637" y="5143500"/>
                  </a:lnTo>
                  <a:lnTo>
                    <a:pt x="742924" y="5155971"/>
                  </a:lnTo>
                  <a:lnTo>
                    <a:pt x="749249" y="5155971"/>
                  </a:lnTo>
                  <a:lnTo>
                    <a:pt x="760984" y="5143500"/>
                  </a:lnTo>
                  <a:close/>
                </a:path>
                <a:path w="762634" h="6858000">
                  <a:moveTo>
                    <a:pt x="762101" y="6375400"/>
                  </a:moveTo>
                  <a:lnTo>
                    <a:pt x="619544" y="6375400"/>
                  </a:lnTo>
                  <a:lnTo>
                    <a:pt x="662089" y="6426200"/>
                  </a:lnTo>
                  <a:lnTo>
                    <a:pt x="762101" y="6426200"/>
                  </a:lnTo>
                  <a:lnTo>
                    <a:pt x="762101" y="6375400"/>
                  </a:lnTo>
                  <a:close/>
                </a:path>
                <a:path w="762634" h="6858000">
                  <a:moveTo>
                    <a:pt x="762101" y="5816600"/>
                  </a:moveTo>
                  <a:lnTo>
                    <a:pt x="703300" y="5854039"/>
                  </a:lnTo>
                  <a:lnTo>
                    <a:pt x="702297" y="5854738"/>
                  </a:lnTo>
                  <a:lnTo>
                    <a:pt x="750354" y="5905500"/>
                  </a:lnTo>
                  <a:lnTo>
                    <a:pt x="762101" y="5918200"/>
                  </a:lnTo>
                  <a:lnTo>
                    <a:pt x="762101" y="5905500"/>
                  </a:lnTo>
                  <a:lnTo>
                    <a:pt x="751713" y="5905500"/>
                  </a:lnTo>
                  <a:lnTo>
                    <a:pt x="762101" y="5892800"/>
                  </a:lnTo>
                  <a:lnTo>
                    <a:pt x="762101" y="5854738"/>
                  </a:lnTo>
                  <a:lnTo>
                    <a:pt x="716876" y="5854738"/>
                  </a:lnTo>
                  <a:lnTo>
                    <a:pt x="762101" y="5829300"/>
                  </a:lnTo>
                  <a:lnTo>
                    <a:pt x="762101" y="5816600"/>
                  </a:lnTo>
                  <a:close/>
                </a:path>
                <a:path w="762634" h="6858000">
                  <a:moveTo>
                    <a:pt x="762101" y="5435600"/>
                  </a:moveTo>
                  <a:lnTo>
                    <a:pt x="754443" y="5435600"/>
                  </a:lnTo>
                  <a:lnTo>
                    <a:pt x="739038" y="5486158"/>
                  </a:lnTo>
                  <a:lnTo>
                    <a:pt x="738962" y="5486412"/>
                  </a:lnTo>
                  <a:lnTo>
                    <a:pt x="738593" y="5486412"/>
                  </a:lnTo>
                  <a:lnTo>
                    <a:pt x="730897" y="5524233"/>
                  </a:lnTo>
                  <a:lnTo>
                    <a:pt x="730846" y="5524500"/>
                  </a:lnTo>
                  <a:lnTo>
                    <a:pt x="731113" y="5537200"/>
                  </a:lnTo>
                  <a:lnTo>
                    <a:pt x="735190" y="5575300"/>
                  </a:lnTo>
                  <a:lnTo>
                    <a:pt x="735088" y="5588000"/>
                  </a:lnTo>
                  <a:lnTo>
                    <a:pt x="734999" y="5600700"/>
                  </a:lnTo>
                  <a:lnTo>
                    <a:pt x="734898" y="5613400"/>
                  </a:lnTo>
                  <a:lnTo>
                    <a:pt x="734809" y="5625541"/>
                  </a:lnTo>
                  <a:lnTo>
                    <a:pt x="734720" y="5627052"/>
                  </a:lnTo>
                  <a:lnTo>
                    <a:pt x="729945" y="5676900"/>
                  </a:lnTo>
                  <a:lnTo>
                    <a:pt x="718159" y="5715000"/>
                  </a:lnTo>
                  <a:lnTo>
                    <a:pt x="699338" y="5765800"/>
                  </a:lnTo>
                  <a:lnTo>
                    <a:pt x="672719" y="5765800"/>
                  </a:lnTo>
                  <a:lnTo>
                    <a:pt x="637540" y="5816600"/>
                  </a:lnTo>
                  <a:lnTo>
                    <a:pt x="570572" y="5816600"/>
                  </a:lnTo>
                  <a:lnTo>
                    <a:pt x="597306" y="5854738"/>
                  </a:lnTo>
                  <a:lnTo>
                    <a:pt x="637603" y="5854738"/>
                  </a:lnTo>
                  <a:lnTo>
                    <a:pt x="657631" y="5905500"/>
                  </a:lnTo>
                  <a:lnTo>
                    <a:pt x="685469" y="5905500"/>
                  </a:lnTo>
                  <a:lnTo>
                    <a:pt x="664832" y="5854738"/>
                  </a:lnTo>
                  <a:lnTo>
                    <a:pt x="700900" y="5854738"/>
                  </a:lnTo>
                  <a:lnTo>
                    <a:pt x="647611" y="5816600"/>
                  </a:lnTo>
                  <a:lnTo>
                    <a:pt x="676148" y="5816600"/>
                  </a:lnTo>
                  <a:lnTo>
                    <a:pt x="700862" y="5765800"/>
                  </a:lnTo>
                  <a:lnTo>
                    <a:pt x="721741" y="5765800"/>
                  </a:lnTo>
                  <a:lnTo>
                    <a:pt x="738746" y="5715000"/>
                  </a:lnTo>
                  <a:lnTo>
                    <a:pt x="750087" y="5715000"/>
                  </a:lnTo>
                  <a:lnTo>
                    <a:pt x="757008" y="5676900"/>
                  </a:lnTo>
                  <a:lnTo>
                    <a:pt x="758024" y="5613400"/>
                  </a:lnTo>
                  <a:lnTo>
                    <a:pt x="758113" y="5600700"/>
                  </a:lnTo>
                  <a:lnTo>
                    <a:pt x="758202" y="5588000"/>
                  </a:lnTo>
                  <a:lnTo>
                    <a:pt x="758291" y="5575300"/>
                  </a:lnTo>
                  <a:lnTo>
                    <a:pt x="750684" y="5524500"/>
                  </a:lnTo>
                  <a:lnTo>
                    <a:pt x="749350" y="5524500"/>
                  </a:lnTo>
                  <a:lnTo>
                    <a:pt x="751827" y="5486628"/>
                  </a:lnTo>
                  <a:lnTo>
                    <a:pt x="751840" y="5486412"/>
                  </a:lnTo>
                  <a:lnTo>
                    <a:pt x="762101" y="5486412"/>
                  </a:lnTo>
                  <a:lnTo>
                    <a:pt x="762101" y="5435600"/>
                  </a:lnTo>
                  <a:close/>
                </a:path>
                <a:path w="762634" h="6858000">
                  <a:moveTo>
                    <a:pt x="762101" y="5372100"/>
                  </a:moveTo>
                  <a:lnTo>
                    <a:pt x="745947" y="5295900"/>
                  </a:lnTo>
                  <a:lnTo>
                    <a:pt x="727329" y="5295900"/>
                  </a:lnTo>
                  <a:lnTo>
                    <a:pt x="744321" y="5346497"/>
                  </a:lnTo>
                  <a:lnTo>
                    <a:pt x="744385" y="5346700"/>
                  </a:lnTo>
                  <a:lnTo>
                    <a:pt x="729348" y="5346700"/>
                  </a:lnTo>
                  <a:lnTo>
                    <a:pt x="748919" y="5384406"/>
                  </a:lnTo>
                  <a:lnTo>
                    <a:pt x="749020" y="5384609"/>
                  </a:lnTo>
                  <a:lnTo>
                    <a:pt x="749134" y="5384812"/>
                  </a:lnTo>
                  <a:lnTo>
                    <a:pt x="725309" y="5384812"/>
                  </a:lnTo>
                  <a:lnTo>
                    <a:pt x="762101" y="5422900"/>
                  </a:lnTo>
                  <a:lnTo>
                    <a:pt x="762101" y="5372100"/>
                  </a:lnTo>
                  <a:close/>
                </a:path>
                <a:path w="762634" h="6858000">
                  <a:moveTo>
                    <a:pt x="762101" y="5194325"/>
                  </a:moveTo>
                  <a:lnTo>
                    <a:pt x="753821" y="5194325"/>
                  </a:lnTo>
                  <a:lnTo>
                    <a:pt x="762101" y="5219700"/>
                  </a:lnTo>
                  <a:lnTo>
                    <a:pt x="762101" y="5194325"/>
                  </a:lnTo>
                  <a:close/>
                </a:path>
                <a:path w="762634" h="6858000">
                  <a:moveTo>
                    <a:pt x="762101" y="5143500"/>
                  </a:moveTo>
                  <a:lnTo>
                    <a:pt x="760984" y="5143500"/>
                  </a:lnTo>
                  <a:lnTo>
                    <a:pt x="756259" y="5155971"/>
                  </a:lnTo>
                  <a:lnTo>
                    <a:pt x="762101" y="5155971"/>
                  </a:lnTo>
                  <a:lnTo>
                    <a:pt x="762101" y="5143500"/>
                  </a:lnTo>
                  <a:close/>
                </a:path>
                <a:path w="762634" h="6858000">
                  <a:moveTo>
                    <a:pt x="762101" y="5054600"/>
                  </a:moveTo>
                  <a:lnTo>
                    <a:pt x="753122" y="5105400"/>
                  </a:lnTo>
                  <a:lnTo>
                    <a:pt x="756920" y="5105400"/>
                  </a:lnTo>
                  <a:lnTo>
                    <a:pt x="762101" y="5105400"/>
                  </a:lnTo>
                  <a:lnTo>
                    <a:pt x="762101" y="5054600"/>
                  </a:lnTo>
                  <a:close/>
                </a:path>
                <a:path w="762634" h="6858000">
                  <a:moveTo>
                    <a:pt x="762101" y="4622800"/>
                  </a:moveTo>
                  <a:lnTo>
                    <a:pt x="756653" y="4635500"/>
                  </a:lnTo>
                  <a:lnTo>
                    <a:pt x="762101" y="4635500"/>
                  </a:lnTo>
                  <a:lnTo>
                    <a:pt x="762101" y="4622800"/>
                  </a:lnTo>
                  <a:close/>
                </a:path>
                <a:path w="762634" h="6858000">
                  <a:moveTo>
                    <a:pt x="762101" y="4546600"/>
                  </a:moveTo>
                  <a:lnTo>
                    <a:pt x="746201" y="4584700"/>
                  </a:lnTo>
                  <a:lnTo>
                    <a:pt x="762101" y="4584700"/>
                  </a:lnTo>
                  <a:lnTo>
                    <a:pt x="762101" y="4546600"/>
                  </a:lnTo>
                  <a:close/>
                </a:path>
                <a:path w="762634" h="6858000">
                  <a:moveTo>
                    <a:pt x="762101" y="4470400"/>
                  </a:moveTo>
                  <a:lnTo>
                    <a:pt x="719963" y="4533900"/>
                  </a:lnTo>
                  <a:lnTo>
                    <a:pt x="715746" y="4584700"/>
                  </a:lnTo>
                  <a:lnTo>
                    <a:pt x="689749" y="4635500"/>
                  </a:lnTo>
                  <a:lnTo>
                    <a:pt x="700087" y="4635500"/>
                  </a:lnTo>
                  <a:lnTo>
                    <a:pt x="726135" y="4584700"/>
                  </a:lnTo>
                  <a:lnTo>
                    <a:pt x="762101" y="4521200"/>
                  </a:lnTo>
                  <a:lnTo>
                    <a:pt x="762101" y="4470400"/>
                  </a:lnTo>
                  <a:close/>
                </a:path>
                <a:path w="762634" h="6858000">
                  <a:moveTo>
                    <a:pt x="762101" y="3429000"/>
                  </a:moveTo>
                  <a:lnTo>
                    <a:pt x="739419" y="3403600"/>
                  </a:lnTo>
                  <a:lnTo>
                    <a:pt x="738898" y="3403600"/>
                  </a:lnTo>
                  <a:lnTo>
                    <a:pt x="737374" y="3365500"/>
                  </a:lnTo>
                  <a:lnTo>
                    <a:pt x="733844" y="3365500"/>
                  </a:lnTo>
                  <a:lnTo>
                    <a:pt x="721258" y="3332010"/>
                  </a:lnTo>
                  <a:lnTo>
                    <a:pt x="721258" y="3454400"/>
                  </a:lnTo>
                  <a:lnTo>
                    <a:pt x="699427" y="3454400"/>
                  </a:lnTo>
                  <a:lnTo>
                    <a:pt x="685380" y="3505200"/>
                  </a:lnTo>
                  <a:lnTo>
                    <a:pt x="684758" y="3505200"/>
                  </a:lnTo>
                  <a:lnTo>
                    <a:pt x="680453" y="3495319"/>
                  </a:lnTo>
                  <a:lnTo>
                    <a:pt x="680453" y="3594100"/>
                  </a:lnTo>
                  <a:lnTo>
                    <a:pt x="651751" y="3594100"/>
                  </a:lnTo>
                  <a:lnTo>
                    <a:pt x="651751" y="3644900"/>
                  </a:lnTo>
                  <a:lnTo>
                    <a:pt x="628103" y="3695573"/>
                  </a:lnTo>
                  <a:lnTo>
                    <a:pt x="628091" y="3695700"/>
                  </a:lnTo>
                  <a:lnTo>
                    <a:pt x="628129" y="3695230"/>
                  </a:lnTo>
                  <a:lnTo>
                    <a:pt x="631609" y="3644900"/>
                  </a:lnTo>
                  <a:lnTo>
                    <a:pt x="651751" y="3644900"/>
                  </a:lnTo>
                  <a:lnTo>
                    <a:pt x="651751" y="3594100"/>
                  </a:lnTo>
                  <a:lnTo>
                    <a:pt x="641667" y="3594100"/>
                  </a:lnTo>
                  <a:lnTo>
                    <a:pt x="657034" y="3543300"/>
                  </a:lnTo>
                  <a:lnTo>
                    <a:pt x="647128" y="3543300"/>
                  </a:lnTo>
                  <a:lnTo>
                    <a:pt x="623824" y="3594023"/>
                  </a:lnTo>
                  <a:lnTo>
                    <a:pt x="612178" y="3556000"/>
                  </a:lnTo>
                  <a:lnTo>
                    <a:pt x="612063" y="3543300"/>
                  </a:lnTo>
                  <a:lnTo>
                    <a:pt x="623824" y="3505200"/>
                  </a:lnTo>
                  <a:lnTo>
                    <a:pt x="599719" y="3505200"/>
                  </a:lnTo>
                  <a:lnTo>
                    <a:pt x="594410" y="3543122"/>
                  </a:lnTo>
                  <a:lnTo>
                    <a:pt x="594385" y="3543300"/>
                  </a:lnTo>
                  <a:lnTo>
                    <a:pt x="596836" y="3505200"/>
                  </a:lnTo>
                  <a:lnTo>
                    <a:pt x="597281" y="3492500"/>
                  </a:lnTo>
                  <a:lnTo>
                    <a:pt x="598563" y="3454400"/>
                  </a:lnTo>
                  <a:lnTo>
                    <a:pt x="597916" y="3454400"/>
                  </a:lnTo>
                  <a:lnTo>
                    <a:pt x="576478" y="3505200"/>
                  </a:lnTo>
                  <a:lnTo>
                    <a:pt x="561314" y="3505200"/>
                  </a:lnTo>
                  <a:lnTo>
                    <a:pt x="607656" y="3644722"/>
                  </a:lnTo>
                  <a:lnTo>
                    <a:pt x="607720" y="3644900"/>
                  </a:lnTo>
                  <a:lnTo>
                    <a:pt x="609142" y="3644900"/>
                  </a:lnTo>
                  <a:lnTo>
                    <a:pt x="611212" y="3695230"/>
                  </a:lnTo>
                  <a:lnTo>
                    <a:pt x="611276" y="3695700"/>
                  </a:lnTo>
                  <a:lnTo>
                    <a:pt x="611225" y="3695573"/>
                  </a:lnTo>
                  <a:lnTo>
                    <a:pt x="590486" y="3644900"/>
                  </a:lnTo>
                  <a:lnTo>
                    <a:pt x="596887" y="3695230"/>
                  </a:lnTo>
                  <a:lnTo>
                    <a:pt x="596963" y="3695700"/>
                  </a:lnTo>
                  <a:lnTo>
                    <a:pt x="596823" y="3695230"/>
                  </a:lnTo>
                  <a:lnTo>
                    <a:pt x="589584" y="3669258"/>
                  </a:lnTo>
                  <a:lnTo>
                    <a:pt x="589584" y="3784600"/>
                  </a:lnTo>
                  <a:lnTo>
                    <a:pt x="581736" y="3835400"/>
                  </a:lnTo>
                  <a:lnTo>
                    <a:pt x="568172" y="3733800"/>
                  </a:lnTo>
                  <a:lnTo>
                    <a:pt x="562038" y="3733800"/>
                  </a:lnTo>
                  <a:lnTo>
                    <a:pt x="559917" y="3835349"/>
                  </a:lnTo>
                  <a:lnTo>
                    <a:pt x="557707" y="3823068"/>
                  </a:lnTo>
                  <a:lnTo>
                    <a:pt x="557657" y="3822725"/>
                  </a:lnTo>
                  <a:lnTo>
                    <a:pt x="550811" y="3784600"/>
                  </a:lnTo>
                  <a:lnTo>
                    <a:pt x="543902" y="3784600"/>
                  </a:lnTo>
                  <a:lnTo>
                    <a:pt x="522808" y="3695700"/>
                  </a:lnTo>
                  <a:lnTo>
                    <a:pt x="515912" y="3695700"/>
                  </a:lnTo>
                  <a:lnTo>
                    <a:pt x="524052" y="3821061"/>
                  </a:lnTo>
                  <a:lnTo>
                    <a:pt x="524154" y="3822725"/>
                  </a:lnTo>
                  <a:lnTo>
                    <a:pt x="523748" y="3821061"/>
                  </a:lnTo>
                  <a:lnTo>
                    <a:pt x="497268" y="3695700"/>
                  </a:lnTo>
                  <a:lnTo>
                    <a:pt x="485508" y="3733800"/>
                  </a:lnTo>
                  <a:lnTo>
                    <a:pt x="485749" y="3746500"/>
                  </a:lnTo>
                  <a:lnTo>
                    <a:pt x="499554" y="3835400"/>
                  </a:lnTo>
                  <a:lnTo>
                    <a:pt x="480720" y="3784600"/>
                  </a:lnTo>
                  <a:lnTo>
                    <a:pt x="471932" y="3784600"/>
                  </a:lnTo>
                  <a:lnTo>
                    <a:pt x="467258" y="3746500"/>
                  </a:lnTo>
                  <a:lnTo>
                    <a:pt x="467118" y="3733800"/>
                  </a:lnTo>
                  <a:lnTo>
                    <a:pt x="486333" y="3695700"/>
                  </a:lnTo>
                  <a:lnTo>
                    <a:pt x="506031" y="3644900"/>
                  </a:lnTo>
                  <a:lnTo>
                    <a:pt x="528688" y="3644900"/>
                  </a:lnTo>
                  <a:lnTo>
                    <a:pt x="572998" y="3683000"/>
                  </a:lnTo>
                  <a:lnTo>
                    <a:pt x="575995" y="3695230"/>
                  </a:lnTo>
                  <a:lnTo>
                    <a:pt x="576110" y="3695700"/>
                  </a:lnTo>
                  <a:lnTo>
                    <a:pt x="589432" y="3784600"/>
                  </a:lnTo>
                  <a:lnTo>
                    <a:pt x="589584" y="3784600"/>
                  </a:lnTo>
                  <a:lnTo>
                    <a:pt x="589584" y="3669258"/>
                  </a:lnTo>
                  <a:lnTo>
                    <a:pt x="568642" y="3594100"/>
                  </a:lnTo>
                  <a:lnTo>
                    <a:pt x="557682" y="3594100"/>
                  </a:lnTo>
                  <a:lnTo>
                    <a:pt x="566191" y="3644722"/>
                  </a:lnTo>
                  <a:lnTo>
                    <a:pt x="566242" y="3644900"/>
                  </a:lnTo>
                  <a:lnTo>
                    <a:pt x="566191" y="3644722"/>
                  </a:lnTo>
                  <a:lnTo>
                    <a:pt x="535940" y="3556000"/>
                  </a:lnTo>
                  <a:lnTo>
                    <a:pt x="534898" y="3556000"/>
                  </a:lnTo>
                  <a:lnTo>
                    <a:pt x="529399" y="3594100"/>
                  </a:lnTo>
                  <a:lnTo>
                    <a:pt x="501281" y="3594100"/>
                  </a:lnTo>
                  <a:lnTo>
                    <a:pt x="530974" y="3543300"/>
                  </a:lnTo>
                  <a:lnTo>
                    <a:pt x="560539" y="3505200"/>
                  </a:lnTo>
                  <a:lnTo>
                    <a:pt x="559104" y="3505200"/>
                  </a:lnTo>
                  <a:lnTo>
                    <a:pt x="560755" y="3454400"/>
                  </a:lnTo>
                  <a:lnTo>
                    <a:pt x="560108" y="3454400"/>
                  </a:lnTo>
                  <a:lnTo>
                    <a:pt x="515543" y="3543122"/>
                  </a:lnTo>
                  <a:lnTo>
                    <a:pt x="515454" y="3543300"/>
                  </a:lnTo>
                  <a:lnTo>
                    <a:pt x="514731" y="3543300"/>
                  </a:lnTo>
                  <a:lnTo>
                    <a:pt x="522655" y="3518306"/>
                  </a:lnTo>
                  <a:lnTo>
                    <a:pt x="490105" y="3594100"/>
                  </a:lnTo>
                  <a:lnTo>
                    <a:pt x="489356" y="3594100"/>
                  </a:lnTo>
                  <a:lnTo>
                    <a:pt x="500989" y="3454400"/>
                  </a:lnTo>
                  <a:lnTo>
                    <a:pt x="548855" y="3454400"/>
                  </a:lnTo>
                  <a:lnTo>
                    <a:pt x="616902" y="3403600"/>
                  </a:lnTo>
                  <a:lnTo>
                    <a:pt x="617982" y="3403600"/>
                  </a:lnTo>
                  <a:lnTo>
                    <a:pt x="663282" y="3505200"/>
                  </a:lnTo>
                  <a:lnTo>
                    <a:pt x="663892" y="3505200"/>
                  </a:lnTo>
                  <a:lnTo>
                    <a:pt x="680453" y="3594100"/>
                  </a:lnTo>
                  <a:lnTo>
                    <a:pt x="680453" y="3495319"/>
                  </a:lnTo>
                  <a:lnTo>
                    <a:pt x="662647" y="3454400"/>
                  </a:lnTo>
                  <a:lnTo>
                    <a:pt x="648665" y="3454400"/>
                  </a:lnTo>
                  <a:lnTo>
                    <a:pt x="643496" y="3403600"/>
                  </a:lnTo>
                  <a:lnTo>
                    <a:pt x="635381" y="3403600"/>
                  </a:lnTo>
                  <a:lnTo>
                    <a:pt x="679983" y="3378200"/>
                  </a:lnTo>
                  <a:lnTo>
                    <a:pt x="673671" y="3403142"/>
                  </a:lnTo>
                  <a:lnTo>
                    <a:pt x="673557" y="3403600"/>
                  </a:lnTo>
                  <a:lnTo>
                    <a:pt x="644347" y="3403600"/>
                  </a:lnTo>
                  <a:lnTo>
                    <a:pt x="721258" y="3454400"/>
                  </a:lnTo>
                  <a:lnTo>
                    <a:pt x="721258" y="3332010"/>
                  </a:lnTo>
                  <a:lnTo>
                    <a:pt x="717461" y="3321901"/>
                  </a:lnTo>
                  <a:lnTo>
                    <a:pt x="717461" y="3403142"/>
                  </a:lnTo>
                  <a:lnTo>
                    <a:pt x="717410" y="3403600"/>
                  </a:lnTo>
                  <a:lnTo>
                    <a:pt x="717397" y="3403142"/>
                  </a:lnTo>
                  <a:lnTo>
                    <a:pt x="689165" y="3365500"/>
                  </a:lnTo>
                  <a:lnTo>
                    <a:pt x="716292" y="3365500"/>
                  </a:lnTo>
                  <a:lnTo>
                    <a:pt x="716661" y="3378200"/>
                  </a:lnTo>
                  <a:lnTo>
                    <a:pt x="717461" y="3403142"/>
                  </a:lnTo>
                  <a:lnTo>
                    <a:pt x="717461" y="3321901"/>
                  </a:lnTo>
                  <a:lnTo>
                    <a:pt x="714756" y="3314700"/>
                  </a:lnTo>
                  <a:lnTo>
                    <a:pt x="703516" y="3314700"/>
                  </a:lnTo>
                  <a:lnTo>
                    <a:pt x="703922" y="3304997"/>
                  </a:lnTo>
                  <a:lnTo>
                    <a:pt x="704049" y="3302000"/>
                  </a:lnTo>
                  <a:lnTo>
                    <a:pt x="705675" y="3263900"/>
                  </a:lnTo>
                  <a:lnTo>
                    <a:pt x="699985" y="3263900"/>
                  </a:lnTo>
                  <a:lnTo>
                    <a:pt x="668350" y="3302000"/>
                  </a:lnTo>
                  <a:lnTo>
                    <a:pt x="666407" y="3302000"/>
                  </a:lnTo>
                  <a:lnTo>
                    <a:pt x="666534" y="3301746"/>
                  </a:lnTo>
                  <a:lnTo>
                    <a:pt x="685152" y="3263900"/>
                  </a:lnTo>
                  <a:lnTo>
                    <a:pt x="678764" y="3263900"/>
                  </a:lnTo>
                  <a:lnTo>
                    <a:pt x="641108" y="3327400"/>
                  </a:lnTo>
                  <a:lnTo>
                    <a:pt x="653224" y="3314700"/>
                  </a:lnTo>
                  <a:lnTo>
                    <a:pt x="663448" y="3301746"/>
                  </a:lnTo>
                  <a:lnTo>
                    <a:pt x="663321" y="3302000"/>
                  </a:lnTo>
                  <a:lnTo>
                    <a:pt x="663219" y="3302203"/>
                  </a:lnTo>
                  <a:lnTo>
                    <a:pt x="662457" y="3303181"/>
                  </a:lnTo>
                  <a:lnTo>
                    <a:pt x="662457" y="3305314"/>
                  </a:lnTo>
                  <a:lnTo>
                    <a:pt x="660158" y="3314700"/>
                  </a:lnTo>
                  <a:lnTo>
                    <a:pt x="659815" y="3314700"/>
                  </a:lnTo>
                  <a:lnTo>
                    <a:pt x="662457" y="3305314"/>
                  </a:lnTo>
                  <a:lnTo>
                    <a:pt x="662457" y="3303181"/>
                  </a:lnTo>
                  <a:lnTo>
                    <a:pt x="622909" y="3352812"/>
                  </a:lnTo>
                  <a:lnTo>
                    <a:pt x="613575" y="3365500"/>
                  </a:lnTo>
                  <a:lnTo>
                    <a:pt x="609981" y="3365500"/>
                  </a:lnTo>
                  <a:lnTo>
                    <a:pt x="622909" y="3352812"/>
                  </a:lnTo>
                  <a:lnTo>
                    <a:pt x="641108" y="3327400"/>
                  </a:lnTo>
                  <a:lnTo>
                    <a:pt x="587387" y="3340100"/>
                  </a:lnTo>
                  <a:lnTo>
                    <a:pt x="591134" y="3365500"/>
                  </a:lnTo>
                  <a:lnTo>
                    <a:pt x="553161" y="3365500"/>
                  </a:lnTo>
                  <a:lnTo>
                    <a:pt x="587387" y="3340100"/>
                  </a:lnTo>
                  <a:lnTo>
                    <a:pt x="579551" y="3314700"/>
                  </a:lnTo>
                  <a:lnTo>
                    <a:pt x="580910" y="3314700"/>
                  </a:lnTo>
                  <a:lnTo>
                    <a:pt x="658622" y="3225800"/>
                  </a:lnTo>
                  <a:lnTo>
                    <a:pt x="649389" y="3225800"/>
                  </a:lnTo>
                  <a:lnTo>
                    <a:pt x="567563" y="3302000"/>
                  </a:lnTo>
                  <a:lnTo>
                    <a:pt x="567461" y="3302203"/>
                  </a:lnTo>
                  <a:lnTo>
                    <a:pt x="566166" y="3304997"/>
                  </a:lnTo>
                  <a:lnTo>
                    <a:pt x="561657" y="3313963"/>
                  </a:lnTo>
                  <a:lnTo>
                    <a:pt x="567461" y="3302203"/>
                  </a:lnTo>
                  <a:lnTo>
                    <a:pt x="565746" y="3304997"/>
                  </a:lnTo>
                  <a:lnTo>
                    <a:pt x="567436" y="3302203"/>
                  </a:lnTo>
                  <a:lnTo>
                    <a:pt x="567563" y="3302000"/>
                  </a:lnTo>
                  <a:lnTo>
                    <a:pt x="586613" y="3263900"/>
                  </a:lnTo>
                  <a:lnTo>
                    <a:pt x="581926" y="3263900"/>
                  </a:lnTo>
                  <a:lnTo>
                    <a:pt x="540499" y="3336696"/>
                  </a:lnTo>
                  <a:lnTo>
                    <a:pt x="540499" y="3360890"/>
                  </a:lnTo>
                  <a:lnTo>
                    <a:pt x="540029" y="3365500"/>
                  </a:lnTo>
                  <a:lnTo>
                    <a:pt x="540499" y="3360890"/>
                  </a:lnTo>
                  <a:lnTo>
                    <a:pt x="540499" y="3336696"/>
                  </a:lnTo>
                  <a:lnTo>
                    <a:pt x="524802" y="3364268"/>
                  </a:lnTo>
                  <a:lnTo>
                    <a:pt x="544715" y="3263900"/>
                  </a:lnTo>
                  <a:lnTo>
                    <a:pt x="539788" y="3263900"/>
                  </a:lnTo>
                  <a:lnTo>
                    <a:pt x="516470" y="3314585"/>
                  </a:lnTo>
                  <a:lnTo>
                    <a:pt x="513715" y="3263900"/>
                  </a:lnTo>
                  <a:lnTo>
                    <a:pt x="507987" y="3263900"/>
                  </a:lnTo>
                  <a:lnTo>
                    <a:pt x="503821" y="3314700"/>
                  </a:lnTo>
                  <a:lnTo>
                    <a:pt x="484924" y="3314700"/>
                  </a:lnTo>
                  <a:lnTo>
                    <a:pt x="478713" y="3295789"/>
                  </a:lnTo>
                  <a:lnTo>
                    <a:pt x="478713" y="3365500"/>
                  </a:lnTo>
                  <a:lnTo>
                    <a:pt x="477583" y="3371278"/>
                  </a:lnTo>
                  <a:lnTo>
                    <a:pt x="477583" y="3454400"/>
                  </a:lnTo>
                  <a:lnTo>
                    <a:pt x="473341" y="3454400"/>
                  </a:lnTo>
                  <a:lnTo>
                    <a:pt x="470789" y="3500615"/>
                  </a:lnTo>
                  <a:lnTo>
                    <a:pt x="470789" y="3594100"/>
                  </a:lnTo>
                  <a:lnTo>
                    <a:pt x="461149" y="3556000"/>
                  </a:lnTo>
                  <a:lnTo>
                    <a:pt x="461048" y="3543300"/>
                  </a:lnTo>
                  <a:lnTo>
                    <a:pt x="470789" y="3594100"/>
                  </a:lnTo>
                  <a:lnTo>
                    <a:pt x="470789" y="3500615"/>
                  </a:lnTo>
                  <a:lnTo>
                    <a:pt x="470535" y="3505200"/>
                  </a:lnTo>
                  <a:lnTo>
                    <a:pt x="470242" y="3505200"/>
                  </a:lnTo>
                  <a:lnTo>
                    <a:pt x="455803" y="3454400"/>
                  </a:lnTo>
                  <a:lnTo>
                    <a:pt x="456653" y="3454400"/>
                  </a:lnTo>
                  <a:lnTo>
                    <a:pt x="467283" y="3403600"/>
                  </a:lnTo>
                  <a:lnTo>
                    <a:pt x="467525" y="3403600"/>
                  </a:lnTo>
                  <a:lnTo>
                    <a:pt x="477545" y="3454222"/>
                  </a:lnTo>
                  <a:lnTo>
                    <a:pt x="477583" y="3454400"/>
                  </a:lnTo>
                  <a:lnTo>
                    <a:pt x="477583" y="3371278"/>
                  </a:lnTo>
                  <a:lnTo>
                    <a:pt x="471335" y="3403142"/>
                  </a:lnTo>
                  <a:lnTo>
                    <a:pt x="431342" y="3365500"/>
                  </a:lnTo>
                  <a:lnTo>
                    <a:pt x="478713" y="3365500"/>
                  </a:lnTo>
                  <a:lnTo>
                    <a:pt x="478713" y="3295789"/>
                  </a:lnTo>
                  <a:lnTo>
                    <a:pt x="468249" y="3263900"/>
                  </a:lnTo>
                  <a:lnTo>
                    <a:pt x="468655" y="3263900"/>
                  </a:lnTo>
                  <a:lnTo>
                    <a:pt x="483336" y="3225800"/>
                  </a:lnTo>
                  <a:lnTo>
                    <a:pt x="463892" y="3225800"/>
                  </a:lnTo>
                  <a:lnTo>
                    <a:pt x="461733" y="3223564"/>
                  </a:lnTo>
                  <a:lnTo>
                    <a:pt x="461594" y="3224390"/>
                  </a:lnTo>
                  <a:lnTo>
                    <a:pt x="461492" y="3225050"/>
                  </a:lnTo>
                  <a:lnTo>
                    <a:pt x="461365" y="3225800"/>
                  </a:lnTo>
                  <a:lnTo>
                    <a:pt x="463194" y="3225800"/>
                  </a:lnTo>
                  <a:lnTo>
                    <a:pt x="462038" y="3263658"/>
                  </a:lnTo>
                  <a:lnTo>
                    <a:pt x="462026" y="3263900"/>
                  </a:lnTo>
                  <a:lnTo>
                    <a:pt x="461606" y="3263900"/>
                  </a:lnTo>
                  <a:lnTo>
                    <a:pt x="438848" y="3314598"/>
                  </a:lnTo>
                  <a:lnTo>
                    <a:pt x="427456" y="3263900"/>
                  </a:lnTo>
                  <a:lnTo>
                    <a:pt x="426999" y="3263900"/>
                  </a:lnTo>
                  <a:lnTo>
                    <a:pt x="414274" y="3314700"/>
                  </a:lnTo>
                  <a:lnTo>
                    <a:pt x="408546" y="3314700"/>
                  </a:lnTo>
                  <a:lnTo>
                    <a:pt x="417156" y="3352368"/>
                  </a:lnTo>
                  <a:lnTo>
                    <a:pt x="417245" y="3352812"/>
                  </a:lnTo>
                  <a:lnTo>
                    <a:pt x="417360" y="3360890"/>
                  </a:lnTo>
                  <a:lnTo>
                    <a:pt x="417423" y="3365500"/>
                  </a:lnTo>
                  <a:lnTo>
                    <a:pt x="414439" y="3403142"/>
                  </a:lnTo>
                  <a:lnTo>
                    <a:pt x="414401" y="3403600"/>
                  </a:lnTo>
                  <a:lnTo>
                    <a:pt x="459143" y="3403600"/>
                  </a:lnTo>
                  <a:lnTo>
                    <a:pt x="440372" y="3454222"/>
                  </a:lnTo>
                  <a:lnTo>
                    <a:pt x="440309" y="3454400"/>
                  </a:lnTo>
                  <a:lnTo>
                    <a:pt x="416166" y="3454400"/>
                  </a:lnTo>
                  <a:lnTo>
                    <a:pt x="394627" y="3505200"/>
                  </a:lnTo>
                  <a:lnTo>
                    <a:pt x="394144" y="3505200"/>
                  </a:lnTo>
                  <a:lnTo>
                    <a:pt x="387718" y="3454400"/>
                  </a:lnTo>
                  <a:lnTo>
                    <a:pt x="389267" y="3454400"/>
                  </a:lnTo>
                  <a:lnTo>
                    <a:pt x="403288" y="3403600"/>
                  </a:lnTo>
                  <a:lnTo>
                    <a:pt x="392963" y="3403600"/>
                  </a:lnTo>
                  <a:lnTo>
                    <a:pt x="356844" y="3365500"/>
                  </a:lnTo>
                  <a:lnTo>
                    <a:pt x="356095" y="3365500"/>
                  </a:lnTo>
                  <a:lnTo>
                    <a:pt x="350151" y="3314700"/>
                  </a:lnTo>
                  <a:lnTo>
                    <a:pt x="300875" y="3314700"/>
                  </a:lnTo>
                  <a:lnTo>
                    <a:pt x="314337" y="3365500"/>
                  </a:lnTo>
                  <a:lnTo>
                    <a:pt x="349300" y="3365500"/>
                  </a:lnTo>
                  <a:lnTo>
                    <a:pt x="375259" y="3403600"/>
                  </a:lnTo>
                  <a:lnTo>
                    <a:pt x="362534" y="3403600"/>
                  </a:lnTo>
                  <a:lnTo>
                    <a:pt x="358876" y="3454222"/>
                  </a:lnTo>
                  <a:lnTo>
                    <a:pt x="358978" y="3454400"/>
                  </a:lnTo>
                  <a:lnTo>
                    <a:pt x="358876" y="3454222"/>
                  </a:lnTo>
                  <a:lnTo>
                    <a:pt x="331216" y="3403600"/>
                  </a:lnTo>
                  <a:lnTo>
                    <a:pt x="329603" y="3403600"/>
                  </a:lnTo>
                  <a:lnTo>
                    <a:pt x="223164" y="3454222"/>
                  </a:lnTo>
                  <a:lnTo>
                    <a:pt x="215277" y="3435502"/>
                  </a:lnTo>
                  <a:lnTo>
                    <a:pt x="215277" y="3505200"/>
                  </a:lnTo>
                  <a:lnTo>
                    <a:pt x="214744" y="3505200"/>
                  </a:lnTo>
                  <a:lnTo>
                    <a:pt x="177038" y="3454400"/>
                  </a:lnTo>
                  <a:lnTo>
                    <a:pt x="177215" y="3429000"/>
                  </a:lnTo>
                  <a:lnTo>
                    <a:pt x="177317" y="3416300"/>
                  </a:lnTo>
                  <a:lnTo>
                    <a:pt x="177419" y="3403142"/>
                  </a:lnTo>
                  <a:lnTo>
                    <a:pt x="177850" y="3365500"/>
                  </a:lnTo>
                  <a:lnTo>
                    <a:pt x="208686" y="3454222"/>
                  </a:lnTo>
                  <a:lnTo>
                    <a:pt x="208749" y="3454400"/>
                  </a:lnTo>
                  <a:lnTo>
                    <a:pt x="215277" y="3505200"/>
                  </a:lnTo>
                  <a:lnTo>
                    <a:pt x="215277" y="3435502"/>
                  </a:lnTo>
                  <a:lnTo>
                    <a:pt x="185801" y="3365500"/>
                  </a:lnTo>
                  <a:lnTo>
                    <a:pt x="220243" y="3365500"/>
                  </a:lnTo>
                  <a:lnTo>
                    <a:pt x="170827" y="3314700"/>
                  </a:lnTo>
                  <a:lnTo>
                    <a:pt x="152107" y="3314700"/>
                  </a:lnTo>
                  <a:lnTo>
                    <a:pt x="164579" y="3263900"/>
                  </a:lnTo>
                  <a:lnTo>
                    <a:pt x="178587" y="3225800"/>
                  </a:lnTo>
                  <a:lnTo>
                    <a:pt x="180441" y="3225800"/>
                  </a:lnTo>
                  <a:lnTo>
                    <a:pt x="187845" y="3175000"/>
                  </a:lnTo>
                  <a:lnTo>
                    <a:pt x="193128" y="3175000"/>
                  </a:lnTo>
                  <a:lnTo>
                    <a:pt x="179793" y="3124200"/>
                  </a:lnTo>
                  <a:lnTo>
                    <a:pt x="171107" y="3073400"/>
                  </a:lnTo>
                  <a:lnTo>
                    <a:pt x="168579" y="3035300"/>
                  </a:lnTo>
                  <a:lnTo>
                    <a:pt x="175069" y="2984500"/>
                  </a:lnTo>
                  <a:lnTo>
                    <a:pt x="164515" y="2984500"/>
                  </a:lnTo>
                  <a:lnTo>
                    <a:pt x="148297" y="3073400"/>
                  </a:lnTo>
                  <a:lnTo>
                    <a:pt x="105664" y="3035300"/>
                  </a:lnTo>
                  <a:lnTo>
                    <a:pt x="99402" y="2984500"/>
                  </a:lnTo>
                  <a:lnTo>
                    <a:pt x="98958" y="2971800"/>
                  </a:lnTo>
                  <a:lnTo>
                    <a:pt x="101231" y="2933700"/>
                  </a:lnTo>
                  <a:lnTo>
                    <a:pt x="162928" y="2933700"/>
                  </a:lnTo>
                  <a:lnTo>
                    <a:pt x="196265" y="2971800"/>
                  </a:lnTo>
                  <a:lnTo>
                    <a:pt x="201129" y="2984182"/>
                  </a:lnTo>
                  <a:lnTo>
                    <a:pt x="201256" y="2984500"/>
                  </a:lnTo>
                  <a:lnTo>
                    <a:pt x="279666" y="3124200"/>
                  </a:lnTo>
                  <a:lnTo>
                    <a:pt x="307670" y="3124200"/>
                  </a:lnTo>
                  <a:lnTo>
                    <a:pt x="275717" y="3073400"/>
                  </a:lnTo>
                  <a:lnTo>
                    <a:pt x="260070" y="2984500"/>
                  </a:lnTo>
                  <a:lnTo>
                    <a:pt x="252310" y="2933700"/>
                  </a:lnTo>
                  <a:lnTo>
                    <a:pt x="252145" y="2933700"/>
                  </a:lnTo>
                  <a:lnTo>
                    <a:pt x="245973" y="2806700"/>
                  </a:lnTo>
                  <a:lnTo>
                    <a:pt x="246392" y="2768600"/>
                  </a:lnTo>
                  <a:lnTo>
                    <a:pt x="251866" y="2705100"/>
                  </a:lnTo>
                  <a:lnTo>
                    <a:pt x="261340" y="2654300"/>
                  </a:lnTo>
                  <a:lnTo>
                    <a:pt x="275869" y="2603500"/>
                  </a:lnTo>
                  <a:lnTo>
                    <a:pt x="296024" y="2565400"/>
                  </a:lnTo>
                  <a:lnTo>
                    <a:pt x="322402" y="2565400"/>
                  </a:lnTo>
                  <a:lnTo>
                    <a:pt x="345770" y="2603500"/>
                  </a:lnTo>
                  <a:lnTo>
                    <a:pt x="361238" y="2705100"/>
                  </a:lnTo>
                  <a:lnTo>
                    <a:pt x="377304" y="2705100"/>
                  </a:lnTo>
                  <a:lnTo>
                    <a:pt x="360654" y="2603500"/>
                  </a:lnTo>
                  <a:lnTo>
                    <a:pt x="360375" y="2565400"/>
                  </a:lnTo>
                  <a:lnTo>
                    <a:pt x="360286" y="2552700"/>
                  </a:lnTo>
                  <a:lnTo>
                    <a:pt x="375132" y="2514600"/>
                  </a:lnTo>
                  <a:lnTo>
                    <a:pt x="400685" y="2463800"/>
                  </a:lnTo>
                  <a:lnTo>
                    <a:pt x="435775" y="2435034"/>
                  </a:lnTo>
                  <a:lnTo>
                    <a:pt x="378879" y="2463800"/>
                  </a:lnTo>
                  <a:lnTo>
                    <a:pt x="349580" y="2514600"/>
                  </a:lnTo>
                  <a:lnTo>
                    <a:pt x="347649" y="2514600"/>
                  </a:lnTo>
                  <a:lnTo>
                    <a:pt x="343674" y="2540000"/>
                  </a:lnTo>
                  <a:lnTo>
                    <a:pt x="342023" y="2552077"/>
                  </a:lnTo>
                  <a:lnTo>
                    <a:pt x="338963" y="2540000"/>
                  </a:lnTo>
                  <a:lnTo>
                    <a:pt x="330987" y="2514600"/>
                  </a:lnTo>
                  <a:lnTo>
                    <a:pt x="324954" y="2514600"/>
                  </a:lnTo>
                  <a:lnTo>
                    <a:pt x="285089" y="2565400"/>
                  </a:lnTo>
                  <a:lnTo>
                    <a:pt x="259511" y="2603500"/>
                  </a:lnTo>
                  <a:lnTo>
                    <a:pt x="241185" y="2654300"/>
                  </a:lnTo>
                  <a:lnTo>
                    <a:pt x="228981" y="2705100"/>
                  </a:lnTo>
                  <a:lnTo>
                    <a:pt x="218706" y="2794000"/>
                  </a:lnTo>
                  <a:lnTo>
                    <a:pt x="218617" y="2832100"/>
                  </a:lnTo>
                  <a:lnTo>
                    <a:pt x="218490" y="2882900"/>
                  </a:lnTo>
                  <a:lnTo>
                    <a:pt x="218376" y="2933700"/>
                  </a:lnTo>
                  <a:lnTo>
                    <a:pt x="224320" y="2971800"/>
                  </a:lnTo>
                  <a:lnTo>
                    <a:pt x="175564" y="2933700"/>
                  </a:lnTo>
                  <a:lnTo>
                    <a:pt x="145973" y="2895600"/>
                  </a:lnTo>
                  <a:lnTo>
                    <a:pt x="110642" y="2895600"/>
                  </a:lnTo>
                  <a:lnTo>
                    <a:pt x="91300" y="2844800"/>
                  </a:lnTo>
                  <a:lnTo>
                    <a:pt x="90970" y="2844800"/>
                  </a:lnTo>
                  <a:lnTo>
                    <a:pt x="90944" y="2844419"/>
                  </a:lnTo>
                  <a:lnTo>
                    <a:pt x="86321" y="2794000"/>
                  </a:lnTo>
                  <a:lnTo>
                    <a:pt x="78676" y="2794000"/>
                  </a:lnTo>
                  <a:lnTo>
                    <a:pt x="78676" y="2844419"/>
                  </a:lnTo>
                  <a:lnTo>
                    <a:pt x="76873" y="2895054"/>
                  </a:lnTo>
                  <a:lnTo>
                    <a:pt x="76860" y="2895600"/>
                  </a:lnTo>
                  <a:lnTo>
                    <a:pt x="70891" y="2895600"/>
                  </a:lnTo>
                  <a:lnTo>
                    <a:pt x="78613" y="2844800"/>
                  </a:lnTo>
                  <a:lnTo>
                    <a:pt x="78676" y="2844419"/>
                  </a:lnTo>
                  <a:lnTo>
                    <a:pt x="78676" y="2794000"/>
                  </a:lnTo>
                  <a:lnTo>
                    <a:pt x="73621" y="2794000"/>
                  </a:lnTo>
                  <a:lnTo>
                    <a:pt x="70497" y="2800362"/>
                  </a:lnTo>
                  <a:lnTo>
                    <a:pt x="70497" y="2844800"/>
                  </a:lnTo>
                  <a:lnTo>
                    <a:pt x="52476" y="2895054"/>
                  </a:lnTo>
                  <a:lnTo>
                    <a:pt x="52387" y="2895600"/>
                  </a:lnTo>
                  <a:lnTo>
                    <a:pt x="52425" y="2895193"/>
                  </a:lnTo>
                  <a:lnTo>
                    <a:pt x="56578" y="2844800"/>
                  </a:lnTo>
                  <a:lnTo>
                    <a:pt x="70497" y="2844800"/>
                  </a:lnTo>
                  <a:lnTo>
                    <a:pt x="70497" y="2800362"/>
                  </a:lnTo>
                  <a:lnTo>
                    <a:pt x="48653" y="2844800"/>
                  </a:lnTo>
                  <a:lnTo>
                    <a:pt x="15252" y="2844800"/>
                  </a:lnTo>
                  <a:lnTo>
                    <a:pt x="101" y="2857500"/>
                  </a:lnTo>
                  <a:lnTo>
                    <a:pt x="101" y="2895600"/>
                  </a:lnTo>
                  <a:lnTo>
                    <a:pt x="14782" y="2895600"/>
                  </a:lnTo>
                  <a:lnTo>
                    <a:pt x="91338" y="2933700"/>
                  </a:lnTo>
                  <a:lnTo>
                    <a:pt x="83324" y="2933700"/>
                  </a:lnTo>
                  <a:lnTo>
                    <a:pt x="78206" y="2983839"/>
                  </a:lnTo>
                  <a:lnTo>
                    <a:pt x="78206" y="2984182"/>
                  </a:lnTo>
                  <a:lnTo>
                    <a:pt x="78143" y="2984500"/>
                  </a:lnTo>
                  <a:lnTo>
                    <a:pt x="78181" y="2984182"/>
                  </a:lnTo>
                  <a:lnTo>
                    <a:pt x="77863" y="2983839"/>
                  </a:lnTo>
                  <a:lnTo>
                    <a:pt x="27038" y="2933700"/>
                  </a:lnTo>
                  <a:lnTo>
                    <a:pt x="101" y="2908300"/>
                  </a:lnTo>
                  <a:lnTo>
                    <a:pt x="101" y="2933700"/>
                  </a:lnTo>
                  <a:lnTo>
                    <a:pt x="62826" y="2984500"/>
                  </a:lnTo>
                  <a:lnTo>
                    <a:pt x="26911" y="2984500"/>
                  </a:lnTo>
                  <a:lnTo>
                    <a:pt x="51765" y="3035300"/>
                  </a:lnTo>
                  <a:lnTo>
                    <a:pt x="56603" y="3035300"/>
                  </a:lnTo>
                  <a:lnTo>
                    <a:pt x="95262" y="3086100"/>
                  </a:lnTo>
                  <a:lnTo>
                    <a:pt x="148869" y="3124200"/>
                  </a:lnTo>
                  <a:lnTo>
                    <a:pt x="165696" y="3174822"/>
                  </a:lnTo>
                  <a:lnTo>
                    <a:pt x="111404" y="3124200"/>
                  </a:lnTo>
                  <a:lnTo>
                    <a:pt x="108889" y="3175000"/>
                  </a:lnTo>
                  <a:lnTo>
                    <a:pt x="165760" y="3175000"/>
                  </a:lnTo>
                  <a:lnTo>
                    <a:pt x="165900" y="3175000"/>
                  </a:lnTo>
                  <a:lnTo>
                    <a:pt x="171323" y="3175000"/>
                  </a:lnTo>
                  <a:lnTo>
                    <a:pt x="164680" y="3223564"/>
                  </a:lnTo>
                  <a:lnTo>
                    <a:pt x="164566" y="3224390"/>
                  </a:lnTo>
                  <a:lnTo>
                    <a:pt x="164477" y="3225050"/>
                  </a:lnTo>
                  <a:lnTo>
                    <a:pt x="164376" y="3225800"/>
                  </a:lnTo>
                  <a:lnTo>
                    <a:pt x="139852" y="3263900"/>
                  </a:lnTo>
                  <a:lnTo>
                    <a:pt x="128358" y="3263900"/>
                  </a:lnTo>
                  <a:lnTo>
                    <a:pt x="127685" y="3263658"/>
                  </a:lnTo>
                  <a:lnTo>
                    <a:pt x="127838" y="3263900"/>
                  </a:lnTo>
                  <a:lnTo>
                    <a:pt x="109918" y="3263900"/>
                  </a:lnTo>
                  <a:lnTo>
                    <a:pt x="140474" y="3314700"/>
                  </a:lnTo>
                  <a:lnTo>
                    <a:pt x="137756" y="3314700"/>
                  </a:lnTo>
                  <a:lnTo>
                    <a:pt x="64960" y="3263900"/>
                  </a:lnTo>
                  <a:lnTo>
                    <a:pt x="63995" y="3263900"/>
                  </a:lnTo>
                  <a:lnTo>
                    <a:pt x="22123" y="3225800"/>
                  </a:lnTo>
                  <a:lnTo>
                    <a:pt x="22999" y="3225800"/>
                  </a:lnTo>
                  <a:lnTo>
                    <a:pt x="127685" y="3263658"/>
                  </a:lnTo>
                  <a:lnTo>
                    <a:pt x="72224" y="3175000"/>
                  </a:lnTo>
                  <a:lnTo>
                    <a:pt x="40436" y="3124200"/>
                  </a:lnTo>
                  <a:lnTo>
                    <a:pt x="11366" y="3073400"/>
                  </a:lnTo>
                  <a:lnTo>
                    <a:pt x="101" y="3035300"/>
                  </a:lnTo>
                  <a:lnTo>
                    <a:pt x="101" y="3149600"/>
                  </a:lnTo>
                  <a:lnTo>
                    <a:pt x="101" y="3187700"/>
                  </a:lnTo>
                  <a:lnTo>
                    <a:pt x="101" y="3200400"/>
                  </a:lnTo>
                  <a:lnTo>
                    <a:pt x="101" y="3225800"/>
                  </a:lnTo>
                  <a:lnTo>
                    <a:pt x="762" y="3225800"/>
                  </a:lnTo>
                  <a:lnTo>
                    <a:pt x="4800" y="3263658"/>
                  </a:lnTo>
                  <a:lnTo>
                    <a:pt x="4826" y="3263900"/>
                  </a:lnTo>
                  <a:lnTo>
                    <a:pt x="101" y="3263900"/>
                  </a:lnTo>
                  <a:lnTo>
                    <a:pt x="101" y="3314700"/>
                  </a:lnTo>
                  <a:lnTo>
                    <a:pt x="137414" y="3314700"/>
                  </a:lnTo>
                  <a:lnTo>
                    <a:pt x="171310" y="3365500"/>
                  </a:lnTo>
                  <a:lnTo>
                    <a:pt x="167195" y="3365500"/>
                  </a:lnTo>
                  <a:lnTo>
                    <a:pt x="161759" y="3454222"/>
                  </a:lnTo>
                  <a:lnTo>
                    <a:pt x="161747" y="3454400"/>
                  </a:lnTo>
                  <a:lnTo>
                    <a:pt x="165887" y="3454400"/>
                  </a:lnTo>
                  <a:lnTo>
                    <a:pt x="206895" y="3543122"/>
                  </a:lnTo>
                  <a:lnTo>
                    <a:pt x="206984" y="3543300"/>
                  </a:lnTo>
                  <a:lnTo>
                    <a:pt x="214020" y="3543300"/>
                  </a:lnTo>
                  <a:lnTo>
                    <a:pt x="229247" y="3505200"/>
                  </a:lnTo>
                  <a:lnTo>
                    <a:pt x="231724" y="3505200"/>
                  </a:lnTo>
                  <a:lnTo>
                    <a:pt x="259499" y="3454400"/>
                  </a:lnTo>
                  <a:lnTo>
                    <a:pt x="326491" y="3454400"/>
                  </a:lnTo>
                  <a:lnTo>
                    <a:pt x="354660" y="3505200"/>
                  </a:lnTo>
                  <a:lnTo>
                    <a:pt x="371856" y="3505200"/>
                  </a:lnTo>
                  <a:lnTo>
                    <a:pt x="349707" y="3530600"/>
                  </a:lnTo>
                  <a:lnTo>
                    <a:pt x="372503" y="3505289"/>
                  </a:lnTo>
                  <a:lnTo>
                    <a:pt x="371144" y="3543122"/>
                  </a:lnTo>
                  <a:lnTo>
                    <a:pt x="371132" y="3543300"/>
                  </a:lnTo>
                  <a:lnTo>
                    <a:pt x="352298" y="3543300"/>
                  </a:lnTo>
                  <a:lnTo>
                    <a:pt x="321297" y="3615486"/>
                  </a:lnTo>
                  <a:lnTo>
                    <a:pt x="321297" y="3733800"/>
                  </a:lnTo>
                  <a:lnTo>
                    <a:pt x="296405" y="3733800"/>
                  </a:lnTo>
                  <a:lnTo>
                    <a:pt x="291680" y="3733800"/>
                  </a:lnTo>
                  <a:lnTo>
                    <a:pt x="291642" y="3721100"/>
                  </a:lnTo>
                  <a:lnTo>
                    <a:pt x="289775" y="3695700"/>
                  </a:lnTo>
                  <a:lnTo>
                    <a:pt x="310362" y="3644900"/>
                  </a:lnTo>
                  <a:lnTo>
                    <a:pt x="310438" y="3644722"/>
                  </a:lnTo>
                  <a:lnTo>
                    <a:pt x="310883" y="3670300"/>
                  </a:lnTo>
                  <a:lnTo>
                    <a:pt x="311315" y="3695230"/>
                  </a:lnTo>
                  <a:lnTo>
                    <a:pt x="311327" y="3695700"/>
                  </a:lnTo>
                  <a:lnTo>
                    <a:pt x="305765" y="3709898"/>
                  </a:lnTo>
                  <a:lnTo>
                    <a:pt x="315823" y="3695700"/>
                  </a:lnTo>
                  <a:lnTo>
                    <a:pt x="321297" y="3733800"/>
                  </a:lnTo>
                  <a:lnTo>
                    <a:pt x="321297" y="3615486"/>
                  </a:lnTo>
                  <a:lnTo>
                    <a:pt x="286893" y="3695573"/>
                  </a:lnTo>
                  <a:lnTo>
                    <a:pt x="286905" y="3695700"/>
                  </a:lnTo>
                  <a:lnTo>
                    <a:pt x="286842" y="3695230"/>
                  </a:lnTo>
                  <a:lnTo>
                    <a:pt x="280860" y="3644900"/>
                  </a:lnTo>
                  <a:lnTo>
                    <a:pt x="277037" y="3644900"/>
                  </a:lnTo>
                  <a:lnTo>
                    <a:pt x="256933" y="3594100"/>
                  </a:lnTo>
                  <a:lnTo>
                    <a:pt x="308013" y="3543300"/>
                  </a:lnTo>
                  <a:lnTo>
                    <a:pt x="323507" y="3543300"/>
                  </a:lnTo>
                  <a:lnTo>
                    <a:pt x="307314" y="3505200"/>
                  </a:lnTo>
                  <a:lnTo>
                    <a:pt x="306438" y="3505200"/>
                  </a:lnTo>
                  <a:lnTo>
                    <a:pt x="271259" y="3543300"/>
                  </a:lnTo>
                  <a:lnTo>
                    <a:pt x="286385" y="3543300"/>
                  </a:lnTo>
                  <a:lnTo>
                    <a:pt x="251866" y="3594100"/>
                  </a:lnTo>
                  <a:lnTo>
                    <a:pt x="247942" y="3594100"/>
                  </a:lnTo>
                  <a:lnTo>
                    <a:pt x="277622" y="3695230"/>
                  </a:lnTo>
                  <a:lnTo>
                    <a:pt x="277723" y="3695573"/>
                  </a:lnTo>
                  <a:lnTo>
                    <a:pt x="277761" y="3695700"/>
                  </a:lnTo>
                  <a:lnTo>
                    <a:pt x="272783" y="3733800"/>
                  </a:lnTo>
                  <a:lnTo>
                    <a:pt x="272440" y="3733800"/>
                  </a:lnTo>
                  <a:lnTo>
                    <a:pt x="259270" y="3784600"/>
                  </a:lnTo>
                  <a:lnTo>
                    <a:pt x="209245" y="3784600"/>
                  </a:lnTo>
                  <a:lnTo>
                    <a:pt x="193027" y="3771900"/>
                  </a:lnTo>
                  <a:lnTo>
                    <a:pt x="161531" y="3733800"/>
                  </a:lnTo>
                  <a:lnTo>
                    <a:pt x="161277" y="3733800"/>
                  </a:lnTo>
                  <a:lnTo>
                    <a:pt x="159219" y="3771354"/>
                  </a:lnTo>
                  <a:lnTo>
                    <a:pt x="104800" y="3733800"/>
                  </a:lnTo>
                  <a:lnTo>
                    <a:pt x="100825" y="3733800"/>
                  </a:lnTo>
                  <a:lnTo>
                    <a:pt x="173748" y="3835400"/>
                  </a:lnTo>
                  <a:lnTo>
                    <a:pt x="213182" y="3835400"/>
                  </a:lnTo>
                  <a:lnTo>
                    <a:pt x="258508" y="3797300"/>
                  </a:lnTo>
                  <a:lnTo>
                    <a:pt x="261404" y="3784600"/>
                  </a:lnTo>
                  <a:lnTo>
                    <a:pt x="258508" y="3797300"/>
                  </a:lnTo>
                  <a:lnTo>
                    <a:pt x="252107" y="3835400"/>
                  </a:lnTo>
                  <a:lnTo>
                    <a:pt x="240626" y="3835400"/>
                  </a:lnTo>
                  <a:lnTo>
                    <a:pt x="251752" y="3885755"/>
                  </a:lnTo>
                  <a:lnTo>
                    <a:pt x="251853" y="3886200"/>
                  </a:lnTo>
                  <a:lnTo>
                    <a:pt x="235165" y="3886200"/>
                  </a:lnTo>
                  <a:lnTo>
                    <a:pt x="236169" y="3923639"/>
                  </a:lnTo>
                  <a:lnTo>
                    <a:pt x="236194" y="3924338"/>
                  </a:lnTo>
                  <a:lnTo>
                    <a:pt x="259003" y="3924338"/>
                  </a:lnTo>
                  <a:lnTo>
                    <a:pt x="240665" y="3975100"/>
                  </a:lnTo>
                  <a:lnTo>
                    <a:pt x="248793" y="3975100"/>
                  </a:lnTo>
                  <a:lnTo>
                    <a:pt x="254952" y="4012450"/>
                  </a:lnTo>
                  <a:lnTo>
                    <a:pt x="255079" y="4013225"/>
                  </a:lnTo>
                  <a:lnTo>
                    <a:pt x="255143" y="4015460"/>
                  </a:lnTo>
                  <a:lnTo>
                    <a:pt x="255028" y="4013009"/>
                  </a:lnTo>
                  <a:lnTo>
                    <a:pt x="254749" y="4012450"/>
                  </a:lnTo>
                  <a:lnTo>
                    <a:pt x="238328" y="3975100"/>
                  </a:lnTo>
                  <a:lnTo>
                    <a:pt x="228523" y="3975100"/>
                  </a:lnTo>
                  <a:lnTo>
                    <a:pt x="235280" y="4025912"/>
                  </a:lnTo>
                  <a:lnTo>
                    <a:pt x="235775" y="4025912"/>
                  </a:lnTo>
                  <a:lnTo>
                    <a:pt x="277037" y="4064127"/>
                  </a:lnTo>
                  <a:lnTo>
                    <a:pt x="276707" y="4064127"/>
                  </a:lnTo>
                  <a:lnTo>
                    <a:pt x="230200" y="4026255"/>
                  </a:lnTo>
                  <a:lnTo>
                    <a:pt x="247764" y="4064127"/>
                  </a:lnTo>
                  <a:lnTo>
                    <a:pt x="249262" y="4064127"/>
                  </a:lnTo>
                  <a:lnTo>
                    <a:pt x="343281" y="4114838"/>
                  </a:lnTo>
                  <a:lnTo>
                    <a:pt x="254889" y="4114838"/>
                  </a:lnTo>
                  <a:lnTo>
                    <a:pt x="255041" y="4140200"/>
                  </a:lnTo>
                  <a:lnTo>
                    <a:pt x="255130" y="4156354"/>
                  </a:lnTo>
                  <a:lnTo>
                    <a:pt x="255181" y="4165600"/>
                  </a:lnTo>
                  <a:lnTo>
                    <a:pt x="212140" y="4165600"/>
                  </a:lnTo>
                  <a:lnTo>
                    <a:pt x="246011" y="4203789"/>
                  </a:lnTo>
                  <a:lnTo>
                    <a:pt x="245821" y="4229100"/>
                  </a:lnTo>
                  <a:lnTo>
                    <a:pt x="244500" y="4254017"/>
                  </a:lnTo>
                  <a:lnTo>
                    <a:pt x="244475" y="4254512"/>
                  </a:lnTo>
                  <a:lnTo>
                    <a:pt x="238493" y="4254512"/>
                  </a:lnTo>
                  <a:lnTo>
                    <a:pt x="192392" y="4305300"/>
                  </a:lnTo>
                  <a:lnTo>
                    <a:pt x="210959" y="4305300"/>
                  </a:lnTo>
                  <a:lnTo>
                    <a:pt x="220713" y="4305300"/>
                  </a:lnTo>
                  <a:lnTo>
                    <a:pt x="359232" y="4305300"/>
                  </a:lnTo>
                  <a:lnTo>
                    <a:pt x="331546" y="4315422"/>
                  </a:lnTo>
                  <a:lnTo>
                    <a:pt x="331546" y="4356125"/>
                  </a:lnTo>
                  <a:lnTo>
                    <a:pt x="261112" y="4445025"/>
                  </a:lnTo>
                  <a:lnTo>
                    <a:pt x="264464" y="4445025"/>
                  </a:lnTo>
                  <a:lnTo>
                    <a:pt x="314439" y="4419600"/>
                  </a:lnTo>
                  <a:lnTo>
                    <a:pt x="273392" y="4445025"/>
                  </a:lnTo>
                  <a:lnTo>
                    <a:pt x="189814" y="4493463"/>
                  </a:lnTo>
                  <a:lnTo>
                    <a:pt x="188899" y="4445025"/>
                  </a:lnTo>
                  <a:lnTo>
                    <a:pt x="187947" y="4394365"/>
                  </a:lnTo>
                  <a:lnTo>
                    <a:pt x="205714" y="4394365"/>
                  </a:lnTo>
                  <a:lnTo>
                    <a:pt x="238404" y="4356125"/>
                  </a:lnTo>
                  <a:lnTo>
                    <a:pt x="265277" y="4356125"/>
                  </a:lnTo>
                  <a:lnTo>
                    <a:pt x="223075" y="4394365"/>
                  </a:lnTo>
                  <a:lnTo>
                    <a:pt x="226974" y="4394365"/>
                  </a:lnTo>
                  <a:lnTo>
                    <a:pt x="305193" y="4356125"/>
                  </a:lnTo>
                  <a:lnTo>
                    <a:pt x="324383" y="4356125"/>
                  </a:lnTo>
                  <a:lnTo>
                    <a:pt x="270637" y="4393984"/>
                  </a:lnTo>
                  <a:lnTo>
                    <a:pt x="270167" y="4394365"/>
                  </a:lnTo>
                  <a:lnTo>
                    <a:pt x="223037" y="4445025"/>
                  </a:lnTo>
                  <a:lnTo>
                    <a:pt x="247497" y="4445025"/>
                  </a:lnTo>
                  <a:lnTo>
                    <a:pt x="273532" y="4394365"/>
                  </a:lnTo>
                  <a:lnTo>
                    <a:pt x="274612" y="4394365"/>
                  </a:lnTo>
                  <a:lnTo>
                    <a:pt x="331254" y="4356125"/>
                  </a:lnTo>
                  <a:lnTo>
                    <a:pt x="331546" y="4356125"/>
                  </a:lnTo>
                  <a:lnTo>
                    <a:pt x="331546" y="4315422"/>
                  </a:lnTo>
                  <a:lnTo>
                    <a:pt x="220091" y="4356125"/>
                  </a:lnTo>
                  <a:lnTo>
                    <a:pt x="188061" y="4356125"/>
                  </a:lnTo>
                  <a:lnTo>
                    <a:pt x="172859" y="4394365"/>
                  </a:lnTo>
                  <a:lnTo>
                    <a:pt x="166636" y="4394365"/>
                  </a:lnTo>
                  <a:lnTo>
                    <a:pt x="167411" y="4419600"/>
                  </a:lnTo>
                  <a:lnTo>
                    <a:pt x="167855" y="4428972"/>
                  </a:lnTo>
                  <a:lnTo>
                    <a:pt x="166293" y="4419600"/>
                  </a:lnTo>
                  <a:lnTo>
                    <a:pt x="165366" y="4406900"/>
                  </a:lnTo>
                  <a:lnTo>
                    <a:pt x="165049" y="4394365"/>
                  </a:lnTo>
                  <a:lnTo>
                    <a:pt x="165074" y="4393984"/>
                  </a:lnTo>
                  <a:lnTo>
                    <a:pt x="169799" y="4356125"/>
                  </a:lnTo>
                  <a:lnTo>
                    <a:pt x="164998" y="4356125"/>
                  </a:lnTo>
                  <a:lnTo>
                    <a:pt x="163449" y="4483100"/>
                  </a:lnTo>
                  <a:lnTo>
                    <a:pt x="163334" y="4493463"/>
                  </a:lnTo>
                  <a:lnTo>
                    <a:pt x="163296" y="4495812"/>
                  </a:lnTo>
                  <a:lnTo>
                    <a:pt x="167855" y="4495812"/>
                  </a:lnTo>
                  <a:lnTo>
                    <a:pt x="172631" y="4533900"/>
                  </a:lnTo>
                  <a:lnTo>
                    <a:pt x="174142" y="4533900"/>
                  </a:lnTo>
                  <a:lnTo>
                    <a:pt x="192430" y="4495812"/>
                  </a:lnTo>
                  <a:lnTo>
                    <a:pt x="247040" y="4495812"/>
                  </a:lnTo>
                  <a:lnTo>
                    <a:pt x="265925" y="4533900"/>
                  </a:lnTo>
                  <a:lnTo>
                    <a:pt x="256019" y="4533900"/>
                  </a:lnTo>
                  <a:lnTo>
                    <a:pt x="238125" y="4584700"/>
                  </a:lnTo>
                  <a:lnTo>
                    <a:pt x="234823" y="4606569"/>
                  </a:lnTo>
                  <a:lnTo>
                    <a:pt x="234823" y="4724400"/>
                  </a:lnTo>
                  <a:lnTo>
                    <a:pt x="224015" y="4775073"/>
                  </a:lnTo>
                  <a:lnTo>
                    <a:pt x="194602" y="4724400"/>
                  </a:lnTo>
                  <a:lnTo>
                    <a:pt x="234823" y="4724400"/>
                  </a:lnTo>
                  <a:lnTo>
                    <a:pt x="234823" y="4606569"/>
                  </a:lnTo>
                  <a:lnTo>
                    <a:pt x="232371" y="4622800"/>
                  </a:lnTo>
                  <a:lnTo>
                    <a:pt x="232397" y="4635500"/>
                  </a:lnTo>
                  <a:lnTo>
                    <a:pt x="232524" y="4686300"/>
                  </a:lnTo>
                  <a:lnTo>
                    <a:pt x="181444" y="4686300"/>
                  </a:lnTo>
                  <a:lnTo>
                    <a:pt x="161696" y="4724400"/>
                  </a:lnTo>
                  <a:lnTo>
                    <a:pt x="170586" y="4724400"/>
                  </a:lnTo>
                  <a:lnTo>
                    <a:pt x="200291" y="4826000"/>
                  </a:lnTo>
                  <a:lnTo>
                    <a:pt x="220192" y="4826000"/>
                  </a:lnTo>
                  <a:lnTo>
                    <a:pt x="200190" y="4775200"/>
                  </a:lnTo>
                  <a:lnTo>
                    <a:pt x="221805" y="4775200"/>
                  </a:lnTo>
                  <a:lnTo>
                    <a:pt x="221488" y="4826000"/>
                  </a:lnTo>
                  <a:lnTo>
                    <a:pt x="223951" y="4826000"/>
                  </a:lnTo>
                  <a:lnTo>
                    <a:pt x="229717" y="4863033"/>
                  </a:lnTo>
                  <a:lnTo>
                    <a:pt x="229844" y="4863770"/>
                  </a:lnTo>
                  <a:lnTo>
                    <a:pt x="229895" y="4864125"/>
                  </a:lnTo>
                  <a:lnTo>
                    <a:pt x="230403" y="4864125"/>
                  </a:lnTo>
                  <a:lnTo>
                    <a:pt x="195643" y="4914900"/>
                  </a:lnTo>
                  <a:lnTo>
                    <a:pt x="170980" y="4965065"/>
                  </a:lnTo>
                  <a:lnTo>
                    <a:pt x="170980" y="4965712"/>
                  </a:lnTo>
                  <a:lnTo>
                    <a:pt x="170878" y="4965255"/>
                  </a:lnTo>
                  <a:lnTo>
                    <a:pt x="170776" y="4965458"/>
                  </a:lnTo>
                  <a:lnTo>
                    <a:pt x="170840" y="4965065"/>
                  </a:lnTo>
                  <a:lnTo>
                    <a:pt x="150812" y="4864125"/>
                  </a:lnTo>
                  <a:lnTo>
                    <a:pt x="135394" y="4724400"/>
                  </a:lnTo>
                  <a:lnTo>
                    <a:pt x="135229" y="4724400"/>
                  </a:lnTo>
                  <a:lnTo>
                    <a:pt x="127876" y="4495812"/>
                  </a:lnTo>
                  <a:lnTo>
                    <a:pt x="133667" y="4495812"/>
                  </a:lnTo>
                  <a:lnTo>
                    <a:pt x="110363" y="4457700"/>
                  </a:lnTo>
                  <a:lnTo>
                    <a:pt x="110680" y="4521200"/>
                  </a:lnTo>
                  <a:lnTo>
                    <a:pt x="110744" y="4533900"/>
                  </a:lnTo>
                  <a:lnTo>
                    <a:pt x="112572" y="4724400"/>
                  </a:lnTo>
                  <a:lnTo>
                    <a:pt x="119494" y="4863033"/>
                  </a:lnTo>
                  <a:lnTo>
                    <a:pt x="119545" y="4864125"/>
                  </a:lnTo>
                  <a:lnTo>
                    <a:pt x="119989" y="4864125"/>
                  </a:lnTo>
                  <a:lnTo>
                    <a:pt x="136486" y="4965065"/>
                  </a:lnTo>
                  <a:lnTo>
                    <a:pt x="136601" y="4965712"/>
                  </a:lnTo>
                  <a:lnTo>
                    <a:pt x="136880" y="4965712"/>
                  </a:lnTo>
                  <a:lnTo>
                    <a:pt x="168757" y="5054600"/>
                  </a:lnTo>
                  <a:lnTo>
                    <a:pt x="177901" y="5054600"/>
                  </a:lnTo>
                  <a:lnTo>
                    <a:pt x="188125" y="4965712"/>
                  </a:lnTo>
                  <a:lnTo>
                    <a:pt x="200253" y="4965712"/>
                  </a:lnTo>
                  <a:lnTo>
                    <a:pt x="217893" y="4914900"/>
                  </a:lnTo>
                  <a:lnTo>
                    <a:pt x="237959" y="4914900"/>
                  </a:lnTo>
                  <a:lnTo>
                    <a:pt x="212153" y="4965712"/>
                  </a:lnTo>
                  <a:lnTo>
                    <a:pt x="211658" y="4965712"/>
                  </a:lnTo>
                  <a:lnTo>
                    <a:pt x="196570" y="5054600"/>
                  </a:lnTo>
                  <a:lnTo>
                    <a:pt x="191693" y="5105400"/>
                  </a:lnTo>
                  <a:lnTo>
                    <a:pt x="191363" y="5105400"/>
                  </a:lnTo>
                  <a:lnTo>
                    <a:pt x="194424" y="5155971"/>
                  </a:lnTo>
                  <a:lnTo>
                    <a:pt x="194437" y="5156378"/>
                  </a:lnTo>
                  <a:lnTo>
                    <a:pt x="168008" y="5156378"/>
                  </a:lnTo>
                  <a:lnTo>
                    <a:pt x="150215" y="5117528"/>
                  </a:lnTo>
                  <a:lnTo>
                    <a:pt x="150215" y="5194325"/>
                  </a:lnTo>
                  <a:lnTo>
                    <a:pt x="126123" y="5194325"/>
                  </a:lnTo>
                  <a:lnTo>
                    <a:pt x="31000" y="5156378"/>
                  </a:lnTo>
                  <a:lnTo>
                    <a:pt x="4102" y="5156378"/>
                  </a:lnTo>
                  <a:lnTo>
                    <a:pt x="116027" y="5245100"/>
                  </a:lnTo>
                  <a:lnTo>
                    <a:pt x="105651" y="5245100"/>
                  </a:lnTo>
                  <a:lnTo>
                    <a:pt x="3213" y="5194325"/>
                  </a:lnTo>
                  <a:lnTo>
                    <a:pt x="2857" y="5194325"/>
                  </a:lnTo>
                  <a:lnTo>
                    <a:pt x="3657" y="5158143"/>
                  </a:lnTo>
                  <a:lnTo>
                    <a:pt x="3695" y="5156378"/>
                  </a:lnTo>
                  <a:lnTo>
                    <a:pt x="2476" y="5156378"/>
                  </a:lnTo>
                  <a:lnTo>
                    <a:pt x="35966" y="5105400"/>
                  </a:lnTo>
                  <a:lnTo>
                    <a:pt x="46837" y="5054600"/>
                  </a:lnTo>
                  <a:lnTo>
                    <a:pt x="47282" y="5054600"/>
                  </a:lnTo>
                  <a:lnTo>
                    <a:pt x="50431" y="5016500"/>
                  </a:lnTo>
                  <a:lnTo>
                    <a:pt x="4851" y="5016500"/>
                  </a:lnTo>
                  <a:lnTo>
                    <a:pt x="14693" y="4864125"/>
                  </a:lnTo>
                  <a:lnTo>
                    <a:pt x="14884" y="4864125"/>
                  </a:lnTo>
                  <a:lnTo>
                    <a:pt x="103479" y="5054600"/>
                  </a:lnTo>
                  <a:lnTo>
                    <a:pt x="150215" y="5194325"/>
                  </a:lnTo>
                  <a:lnTo>
                    <a:pt x="150215" y="5117528"/>
                  </a:lnTo>
                  <a:lnTo>
                    <a:pt x="144665" y="5105400"/>
                  </a:lnTo>
                  <a:lnTo>
                    <a:pt x="105600" y="5016500"/>
                  </a:lnTo>
                  <a:lnTo>
                    <a:pt x="51142" y="4914900"/>
                  </a:lnTo>
                  <a:lnTo>
                    <a:pt x="30518" y="4864125"/>
                  </a:lnTo>
                  <a:lnTo>
                    <a:pt x="16675" y="4826000"/>
                  </a:lnTo>
                  <a:lnTo>
                    <a:pt x="101" y="4762500"/>
                  </a:lnTo>
                  <a:lnTo>
                    <a:pt x="101" y="5054600"/>
                  </a:lnTo>
                  <a:lnTo>
                    <a:pt x="20116" y="5054600"/>
                  </a:lnTo>
                  <a:lnTo>
                    <a:pt x="101" y="5105400"/>
                  </a:lnTo>
                  <a:lnTo>
                    <a:pt x="127" y="5194325"/>
                  </a:lnTo>
                  <a:lnTo>
                    <a:pt x="68389" y="5245100"/>
                  </a:lnTo>
                  <a:lnTo>
                    <a:pt x="96761" y="5245100"/>
                  </a:lnTo>
                  <a:lnTo>
                    <a:pt x="87160" y="5295900"/>
                  </a:lnTo>
                  <a:lnTo>
                    <a:pt x="91059" y="5295900"/>
                  </a:lnTo>
                  <a:lnTo>
                    <a:pt x="114731" y="5346497"/>
                  </a:lnTo>
                  <a:lnTo>
                    <a:pt x="130327" y="5384406"/>
                  </a:lnTo>
                  <a:lnTo>
                    <a:pt x="130416" y="5384609"/>
                  </a:lnTo>
                  <a:lnTo>
                    <a:pt x="141795" y="5435257"/>
                  </a:lnTo>
                  <a:lnTo>
                    <a:pt x="148069" y="5473700"/>
                  </a:lnTo>
                  <a:lnTo>
                    <a:pt x="148323" y="5499100"/>
                  </a:lnTo>
                  <a:lnTo>
                    <a:pt x="144983" y="5575300"/>
                  </a:lnTo>
                  <a:lnTo>
                    <a:pt x="143979" y="5575300"/>
                  </a:lnTo>
                  <a:lnTo>
                    <a:pt x="121780" y="5384812"/>
                  </a:lnTo>
                  <a:lnTo>
                    <a:pt x="119138" y="5384812"/>
                  </a:lnTo>
                  <a:lnTo>
                    <a:pt x="96824" y="5346903"/>
                  </a:lnTo>
                  <a:lnTo>
                    <a:pt x="96710" y="5346700"/>
                  </a:lnTo>
                  <a:lnTo>
                    <a:pt x="76784" y="5295900"/>
                  </a:lnTo>
                  <a:lnTo>
                    <a:pt x="64630" y="5295900"/>
                  </a:lnTo>
                  <a:lnTo>
                    <a:pt x="91351" y="5346497"/>
                  </a:lnTo>
                  <a:lnTo>
                    <a:pt x="108902" y="5384406"/>
                  </a:lnTo>
                  <a:lnTo>
                    <a:pt x="108991" y="5384609"/>
                  </a:lnTo>
                  <a:lnTo>
                    <a:pt x="109093" y="5384812"/>
                  </a:lnTo>
                  <a:lnTo>
                    <a:pt x="120726" y="5435257"/>
                  </a:lnTo>
                  <a:lnTo>
                    <a:pt x="120802" y="5435600"/>
                  </a:lnTo>
                  <a:lnTo>
                    <a:pt x="147243" y="5625541"/>
                  </a:lnTo>
                  <a:lnTo>
                    <a:pt x="147332" y="5626112"/>
                  </a:lnTo>
                  <a:lnTo>
                    <a:pt x="146913" y="5626112"/>
                  </a:lnTo>
                  <a:lnTo>
                    <a:pt x="143090" y="5619280"/>
                  </a:lnTo>
                  <a:lnTo>
                    <a:pt x="143090" y="5676900"/>
                  </a:lnTo>
                  <a:lnTo>
                    <a:pt x="117221" y="5641810"/>
                  </a:lnTo>
                  <a:lnTo>
                    <a:pt x="117221" y="5676900"/>
                  </a:lnTo>
                  <a:lnTo>
                    <a:pt x="102527" y="5676900"/>
                  </a:lnTo>
                  <a:lnTo>
                    <a:pt x="90728" y="5627052"/>
                  </a:lnTo>
                  <a:lnTo>
                    <a:pt x="117221" y="5676900"/>
                  </a:lnTo>
                  <a:lnTo>
                    <a:pt x="117221" y="5641810"/>
                  </a:lnTo>
                  <a:lnTo>
                    <a:pt x="105651" y="5626112"/>
                  </a:lnTo>
                  <a:lnTo>
                    <a:pt x="106019" y="5626112"/>
                  </a:lnTo>
                  <a:lnTo>
                    <a:pt x="89103" y="5575300"/>
                  </a:lnTo>
                  <a:lnTo>
                    <a:pt x="86093" y="5537200"/>
                  </a:lnTo>
                  <a:lnTo>
                    <a:pt x="86144" y="5524500"/>
                  </a:lnTo>
                  <a:lnTo>
                    <a:pt x="97421" y="5486628"/>
                  </a:lnTo>
                  <a:lnTo>
                    <a:pt x="97485" y="5486412"/>
                  </a:lnTo>
                  <a:lnTo>
                    <a:pt x="97561" y="5486158"/>
                  </a:lnTo>
                  <a:lnTo>
                    <a:pt x="116370" y="5575300"/>
                  </a:lnTo>
                  <a:lnTo>
                    <a:pt x="131495" y="5626112"/>
                  </a:lnTo>
                  <a:lnTo>
                    <a:pt x="131737" y="5626112"/>
                  </a:lnTo>
                  <a:lnTo>
                    <a:pt x="143090" y="5676900"/>
                  </a:lnTo>
                  <a:lnTo>
                    <a:pt x="143090" y="5619280"/>
                  </a:lnTo>
                  <a:lnTo>
                    <a:pt x="118503" y="5575300"/>
                  </a:lnTo>
                  <a:lnTo>
                    <a:pt x="109804" y="5486628"/>
                  </a:lnTo>
                  <a:lnTo>
                    <a:pt x="109766" y="5486158"/>
                  </a:lnTo>
                  <a:lnTo>
                    <a:pt x="105397" y="5435600"/>
                  </a:lnTo>
                  <a:lnTo>
                    <a:pt x="92544" y="5384812"/>
                  </a:lnTo>
                  <a:lnTo>
                    <a:pt x="92494" y="5384609"/>
                  </a:lnTo>
                  <a:lnTo>
                    <a:pt x="87071" y="5373014"/>
                  </a:lnTo>
                  <a:lnTo>
                    <a:pt x="87071" y="5435600"/>
                  </a:lnTo>
                  <a:lnTo>
                    <a:pt x="72986" y="5524233"/>
                  </a:lnTo>
                  <a:lnTo>
                    <a:pt x="73025" y="5524500"/>
                  </a:lnTo>
                  <a:lnTo>
                    <a:pt x="72986" y="5524233"/>
                  </a:lnTo>
                  <a:lnTo>
                    <a:pt x="67652" y="5486628"/>
                  </a:lnTo>
                  <a:lnTo>
                    <a:pt x="62801" y="5435600"/>
                  </a:lnTo>
                  <a:lnTo>
                    <a:pt x="62522" y="5384812"/>
                  </a:lnTo>
                  <a:lnTo>
                    <a:pt x="85178" y="5384812"/>
                  </a:lnTo>
                  <a:lnTo>
                    <a:pt x="86614" y="5422900"/>
                  </a:lnTo>
                  <a:lnTo>
                    <a:pt x="87058" y="5435257"/>
                  </a:lnTo>
                  <a:lnTo>
                    <a:pt x="87071" y="5435600"/>
                  </a:lnTo>
                  <a:lnTo>
                    <a:pt x="87071" y="5373014"/>
                  </a:lnTo>
                  <a:lnTo>
                    <a:pt x="74866" y="5346903"/>
                  </a:lnTo>
                  <a:lnTo>
                    <a:pt x="74777" y="5346700"/>
                  </a:lnTo>
                  <a:lnTo>
                    <a:pt x="58902" y="5346700"/>
                  </a:lnTo>
                  <a:lnTo>
                    <a:pt x="51041" y="5384406"/>
                  </a:lnTo>
                  <a:lnTo>
                    <a:pt x="50965" y="5384812"/>
                  </a:lnTo>
                  <a:lnTo>
                    <a:pt x="49517" y="5422900"/>
                  </a:lnTo>
                  <a:lnTo>
                    <a:pt x="49580" y="5435257"/>
                  </a:lnTo>
                  <a:lnTo>
                    <a:pt x="49644" y="5448300"/>
                  </a:lnTo>
                  <a:lnTo>
                    <a:pt x="52285" y="5473700"/>
                  </a:lnTo>
                  <a:lnTo>
                    <a:pt x="52755" y="5486158"/>
                  </a:lnTo>
                  <a:lnTo>
                    <a:pt x="52781" y="5486628"/>
                  </a:lnTo>
                  <a:lnTo>
                    <a:pt x="41198" y="5435600"/>
                  </a:lnTo>
                  <a:lnTo>
                    <a:pt x="24612" y="5435600"/>
                  </a:lnTo>
                  <a:lnTo>
                    <a:pt x="41224" y="5524233"/>
                  </a:lnTo>
                  <a:lnTo>
                    <a:pt x="41275" y="5524500"/>
                  </a:lnTo>
                  <a:lnTo>
                    <a:pt x="41770" y="5524500"/>
                  </a:lnTo>
                  <a:lnTo>
                    <a:pt x="49288" y="5549900"/>
                  </a:lnTo>
                  <a:lnTo>
                    <a:pt x="64503" y="5625541"/>
                  </a:lnTo>
                  <a:lnTo>
                    <a:pt x="64617" y="5626112"/>
                  </a:lnTo>
                  <a:lnTo>
                    <a:pt x="64439" y="5626112"/>
                  </a:lnTo>
                  <a:lnTo>
                    <a:pt x="46532" y="5575300"/>
                  </a:lnTo>
                  <a:lnTo>
                    <a:pt x="28371" y="5524500"/>
                  </a:lnTo>
                  <a:lnTo>
                    <a:pt x="9791" y="5486628"/>
                  </a:lnTo>
                  <a:lnTo>
                    <a:pt x="9677" y="5486412"/>
                  </a:lnTo>
                  <a:lnTo>
                    <a:pt x="1041" y="5486412"/>
                  </a:lnTo>
                  <a:lnTo>
                    <a:pt x="11150" y="5524233"/>
                  </a:lnTo>
                  <a:lnTo>
                    <a:pt x="11226" y="5524500"/>
                  </a:lnTo>
                  <a:lnTo>
                    <a:pt x="19977" y="5575300"/>
                  </a:lnTo>
                  <a:lnTo>
                    <a:pt x="20040" y="5588000"/>
                  </a:lnTo>
                  <a:lnTo>
                    <a:pt x="20154" y="5613400"/>
                  </a:lnTo>
                  <a:lnTo>
                    <a:pt x="23545" y="5626112"/>
                  </a:lnTo>
                  <a:lnTo>
                    <a:pt x="19519" y="5626112"/>
                  </a:lnTo>
                  <a:lnTo>
                    <a:pt x="1638" y="5626112"/>
                  </a:lnTo>
                  <a:lnTo>
                    <a:pt x="28905" y="5674893"/>
                  </a:lnTo>
                  <a:lnTo>
                    <a:pt x="30099" y="5676900"/>
                  </a:lnTo>
                  <a:lnTo>
                    <a:pt x="28905" y="5674893"/>
                  </a:lnTo>
                  <a:lnTo>
                    <a:pt x="101" y="5626112"/>
                  </a:lnTo>
                  <a:lnTo>
                    <a:pt x="101" y="5676900"/>
                  </a:lnTo>
                  <a:lnTo>
                    <a:pt x="4038" y="5676900"/>
                  </a:lnTo>
                  <a:lnTo>
                    <a:pt x="45453" y="5715000"/>
                  </a:lnTo>
                  <a:lnTo>
                    <a:pt x="29641" y="5689600"/>
                  </a:lnTo>
                  <a:lnTo>
                    <a:pt x="15836" y="5676900"/>
                  </a:lnTo>
                  <a:lnTo>
                    <a:pt x="90436" y="5715000"/>
                  </a:lnTo>
                  <a:lnTo>
                    <a:pt x="58407" y="5715000"/>
                  </a:lnTo>
                  <a:lnTo>
                    <a:pt x="122186" y="5765800"/>
                  </a:lnTo>
                  <a:lnTo>
                    <a:pt x="136182" y="5765800"/>
                  </a:lnTo>
                  <a:lnTo>
                    <a:pt x="145554" y="5802947"/>
                  </a:lnTo>
                  <a:lnTo>
                    <a:pt x="147993" y="5803900"/>
                  </a:lnTo>
                  <a:lnTo>
                    <a:pt x="148196" y="5805170"/>
                  </a:lnTo>
                  <a:lnTo>
                    <a:pt x="149987" y="5816600"/>
                  </a:lnTo>
                  <a:lnTo>
                    <a:pt x="166077" y="5816600"/>
                  </a:lnTo>
                  <a:lnTo>
                    <a:pt x="154571" y="5808523"/>
                  </a:lnTo>
                  <a:lnTo>
                    <a:pt x="197866" y="5808523"/>
                  </a:lnTo>
                  <a:lnTo>
                    <a:pt x="191325" y="5765800"/>
                  </a:lnTo>
                  <a:lnTo>
                    <a:pt x="201549" y="5808523"/>
                  </a:lnTo>
                  <a:lnTo>
                    <a:pt x="259105" y="5808523"/>
                  </a:lnTo>
                  <a:lnTo>
                    <a:pt x="246583" y="5816600"/>
                  </a:lnTo>
                  <a:lnTo>
                    <a:pt x="240944" y="5849328"/>
                  </a:lnTo>
                  <a:lnTo>
                    <a:pt x="240944" y="5905500"/>
                  </a:lnTo>
                  <a:lnTo>
                    <a:pt x="218541" y="5943600"/>
                  </a:lnTo>
                  <a:lnTo>
                    <a:pt x="231140" y="5905500"/>
                  </a:lnTo>
                  <a:lnTo>
                    <a:pt x="240944" y="5905500"/>
                  </a:lnTo>
                  <a:lnTo>
                    <a:pt x="240944" y="5849328"/>
                  </a:lnTo>
                  <a:lnTo>
                    <a:pt x="240131" y="5854039"/>
                  </a:lnTo>
                  <a:lnTo>
                    <a:pt x="240004" y="5854738"/>
                  </a:lnTo>
                  <a:lnTo>
                    <a:pt x="246583" y="5816600"/>
                  </a:lnTo>
                  <a:lnTo>
                    <a:pt x="203492" y="5816600"/>
                  </a:lnTo>
                  <a:lnTo>
                    <a:pt x="199110" y="5816600"/>
                  </a:lnTo>
                  <a:lnTo>
                    <a:pt x="169938" y="5816600"/>
                  </a:lnTo>
                  <a:lnTo>
                    <a:pt x="166077" y="5816600"/>
                  </a:lnTo>
                  <a:lnTo>
                    <a:pt x="186029" y="5854636"/>
                  </a:lnTo>
                  <a:lnTo>
                    <a:pt x="165125" y="5841771"/>
                  </a:lnTo>
                  <a:lnTo>
                    <a:pt x="165125" y="5854738"/>
                  </a:lnTo>
                  <a:lnTo>
                    <a:pt x="163842" y="5854738"/>
                  </a:lnTo>
                  <a:lnTo>
                    <a:pt x="163068" y="5854039"/>
                  </a:lnTo>
                  <a:lnTo>
                    <a:pt x="121119" y="5816600"/>
                  </a:lnTo>
                  <a:lnTo>
                    <a:pt x="165125" y="5854738"/>
                  </a:lnTo>
                  <a:lnTo>
                    <a:pt x="165125" y="5841771"/>
                  </a:lnTo>
                  <a:lnTo>
                    <a:pt x="124282" y="5816600"/>
                  </a:lnTo>
                  <a:lnTo>
                    <a:pt x="83464" y="5778500"/>
                  </a:lnTo>
                  <a:lnTo>
                    <a:pt x="142862" y="5801880"/>
                  </a:lnTo>
                  <a:lnTo>
                    <a:pt x="90538" y="5765800"/>
                  </a:lnTo>
                  <a:lnTo>
                    <a:pt x="88188" y="5765800"/>
                  </a:lnTo>
                  <a:lnTo>
                    <a:pt x="17348" y="5715000"/>
                  </a:lnTo>
                  <a:lnTo>
                    <a:pt x="101" y="5689600"/>
                  </a:lnTo>
                  <a:lnTo>
                    <a:pt x="101" y="5715000"/>
                  </a:lnTo>
                  <a:lnTo>
                    <a:pt x="6781" y="5715000"/>
                  </a:lnTo>
                  <a:lnTo>
                    <a:pt x="74269" y="5765800"/>
                  </a:lnTo>
                  <a:lnTo>
                    <a:pt x="62522" y="5765800"/>
                  </a:lnTo>
                  <a:lnTo>
                    <a:pt x="41071" y="5765800"/>
                  </a:lnTo>
                  <a:lnTo>
                    <a:pt x="35255" y="5765800"/>
                  </a:lnTo>
                  <a:lnTo>
                    <a:pt x="101" y="5715000"/>
                  </a:lnTo>
                  <a:lnTo>
                    <a:pt x="101" y="5740400"/>
                  </a:lnTo>
                  <a:lnTo>
                    <a:pt x="7886" y="5765800"/>
                  </a:lnTo>
                  <a:lnTo>
                    <a:pt x="14338" y="5765800"/>
                  </a:lnTo>
                  <a:lnTo>
                    <a:pt x="76403" y="5816600"/>
                  </a:lnTo>
                  <a:lnTo>
                    <a:pt x="124764" y="5842000"/>
                  </a:lnTo>
                  <a:lnTo>
                    <a:pt x="140411" y="5854738"/>
                  </a:lnTo>
                  <a:lnTo>
                    <a:pt x="131419" y="5854738"/>
                  </a:lnTo>
                  <a:lnTo>
                    <a:pt x="93154" y="5905500"/>
                  </a:lnTo>
                  <a:lnTo>
                    <a:pt x="70040" y="5905500"/>
                  </a:lnTo>
                  <a:lnTo>
                    <a:pt x="52057" y="5955804"/>
                  </a:lnTo>
                  <a:lnTo>
                    <a:pt x="51943" y="5956109"/>
                  </a:lnTo>
                  <a:lnTo>
                    <a:pt x="51866" y="5956351"/>
                  </a:lnTo>
                  <a:lnTo>
                    <a:pt x="58940" y="5956351"/>
                  </a:lnTo>
                  <a:lnTo>
                    <a:pt x="63982" y="5956351"/>
                  </a:lnTo>
                  <a:lnTo>
                    <a:pt x="50380" y="6007100"/>
                  </a:lnTo>
                  <a:lnTo>
                    <a:pt x="37401" y="6007100"/>
                  </a:lnTo>
                  <a:lnTo>
                    <a:pt x="66090" y="6032500"/>
                  </a:lnTo>
                  <a:lnTo>
                    <a:pt x="62179" y="6007100"/>
                  </a:lnTo>
                  <a:lnTo>
                    <a:pt x="83820" y="6007100"/>
                  </a:lnTo>
                  <a:lnTo>
                    <a:pt x="74904" y="6045200"/>
                  </a:lnTo>
                  <a:lnTo>
                    <a:pt x="66090" y="6032500"/>
                  </a:lnTo>
                  <a:lnTo>
                    <a:pt x="67284" y="6045200"/>
                  </a:lnTo>
                  <a:lnTo>
                    <a:pt x="31229" y="6045200"/>
                  </a:lnTo>
                  <a:lnTo>
                    <a:pt x="84201" y="6096000"/>
                  </a:lnTo>
                  <a:lnTo>
                    <a:pt x="81178" y="6096000"/>
                  </a:lnTo>
                  <a:lnTo>
                    <a:pt x="98526" y="6146889"/>
                  </a:lnTo>
                  <a:lnTo>
                    <a:pt x="97688" y="6146889"/>
                  </a:lnTo>
                  <a:lnTo>
                    <a:pt x="58407" y="6172200"/>
                  </a:lnTo>
                  <a:lnTo>
                    <a:pt x="66294" y="6146889"/>
                  </a:lnTo>
                  <a:lnTo>
                    <a:pt x="73126" y="6108700"/>
                  </a:lnTo>
                  <a:lnTo>
                    <a:pt x="63030" y="6134100"/>
                  </a:lnTo>
                  <a:lnTo>
                    <a:pt x="54648" y="6146889"/>
                  </a:lnTo>
                  <a:lnTo>
                    <a:pt x="44894" y="6146889"/>
                  </a:lnTo>
                  <a:lnTo>
                    <a:pt x="16954" y="6184900"/>
                  </a:lnTo>
                  <a:lnTo>
                    <a:pt x="12649" y="6184900"/>
                  </a:lnTo>
                  <a:lnTo>
                    <a:pt x="6426" y="6235497"/>
                  </a:lnTo>
                  <a:lnTo>
                    <a:pt x="6400" y="6235712"/>
                  </a:lnTo>
                  <a:lnTo>
                    <a:pt x="12103" y="6235712"/>
                  </a:lnTo>
                  <a:lnTo>
                    <a:pt x="31483" y="6184900"/>
                  </a:lnTo>
                  <a:lnTo>
                    <a:pt x="18707" y="6235497"/>
                  </a:lnTo>
                  <a:lnTo>
                    <a:pt x="18643" y="6235712"/>
                  </a:lnTo>
                  <a:lnTo>
                    <a:pt x="18211" y="6286500"/>
                  </a:lnTo>
                  <a:lnTo>
                    <a:pt x="9639" y="6286500"/>
                  </a:lnTo>
                  <a:lnTo>
                    <a:pt x="4203" y="6235712"/>
                  </a:lnTo>
                  <a:lnTo>
                    <a:pt x="2184" y="6235712"/>
                  </a:lnTo>
                  <a:lnTo>
                    <a:pt x="4318" y="6184900"/>
                  </a:lnTo>
                  <a:lnTo>
                    <a:pt x="5041" y="6184900"/>
                  </a:lnTo>
                  <a:lnTo>
                    <a:pt x="101" y="6159500"/>
                  </a:lnTo>
                  <a:lnTo>
                    <a:pt x="101" y="6286500"/>
                  </a:lnTo>
                  <a:lnTo>
                    <a:pt x="24841" y="6337300"/>
                  </a:lnTo>
                  <a:lnTo>
                    <a:pt x="15722" y="6337300"/>
                  </a:lnTo>
                  <a:lnTo>
                    <a:pt x="31521" y="6375400"/>
                  </a:lnTo>
                  <a:lnTo>
                    <a:pt x="9537" y="6426200"/>
                  </a:lnTo>
                  <a:lnTo>
                    <a:pt x="21120" y="6426200"/>
                  </a:lnTo>
                  <a:lnTo>
                    <a:pt x="40195" y="6375400"/>
                  </a:lnTo>
                  <a:lnTo>
                    <a:pt x="43891" y="6375400"/>
                  </a:lnTo>
                  <a:lnTo>
                    <a:pt x="26136" y="6337300"/>
                  </a:lnTo>
                  <a:lnTo>
                    <a:pt x="67081" y="6337300"/>
                  </a:lnTo>
                  <a:lnTo>
                    <a:pt x="32994" y="6286500"/>
                  </a:lnTo>
                  <a:lnTo>
                    <a:pt x="30073" y="6286500"/>
                  </a:lnTo>
                  <a:lnTo>
                    <a:pt x="32715" y="6235712"/>
                  </a:lnTo>
                  <a:lnTo>
                    <a:pt x="48717" y="6184900"/>
                  </a:lnTo>
                  <a:lnTo>
                    <a:pt x="54521" y="6184900"/>
                  </a:lnTo>
                  <a:lnTo>
                    <a:pt x="59893" y="6184900"/>
                  </a:lnTo>
                  <a:lnTo>
                    <a:pt x="45796" y="6235497"/>
                  </a:lnTo>
                  <a:lnTo>
                    <a:pt x="45745" y="6235712"/>
                  </a:lnTo>
                  <a:lnTo>
                    <a:pt x="41211" y="6235712"/>
                  </a:lnTo>
                  <a:lnTo>
                    <a:pt x="41592" y="6247765"/>
                  </a:lnTo>
                  <a:lnTo>
                    <a:pt x="36918" y="6248311"/>
                  </a:lnTo>
                  <a:lnTo>
                    <a:pt x="37934" y="6260096"/>
                  </a:lnTo>
                  <a:lnTo>
                    <a:pt x="38430" y="6263868"/>
                  </a:lnTo>
                  <a:lnTo>
                    <a:pt x="39306" y="6267691"/>
                  </a:lnTo>
                  <a:lnTo>
                    <a:pt x="42367" y="6271869"/>
                  </a:lnTo>
                  <a:lnTo>
                    <a:pt x="42837" y="6286500"/>
                  </a:lnTo>
                  <a:lnTo>
                    <a:pt x="46113" y="6286500"/>
                  </a:lnTo>
                  <a:lnTo>
                    <a:pt x="65074" y="6235712"/>
                  </a:lnTo>
                  <a:lnTo>
                    <a:pt x="72644" y="6235712"/>
                  </a:lnTo>
                  <a:lnTo>
                    <a:pt x="64046" y="6286500"/>
                  </a:lnTo>
                  <a:lnTo>
                    <a:pt x="67183" y="6286500"/>
                  </a:lnTo>
                  <a:lnTo>
                    <a:pt x="67081" y="6337300"/>
                  </a:lnTo>
                  <a:lnTo>
                    <a:pt x="79133" y="6337300"/>
                  </a:lnTo>
                  <a:lnTo>
                    <a:pt x="74472" y="6286500"/>
                  </a:lnTo>
                  <a:lnTo>
                    <a:pt x="80543" y="6286500"/>
                  </a:lnTo>
                  <a:lnTo>
                    <a:pt x="83058" y="6235712"/>
                  </a:lnTo>
                  <a:lnTo>
                    <a:pt x="99187" y="6235712"/>
                  </a:lnTo>
                  <a:lnTo>
                    <a:pt x="88493" y="6184900"/>
                  </a:lnTo>
                  <a:lnTo>
                    <a:pt x="86499" y="6184900"/>
                  </a:lnTo>
                  <a:lnTo>
                    <a:pt x="112649" y="6162916"/>
                  </a:lnTo>
                  <a:lnTo>
                    <a:pt x="112395" y="6163576"/>
                  </a:lnTo>
                  <a:lnTo>
                    <a:pt x="111125" y="6169037"/>
                  </a:lnTo>
                  <a:lnTo>
                    <a:pt x="116166" y="6173140"/>
                  </a:lnTo>
                  <a:lnTo>
                    <a:pt x="120180" y="6169660"/>
                  </a:lnTo>
                  <a:lnTo>
                    <a:pt x="120319" y="6169609"/>
                  </a:lnTo>
                  <a:lnTo>
                    <a:pt x="120535" y="6169330"/>
                  </a:lnTo>
                  <a:lnTo>
                    <a:pt x="122758" y="6167437"/>
                  </a:lnTo>
                  <a:lnTo>
                    <a:pt x="125361" y="6164745"/>
                  </a:lnTo>
                  <a:lnTo>
                    <a:pt x="131203" y="6156503"/>
                  </a:lnTo>
                  <a:lnTo>
                    <a:pt x="133502" y="6150368"/>
                  </a:lnTo>
                  <a:lnTo>
                    <a:pt x="131267" y="6147257"/>
                  </a:lnTo>
                  <a:lnTo>
                    <a:pt x="131711" y="6146889"/>
                  </a:lnTo>
                  <a:lnTo>
                    <a:pt x="131013" y="6146889"/>
                  </a:lnTo>
                  <a:lnTo>
                    <a:pt x="127127" y="6141453"/>
                  </a:lnTo>
                  <a:lnTo>
                    <a:pt x="123317" y="6144565"/>
                  </a:lnTo>
                  <a:lnTo>
                    <a:pt x="121666" y="6146889"/>
                  </a:lnTo>
                  <a:lnTo>
                    <a:pt x="115608" y="6146889"/>
                  </a:lnTo>
                  <a:lnTo>
                    <a:pt x="100838" y="6096000"/>
                  </a:lnTo>
                  <a:lnTo>
                    <a:pt x="103403" y="6096000"/>
                  </a:lnTo>
                  <a:lnTo>
                    <a:pt x="146316" y="6045200"/>
                  </a:lnTo>
                  <a:lnTo>
                    <a:pt x="164630" y="6045200"/>
                  </a:lnTo>
                  <a:lnTo>
                    <a:pt x="170218" y="6007100"/>
                  </a:lnTo>
                  <a:lnTo>
                    <a:pt x="147447" y="6007100"/>
                  </a:lnTo>
                  <a:lnTo>
                    <a:pt x="135331" y="6019800"/>
                  </a:lnTo>
                  <a:lnTo>
                    <a:pt x="140284" y="6007100"/>
                  </a:lnTo>
                  <a:lnTo>
                    <a:pt x="133172" y="6007100"/>
                  </a:lnTo>
                  <a:lnTo>
                    <a:pt x="105905" y="6045200"/>
                  </a:lnTo>
                  <a:lnTo>
                    <a:pt x="101473" y="6045200"/>
                  </a:lnTo>
                  <a:lnTo>
                    <a:pt x="110769" y="6007100"/>
                  </a:lnTo>
                  <a:lnTo>
                    <a:pt x="107353" y="6007100"/>
                  </a:lnTo>
                  <a:lnTo>
                    <a:pt x="95059" y="6045200"/>
                  </a:lnTo>
                  <a:lnTo>
                    <a:pt x="81521" y="6045200"/>
                  </a:lnTo>
                  <a:lnTo>
                    <a:pt x="95110" y="6007100"/>
                  </a:lnTo>
                  <a:lnTo>
                    <a:pt x="84632" y="6007100"/>
                  </a:lnTo>
                  <a:lnTo>
                    <a:pt x="86410" y="5956351"/>
                  </a:lnTo>
                  <a:lnTo>
                    <a:pt x="96469" y="5905500"/>
                  </a:lnTo>
                  <a:lnTo>
                    <a:pt x="144805" y="5905500"/>
                  </a:lnTo>
                  <a:lnTo>
                    <a:pt x="177076" y="5854738"/>
                  </a:lnTo>
                  <a:lnTo>
                    <a:pt x="155676" y="5905500"/>
                  </a:lnTo>
                  <a:lnTo>
                    <a:pt x="153644" y="5905500"/>
                  </a:lnTo>
                  <a:lnTo>
                    <a:pt x="143789" y="5955804"/>
                  </a:lnTo>
                  <a:lnTo>
                    <a:pt x="143675" y="5956351"/>
                  </a:lnTo>
                  <a:lnTo>
                    <a:pt x="149656" y="5956351"/>
                  </a:lnTo>
                  <a:lnTo>
                    <a:pt x="200164" y="5905500"/>
                  </a:lnTo>
                  <a:lnTo>
                    <a:pt x="180327" y="5955804"/>
                  </a:lnTo>
                  <a:lnTo>
                    <a:pt x="180213" y="5956109"/>
                  </a:lnTo>
                  <a:lnTo>
                    <a:pt x="180111" y="5956351"/>
                  </a:lnTo>
                  <a:lnTo>
                    <a:pt x="189204" y="5956351"/>
                  </a:lnTo>
                  <a:lnTo>
                    <a:pt x="219798" y="5854738"/>
                  </a:lnTo>
                  <a:lnTo>
                    <a:pt x="208254" y="5955804"/>
                  </a:lnTo>
                  <a:lnTo>
                    <a:pt x="208191" y="5956351"/>
                  </a:lnTo>
                  <a:lnTo>
                    <a:pt x="208953" y="5956351"/>
                  </a:lnTo>
                  <a:lnTo>
                    <a:pt x="209118" y="5956122"/>
                  </a:lnTo>
                  <a:lnTo>
                    <a:pt x="186423" y="6007100"/>
                  </a:lnTo>
                  <a:lnTo>
                    <a:pt x="216382" y="6007100"/>
                  </a:lnTo>
                  <a:lnTo>
                    <a:pt x="230225" y="5956351"/>
                  </a:lnTo>
                  <a:lnTo>
                    <a:pt x="230301" y="5956109"/>
                  </a:lnTo>
                  <a:lnTo>
                    <a:pt x="227177" y="6006516"/>
                  </a:lnTo>
                  <a:lnTo>
                    <a:pt x="227139" y="6007100"/>
                  </a:lnTo>
                  <a:lnTo>
                    <a:pt x="244475" y="5956351"/>
                  </a:lnTo>
                  <a:lnTo>
                    <a:pt x="244563" y="5956109"/>
                  </a:lnTo>
                  <a:lnTo>
                    <a:pt x="234200" y="6006516"/>
                  </a:lnTo>
                  <a:lnTo>
                    <a:pt x="234073" y="6007100"/>
                  </a:lnTo>
                  <a:lnTo>
                    <a:pt x="233362" y="6007100"/>
                  </a:lnTo>
                  <a:lnTo>
                    <a:pt x="187058" y="6045200"/>
                  </a:lnTo>
                  <a:lnTo>
                    <a:pt x="205574" y="6045200"/>
                  </a:lnTo>
                  <a:lnTo>
                    <a:pt x="181978" y="6096000"/>
                  </a:lnTo>
                  <a:lnTo>
                    <a:pt x="203796" y="6096000"/>
                  </a:lnTo>
                  <a:lnTo>
                    <a:pt x="222046" y="6045200"/>
                  </a:lnTo>
                  <a:lnTo>
                    <a:pt x="215163" y="6045200"/>
                  </a:lnTo>
                  <a:lnTo>
                    <a:pt x="244271" y="6006516"/>
                  </a:lnTo>
                  <a:lnTo>
                    <a:pt x="227076" y="6045200"/>
                  </a:lnTo>
                  <a:lnTo>
                    <a:pt x="260159" y="6007100"/>
                  </a:lnTo>
                  <a:lnTo>
                    <a:pt x="260794" y="6007100"/>
                  </a:lnTo>
                  <a:lnTo>
                    <a:pt x="260858" y="6006516"/>
                  </a:lnTo>
                  <a:lnTo>
                    <a:pt x="267322" y="5956351"/>
                  </a:lnTo>
                  <a:lnTo>
                    <a:pt x="257784" y="6045200"/>
                  </a:lnTo>
                  <a:lnTo>
                    <a:pt x="234416" y="6045200"/>
                  </a:lnTo>
                  <a:lnTo>
                    <a:pt x="240258" y="6094704"/>
                  </a:lnTo>
                  <a:lnTo>
                    <a:pt x="240411" y="6096000"/>
                  </a:lnTo>
                  <a:lnTo>
                    <a:pt x="234378" y="6096000"/>
                  </a:lnTo>
                  <a:lnTo>
                    <a:pt x="227838" y="6108700"/>
                  </a:lnTo>
                  <a:lnTo>
                    <a:pt x="226491" y="6108700"/>
                  </a:lnTo>
                  <a:lnTo>
                    <a:pt x="220637" y="6108700"/>
                  </a:lnTo>
                  <a:lnTo>
                    <a:pt x="189903" y="6146889"/>
                  </a:lnTo>
                  <a:lnTo>
                    <a:pt x="188595" y="6146889"/>
                  </a:lnTo>
                  <a:lnTo>
                    <a:pt x="185077" y="6151308"/>
                  </a:lnTo>
                  <a:lnTo>
                    <a:pt x="183781" y="6151359"/>
                  </a:lnTo>
                  <a:lnTo>
                    <a:pt x="181597" y="6155690"/>
                  </a:lnTo>
                  <a:lnTo>
                    <a:pt x="158343" y="6184900"/>
                  </a:lnTo>
                  <a:lnTo>
                    <a:pt x="179031" y="6167209"/>
                  </a:lnTo>
                  <a:lnTo>
                    <a:pt x="179133" y="6169507"/>
                  </a:lnTo>
                  <a:lnTo>
                    <a:pt x="182257" y="6171463"/>
                  </a:lnTo>
                  <a:lnTo>
                    <a:pt x="188582" y="6168390"/>
                  </a:lnTo>
                  <a:lnTo>
                    <a:pt x="194170" y="6161608"/>
                  </a:lnTo>
                  <a:lnTo>
                    <a:pt x="194983" y="6153569"/>
                  </a:lnTo>
                  <a:lnTo>
                    <a:pt x="202793" y="6146889"/>
                  </a:lnTo>
                  <a:lnTo>
                    <a:pt x="198120" y="6184900"/>
                  </a:lnTo>
                  <a:lnTo>
                    <a:pt x="202171" y="6184900"/>
                  </a:lnTo>
                  <a:lnTo>
                    <a:pt x="281317" y="6045200"/>
                  </a:lnTo>
                  <a:lnTo>
                    <a:pt x="257733" y="6131280"/>
                  </a:lnTo>
                  <a:lnTo>
                    <a:pt x="297561" y="6045200"/>
                  </a:lnTo>
                  <a:lnTo>
                    <a:pt x="283616" y="6146482"/>
                  </a:lnTo>
                  <a:lnTo>
                    <a:pt x="283565" y="6146889"/>
                  </a:lnTo>
                  <a:lnTo>
                    <a:pt x="282752" y="6146889"/>
                  </a:lnTo>
                  <a:lnTo>
                    <a:pt x="172161" y="6235712"/>
                  </a:lnTo>
                  <a:lnTo>
                    <a:pt x="181432" y="6235712"/>
                  </a:lnTo>
                  <a:lnTo>
                    <a:pt x="175082" y="6286500"/>
                  </a:lnTo>
                  <a:lnTo>
                    <a:pt x="180327" y="6286500"/>
                  </a:lnTo>
                  <a:lnTo>
                    <a:pt x="210591" y="6235712"/>
                  </a:lnTo>
                  <a:lnTo>
                    <a:pt x="219036" y="6235712"/>
                  </a:lnTo>
                  <a:lnTo>
                    <a:pt x="243687" y="6184900"/>
                  </a:lnTo>
                  <a:lnTo>
                    <a:pt x="219151" y="6251511"/>
                  </a:lnTo>
                  <a:lnTo>
                    <a:pt x="219151" y="6477000"/>
                  </a:lnTo>
                  <a:lnTo>
                    <a:pt x="215976" y="6515100"/>
                  </a:lnTo>
                  <a:lnTo>
                    <a:pt x="202374" y="6515100"/>
                  </a:lnTo>
                  <a:lnTo>
                    <a:pt x="181343" y="6540500"/>
                  </a:lnTo>
                  <a:lnTo>
                    <a:pt x="190919" y="6515100"/>
                  </a:lnTo>
                  <a:lnTo>
                    <a:pt x="214757" y="6477000"/>
                  </a:lnTo>
                  <a:lnTo>
                    <a:pt x="219151" y="6477000"/>
                  </a:lnTo>
                  <a:lnTo>
                    <a:pt x="219151" y="6251511"/>
                  </a:lnTo>
                  <a:lnTo>
                    <a:pt x="206260" y="6286500"/>
                  </a:lnTo>
                  <a:lnTo>
                    <a:pt x="202780" y="6337300"/>
                  </a:lnTo>
                  <a:lnTo>
                    <a:pt x="201117" y="6337300"/>
                  </a:lnTo>
                  <a:lnTo>
                    <a:pt x="159893" y="6426200"/>
                  </a:lnTo>
                  <a:lnTo>
                    <a:pt x="218452" y="6337300"/>
                  </a:lnTo>
                  <a:lnTo>
                    <a:pt x="214541" y="6375400"/>
                  </a:lnTo>
                  <a:lnTo>
                    <a:pt x="205841" y="6426200"/>
                  </a:lnTo>
                  <a:lnTo>
                    <a:pt x="191363" y="6426200"/>
                  </a:lnTo>
                  <a:lnTo>
                    <a:pt x="170027" y="6477000"/>
                  </a:lnTo>
                  <a:lnTo>
                    <a:pt x="140639" y="6515100"/>
                  </a:lnTo>
                  <a:lnTo>
                    <a:pt x="127965" y="6515100"/>
                  </a:lnTo>
                  <a:lnTo>
                    <a:pt x="54051" y="6515100"/>
                  </a:lnTo>
                  <a:lnTo>
                    <a:pt x="29197" y="6565900"/>
                  </a:lnTo>
                  <a:lnTo>
                    <a:pt x="101" y="6565900"/>
                  </a:lnTo>
                  <a:lnTo>
                    <a:pt x="101" y="6604000"/>
                  </a:lnTo>
                  <a:lnTo>
                    <a:pt x="4394" y="6616700"/>
                  </a:lnTo>
                  <a:lnTo>
                    <a:pt x="22263" y="6616700"/>
                  </a:lnTo>
                  <a:lnTo>
                    <a:pt x="67360" y="6565900"/>
                  </a:lnTo>
                  <a:lnTo>
                    <a:pt x="84251" y="6616700"/>
                  </a:lnTo>
                  <a:lnTo>
                    <a:pt x="131419" y="6616700"/>
                  </a:lnTo>
                  <a:lnTo>
                    <a:pt x="165493" y="6642100"/>
                  </a:lnTo>
                  <a:lnTo>
                    <a:pt x="152882" y="6616700"/>
                  </a:lnTo>
                  <a:lnTo>
                    <a:pt x="132613" y="6616700"/>
                  </a:lnTo>
                  <a:lnTo>
                    <a:pt x="83413" y="6565900"/>
                  </a:lnTo>
                  <a:lnTo>
                    <a:pt x="80010" y="6565900"/>
                  </a:lnTo>
                  <a:lnTo>
                    <a:pt x="126746" y="6540500"/>
                  </a:lnTo>
                  <a:lnTo>
                    <a:pt x="146342" y="6515100"/>
                  </a:lnTo>
                  <a:lnTo>
                    <a:pt x="193548" y="6477000"/>
                  </a:lnTo>
                  <a:lnTo>
                    <a:pt x="147345" y="6565900"/>
                  </a:lnTo>
                  <a:lnTo>
                    <a:pt x="161277" y="6565900"/>
                  </a:lnTo>
                  <a:lnTo>
                    <a:pt x="164401" y="6616700"/>
                  </a:lnTo>
                  <a:lnTo>
                    <a:pt x="182918" y="6565900"/>
                  </a:lnTo>
                  <a:lnTo>
                    <a:pt x="194208" y="6616700"/>
                  </a:lnTo>
                  <a:lnTo>
                    <a:pt x="237807" y="6667500"/>
                  </a:lnTo>
                  <a:lnTo>
                    <a:pt x="183769" y="6667500"/>
                  </a:lnTo>
                  <a:lnTo>
                    <a:pt x="215519" y="6705600"/>
                  </a:lnTo>
                  <a:lnTo>
                    <a:pt x="241731" y="6705600"/>
                  </a:lnTo>
                  <a:lnTo>
                    <a:pt x="251434" y="6667500"/>
                  </a:lnTo>
                  <a:lnTo>
                    <a:pt x="284530" y="6565900"/>
                  </a:lnTo>
                  <a:lnTo>
                    <a:pt x="286918" y="6616700"/>
                  </a:lnTo>
                  <a:lnTo>
                    <a:pt x="290868" y="6616700"/>
                  </a:lnTo>
                  <a:lnTo>
                    <a:pt x="292138" y="6667500"/>
                  </a:lnTo>
                  <a:lnTo>
                    <a:pt x="300062" y="6667500"/>
                  </a:lnTo>
                  <a:lnTo>
                    <a:pt x="295757" y="6705600"/>
                  </a:lnTo>
                  <a:lnTo>
                    <a:pt x="295630" y="6705600"/>
                  </a:lnTo>
                  <a:lnTo>
                    <a:pt x="299440" y="6755663"/>
                  </a:lnTo>
                  <a:lnTo>
                    <a:pt x="299504" y="6756400"/>
                  </a:lnTo>
                  <a:lnTo>
                    <a:pt x="289420" y="6756400"/>
                  </a:lnTo>
                  <a:lnTo>
                    <a:pt x="282067" y="6858000"/>
                  </a:lnTo>
                  <a:lnTo>
                    <a:pt x="305866" y="6858000"/>
                  </a:lnTo>
                  <a:lnTo>
                    <a:pt x="309753" y="6807200"/>
                  </a:lnTo>
                  <a:lnTo>
                    <a:pt x="317398" y="6756400"/>
                  </a:lnTo>
                  <a:lnTo>
                    <a:pt x="310692" y="6845300"/>
                  </a:lnTo>
                  <a:lnTo>
                    <a:pt x="308635" y="6858000"/>
                  </a:lnTo>
                  <a:lnTo>
                    <a:pt x="399846" y="6858000"/>
                  </a:lnTo>
                  <a:lnTo>
                    <a:pt x="401828" y="6845300"/>
                  </a:lnTo>
                  <a:lnTo>
                    <a:pt x="398576" y="6807200"/>
                  </a:lnTo>
                  <a:lnTo>
                    <a:pt x="391566" y="6845300"/>
                  </a:lnTo>
                  <a:lnTo>
                    <a:pt x="384594" y="6845300"/>
                  </a:lnTo>
                  <a:lnTo>
                    <a:pt x="388785" y="6807200"/>
                  </a:lnTo>
                  <a:lnTo>
                    <a:pt x="380834" y="6807200"/>
                  </a:lnTo>
                  <a:lnTo>
                    <a:pt x="377532" y="6757733"/>
                  </a:lnTo>
                  <a:lnTo>
                    <a:pt x="377444" y="6756400"/>
                  </a:lnTo>
                  <a:lnTo>
                    <a:pt x="377202" y="6756400"/>
                  </a:lnTo>
                  <a:lnTo>
                    <a:pt x="375539" y="6667500"/>
                  </a:lnTo>
                  <a:lnTo>
                    <a:pt x="367741" y="6705600"/>
                  </a:lnTo>
                  <a:lnTo>
                    <a:pt x="365810" y="6705600"/>
                  </a:lnTo>
                  <a:lnTo>
                    <a:pt x="365366" y="6807200"/>
                  </a:lnTo>
                  <a:lnTo>
                    <a:pt x="377291" y="6807200"/>
                  </a:lnTo>
                  <a:lnTo>
                    <a:pt x="375615" y="6845300"/>
                  </a:lnTo>
                  <a:lnTo>
                    <a:pt x="326910" y="6845300"/>
                  </a:lnTo>
                  <a:lnTo>
                    <a:pt x="330974" y="6807200"/>
                  </a:lnTo>
                  <a:lnTo>
                    <a:pt x="329425" y="6757733"/>
                  </a:lnTo>
                  <a:lnTo>
                    <a:pt x="329387" y="6756400"/>
                  </a:lnTo>
                  <a:lnTo>
                    <a:pt x="324840" y="6756400"/>
                  </a:lnTo>
                  <a:lnTo>
                    <a:pt x="325361" y="6667500"/>
                  </a:lnTo>
                  <a:lnTo>
                    <a:pt x="318008" y="6616700"/>
                  </a:lnTo>
                  <a:lnTo>
                    <a:pt x="309968" y="6616700"/>
                  </a:lnTo>
                  <a:lnTo>
                    <a:pt x="312534" y="6565900"/>
                  </a:lnTo>
                  <a:lnTo>
                    <a:pt x="321665" y="6515163"/>
                  </a:lnTo>
                  <a:lnTo>
                    <a:pt x="342938" y="6546278"/>
                  </a:lnTo>
                  <a:lnTo>
                    <a:pt x="342392" y="6547396"/>
                  </a:lnTo>
                  <a:lnTo>
                    <a:pt x="341122" y="6555841"/>
                  </a:lnTo>
                  <a:lnTo>
                    <a:pt x="348729" y="6560401"/>
                  </a:lnTo>
                  <a:lnTo>
                    <a:pt x="351370" y="6558610"/>
                  </a:lnTo>
                  <a:lnTo>
                    <a:pt x="356374" y="6565900"/>
                  </a:lnTo>
                  <a:lnTo>
                    <a:pt x="358749" y="6616700"/>
                  </a:lnTo>
                  <a:lnTo>
                    <a:pt x="368744" y="6616700"/>
                  </a:lnTo>
                  <a:lnTo>
                    <a:pt x="369557" y="6565900"/>
                  </a:lnTo>
                  <a:lnTo>
                    <a:pt x="395033" y="6616700"/>
                  </a:lnTo>
                  <a:lnTo>
                    <a:pt x="401510" y="6616700"/>
                  </a:lnTo>
                  <a:lnTo>
                    <a:pt x="414299" y="6565900"/>
                  </a:lnTo>
                  <a:lnTo>
                    <a:pt x="404863" y="6616700"/>
                  </a:lnTo>
                  <a:lnTo>
                    <a:pt x="407301" y="6667500"/>
                  </a:lnTo>
                  <a:lnTo>
                    <a:pt x="417766" y="6705600"/>
                  </a:lnTo>
                  <a:lnTo>
                    <a:pt x="422871" y="6705600"/>
                  </a:lnTo>
                  <a:lnTo>
                    <a:pt x="422033" y="6755663"/>
                  </a:lnTo>
                  <a:lnTo>
                    <a:pt x="422021" y="6756400"/>
                  </a:lnTo>
                  <a:lnTo>
                    <a:pt x="421474" y="6756400"/>
                  </a:lnTo>
                  <a:lnTo>
                    <a:pt x="415963" y="6705600"/>
                  </a:lnTo>
                  <a:lnTo>
                    <a:pt x="412584" y="6705600"/>
                  </a:lnTo>
                  <a:lnTo>
                    <a:pt x="407238" y="6755663"/>
                  </a:lnTo>
                  <a:lnTo>
                    <a:pt x="407162" y="6756400"/>
                  </a:lnTo>
                  <a:lnTo>
                    <a:pt x="405993" y="6756400"/>
                  </a:lnTo>
                  <a:lnTo>
                    <a:pt x="393026" y="6667500"/>
                  </a:lnTo>
                  <a:lnTo>
                    <a:pt x="390867" y="6705600"/>
                  </a:lnTo>
                  <a:lnTo>
                    <a:pt x="388289" y="6755663"/>
                  </a:lnTo>
                  <a:lnTo>
                    <a:pt x="388353" y="6757733"/>
                  </a:lnTo>
                  <a:lnTo>
                    <a:pt x="392137" y="6807200"/>
                  </a:lnTo>
                  <a:lnTo>
                    <a:pt x="398576" y="6807200"/>
                  </a:lnTo>
                  <a:lnTo>
                    <a:pt x="421005" y="6807200"/>
                  </a:lnTo>
                  <a:lnTo>
                    <a:pt x="418642" y="6858000"/>
                  </a:lnTo>
                  <a:lnTo>
                    <a:pt x="431482" y="6858000"/>
                  </a:lnTo>
                  <a:lnTo>
                    <a:pt x="432028" y="6845300"/>
                  </a:lnTo>
                  <a:lnTo>
                    <a:pt x="439178" y="6858000"/>
                  </a:lnTo>
                  <a:lnTo>
                    <a:pt x="442264" y="6858000"/>
                  </a:lnTo>
                  <a:lnTo>
                    <a:pt x="433501" y="6845300"/>
                  </a:lnTo>
                  <a:lnTo>
                    <a:pt x="434390" y="6807200"/>
                  </a:lnTo>
                  <a:lnTo>
                    <a:pt x="441820" y="6807200"/>
                  </a:lnTo>
                  <a:lnTo>
                    <a:pt x="436511" y="6756451"/>
                  </a:lnTo>
                  <a:lnTo>
                    <a:pt x="437400" y="6757733"/>
                  </a:lnTo>
                  <a:lnTo>
                    <a:pt x="437045" y="6756400"/>
                  </a:lnTo>
                  <a:lnTo>
                    <a:pt x="436511" y="6756400"/>
                  </a:lnTo>
                  <a:lnTo>
                    <a:pt x="435533" y="6705600"/>
                  </a:lnTo>
                  <a:lnTo>
                    <a:pt x="436499" y="6705600"/>
                  </a:lnTo>
                  <a:lnTo>
                    <a:pt x="441756" y="6667500"/>
                  </a:lnTo>
                  <a:lnTo>
                    <a:pt x="441121" y="6667500"/>
                  </a:lnTo>
                  <a:lnTo>
                    <a:pt x="440016" y="6616700"/>
                  </a:lnTo>
                  <a:lnTo>
                    <a:pt x="439216" y="6616700"/>
                  </a:lnTo>
                  <a:lnTo>
                    <a:pt x="441007" y="6565900"/>
                  </a:lnTo>
                  <a:lnTo>
                    <a:pt x="505383" y="6667500"/>
                  </a:lnTo>
                  <a:lnTo>
                    <a:pt x="667080" y="6845300"/>
                  </a:lnTo>
                  <a:lnTo>
                    <a:pt x="676262" y="6858000"/>
                  </a:lnTo>
                  <a:lnTo>
                    <a:pt x="701827" y="6858000"/>
                  </a:lnTo>
                  <a:lnTo>
                    <a:pt x="460819" y="6565900"/>
                  </a:lnTo>
                  <a:lnTo>
                    <a:pt x="470484" y="6565900"/>
                  </a:lnTo>
                  <a:lnTo>
                    <a:pt x="462673" y="6515100"/>
                  </a:lnTo>
                  <a:lnTo>
                    <a:pt x="464362" y="6515100"/>
                  </a:lnTo>
                  <a:lnTo>
                    <a:pt x="512483" y="6565900"/>
                  </a:lnTo>
                  <a:lnTo>
                    <a:pt x="519252" y="6565900"/>
                  </a:lnTo>
                  <a:lnTo>
                    <a:pt x="540042" y="6515100"/>
                  </a:lnTo>
                  <a:lnTo>
                    <a:pt x="552754" y="6477000"/>
                  </a:lnTo>
                  <a:lnTo>
                    <a:pt x="531126" y="6477000"/>
                  </a:lnTo>
                  <a:lnTo>
                    <a:pt x="505421" y="6515100"/>
                  </a:lnTo>
                  <a:lnTo>
                    <a:pt x="496417" y="6515100"/>
                  </a:lnTo>
                  <a:lnTo>
                    <a:pt x="432511" y="6473799"/>
                  </a:lnTo>
                  <a:lnTo>
                    <a:pt x="432511" y="6515100"/>
                  </a:lnTo>
                  <a:lnTo>
                    <a:pt x="426923" y="6515100"/>
                  </a:lnTo>
                  <a:lnTo>
                    <a:pt x="390690" y="6565900"/>
                  </a:lnTo>
                  <a:lnTo>
                    <a:pt x="341376" y="6515100"/>
                  </a:lnTo>
                  <a:lnTo>
                    <a:pt x="291769" y="6477000"/>
                  </a:lnTo>
                  <a:lnTo>
                    <a:pt x="280111" y="6465036"/>
                  </a:lnTo>
                  <a:lnTo>
                    <a:pt x="280111" y="6565900"/>
                  </a:lnTo>
                  <a:lnTo>
                    <a:pt x="275577" y="6565900"/>
                  </a:lnTo>
                  <a:lnTo>
                    <a:pt x="263880" y="6616700"/>
                  </a:lnTo>
                  <a:lnTo>
                    <a:pt x="242201" y="6667500"/>
                  </a:lnTo>
                  <a:lnTo>
                    <a:pt x="218871" y="6616700"/>
                  </a:lnTo>
                  <a:lnTo>
                    <a:pt x="204889" y="6565900"/>
                  </a:lnTo>
                  <a:lnTo>
                    <a:pt x="209321" y="6565900"/>
                  </a:lnTo>
                  <a:lnTo>
                    <a:pt x="239217" y="6515100"/>
                  </a:lnTo>
                  <a:lnTo>
                    <a:pt x="240309" y="6477000"/>
                  </a:lnTo>
                  <a:lnTo>
                    <a:pt x="278892" y="6515100"/>
                  </a:lnTo>
                  <a:lnTo>
                    <a:pt x="280111" y="6565900"/>
                  </a:lnTo>
                  <a:lnTo>
                    <a:pt x="280111" y="6465036"/>
                  </a:lnTo>
                  <a:lnTo>
                    <a:pt x="242316" y="6426200"/>
                  </a:lnTo>
                  <a:lnTo>
                    <a:pt x="233400" y="6375400"/>
                  </a:lnTo>
                  <a:lnTo>
                    <a:pt x="257848" y="6235712"/>
                  </a:lnTo>
                  <a:lnTo>
                    <a:pt x="257886" y="6235497"/>
                  </a:lnTo>
                  <a:lnTo>
                    <a:pt x="253873" y="6286500"/>
                  </a:lnTo>
                  <a:lnTo>
                    <a:pt x="261124" y="6286500"/>
                  </a:lnTo>
                  <a:lnTo>
                    <a:pt x="272135" y="6235712"/>
                  </a:lnTo>
                  <a:lnTo>
                    <a:pt x="272186" y="6235497"/>
                  </a:lnTo>
                  <a:lnTo>
                    <a:pt x="265772" y="6337300"/>
                  </a:lnTo>
                  <a:lnTo>
                    <a:pt x="273215" y="6337300"/>
                  </a:lnTo>
                  <a:lnTo>
                    <a:pt x="294830" y="6235712"/>
                  </a:lnTo>
                  <a:lnTo>
                    <a:pt x="294881" y="6235497"/>
                  </a:lnTo>
                  <a:lnTo>
                    <a:pt x="292290" y="6362674"/>
                  </a:lnTo>
                  <a:lnTo>
                    <a:pt x="290766" y="6361684"/>
                  </a:lnTo>
                  <a:lnTo>
                    <a:pt x="289458" y="6361163"/>
                  </a:lnTo>
                  <a:lnTo>
                    <a:pt x="288290" y="6361163"/>
                  </a:lnTo>
                  <a:lnTo>
                    <a:pt x="287515" y="6361684"/>
                  </a:lnTo>
                  <a:lnTo>
                    <a:pt x="287032" y="6361963"/>
                  </a:lnTo>
                  <a:lnTo>
                    <a:pt x="286600" y="6362433"/>
                  </a:lnTo>
                  <a:lnTo>
                    <a:pt x="286143" y="6362903"/>
                  </a:lnTo>
                  <a:lnTo>
                    <a:pt x="284810" y="6364084"/>
                  </a:lnTo>
                  <a:lnTo>
                    <a:pt x="283857" y="6365494"/>
                  </a:lnTo>
                  <a:lnTo>
                    <a:pt x="281254" y="6372428"/>
                  </a:lnTo>
                  <a:lnTo>
                    <a:pt x="282905" y="6379362"/>
                  </a:lnTo>
                  <a:lnTo>
                    <a:pt x="284314" y="6388062"/>
                  </a:lnTo>
                  <a:lnTo>
                    <a:pt x="286461" y="6389433"/>
                  </a:lnTo>
                  <a:lnTo>
                    <a:pt x="288721" y="6389675"/>
                  </a:lnTo>
                  <a:lnTo>
                    <a:pt x="291325" y="6389929"/>
                  </a:lnTo>
                  <a:lnTo>
                    <a:pt x="294106" y="6388582"/>
                  </a:lnTo>
                  <a:lnTo>
                    <a:pt x="294601" y="6385306"/>
                  </a:lnTo>
                  <a:lnTo>
                    <a:pt x="294741" y="6384506"/>
                  </a:lnTo>
                  <a:lnTo>
                    <a:pt x="294843" y="6383744"/>
                  </a:lnTo>
                  <a:lnTo>
                    <a:pt x="295732" y="6378461"/>
                  </a:lnTo>
                  <a:lnTo>
                    <a:pt x="296278" y="6375400"/>
                  </a:lnTo>
                  <a:lnTo>
                    <a:pt x="299643" y="6375400"/>
                  </a:lnTo>
                  <a:lnTo>
                    <a:pt x="327723" y="6286500"/>
                  </a:lnTo>
                  <a:lnTo>
                    <a:pt x="313448" y="6409474"/>
                  </a:lnTo>
                  <a:lnTo>
                    <a:pt x="310311" y="6415341"/>
                  </a:lnTo>
                  <a:lnTo>
                    <a:pt x="311835" y="6423330"/>
                  </a:lnTo>
                  <a:lnTo>
                    <a:pt x="311505" y="6426200"/>
                  </a:lnTo>
                  <a:lnTo>
                    <a:pt x="312572" y="6426200"/>
                  </a:lnTo>
                  <a:lnTo>
                    <a:pt x="315747" y="6434175"/>
                  </a:lnTo>
                  <a:lnTo>
                    <a:pt x="317220" y="6435306"/>
                  </a:lnTo>
                  <a:lnTo>
                    <a:pt x="322262" y="6436969"/>
                  </a:lnTo>
                  <a:lnTo>
                    <a:pt x="326390" y="6435204"/>
                  </a:lnTo>
                  <a:lnTo>
                    <a:pt x="326313" y="6428448"/>
                  </a:lnTo>
                  <a:lnTo>
                    <a:pt x="326415" y="6426200"/>
                  </a:lnTo>
                  <a:lnTo>
                    <a:pt x="339737" y="6426200"/>
                  </a:lnTo>
                  <a:lnTo>
                    <a:pt x="344563" y="6477000"/>
                  </a:lnTo>
                  <a:lnTo>
                    <a:pt x="379844" y="6477000"/>
                  </a:lnTo>
                  <a:lnTo>
                    <a:pt x="396798" y="6515100"/>
                  </a:lnTo>
                  <a:lnTo>
                    <a:pt x="401180" y="6515100"/>
                  </a:lnTo>
                  <a:lnTo>
                    <a:pt x="396049" y="6477000"/>
                  </a:lnTo>
                  <a:lnTo>
                    <a:pt x="432511" y="6515100"/>
                  </a:lnTo>
                  <a:lnTo>
                    <a:pt x="432511" y="6473799"/>
                  </a:lnTo>
                  <a:lnTo>
                    <a:pt x="358876" y="6426200"/>
                  </a:lnTo>
                  <a:lnTo>
                    <a:pt x="344297" y="6375400"/>
                  </a:lnTo>
                  <a:lnTo>
                    <a:pt x="339547" y="6337300"/>
                  </a:lnTo>
                  <a:lnTo>
                    <a:pt x="355777" y="6286500"/>
                  </a:lnTo>
                  <a:lnTo>
                    <a:pt x="370217" y="6337300"/>
                  </a:lnTo>
                  <a:lnTo>
                    <a:pt x="376288" y="6337300"/>
                  </a:lnTo>
                  <a:lnTo>
                    <a:pt x="369735" y="6286500"/>
                  </a:lnTo>
                  <a:lnTo>
                    <a:pt x="387375" y="6286500"/>
                  </a:lnTo>
                  <a:lnTo>
                    <a:pt x="415290" y="6375400"/>
                  </a:lnTo>
                  <a:lnTo>
                    <a:pt x="419201" y="6375400"/>
                  </a:lnTo>
                  <a:lnTo>
                    <a:pt x="417753" y="6365494"/>
                  </a:lnTo>
                  <a:lnTo>
                    <a:pt x="419481" y="6366015"/>
                  </a:lnTo>
                  <a:lnTo>
                    <a:pt x="421601" y="6366586"/>
                  </a:lnTo>
                  <a:lnTo>
                    <a:pt x="423989" y="6367145"/>
                  </a:lnTo>
                  <a:lnTo>
                    <a:pt x="429069" y="6356731"/>
                  </a:lnTo>
                  <a:lnTo>
                    <a:pt x="427583" y="6351206"/>
                  </a:lnTo>
                  <a:lnTo>
                    <a:pt x="422617" y="6339370"/>
                  </a:lnTo>
                  <a:lnTo>
                    <a:pt x="417296" y="6339472"/>
                  </a:lnTo>
                  <a:lnTo>
                    <a:pt x="414439" y="6342012"/>
                  </a:lnTo>
                  <a:lnTo>
                    <a:pt x="408089" y="6299200"/>
                  </a:lnTo>
                  <a:lnTo>
                    <a:pt x="391629" y="6286500"/>
                  </a:lnTo>
                  <a:lnTo>
                    <a:pt x="335216" y="6235497"/>
                  </a:lnTo>
                  <a:lnTo>
                    <a:pt x="278714" y="6184900"/>
                  </a:lnTo>
                  <a:lnTo>
                    <a:pt x="273596" y="6184900"/>
                  </a:lnTo>
                  <a:lnTo>
                    <a:pt x="308063" y="6096000"/>
                  </a:lnTo>
                  <a:lnTo>
                    <a:pt x="314833" y="6096000"/>
                  </a:lnTo>
                  <a:lnTo>
                    <a:pt x="314159" y="6146482"/>
                  </a:lnTo>
                  <a:lnTo>
                    <a:pt x="314147" y="6146889"/>
                  </a:lnTo>
                  <a:lnTo>
                    <a:pt x="324700" y="6146889"/>
                  </a:lnTo>
                  <a:lnTo>
                    <a:pt x="327837" y="6096000"/>
                  </a:lnTo>
                  <a:lnTo>
                    <a:pt x="356273" y="6184900"/>
                  </a:lnTo>
                  <a:lnTo>
                    <a:pt x="363220" y="6184900"/>
                  </a:lnTo>
                  <a:lnTo>
                    <a:pt x="346646" y="6096000"/>
                  </a:lnTo>
                  <a:lnTo>
                    <a:pt x="334746" y="6096000"/>
                  </a:lnTo>
                  <a:lnTo>
                    <a:pt x="315849" y="6045200"/>
                  </a:lnTo>
                  <a:lnTo>
                    <a:pt x="358876" y="6045200"/>
                  </a:lnTo>
                  <a:lnTo>
                    <a:pt x="478713" y="6146889"/>
                  </a:lnTo>
                  <a:lnTo>
                    <a:pt x="470115" y="6146889"/>
                  </a:lnTo>
                  <a:lnTo>
                    <a:pt x="348602" y="6096000"/>
                  </a:lnTo>
                  <a:lnTo>
                    <a:pt x="351853" y="6108700"/>
                  </a:lnTo>
                  <a:lnTo>
                    <a:pt x="370624" y="6146889"/>
                  </a:lnTo>
                  <a:lnTo>
                    <a:pt x="371640" y="6146889"/>
                  </a:lnTo>
                  <a:lnTo>
                    <a:pt x="384898" y="6176848"/>
                  </a:lnTo>
                  <a:lnTo>
                    <a:pt x="384251" y="6177762"/>
                  </a:lnTo>
                  <a:lnTo>
                    <a:pt x="386283" y="6183617"/>
                  </a:lnTo>
                  <a:lnTo>
                    <a:pt x="387032" y="6186208"/>
                  </a:lnTo>
                  <a:lnTo>
                    <a:pt x="396722" y="6201105"/>
                  </a:lnTo>
                  <a:lnTo>
                    <a:pt x="396963" y="6201295"/>
                  </a:lnTo>
                  <a:lnTo>
                    <a:pt x="398665" y="6202096"/>
                  </a:lnTo>
                  <a:lnTo>
                    <a:pt x="400837" y="6201207"/>
                  </a:lnTo>
                  <a:lnTo>
                    <a:pt x="404050" y="6193282"/>
                  </a:lnTo>
                  <a:lnTo>
                    <a:pt x="401586" y="6187859"/>
                  </a:lnTo>
                  <a:lnTo>
                    <a:pt x="397243" y="6179185"/>
                  </a:lnTo>
                  <a:lnTo>
                    <a:pt x="396544" y="6177623"/>
                  </a:lnTo>
                  <a:lnTo>
                    <a:pt x="396049" y="6176581"/>
                  </a:lnTo>
                  <a:lnTo>
                    <a:pt x="395351" y="6175832"/>
                  </a:lnTo>
                  <a:lnTo>
                    <a:pt x="392671" y="6173800"/>
                  </a:lnTo>
                  <a:lnTo>
                    <a:pt x="390232" y="6173609"/>
                  </a:lnTo>
                  <a:lnTo>
                    <a:pt x="388772" y="6174232"/>
                  </a:lnTo>
                  <a:lnTo>
                    <a:pt x="375526" y="6146889"/>
                  </a:lnTo>
                  <a:lnTo>
                    <a:pt x="411175" y="6146889"/>
                  </a:lnTo>
                  <a:lnTo>
                    <a:pt x="423633" y="6170485"/>
                  </a:lnTo>
                  <a:lnTo>
                    <a:pt x="416229" y="6146889"/>
                  </a:lnTo>
                  <a:lnTo>
                    <a:pt x="456412" y="6146889"/>
                  </a:lnTo>
                  <a:lnTo>
                    <a:pt x="466610" y="6184900"/>
                  </a:lnTo>
                  <a:lnTo>
                    <a:pt x="474840" y="6184900"/>
                  </a:lnTo>
                  <a:lnTo>
                    <a:pt x="470103" y="6235497"/>
                  </a:lnTo>
                  <a:lnTo>
                    <a:pt x="470192" y="6261100"/>
                  </a:lnTo>
                  <a:lnTo>
                    <a:pt x="470293" y="6286500"/>
                  </a:lnTo>
                  <a:lnTo>
                    <a:pt x="464807" y="6337300"/>
                  </a:lnTo>
                  <a:lnTo>
                    <a:pt x="481304" y="6337300"/>
                  </a:lnTo>
                  <a:lnTo>
                    <a:pt x="508012" y="6375400"/>
                  </a:lnTo>
                  <a:lnTo>
                    <a:pt x="509689" y="6375400"/>
                  </a:lnTo>
                  <a:lnTo>
                    <a:pt x="486105" y="6286500"/>
                  </a:lnTo>
                  <a:lnTo>
                    <a:pt x="487502" y="6235712"/>
                  </a:lnTo>
                  <a:lnTo>
                    <a:pt x="487514" y="6235497"/>
                  </a:lnTo>
                  <a:lnTo>
                    <a:pt x="502754" y="6286500"/>
                  </a:lnTo>
                  <a:lnTo>
                    <a:pt x="514413" y="6286500"/>
                  </a:lnTo>
                  <a:lnTo>
                    <a:pt x="513105" y="6292672"/>
                  </a:lnTo>
                  <a:lnTo>
                    <a:pt x="515772" y="6304864"/>
                  </a:lnTo>
                  <a:lnTo>
                    <a:pt x="524040" y="6313055"/>
                  </a:lnTo>
                  <a:lnTo>
                    <a:pt x="525170" y="6313436"/>
                  </a:lnTo>
                  <a:lnTo>
                    <a:pt x="526440" y="6312725"/>
                  </a:lnTo>
                  <a:lnTo>
                    <a:pt x="527011" y="6311735"/>
                  </a:lnTo>
                  <a:lnTo>
                    <a:pt x="528370" y="6305524"/>
                  </a:lnTo>
                  <a:lnTo>
                    <a:pt x="526783" y="6298870"/>
                  </a:lnTo>
                  <a:lnTo>
                    <a:pt x="523621" y="6292405"/>
                  </a:lnTo>
                  <a:lnTo>
                    <a:pt x="520192" y="6286741"/>
                  </a:lnTo>
                  <a:lnTo>
                    <a:pt x="514934" y="6284087"/>
                  </a:lnTo>
                  <a:lnTo>
                    <a:pt x="514858" y="6284417"/>
                  </a:lnTo>
                  <a:lnTo>
                    <a:pt x="497001" y="6235712"/>
                  </a:lnTo>
                  <a:lnTo>
                    <a:pt x="496925" y="6235497"/>
                  </a:lnTo>
                  <a:lnTo>
                    <a:pt x="547039" y="6337300"/>
                  </a:lnTo>
                  <a:lnTo>
                    <a:pt x="572871" y="6337300"/>
                  </a:lnTo>
                  <a:lnTo>
                    <a:pt x="594131" y="6375400"/>
                  </a:lnTo>
                  <a:lnTo>
                    <a:pt x="598639" y="6426200"/>
                  </a:lnTo>
                  <a:lnTo>
                    <a:pt x="574217" y="6477000"/>
                  </a:lnTo>
                  <a:lnTo>
                    <a:pt x="601205" y="6477000"/>
                  </a:lnTo>
                  <a:lnTo>
                    <a:pt x="618134" y="6426200"/>
                  </a:lnTo>
                  <a:lnTo>
                    <a:pt x="619544" y="6375400"/>
                  </a:lnTo>
                  <a:lnTo>
                    <a:pt x="607606" y="6375400"/>
                  </a:lnTo>
                  <a:lnTo>
                    <a:pt x="519938" y="6235712"/>
                  </a:lnTo>
                  <a:lnTo>
                    <a:pt x="519811" y="6235497"/>
                  </a:lnTo>
                  <a:lnTo>
                    <a:pt x="490524" y="6184900"/>
                  </a:lnTo>
                  <a:lnTo>
                    <a:pt x="566699" y="6286500"/>
                  </a:lnTo>
                  <a:lnTo>
                    <a:pt x="618617" y="6337300"/>
                  </a:lnTo>
                  <a:lnTo>
                    <a:pt x="643432" y="6337300"/>
                  </a:lnTo>
                  <a:lnTo>
                    <a:pt x="505282" y="6184900"/>
                  </a:lnTo>
                  <a:lnTo>
                    <a:pt x="561924" y="6235712"/>
                  </a:lnTo>
                  <a:lnTo>
                    <a:pt x="647979" y="6319647"/>
                  </a:lnTo>
                  <a:lnTo>
                    <a:pt x="648220" y="6322682"/>
                  </a:lnTo>
                  <a:lnTo>
                    <a:pt x="653872" y="6326873"/>
                  </a:lnTo>
                  <a:lnTo>
                    <a:pt x="657682" y="6329108"/>
                  </a:lnTo>
                  <a:lnTo>
                    <a:pt x="666089" y="6337300"/>
                  </a:lnTo>
                  <a:lnTo>
                    <a:pt x="669340" y="6337300"/>
                  </a:lnTo>
                  <a:lnTo>
                    <a:pt x="667321" y="6329502"/>
                  </a:lnTo>
                  <a:lnTo>
                    <a:pt x="668299" y="6328715"/>
                  </a:lnTo>
                  <a:lnTo>
                    <a:pt x="666089" y="6324701"/>
                  </a:lnTo>
                  <a:lnTo>
                    <a:pt x="656221" y="6286500"/>
                  </a:lnTo>
                  <a:lnTo>
                    <a:pt x="637933" y="6266180"/>
                  </a:lnTo>
                  <a:lnTo>
                    <a:pt x="637933" y="6286500"/>
                  </a:lnTo>
                  <a:lnTo>
                    <a:pt x="512864" y="6146482"/>
                  </a:lnTo>
                  <a:lnTo>
                    <a:pt x="541858" y="6174092"/>
                  </a:lnTo>
                  <a:lnTo>
                    <a:pt x="542086" y="6174321"/>
                  </a:lnTo>
                  <a:lnTo>
                    <a:pt x="637933" y="6286500"/>
                  </a:lnTo>
                  <a:lnTo>
                    <a:pt x="637933" y="6266180"/>
                  </a:lnTo>
                  <a:lnTo>
                    <a:pt x="633361" y="6261100"/>
                  </a:lnTo>
                  <a:lnTo>
                    <a:pt x="628434" y="6235712"/>
                  </a:lnTo>
                  <a:lnTo>
                    <a:pt x="570572" y="6184900"/>
                  </a:lnTo>
                  <a:lnTo>
                    <a:pt x="518121" y="6146889"/>
                  </a:lnTo>
                  <a:lnTo>
                    <a:pt x="523074" y="6146889"/>
                  </a:lnTo>
                  <a:lnTo>
                    <a:pt x="617740" y="6184900"/>
                  </a:lnTo>
                  <a:lnTo>
                    <a:pt x="543801" y="6146889"/>
                  </a:lnTo>
                  <a:lnTo>
                    <a:pt x="543153" y="6146889"/>
                  </a:lnTo>
                  <a:lnTo>
                    <a:pt x="543013" y="6146482"/>
                  </a:lnTo>
                  <a:lnTo>
                    <a:pt x="527050" y="6096000"/>
                  </a:lnTo>
                  <a:lnTo>
                    <a:pt x="606183" y="6146889"/>
                  </a:lnTo>
                  <a:lnTo>
                    <a:pt x="638530" y="6146889"/>
                  </a:lnTo>
                  <a:lnTo>
                    <a:pt x="701408" y="6184900"/>
                  </a:lnTo>
                  <a:lnTo>
                    <a:pt x="726516" y="6235497"/>
                  </a:lnTo>
                  <a:lnTo>
                    <a:pt x="748144" y="6286500"/>
                  </a:lnTo>
                  <a:lnTo>
                    <a:pt x="761669" y="6337300"/>
                  </a:lnTo>
                  <a:lnTo>
                    <a:pt x="762101" y="6337300"/>
                  </a:lnTo>
                  <a:lnTo>
                    <a:pt x="762101" y="6286500"/>
                  </a:lnTo>
                  <a:lnTo>
                    <a:pt x="745045" y="6235712"/>
                  </a:lnTo>
                  <a:lnTo>
                    <a:pt x="762101" y="6235712"/>
                  </a:lnTo>
                  <a:lnTo>
                    <a:pt x="762101" y="6210300"/>
                  </a:lnTo>
                  <a:lnTo>
                    <a:pt x="745794" y="6184900"/>
                  </a:lnTo>
                  <a:lnTo>
                    <a:pt x="762101" y="6184900"/>
                  </a:lnTo>
                  <a:lnTo>
                    <a:pt x="762101" y="6146889"/>
                  </a:lnTo>
                  <a:lnTo>
                    <a:pt x="648335" y="6146889"/>
                  </a:lnTo>
                  <a:lnTo>
                    <a:pt x="622503" y="6096000"/>
                  </a:lnTo>
                  <a:lnTo>
                    <a:pt x="658431" y="6096000"/>
                  </a:lnTo>
                  <a:lnTo>
                    <a:pt x="681799" y="6045200"/>
                  </a:lnTo>
                  <a:lnTo>
                    <a:pt x="691997" y="6045200"/>
                  </a:lnTo>
                  <a:lnTo>
                    <a:pt x="709345" y="6007100"/>
                  </a:lnTo>
                  <a:lnTo>
                    <a:pt x="744016" y="6007100"/>
                  </a:lnTo>
                  <a:lnTo>
                    <a:pt x="755865" y="5956351"/>
                  </a:lnTo>
                  <a:lnTo>
                    <a:pt x="740359" y="5956351"/>
                  </a:lnTo>
                  <a:lnTo>
                    <a:pt x="702919" y="5918200"/>
                  </a:lnTo>
                  <a:lnTo>
                    <a:pt x="722388" y="5956109"/>
                  </a:lnTo>
                  <a:lnTo>
                    <a:pt x="722515" y="5956351"/>
                  </a:lnTo>
                  <a:lnTo>
                    <a:pt x="739698" y="5956351"/>
                  </a:lnTo>
                  <a:lnTo>
                    <a:pt x="613448" y="6096000"/>
                  </a:lnTo>
                  <a:lnTo>
                    <a:pt x="547890" y="6096000"/>
                  </a:lnTo>
                  <a:lnTo>
                    <a:pt x="560387" y="6045200"/>
                  </a:lnTo>
                  <a:lnTo>
                    <a:pt x="517232" y="6045200"/>
                  </a:lnTo>
                  <a:lnTo>
                    <a:pt x="517232" y="6096000"/>
                  </a:lnTo>
                  <a:lnTo>
                    <a:pt x="507631" y="6134100"/>
                  </a:lnTo>
                  <a:lnTo>
                    <a:pt x="504558" y="6146482"/>
                  </a:lnTo>
                  <a:lnTo>
                    <a:pt x="504405" y="6146889"/>
                  </a:lnTo>
                  <a:lnTo>
                    <a:pt x="504507" y="6146482"/>
                  </a:lnTo>
                  <a:lnTo>
                    <a:pt x="501650" y="6134100"/>
                  </a:lnTo>
                  <a:lnTo>
                    <a:pt x="492734" y="6096000"/>
                  </a:lnTo>
                  <a:lnTo>
                    <a:pt x="371449" y="6045200"/>
                  </a:lnTo>
                  <a:lnTo>
                    <a:pt x="308457" y="6007100"/>
                  </a:lnTo>
                  <a:lnTo>
                    <a:pt x="307543" y="6007100"/>
                  </a:lnTo>
                  <a:lnTo>
                    <a:pt x="292531" y="5956351"/>
                  </a:lnTo>
                  <a:lnTo>
                    <a:pt x="372833" y="6007100"/>
                  </a:lnTo>
                  <a:lnTo>
                    <a:pt x="375272" y="6007100"/>
                  </a:lnTo>
                  <a:lnTo>
                    <a:pt x="306171" y="5956351"/>
                  </a:lnTo>
                  <a:lnTo>
                    <a:pt x="305841" y="5956109"/>
                  </a:lnTo>
                  <a:lnTo>
                    <a:pt x="391985" y="6007100"/>
                  </a:lnTo>
                  <a:lnTo>
                    <a:pt x="423519" y="6007100"/>
                  </a:lnTo>
                  <a:lnTo>
                    <a:pt x="365340" y="5956109"/>
                  </a:lnTo>
                  <a:lnTo>
                    <a:pt x="364998" y="5955804"/>
                  </a:lnTo>
                  <a:lnTo>
                    <a:pt x="307606" y="5905500"/>
                  </a:lnTo>
                  <a:lnTo>
                    <a:pt x="468376" y="6007100"/>
                  </a:lnTo>
                  <a:lnTo>
                    <a:pt x="467321" y="6007100"/>
                  </a:lnTo>
                  <a:lnTo>
                    <a:pt x="517232" y="6096000"/>
                  </a:lnTo>
                  <a:lnTo>
                    <a:pt x="517232" y="6045200"/>
                  </a:lnTo>
                  <a:lnTo>
                    <a:pt x="514921" y="6045200"/>
                  </a:lnTo>
                  <a:lnTo>
                    <a:pt x="505841" y="6007100"/>
                  </a:lnTo>
                  <a:lnTo>
                    <a:pt x="552907" y="6007100"/>
                  </a:lnTo>
                  <a:lnTo>
                    <a:pt x="574675" y="5956351"/>
                  </a:lnTo>
                  <a:lnTo>
                    <a:pt x="506971" y="5956351"/>
                  </a:lnTo>
                  <a:lnTo>
                    <a:pt x="526440" y="5905500"/>
                  </a:lnTo>
                  <a:lnTo>
                    <a:pt x="565937" y="5905500"/>
                  </a:lnTo>
                  <a:lnTo>
                    <a:pt x="568477" y="5854738"/>
                  </a:lnTo>
                  <a:lnTo>
                    <a:pt x="546938" y="5854738"/>
                  </a:lnTo>
                  <a:lnTo>
                    <a:pt x="466902" y="5956351"/>
                  </a:lnTo>
                  <a:lnTo>
                    <a:pt x="418566" y="5956351"/>
                  </a:lnTo>
                  <a:lnTo>
                    <a:pt x="355561" y="5905500"/>
                  </a:lnTo>
                  <a:lnTo>
                    <a:pt x="488454" y="5905500"/>
                  </a:lnTo>
                  <a:lnTo>
                    <a:pt x="382117" y="5854738"/>
                  </a:lnTo>
                  <a:lnTo>
                    <a:pt x="413677" y="5854738"/>
                  </a:lnTo>
                  <a:lnTo>
                    <a:pt x="413842" y="5854738"/>
                  </a:lnTo>
                  <a:lnTo>
                    <a:pt x="499694" y="5854738"/>
                  </a:lnTo>
                  <a:lnTo>
                    <a:pt x="516661" y="5816600"/>
                  </a:lnTo>
                  <a:lnTo>
                    <a:pt x="511073" y="5816600"/>
                  </a:lnTo>
                  <a:lnTo>
                    <a:pt x="515848" y="5765800"/>
                  </a:lnTo>
                  <a:lnTo>
                    <a:pt x="513562" y="5765800"/>
                  </a:lnTo>
                  <a:lnTo>
                    <a:pt x="507149" y="5765800"/>
                  </a:lnTo>
                  <a:lnTo>
                    <a:pt x="507149" y="5778500"/>
                  </a:lnTo>
                  <a:lnTo>
                    <a:pt x="480453" y="5816600"/>
                  </a:lnTo>
                  <a:lnTo>
                    <a:pt x="489280" y="5816600"/>
                  </a:lnTo>
                  <a:lnTo>
                    <a:pt x="413867" y="5854636"/>
                  </a:lnTo>
                  <a:lnTo>
                    <a:pt x="427901" y="5816600"/>
                  </a:lnTo>
                  <a:lnTo>
                    <a:pt x="426072" y="5816600"/>
                  </a:lnTo>
                  <a:lnTo>
                    <a:pt x="507149" y="5778500"/>
                  </a:lnTo>
                  <a:lnTo>
                    <a:pt x="507149" y="5765800"/>
                  </a:lnTo>
                  <a:lnTo>
                    <a:pt x="405599" y="5765800"/>
                  </a:lnTo>
                  <a:lnTo>
                    <a:pt x="405599" y="5816600"/>
                  </a:lnTo>
                  <a:lnTo>
                    <a:pt x="333057" y="5854738"/>
                  </a:lnTo>
                  <a:lnTo>
                    <a:pt x="253479" y="5854738"/>
                  </a:lnTo>
                  <a:lnTo>
                    <a:pt x="368427" y="5816600"/>
                  </a:lnTo>
                  <a:lnTo>
                    <a:pt x="405599" y="5816600"/>
                  </a:lnTo>
                  <a:lnTo>
                    <a:pt x="405599" y="5765800"/>
                  </a:lnTo>
                  <a:lnTo>
                    <a:pt x="400837" y="5765800"/>
                  </a:lnTo>
                  <a:lnTo>
                    <a:pt x="462305" y="5715000"/>
                  </a:lnTo>
                  <a:lnTo>
                    <a:pt x="458050" y="5715000"/>
                  </a:lnTo>
                  <a:lnTo>
                    <a:pt x="393763" y="5762142"/>
                  </a:lnTo>
                  <a:lnTo>
                    <a:pt x="443445" y="5676900"/>
                  </a:lnTo>
                  <a:lnTo>
                    <a:pt x="533171" y="5715000"/>
                  </a:lnTo>
                  <a:lnTo>
                    <a:pt x="582015" y="5715000"/>
                  </a:lnTo>
                  <a:lnTo>
                    <a:pt x="519150" y="5816600"/>
                  </a:lnTo>
                  <a:lnTo>
                    <a:pt x="543750" y="5816600"/>
                  </a:lnTo>
                  <a:lnTo>
                    <a:pt x="611403" y="5765800"/>
                  </a:lnTo>
                  <a:lnTo>
                    <a:pt x="585203" y="5765800"/>
                  </a:lnTo>
                  <a:lnTo>
                    <a:pt x="602157" y="5715000"/>
                  </a:lnTo>
                  <a:lnTo>
                    <a:pt x="598297" y="5715000"/>
                  </a:lnTo>
                  <a:lnTo>
                    <a:pt x="632129" y="5676900"/>
                  </a:lnTo>
                  <a:lnTo>
                    <a:pt x="648970" y="5676900"/>
                  </a:lnTo>
                  <a:lnTo>
                    <a:pt x="655320" y="5627052"/>
                  </a:lnTo>
                  <a:lnTo>
                    <a:pt x="655447" y="5626112"/>
                  </a:lnTo>
                  <a:lnTo>
                    <a:pt x="648169" y="5626112"/>
                  </a:lnTo>
                  <a:lnTo>
                    <a:pt x="593610" y="5664200"/>
                  </a:lnTo>
                  <a:lnTo>
                    <a:pt x="595376" y="5628741"/>
                  </a:lnTo>
                  <a:lnTo>
                    <a:pt x="595464" y="5627052"/>
                  </a:lnTo>
                  <a:lnTo>
                    <a:pt x="595515" y="5626112"/>
                  </a:lnTo>
                  <a:lnTo>
                    <a:pt x="596874" y="5626112"/>
                  </a:lnTo>
                  <a:lnTo>
                    <a:pt x="670699" y="5575300"/>
                  </a:lnTo>
                  <a:lnTo>
                    <a:pt x="667943" y="5524500"/>
                  </a:lnTo>
                  <a:lnTo>
                    <a:pt x="667245" y="5537200"/>
                  </a:lnTo>
                  <a:lnTo>
                    <a:pt x="647700" y="5575300"/>
                  </a:lnTo>
                  <a:lnTo>
                    <a:pt x="607225" y="5575300"/>
                  </a:lnTo>
                  <a:lnTo>
                    <a:pt x="593750" y="5626112"/>
                  </a:lnTo>
                  <a:lnTo>
                    <a:pt x="593229" y="5626112"/>
                  </a:lnTo>
                  <a:lnTo>
                    <a:pt x="579539" y="5575300"/>
                  </a:lnTo>
                  <a:lnTo>
                    <a:pt x="614057" y="5524500"/>
                  </a:lnTo>
                  <a:lnTo>
                    <a:pt x="575043" y="5524500"/>
                  </a:lnTo>
                  <a:lnTo>
                    <a:pt x="575043" y="5676900"/>
                  </a:lnTo>
                  <a:lnTo>
                    <a:pt x="504952" y="5676900"/>
                  </a:lnTo>
                  <a:lnTo>
                    <a:pt x="520382" y="5626112"/>
                  </a:lnTo>
                  <a:lnTo>
                    <a:pt x="518858" y="5626112"/>
                  </a:lnTo>
                  <a:lnTo>
                    <a:pt x="493242" y="5676900"/>
                  </a:lnTo>
                  <a:lnTo>
                    <a:pt x="477634" y="5676900"/>
                  </a:lnTo>
                  <a:lnTo>
                    <a:pt x="520128" y="5575300"/>
                  </a:lnTo>
                  <a:lnTo>
                    <a:pt x="509828" y="5575300"/>
                  </a:lnTo>
                  <a:lnTo>
                    <a:pt x="465505" y="5676900"/>
                  </a:lnTo>
                  <a:lnTo>
                    <a:pt x="442315" y="5626112"/>
                  </a:lnTo>
                  <a:lnTo>
                    <a:pt x="443268" y="5626112"/>
                  </a:lnTo>
                  <a:lnTo>
                    <a:pt x="470522" y="5575300"/>
                  </a:lnTo>
                  <a:lnTo>
                    <a:pt x="432727" y="5626112"/>
                  </a:lnTo>
                  <a:lnTo>
                    <a:pt x="432041" y="5626112"/>
                  </a:lnTo>
                  <a:lnTo>
                    <a:pt x="407911" y="5676900"/>
                  </a:lnTo>
                  <a:lnTo>
                    <a:pt x="443611" y="5575300"/>
                  </a:lnTo>
                  <a:lnTo>
                    <a:pt x="436549" y="5524500"/>
                  </a:lnTo>
                  <a:lnTo>
                    <a:pt x="435952" y="5537200"/>
                  </a:lnTo>
                  <a:lnTo>
                    <a:pt x="404139" y="5626112"/>
                  </a:lnTo>
                  <a:lnTo>
                    <a:pt x="398106" y="5626112"/>
                  </a:lnTo>
                  <a:lnTo>
                    <a:pt x="398106" y="5689600"/>
                  </a:lnTo>
                  <a:lnTo>
                    <a:pt x="382651" y="5715000"/>
                  </a:lnTo>
                  <a:lnTo>
                    <a:pt x="376783" y="5715000"/>
                  </a:lnTo>
                  <a:lnTo>
                    <a:pt x="398106" y="5689600"/>
                  </a:lnTo>
                  <a:lnTo>
                    <a:pt x="398106" y="5626112"/>
                  </a:lnTo>
                  <a:lnTo>
                    <a:pt x="396494" y="5626112"/>
                  </a:lnTo>
                  <a:lnTo>
                    <a:pt x="413575" y="5524500"/>
                  </a:lnTo>
                  <a:lnTo>
                    <a:pt x="402196" y="5524500"/>
                  </a:lnTo>
                  <a:lnTo>
                    <a:pt x="389128" y="5570042"/>
                  </a:lnTo>
                  <a:lnTo>
                    <a:pt x="389128" y="5626112"/>
                  </a:lnTo>
                  <a:lnTo>
                    <a:pt x="380111" y="5676900"/>
                  </a:lnTo>
                  <a:lnTo>
                    <a:pt x="376770" y="5689600"/>
                  </a:lnTo>
                  <a:lnTo>
                    <a:pt x="373214" y="5713171"/>
                  </a:lnTo>
                  <a:lnTo>
                    <a:pt x="373151" y="5715000"/>
                  </a:lnTo>
                  <a:lnTo>
                    <a:pt x="373113" y="5713819"/>
                  </a:lnTo>
                  <a:lnTo>
                    <a:pt x="372999" y="5714555"/>
                  </a:lnTo>
                  <a:lnTo>
                    <a:pt x="373100" y="5713171"/>
                  </a:lnTo>
                  <a:lnTo>
                    <a:pt x="372376" y="5689600"/>
                  </a:lnTo>
                  <a:lnTo>
                    <a:pt x="371805" y="5676900"/>
                  </a:lnTo>
                  <a:lnTo>
                    <a:pt x="358355" y="5676900"/>
                  </a:lnTo>
                  <a:lnTo>
                    <a:pt x="357682" y="5713171"/>
                  </a:lnTo>
                  <a:lnTo>
                    <a:pt x="357644" y="5715000"/>
                  </a:lnTo>
                  <a:lnTo>
                    <a:pt x="351751" y="5715000"/>
                  </a:lnTo>
                  <a:lnTo>
                    <a:pt x="356806" y="5765800"/>
                  </a:lnTo>
                  <a:lnTo>
                    <a:pt x="357009" y="5765800"/>
                  </a:lnTo>
                  <a:lnTo>
                    <a:pt x="342950" y="5816600"/>
                  </a:lnTo>
                  <a:lnTo>
                    <a:pt x="320255" y="5816600"/>
                  </a:lnTo>
                  <a:lnTo>
                    <a:pt x="321805" y="5765800"/>
                  </a:lnTo>
                  <a:lnTo>
                    <a:pt x="305701" y="5778500"/>
                  </a:lnTo>
                  <a:lnTo>
                    <a:pt x="319862" y="5765800"/>
                  </a:lnTo>
                  <a:lnTo>
                    <a:pt x="285826" y="5765800"/>
                  </a:lnTo>
                  <a:lnTo>
                    <a:pt x="301231" y="5727700"/>
                  </a:lnTo>
                  <a:lnTo>
                    <a:pt x="273253" y="5765800"/>
                  </a:lnTo>
                  <a:lnTo>
                    <a:pt x="273062" y="5740400"/>
                  </a:lnTo>
                  <a:lnTo>
                    <a:pt x="272973" y="5727700"/>
                  </a:lnTo>
                  <a:lnTo>
                    <a:pt x="272897" y="5715000"/>
                  </a:lnTo>
                  <a:lnTo>
                    <a:pt x="264236" y="5676900"/>
                  </a:lnTo>
                  <a:lnTo>
                    <a:pt x="256070" y="5628119"/>
                  </a:lnTo>
                  <a:lnTo>
                    <a:pt x="256070" y="5715000"/>
                  </a:lnTo>
                  <a:lnTo>
                    <a:pt x="251256" y="5765800"/>
                  </a:lnTo>
                  <a:lnTo>
                    <a:pt x="227977" y="5765800"/>
                  </a:lnTo>
                  <a:lnTo>
                    <a:pt x="249631" y="5715000"/>
                  </a:lnTo>
                  <a:lnTo>
                    <a:pt x="254076" y="5676900"/>
                  </a:lnTo>
                  <a:lnTo>
                    <a:pt x="255981" y="5713171"/>
                  </a:lnTo>
                  <a:lnTo>
                    <a:pt x="256070" y="5715000"/>
                  </a:lnTo>
                  <a:lnTo>
                    <a:pt x="256070" y="5628119"/>
                  </a:lnTo>
                  <a:lnTo>
                    <a:pt x="255892" y="5627052"/>
                  </a:lnTo>
                  <a:lnTo>
                    <a:pt x="255739" y="5626112"/>
                  </a:lnTo>
                  <a:lnTo>
                    <a:pt x="256603" y="5626112"/>
                  </a:lnTo>
                  <a:lnTo>
                    <a:pt x="306209" y="5676900"/>
                  </a:lnTo>
                  <a:lnTo>
                    <a:pt x="350481" y="5715000"/>
                  </a:lnTo>
                  <a:lnTo>
                    <a:pt x="348018" y="5676900"/>
                  </a:lnTo>
                  <a:lnTo>
                    <a:pt x="345668" y="5628741"/>
                  </a:lnTo>
                  <a:lnTo>
                    <a:pt x="345579" y="5627052"/>
                  </a:lnTo>
                  <a:lnTo>
                    <a:pt x="345541" y="5626112"/>
                  </a:lnTo>
                  <a:lnTo>
                    <a:pt x="344716" y="5626112"/>
                  </a:lnTo>
                  <a:lnTo>
                    <a:pt x="334073" y="5676900"/>
                  </a:lnTo>
                  <a:lnTo>
                    <a:pt x="334886" y="5628741"/>
                  </a:lnTo>
                  <a:lnTo>
                    <a:pt x="334924" y="5626112"/>
                  </a:lnTo>
                  <a:lnTo>
                    <a:pt x="334010" y="5626112"/>
                  </a:lnTo>
                  <a:lnTo>
                    <a:pt x="321094" y="5676900"/>
                  </a:lnTo>
                  <a:lnTo>
                    <a:pt x="316522" y="5676900"/>
                  </a:lnTo>
                  <a:lnTo>
                    <a:pt x="320459" y="5627052"/>
                  </a:lnTo>
                  <a:lnTo>
                    <a:pt x="320522" y="5625541"/>
                  </a:lnTo>
                  <a:lnTo>
                    <a:pt x="320319" y="5613400"/>
                  </a:lnTo>
                  <a:lnTo>
                    <a:pt x="318008" y="5600700"/>
                  </a:lnTo>
                  <a:lnTo>
                    <a:pt x="354101" y="5575300"/>
                  </a:lnTo>
                  <a:lnTo>
                    <a:pt x="385483" y="5626112"/>
                  </a:lnTo>
                  <a:lnTo>
                    <a:pt x="389128" y="5626112"/>
                  </a:lnTo>
                  <a:lnTo>
                    <a:pt x="389128" y="5570042"/>
                  </a:lnTo>
                  <a:lnTo>
                    <a:pt x="387616" y="5575300"/>
                  </a:lnTo>
                  <a:lnTo>
                    <a:pt x="375348" y="5575300"/>
                  </a:lnTo>
                  <a:lnTo>
                    <a:pt x="394550" y="5524500"/>
                  </a:lnTo>
                  <a:lnTo>
                    <a:pt x="353733" y="5524500"/>
                  </a:lnTo>
                  <a:lnTo>
                    <a:pt x="376135" y="5486412"/>
                  </a:lnTo>
                  <a:lnTo>
                    <a:pt x="420865" y="5384812"/>
                  </a:lnTo>
                  <a:lnTo>
                    <a:pt x="473633" y="5384812"/>
                  </a:lnTo>
                  <a:lnTo>
                    <a:pt x="473710" y="5384609"/>
                  </a:lnTo>
                  <a:lnTo>
                    <a:pt x="473773" y="5384406"/>
                  </a:lnTo>
                  <a:lnTo>
                    <a:pt x="480682" y="5347957"/>
                  </a:lnTo>
                  <a:lnTo>
                    <a:pt x="473786" y="5384406"/>
                  </a:lnTo>
                  <a:lnTo>
                    <a:pt x="473710" y="5384812"/>
                  </a:lnTo>
                  <a:lnTo>
                    <a:pt x="475386" y="5384812"/>
                  </a:lnTo>
                  <a:lnTo>
                    <a:pt x="479945" y="5384812"/>
                  </a:lnTo>
                  <a:lnTo>
                    <a:pt x="485470" y="5435257"/>
                  </a:lnTo>
                  <a:lnTo>
                    <a:pt x="485508" y="5435600"/>
                  </a:lnTo>
                  <a:lnTo>
                    <a:pt x="522033" y="5486412"/>
                  </a:lnTo>
                  <a:lnTo>
                    <a:pt x="522871" y="5486412"/>
                  </a:lnTo>
                  <a:lnTo>
                    <a:pt x="546595" y="5524500"/>
                  </a:lnTo>
                  <a:lnTo>
                    <a:pt x="547700" y="5524500"/>
                  </a:lnTo>
                  <a:lnTo>
                    <a:pt x="563651" y="5575300"/>
                  </a:lnTo>
                  <a:lnTo>
                    <a:pt x="573151" y="5625541"/>
                  </a:lnTo>
                  <a:lnTo>
                    <a:pt x="573265" y="5626112"/>
                  </a:lnTo>
                  <a:lnTo>
                    <a:pt x="573697" y="5626112"/>
                  </a:lnTo>
                  <a:lnTo>
                    <a:pt x="574992" y="5674893"/>
                  </a:lnTo>
                  <a:lnTo>
                    <a:pt x="575043" y="5676900"/>
                  </a:lnTo>
                  <a:lnTo>
                    <a:pt x="575043" y="5524500"/>
                  </a:lnTo>
                  <a:lnTo>
                    <a:pt x="555320" y="5524500"/>
                  </a:lnTo>
                  <a:lnTo>
                    <a:pt x="577342" y="5486412"/>
                  </a:lnTo>
                  <a:lnTo>
                    <a:pt x="532307" y="5486412"/>
                  </a:lnTo>
                  <a:lnTo>
                    <a:pt x="590715" y="5435600"/>
                  </a:lnTo>
                  <a:lnTo>
                    <a:pt x="576186" y="5435600"/>
                  </a:lnTo>
                  <a:lnTo>
                    <a:pt x="526694" y="5486158"/>
                  </a:lnTo>
                  <a:lnTo>
                    <a:pt x="526389" y="5486412"/>
                  </a:lnTo>
                  <a:lnTo>
                    <a:pt x="526630" y="5486158"/>
                  </a:lnTo>
                  <a:lnTo>
                    <a:pt x="523405" y="5473700"/>
                  </a:lnTo>
                  <a:lnTo>
                    <a:pt x="513372" y="5435600"/>
                  </a:lnTo>
                  <a:lnTo>
                    <a:pt x="579983" y="5384812"/>
                  </a:lnTo>
                  <a:lnTo>
                    <a:pt x="588543" y="5384812"/>
                  </a:lnTo>
                  <a:lnTo>
                    <a:pt x="621614" y="5295900"/>
                  </a:lnTo>
                  <a:lnTo>
                    <a:pt x="638492" y="5295900"/>
                  </a:lnTo>
                  <a:lnTo>
                    <a:pt x="672147" y="5245100"/>
                  </a:lnTo>
                  <a:lnTo>
                    <a:pt x="709320" y="5194325"/>
                  </a:lnTo>
                  <a:lnTo>
                    <a:pt x="742569" y="5156378"/>
                  </a:lnTo>
                  <a:lnTo>
                    <a:pt x="734517" y="5156378"/>
                  </a:lnTo>
                  <a:lnTo>
                    <a:pt x="736028" y="5143500"/>
                  </a:lnTo>
                  <a:lnTo>
                    <a:pt x="756920" y="5105400"/>
                  </a:lnTo>
                  <a:lnTo>
                    <a:pt x="738263" y="5118100"/>
                  </a:lnTo>
                  <a:lnTo>
                    <a:pt x="739914" y="5105400"/>
                  </a:lnTo>
                  <a:lnTo>
                    <a:pt x="752767" y="5105400"/>
                  </a:lnTo>
                  <a:lnTo>
                    <a:pt x="758367" y="5054600"/>
                  </a:lnTo>
                  <a:lnTo>
                    <a:pt x="762101" y="5054600"/>
                  </a:lnTo>
                  <a:lnTo>
                    <a:pt x="762101" y="4914900"/>
                  </a:lnTo>
                  <a:lnTo>
                    <a:pt x="762101" y="4762500"/>
                  </a:lnTo>
                  <a:lnTo>
                    <a:pt x="757669" y="4770361"/>
                  </a:lnTo>
                  <a:lnTo>
                    <a:pt x="757669" y="5016500"/>
                  </a:lnTo>
                  <a:lnTo>
                    <a:pt x="733361" y="5016500"/>
                  </a:lnTo>
                  <a:lnTo>
                    <a:pt x="733361" y="5105400"/>
                  </a:lnTo>
                  <a:lnTo>
                    <a:pt x="669201" y="5156378"/>
                  </a:lnTo>
                  <a:lnTo>
                    <a:pt x="664591" y="5156378"/>
                  </a:lnTo>
                  <a:lnTo>
                    <a:pt x="664591" y="5194325"/>
                  </a:lnTo>
                  <a:lnTo>
                    <a:pt x="648792" y="5194325"/>
                  </a:lnTo>
                  <a:lnTo>
                    <a:pt x="647992" y="5158143"/>
                  </a:lnTo>
                  <a:lnTo>
                    <a:pt x="647954" y="5156378"/>
                  </a:lnTo>
                  <a:lnTo>
                    <a:pt x="651764" y="5156378"/>
                  </a:lnTo>
                  <a:lnTo>
                    <a:pt x="664591" y="5194325"/>
                  </a:lnTo>
                  <a:lnTo>
                    <a:pt x="664591" y="5156378"/>
                  </a:lnTo>
                  <a:lnTo>
                    <a:pt x="659485" y="5156378"/>
                  </a:lnTo>
                  <a:lnTo>
                    <a:pt x="662901" y="5105400"/>
                  </a:lnTo>
                  <a:lnTo>
                    <a:pt x="733361" y="5105400"/>
                  </a:lnTo>
                  <a:lnTo>
                    <a:pt x="733361" y="5016500"/>
                  </a:lnTo>
                  <a:lnTo>
                    <a:pt x="695655" y="5016500"/>
                  </a:lnTo>
                  <a:lnTo>
                    <a:pt x="719429" y="4965712"/>
                  </a:lnTo>
                  <a:lnTo>
                    <a:pt x="720001" y="4965712"/>
                  </a:lnTo>
                  <a:lnTo>
                    <a:pt x="757669" y="5016500"/>
                  </a:lnTo>
                  <a:lnTo>
                    <a:pt x="757669" y="4770361"/>
                  </a:lnTo>
                  <a:lnTo>
                    <a:pt x="747776" y="4787900"/>
                  </a:lnTo>
                  <a:lnTo>
                    <a:pt x="723620" y="4863770"/>
                  </a:lnTo>
                  <a:lnTo>
                    <a:pt x="723519" y="4864125"/>
                  </a:lnTo>
                  <a:lnTo>
                    <a:pt x="722858" y="4864125"/>
                  </a:lnTo>
                  <a:lnTo>
                    <a:pt x="747776" y="4787900"/>
                  </a:lnTo>
                  <a:lnTo>
                    <a:pt x="762101" y="4749800"/>
                  </a:lnTo>
                  <a:lnTo>
                    <a:pt x="762101" y="4737100"/>
                  </a:lnTo>
                  <a:lnTo>
                    <a:pt x="746023" y="4740427"/>
                  </a:lnTo>
                  <a:lnTo>
                    <a:pt x="746023" y="4775200"/>
                  </a:lnTo>
                  <a:lnTo>
                    <a:pt x="702995" y="4864125"/>
                  </a:lnTo>
                  <a:lnTo>
                    <a:pt x="701967" y="4867186"/>
                  </a:lnTo>
                  <a:lnTo>
                    <a:pt x="701967" y="4902200"/>
                  </a:lnTo>
                  <a:lnTo>
                    <a:pt x="694169" y="4914900"/>
                  </a:lnTo>
                  <a:lnTo>
                    <a:pt x="687222" y="4914900"/>
                  </a:lnTo>
                  <a:lnTo>
                    <a:pt x="701967" y="4902200"/>
                  </a:lnTo>
                  <a:lnTo>
                    <a:pt x="701967" y="4867186"/>
                  </a:lnTo>
                  <a:lnTo>
                    <a:pt x="668985" y="4965065"/>
                  </a:lnTo>
                  <a:lnTo>
                    <a:pt x="668909" y="4965255"/>
                  </a:lnTo>
                  <a:lnTo>
                    <a:pt x="668845" y="4965458"/>
                  </a:lnTo>
                  <a:lnTo>
                    <a:pt x="668756" y="4965712"/>
                  </a:lnTo>
                  <a:lnTo>
                    <a:pt x="665632" y="4965712"/>
                  </a:lnTo>
                  <a:lnTo>
                    <a:pt x="665632" y="5016500"/>
                  </a:lnTo>
                  <a:lnTo>
                    <a:pt x="648055" y="5105400"/>
                  </a:lnTo>
                  <a:lnTo>
                    <a:pt x="637413" y="5105400"/>
                  </a:lnTo>
                  <a:lnTo>
                    <a:pt x="645960" y="5155971"/>
                  </a:lnTo>
                  <a:lnTo>
                    <a:pt x="646023" y="5156378"/>
                  </a:lnTo>
                  <a:lnTo>
                    <a:pt x="611898" y="5156378"/>
                  </a:lnTo>
                  <a:lnTo>
                    <a:pt x="630783" y="5105400"/>
                  </a:lnTo>
                  <a:lnTo>
                    <a:pt x="617753" y="5105400"/>
                  </a:lnTo>
                  <a:lnTo>
                    <a:pt x="600392" y="5155971"/>
                  </a:lnTo>
                  <a:lnTo>
                    <a:pt x="600405" y="5194325"/>
                  </a:lnTo>
                  <a:lnTo>
                    <a:pt x="646137" y="5194325"/>
                  </a:lnTo>
                  <a:lnTo>
                    <a:pt x="649490" y="5244820"/>
                  </a:lnTo>
                  <a:lnTo>
                    <a:pt x="649516" y="5245100"/>
                  </a:lnTo>
                  <a:lnTo>
                    <a:pt x="631266" y="5245100"/>
                  </a:lnTo>
                  <a:lnTo>
                    <a:pt x="618261" y="5295900"/>
                  </a:lnTo>
                  <a:lnTo>
                    <a:pt x="587667" y="5346497"/>
                  </a:lnTo>
                  <a:lnTo>
                    <a:pt x="587552" y="5346700"/>
                  </a:lnTo>
                  <a:lnTo>
                    <a:pt x="572541" y="5384406"/>
                  </a:lnTo>
                  <a:lnTo>
                    <a:pt x="572465" y="5384609"/>
                  </a:lnTo>
                  <a:lnTo>
                    <a:pt x="572376" y="5384812"/>
                  </a:lnTo>
                  <a:lnTo>
                    <a:pt x="549363" y="5384812"/>
                  </a:lnTo>
                  <a:lnTo>
                    <a:pt x="511581" y="5435600"/>
                  </a:lnTo>
                  <a:lnTo>
                    <a:pt x="558114" y="5295900"/>
                  </a:lnTo>
                  <a:lnTo>
                    <a:pt x="567016" y="5245392"/>
                  </a:lnTo>
                  <a:lnTo>
                    <a:pt x="567093" y="5244820"/>
                  </a:lnTo>
                  <a:lnTo>
                    <a:pt x="572084" y="5194325"/>
                  </a:lnTo>
                  <a:lnTo>
                    <a:pt x="558584" y="5194325"/>
                  </a:lnTo>
                  <a:lnTo>
                    <a:pt x="499376" y="5435257"/>
                  </a:lnTo>
                  <a:lnTo>
                    <a:pt x="499313" y="5435600"/>
                  </a:lnTo>
                  <a:lnTo>
                    <a:pt x="499376" y="5435257"/>
                  </a:lnTo>
                  <a:lnTo>
                    <a:pt x="507288" y="5384812"/>
                  </a:lnTo>
                  <a:lnTo>
                    <a:pt x="482866" y="5384812"/>
                  </a:lnTo>
                  <a:lnTo>
                    <a:pt x="482244" y="5359400"/>
                  </a:lnTo>
                  <a:lnTo>
                    <a:pt x="489140" y="5346903"/>
                  </a:lnTo>
                  <a:lnTo>
                    <a:pt x="489254" y="5346700"/>
                  </a:lnTo>
                  <a:lnTo>
                    <a:pt x="496671" y="5346700"/>
                  </a:lnTo>
                  <a:lnTo>
                    <a:pt x="496722" y="5346497"/>
                  </a:lnTo>
                  <a:lnTo>
                    <a:pt x="509333" y="5295900"/>
                  </a:lnTo>
                  <a:lnTo>
                    <a:pt x="519506" y="5245392"/>
                  </a:lnTo>
                  <a:lnTo>
                    <a:pt x="519569" y="5245100"/>
                  </a:lnTo>
                  <a:lnTo>
                    <a:pt x="513549" y="5245100"/>
                  </a:lnTo>
                  <a:lnTo>
                    <a:pt x="504761" y="5295900"/>
                  </a:lnTo>
                  <a:lnTo>
                    <a:pt x="488734" y="5295900"/>
                  </a:lnTo>
                  <a:lnTo>
                    <a:pt x="492950" y="5245392"/>
                  </a:lnTo>
                  <a:lnTo>
                    <a:pt x="492975" y="5245100"/>
                  </a:lnTo>
                  <a:lnTo>
                    <a:pt x="507619" y="5245100"/>
                  </a:lnTo>
                  <a:lnTo>
                    <a:pt x="507911" y="5244820"/>
                  </a:lnTo>
                  <a:lnTo>
                    <a:pt x="558533" y="5194325"/>
                  </a:lnTo>
                  <a:lnTo>
                    <a:pt x="529310" y="5194325"/>
                  </a:lnTo>
                  <a:lnTo>
                    <a:pt x="572274" y="5156378"/>
                  </a:lnTo>
                  <a:lnTo>
                    <a:pt x="563791" y="5156378"/>
                  </a:lnTo>
                  <a:lnTo>
                    <a:pt x="558088" y="5146891"/>
                  </a:lnTo>
                  <a:lnTo>
                    <a:pt x="558088" y="5156378"/>
                  </a:lnTo>
                  <a:lnTo>
                    <a:pt x="521030" y="5156378"/>
                  </a:lnTo>
                  <a:lnTo>
                    <a:pt x="521931" y="5105400"/>
                  </a:lnTo>
                  <a:lnTo>
                    <a:pt x="558088" y="5156378"/>
                  </a:lnTo>
                  <a:lnTo>
                    <a:pt x="558088" y="5146891"/>
                  </a:lnTo>
                  <a:lnTo>
                    <a:pt x="533171" y="5105400"/>
                  </a:lnTo>
                  <a:lnTo>
                    <a:pt x="560209" y="5105400"/>
                  </a:lnTo>
                  <a:lnTo>
                    <a:pt x="554228" y="5054600"/>
                  </a:lnTo>
                  <a:lnTo>
                    <a:pt x="600049" y="4965712"/>
                  </a:lnTo>
                  <a:lnTo>
                    <a:pt x="603110" y="4965712"/>
                  </a:lnTo>
                  <a:lnTo>
                    <a:pt x="564273" y="5105400"/>
                  </a:lnTo>
                  <a:lnTo>
                    <a:pt x="568642" y="5092700"/>
                  </a:lnTo>
                  <a:lnTo>
                    <a:pt x="610514" y="4965712"/>
                  </a:lnTo>
                  <a:lnTo>
                    <a:pt x="610882" y="4965712"/>
                  </a:lnTo>
                  <a:lnTo>
                    <a:pt x="635571" y="5016271"/>
                  </a:lnTo>
                  <a:lnTo>
                    <a:pt x="635685" y="5016500"/>
                  </a:lnTo>
                  <a:lnTo>
                    <a:pt x="665632" y="5016500"/>
                  </a:lnTo>
                  <a:lnTo>
                    <a:pt x="665632" y="4965712"/>
                  </a:lnTo>
                  <a:lnTo>
                    <a:pt x="664057" y="4965712"/>
                  </a:lnTo>
                  <a:lnTo>
                    <a:pt x="666229" y="4914900"/>
                  </a:lnTo>
                  <a:lnTo>
                    <a:pt x="706818" y="4826000"/>
                  </a:lnTo>
                  <a:lnTo>
                    <a:pt x="746023" y="4775200"/>
                  </a:lnTo>
                  <a:lnTo>
                    <a:pt x="746023" y="4740427"/>
                  </a:lnTo>
                  <a:lnTo>
                    <a:pt x="725055" y="4744745"/>
                  </a:lnTo>
                  <a:lnTo>
                    <a:pt x="725055" y="4775200"/>
                  </a:lnTo>
                  <a:lnTo>
                    <a:pt x="684491" y="4863770"/>
                  </a:lnTo>
                  <a:lnTo>
                    <a:pt x="684428" y="4864125"/>
                  </a:lnTo>
                  <a:lnTo>
                    <a:pt x="684491" y="4863770"/>
                  </a:lnTo>
                  <a:lnTo>
                    <a:pt x="691388" y="4826000"/>
                  </a:lnTo>
                  <a:lnTo>
                    <a:pt x="690194" y="4826000"/>
                  </a:lnTo>
                  <a:lnTo>
                    <a:pt x="709345" y="4775200"/>
                  </a:lnTo>
                  <a:lnTo>
                    <a:pt x="725055" y="4775200"/>
                  </a:lnTo>
                  <a:lnTo>
                    <a:pt x="725055" y="4744745"/>
                  </a:lnTo>
                  <a:lnTo>
                    <a:pt x="694563" y="4751032"/>
                  </a:lnTo>
                  <a:lnTo>
                    <a:pt x="694563" y="4775200"/>
                  </a:lnTo>
                  <a:lnTo>
                    <a:pt x="682294" y="4826000"/>
                  </a:lnTo>
                  <a:lnTo>
                    <a:pt x="673379" y="4826000"/>
                  </a:lnTo>
                  <a:lnTo>
                    <a:pt x="658507" y="4864125"/>
                  </a:lnTo>
                  <a:lnTo>
                    <a:pt x="675259" y="4864125"/>
                  </a:lnTo>
                  <a:lnTo>
                    <a:pt x="647293" y="4965065"/>
                  </a:lnTo>
                  <a:lnTo>
                    <a:pt x="647179" y="4965458"/>
                  </a:lnTo>
                  <a:lnTo>
                    <a:pt x="647115" y="4965712"/>
                  </a:lnTo>
                  <a:lnTo>
                    <a:pt x="637324" y="4965712"/>
                  </a:lnTo>
                  <a:lnTo>
                    <a:pt x="651916" y="4902200"/>
                  </a:lnTo>
                  <a:lnTo>
                    <a:pt x="647725" y="4914900"/>
                  </a:lnTo>
                  <a:lnTo>
                    <a:pt x="646671" y="4914900"/>
                  </a:lnTo>
                  <a:lnTo>
                    <a:pt x="624941" y="4965065"/>
                  </a:lnTo>
                  <a:lnTo>
                    <a:pt x="624979" y="4965712"/>
                  </a:lnTo>
                  <a:lnTo>
                    <a:pt x="624852" y="4965255"/>
                  </a:lnTo>
                  <a:lnTo>
                    <a:pt x="624763" y="4965458"/>
                  </a:lnTo>
                  <a:lnTo>
                    <a:pt x="624801" y="4965065"/>
                  </a:lnTo>
                  <a:lnTo>
                    <a:pt x="611390" y="4914900"/>
                  </a:lnTo>
                  <a:lnTo>
                    <a:pt x="612635" y="4914900"/>
                  </a:lnTo>
                  <a:lnTo>
                    <a:pt x="635215" y="4864125"/>
                  </a:lnTo>
                  <a:lnTo>
                    <a:pt x="683387" y="4775200"/>
                  </a:lnTo>
                  <a:lnTo>
                    <a:pt x="694563" y="4775200"/>
                  </a:lnTo>
                  <a:lnTo>
                    <a:pt x="694563" y="4751032"/>
                  </a:lnTo>
                  <a:lnTo>
                    <a:pt x="645045" y="4761255"/>
                  </a:lnTo>
                  <a:lnTo>
                    <a:pt x="645045" y="4775200"/>
                  </a:lnTo>
                  <a:lnTo>
                    <a:pt x="643242" y="4826000"/>
                  </a:lnTo>
                  <a:lnTo>
                    <a:pt x="630491" y="4826000"/>
                  </a:lnTo>
                  <a:lnTo>
                    <a:pt x="645033" y="4775200"/>
                  </a:lnTo>
                  <a:lnTo>
                    <a:pt x="645045" y="4761255"/>
                  </a:lnTo>
                  <a:lnTo>
                    <a:pt x="626389" y="4765103"/>
                  </a:lnTo>
                  <a:lnTo>
                    <a:pt x="626389" y="4864125"/>
                  </a:lnTo>
                  <a:lnTo>
                    <a:pt x="619810" y="4864125"/>
                  </a:lnTo>
                  <a:lnTo>
                    <a:pt x="622554" y="4826000"/>
                  </a:lnTo>
                  <a:lnTo>
                    <a:pt x="626275" y="4863033"/>
                  </a:lnTo>
                  <a:lnTo>
                    <a:pt x="626389" y="4864125"/>
                  </a:lnTo>
                  <a:lnTo>
                    <a:pt x="626389" y="4765103"/>
                  </a:lnTo>
                  <a:lnTo>
                    <a:pt x="598576" y="4770831"/>
                  </a:lnTo>
                  <a:lnTo>
                    <a:pt x="598576" y="4826000"/>
                  </a:lnTo>
                  <a:lnTo>
                    <a:pt x="551688" y="5054600"/>
                  </a:lnTo>
                  <a:lnTo>
                    <a:pt x="523836" y="5054600"/>
                  </a:lnTo>
                  <a:lnTo>
                    <a:pt x="511479" y="5105400"/>
                  </a:lnTo>
                  <a:lnTo>
                    <a:pt x="511086" y="5105400"/>
                  </a:lnTo>
                  <a:lnTo>
                    <a:pt x="546036" y="4914900"/>
                  </a:lnTo>
                  <a:lnTo>
                    <a:pt x="563397" y="4914900"/>
                  </a:lnTo>
                  <a:lnTo>
                    <a:pt x="568617" y="4826000"/>
                  </a:lnTo>
                  <a:lnTo>
                    <a:pt x="598576" y="4826000"/>
                  </a:lnTo>
                  <a:lnTo>
                    <a:pt x="598576" y="4770831"/>
                  </a:lnTo>
                  <a:lnTo>
                    <a:pt x="577875" y="4775098"/>
                  </a:lnTo>
                  <a:lnTo>
                    <a:pt x="569671" y="4635500"/>
                  </a:lnTo>
                  <a:lnTo>
                    <a:pt x="566928" y="4584700"/>
                  </a:lnTo>
                  <a:lnTo>
                    <a:pt x="606234" y="4533900"/>
                  </a:lnTo>
                  <a:lnTo>
                    <a:pt x="582676" y="4584700"/>
                  </a:lnTo>
                  <a:lnTo>
                    <a:pt x="616534" y="4584700"/>
                  </a:lnTo>
                  <a:lnTo>
                    <a:pt x="632053" y="4533900"/>
                  </a:lnTo>
                  <a:lnTo>
                    <a:pt x="634873" y="4533900"/>
                  </a:lnTo>
                  <a:lnTo>
                    <a:pt x="670382" y="4445025"/>
                  </a:lnTo>
                  <a:lnTo>
                    <a:pt x="684034" y="4445025"/>
                  </a:lnTo>
                  <a:lnTo>
                    <a:pt x="739228" y="4445025"/>
                  </a:lnTo>
                  <a:lnTo>
                    <a:pt x="634873" y="4533900"/>
                  </a:lnTo>
                  <a:lnTo>
                    <a:pt x="653440" y="4533900"/>
                  </a:lnTo>
                  <a:lnTo>
                    <a:pt x="636841" y="4584700"/>
                  </a:lnTo>
                  <a:lnTo>
                    <a:pt x="642048" y="4584700"/>
                  </a:lnTo>
                  <a:lnTo>
                    <a:pt x="705535" y="4495812"/>
                  </a:lnTo>
                  <a:lnTo>
                    <a:pt x="705777" y="4495812"/>
                  </a:lnTo>
                  <a:lnTo>
                    <a:pt x="668591" y="4584700"/>
                  </a:lnTo>
                  <a:lnTo>
                    <a:pt x="679589" y="4584700"/>
                  </a:lnTo>
                  <a:lnTo>
                    <a:pt x="736460" y="4495812"/>
                  </a:lnTo>
                  <a:lnTo>
                    <a:pt x="762088" y="4445025"/>
                  </a:lnTo>
                  <a:lnTo>
                    <a:pt x="762101" y="4394365"/>
                  </a:lnTo>
                  <a:lnTo>
                    <a:pt x="748969" y="4394365"/>
                  </a:lnTo>
                  <a:lnTo>
                    <a:pt x="762101" y="4318000"/>
                  </a:lnTo>
                  <a:lnTo>
                    <a:pt x="762101" y="4279900"/>
                  </a:lnTo>
                  <a:lnTo>
                    <a:pt x="762101" y="4254017"/>
                  </a:lnTo>
                  <a:lnTo>
                    <a:pt x="762025" y="4114266"/>
                  </a:lnTo>
                  <a:lnTo>
                    <a:pt x="759929" y="4099737"/>
                  </a:lnTo>
                  <a:lnTo>
                    <a:pt x="759929" y="4254017"/>
                  </a:lnTo>
                  <a:lnTo>
                    <a:pt x="742962" y="4269727"/>
                  </a:lnTo>
                  <a:lnTo>
                    <a:pt x="742962" y="4306125"/>
                  </a:lnTo>
                  <a:lnTo>
                    <a:pt x="742937" y="4318000"/>
                  </a:lnTo>
                  <a:lnTo>
                    <a:pt x="742810" y="4355477"/>
                  </a:lnTo>
                  <a:lnTo>
                    <a:pt x="742683" y="4394365"/>
                  </a:lnTo>
                  <a:lnTo>
                    <a:pt x="717143" y="4394365"/>
                  </a:lnTo>
                  <a:lnTo>
                    <a:pt x="728332" y="4356125"/>
                  </a:lnTo>
                  <a:lnTo>
                    <a:pt x="728459" y="4355693"/>
                  </a:lnTo>
                  <a:lnTo>
                    <a:pt x="742962" y="4306125"/>
                  </a:lnTo>
                  <a:lnTo>
                    <a:pt x="742962" y="4269727"/>
                  </a:lnTo>
                  <a:lnTo>
                    <a:pt x="727214" y="4284294"/>
                  </a:lnTo>
                  <a:lnTo>
                    <a:pt x="724306" y="4286605"/>
                  </a:lnTo>
                  <a:lnTo>
                    <a:pt x="759929" y="4254017"/>
                  </a:lnTo>
                  <a:lnTo>
                    <a:pt x="759929" y="4099737"/>
                  </a:lnTo>
                  <a:lnTo>
                    <a:pt x="754799" y="4064127"/>
                  </a:lnTo>
                  <a:lnTo>
                    <a:pt x="747039" y="4064127"/>
                  </a:lnTo>
                  <a:lnTo>
                    <a:pt x="748525" y="4140200"/>
                  </a:lnTo>
                  <a:lnTo>
                    <a:pt x="748931" y="4164660"/>
                  </a:lnTo>
                  <a:lnTo>
                    <a:pt x="748957" y="4165600"/>
                  </a:lnTo>
                  <a:lnTo>
                    <a:pt x="748792" y="4165600"/>
                  </a:lnTo>
                  <a:lnTo>
                    <a:pt x="746848" y="4140200"/>
                  </a:lnTo>
                  <a:lnTo>
                    <a:pt x="743534" y="4115320"/>
                  </a:lnTo>
                  <a:lnTo>
                    <a:pt x="743470" y="4114838"/>
                  </a:lnTo>
                  <a:lnTo>
                    <a:pt x="744296" y="4114838"/>
                  </a:lnTo>
                  <a:lnTo>
                    <a:pt x="736193" y="4108805"/>
                  </a:lnTo>
                  <a:lnTo>
                    <a:pt x="736193" y="4203789"/>
                  </a:lnTo>
                  <a:lnTo>
                    <a:pt x="733310" y="4203789"/>
                  </a:lnTo>
                  <a:lnTo>
                    <a:pt x="720928" y="4203789"/>
                  </a:lnTo>
                  <a:lnTo>
                    <a:pt x="720928" y="4229100"/>
                  </a:lnTo>
                  <a:lnTo>
                    <a:pt x="690270" y="4254512"/>
                  </a:lnTo>
                  <a:lnTo>
                    <a:pt x="720445" y="4254512"/>
                  </a:lnTo>
                  <a:lnTo>
                    <a:pt x="712876" y="4267962"/>
                  </a:lnTo>
                  <a:lnTo>
                    <a:pt x="712876" y="4355693"/>
                  </a:lnTo>
                  <a:lnTo>
                    <a:pt x="707009" y="4393984"/>
                  </a:lnTo>
                  <a:lnTo>
                    <a:pt x="706945" y="4394365"/>
                  </a:lnTo>
                  <a:lnTo>
                    <a:pt x="698347" y="4394365"/>
                  </a:lnTo>
                  <a:lnTo>
                    <a:pt x="712851" y="4355693"/>
                  </a:lnTo>
                  <a:lnTo>
                    <a:pt x="712876" y="4267962"/>
                  </a:lnTo>
                  <a:lnTo>
                    <a:pt x="691845" y="4305300"/>
                  </a:lnTo>
                  <a:lnTo>
                    <a:pt x="702398" y="4305300"/>
                  </a:lnTo>
                  <a:lnTo>
                    <a:pt x="678726" y="4326255"/>
                  </a:lnTo>
                  <a:lnTo>
                    <a:pt x="678726" y="4355693"/>
                  </a:lnTo>
                  <a:lnTo>
                    <a:pt x="667727" y="4445025"/>
                  </a:lnTo>
                  <a:lnTo>
                    <a:pt x="652843" y="4445025"/>
                  </a:lnTo>
                  <a:lnTo>
                    <a:pt x="667753" y="4394365"/>
                  </a:lnTo>
                  <a:lnTo>
                    <a:pt x="667867" y="4393984"/>
                  </a:lnTo>
                  <a:lnTo>
                    <a:pt x="668324" y="4392434"/>
                  </a:lnTo>
                  <a:lnTo>
                    <a:pt x="678599" y="4356125"/>
                  </a:lnTo>
                  <a:lnTo>
                    <a:pt x="678726" y="4355693"/>
                  </a:lnTo>
                  <a:lnTo>
                    <a:pt x="678726" y="4326255"/>
                  </a:lnTo>
                  <a:lnTo>
                    <a:pt x="656310" y="4346092"/>
                  </a:lnTo>
                  <a:lnTo>
                    <a:pt x="656310" y="4393984"/>
                  </a:lnTo>
                  <a:lnTo>
                    <a:pt x="617194" y="4533900"/>
                  </a:lnTo>
                  <a:lnTo>
                    <a:pt x="607390" y="4495812"/>
                  </a:lnTo>
                  <a:lnTo>
                    <a:pt x="606882" y="4495812"/>
                  </a:lnTo>
                  <a:lnTo>
                    <a:pt x="656297" y="4393984"/>
                  </a:lnTo>
                  <a:lnTo>
                    <a:pt x="656310" y="4346092"/>
                  </a:lnTo>
                  <a:lnTo>
                    <a:pt x="645693" y="4355477"/>
                  </a:lnTo>
                  <a:lnTo>
                    <a:pt x="654151" y="4254512"/>
                  </a:lnTo>
                  <a:lnTo>
                    <a:pt x="653262" y="4254512"/>
                  </a:lnTo>
                  <a:lnTo>
                    <a:pt x="720928" y="4229100"/>
                  </a:lnTo>
                  <a:lnTo>
                    <a:pt x="720928" y="4203789"/>
                  </a:lnTo>
                  <a:lnTo>
                    <a:pt x="707415" y="4203789"/>
                  </a:lnTo>
                  <a:lnTo>
                    <a:pt x="700455" y="4165600"/>
                  </a:lnTo>
                  <a:lnTo>
                    <a:pt x="699630" y="4165600"/>
                  </a:lnTo>
                  <a:lnTo>
                    <a:pt x="689978" y="4115320"/>
                  </a:lnTo>
                  <a:lnTo>
                    <a:pt x="689889" y="4114838"/>
                  </a:lnTo>
                  <a:lnTo>
                    <a:pt x="690257" y="4114838"/>
                  </a:lnTo>
                  <a:lnTo>
                    <a:pt x="729221" y="4165600"/>
                  </a:lnTo>
                  <a:lnTo>
                    <a:pt x="728637" y="4165600"/>
                  </a:lnTo>
                  <a:lnTo>
                    <a:pt x="736193" y="4203789"/>
                  </a:lnTo>
                  <a:lnTo>
                    <a:pt x="736193" y="4108805"/>
                  </a:lnTo>
                  <a:lnTo>
                    <a:pt x="676287" y="4064127"/>
                  </a:lnTo>
                  <a:lnTo>
                    <a:pt x="746848" y="4064127"/>
                  </a:lnTo>
                  <a:lnTo>
                    <a:pt x="750265" y="4028706"/>
                  </a:lnTo>
                  <a:lnTo>
                    <a:pt x="750506" y="4026255"/>
                  </a:lnTo>
                  <a:lnTo>
                    <a:pt x="750544" y="4025912"/>
                  </a:lnTo>
                  <a:lnTo>
                    <a:pt x="751078" y="4025912"/>
                  </a:lnTo>
                  <a:lnTo>
                    <a:pt x="762101" y="4038600"/>
                  </a:lnTo>
                  <a:lnTo>
                    <a:pt x="762101" y="3975100"/>
                  </a:lnTo>
                  <a:lnTo>
                    <a:pt x="741133" y="3975100"/>
                  </a:lnTo>
                  <a:lnTo>
                    <a:pt x="731913" y="4013009"/>
                  </a:lnTo>
                  <a:lnTo>
                    <a:pt x="731799" y="4015460"/>
                  </a:lnTo>
                  <a:lnTo>
                    <a:pt x="731494" y="4025912"/>
                  </a:lnTo>
                  <a:lnTo>
                    <a:pt x="731786" y="4015460"/>
                  </a:lnTo>
                  <a:lnTo>
                    <a:pt x="731888" y="4013009"/>
                  </a:lnTo>
                  <a:lnTo>
                    <a:pt x="735152" y="3975100"/>
                  </a:lnTo>
                  <a:lnTo>
                    <a:pt x="738847" y="3924833"/>
                  </a:lnTo>
                  <a:lnTo>
                    <a:pt x="738886" y="3924338"/>
                  </a:lnTo>
                  <a:lnTo>
                    <a:pt x="728535" y="3924338"/>
                  </a:lnTo>
                  <a:lnTo>
                    <a:pt x="719797" y="3973538"/>
                  </a:lnTo>
                  <a:lnTo>
                    <a:pt x="719747" y="3975100"/>
                  </a:lnTo>
                  <a:lnTo>
                    <a:pt x="719747" y="3973868"/>
                  </a:lnTo>
                  <a:lnTo>
                    <a:pt x="719747" y="3924338"/>
                  </a:lnTo>
                  <a:lnTo>
                    <a:pt x="720318" y="3924338"/>
                  </a:lnTo>
                  <a:lnTo>
                    <a:pt x="750874" y="3886200"/>
                  </a:lnTo>
                  <a:lnTo>
                    <a:pt x="751166" y="3886200"/>
                  </a:lnTo>
                  <a:lnTo>
                    <a:pt x="752690" y="3923639"/>
                  </a:lnTo>
                  <a:lnTo>
                    <a:pt x="752729" y="3924338"/>
                  </a:lnTo>
                  <a:lnTo>
                    <a:pt x="753503" y="3924338"/>
                  </a:lnTo>
                  <a:lnTo>
                    <a:pt x="762101" y="3937000"/>
                  </a:lnTo>
                  <a:lnTo>
                    <a:pt x="762101" y="3886200"/>
                  </a:lnTo>
                  <a:lnTo>
                    <a:pt x="762101" y="3733800"/>
                  </a:lnTo>
                  <a:lnTo>
                    <a:pt x="762101" y="3644900"/>
                  </a:lnTo>
                  <a:lnTo>
                    <a:pt x="762101" y="3606800"/>
                  </a:lnTo>
                  <a:lnTo>
                    <a:pt x="760425" y="3597732"/>
                  </a:lnTo>
                  <a:lnTo>
                    <a:pt x="760425" y="3835400"/>
                  </a:lnTo>
                  <a:lnTo>
                    <a:pt x="755954" y="3835400"/>
                  </a:lnTo>
                  <a:lnTo>
                    <a:pt x="752424" y="3784600"/>
                  </a:lnTo>
                  <a:lnTo>
                    <a:pt x="760425" y="3835400"/>
                  </a:lnTo>
                  <a:lnTo>
                    <a:pt x="760425" y="3597732"/>
                  </a:lnTo>
                  <a:lnTo>
                    <a:pt x="759421" y="3592296"/>
                  </a:lnTo>
                  <a:lnTo>
                    <a:pt x="759421" y="3695700"/>
                  </a:lnTo>
                  <a:lnTo>
                    <a:pt x="754989" y="3733800"/>
                  </a:lnTo>
                  <a:lnTo>
                    <a:pt x="754570" y="3733800"/>
                  </a:lnTo>
                  <a:lnTo>
                    <a:pt x="738403" y="3657930"/>
                  </a:lnTo>
                  <a:lnTo>
                    <a:pt x="738289" y="3657346"/>
                  </a:lnTo>
                  <a:lnTo>
                    <a:pt x="738492" y="3657612"/>
                  </a:lnTo>
                  <a:lnTo>
                    <a:pt x="738149" y="3656203"/>
                  </a:lnTo>
                  <a:lnTo>
                    <a:pt x="738428" y="3657346"/>
                  </a:lnTo>
                  <a:lnTo>
                    <a:pt x="738327" y="3656203"/>
                  </a:lnTo>
                  <a:lnTo>
                    <a:pt x="738428" y="3657346"/>
                  </a:lnTo>
                  <a:lnTo>
                    <a:pt x="738492" y="3657612"/>
                  </a:lnTo>
                  <a:lnTo>
                    <a:pt x="757669" y="3683000"/>
                  </a:lnTo>
                  <a:lnTo>
                    <a:pt x="759358" y="3695230"/>
                  </a:lnTo>
                  <a:lnTo>
                    <a:pt x="759421" y="3695700"/>
                  </a:lnTo>
                  <a:lnTo>
                    <a:pt x="759421" y="3592296"/>
                  </a:lnTo>
                  <a:lnTo>
                    <a:pt x="752716" y="3556000"/>
                  </a:lnTo>
                  <a:lnTo>
                    <a:pt x="751674" y="3556000"/>
                  </a:lnTo>
                  <a:lnTo>
                    <a:pt x="748576" y="3581400"/>
                  </a:lnTo>
                  <a:lnTo>
                    <a:pt x="747014" y="3581400"/>
                  </a:lnTo>
                  <a:lnTo>
                    <a:pt x="746861" y="3594100"/>
                  </a:lnTo>
                  <a:lnTo>
                    <a:pt x="746975" y="3581400"/>
                  </a:lnTo>
                  <a:lnTo>
                    <a:pt x="747318" y="3556000"/>
                  </a:lnTo>
                  <a:lnTo>
                    <a:pt x="747941" y="3518306"/>
                  </a:lnTo>
                  <a:lnTo>
                    <a:pt x="747941" y="3517900"/>
                  </a:lnTo>
                  <a:lnTo>
                    <a:pt x="748068" y="3510610"/>
                  </a:lnTo>
                  <a:lnTo>
                    <a:pt x="748157" y="3505200"/>
                  </a:lnTo>
                  <a:lnTo>
                    <a:pt x="737095" y="3505200"/>
                  </a:lnTo>
                  <a:lnTo>
                    <a:pt x="737095" y="3886200"/>
                  </a:lnTo>
                  <a:lnTo>
                    <a:pt x="706475" y="3924046"/>
                  </a:lnTo>
                  <a:lnTo>
                    <a:pt x="706259" y="3924338"/>
                  </a:lnTo>
                  <a:lnTo>
                    <a:pt x="706513" y="3937000"/>
                  </a:lnTo>
                  <a:lnTo>
                    <a:pt x="714603" y="3975100"/>
                  </a:lnTo>
                  <a:lnTo>
                    <a:pt x="723582" y="4025912"/>
                  </a:lnTo>
                  <a:lnTo>
                    <a:pt x="711555" y="4025912"/>
                  </a:lnTo>
                  <a:lnTo>
                    <a:pt x="705662" y="3924833"/>
                  </a:lnTo>
                  <a:lnTo>
                    <a:pt x="705624" y="3924338"/>
                  </a:lnTo>
                  <a:lnTo>
                    <a:pt x="705408" y="3924338"/>
                  </a:lnTo>
                  <a:lnTo>
                    <a:pt x="705408" y="4025912"/>
                  </a:lnTo>
                  <a:lnTo>
                    <a:pt x="691159" y="4025912"/>
                  </a:lnTo>
                  <a:lnTo>
                    <a:pt x="690511" y="3975100"/>
                  </a:lnTo>
                  <a:lnTo>
                    <a:pt x="690867" y="3975100"/>
                  </a:lnTo>
                  <a:lnTo>
                    <a:pt x="705408" y="4025912"/>
                  </a:lnTo>
                  <a:lnTo>
                    <a:pt x="705408" y="3924338"/>
                  </a:lnTo>
                  <a:lnTo>
                    <a:pt x="704608" y="3924338"/>
                  </a:lnTo>
                  <a:lnTo>
                    <a:pt x="673163" y="3975100"/>
                  </a:lnTo>
                  <a:lnTo>
                    <a:pt x="673887" y="3975100"/>
                  </a:lnTo>
                  <a:lnTo>
                    <a:pt x="672249" y="4012450"/>
                  </a:lnTo>
                  <a:lnTo>
                    <a:pt x="671880" y="4025912"/>
                  </a:lnTo>
                  <a:lnTo>
                    <a:pt x="671804" y="4028706"/>
                  </a:lnTo>
                  <a:lnTo>
                    <a:pt x="671550" y="4015460"/>
                  </a:lnTo>
                  <a:lnTo>
                    <a:pt x="671474" y="4013009"/>
                  </a:lnTo>
                  <a:lnTo>
                    <a:pt x="670915" y="4009809"/>
                  </a:lnTo>
                  <a:lnTo>
                    <a:pt x="670915" y="4203789"/>
                  </a:lnTo>
                  <a:lnTo>
                    <a:pt x="669036" y="4203789"/>
                  </a:lnTo>
                  <a:lnTo>
                    <a:pt x="636346" y="4213136"/>
                  </a:lnTo>
                  <a:lnTo>
                    <a:pt x="636346" y="4254512"/>
                  </a:lnTo>
                  <a:lnTo>
                    <a:pt x="614184" y="4305300"/>
                  </a:lnTo>
                  <a:lnTo>
                    <a:pt x="590791" y="4305300"/>
                  </a:lnTo>
                  <a:lnTo>
                    <a:pt x="537032" y="4394365"/>
                  </a:lnTo>
                  <a:lnTo>
                    <a:pt x="540435" y="4394365"/>
                  </a:lnTo>
                  <a:lnTo>
                    <a:pt x="622084" y="4305960"/>
                  </a:lnTo>
                  <a:lnTo>
                    <a:pt x="593940" y="4356125"/>
                  </a:lnTo>
                  <a:lnTo>
                    <a:pt x="627964" y="4356125"/>
                  </a:lnTo>
                  <a:lnTo>
                    <a:pt x="540346" y="4445025"/>
                  </a:lnTo>
                  <a:lnTo>
                    <a:pt x="504786" y="4445025"/>
                  </a:lnTo>
                  <a:lnTo>
                    <a:pt x="453085" y="4495812"/>
                  </a:lnTo>
                  <a:lnTo>
                    <a:pt x="451954" y="4495812"/>
                  </a:lnTo>
                  <a:lnTo>
                    <a:pt x="428536" y="4533900"/>
                  </a:lnTo>
                  <a:lnTo>
                    <a:pt x="433755" y="4533900"/>
                  </a:lnTo>
                  <a:lnTo>
                    <a:pt x="543331" y="4445025"/>
                  </a:lnTo>
                  <a:lnTo>
                    <a:pt x="558558" y="4445025"/>
                  </a:lnTo>
                  <a:lnTo>
                    <a:pt x="489927" y="4521200"/>
                  </a:lnTo>
                  <a:lnTo>
                    <a:pt x="591566" y="4445127"/>
                  </a:lnTo>
                  <a:lnTo>
                    <a:pt x="507022" y="4533900"/>
                  </a:lnTo>
                  <a:lnTo>
                    <a:pt x="511111" y="4533900"/>
                  </a:lnTo>
                  <a:lnTo>
                    <a:pt x="586740" y="4495812"/>
                  </a:lnTo>
                  <a:lnTo>
                    <a:pt x="587908" y="4495812"/>
                  </a:lnTo>
                  <a:lnTo>
                    <a:pt x="588149" y="4521200"/>
                  </a:lnTo>
                  <a:lnTo>
                    <a:pt x="588276" y="4533900"/>
                  </a:lnTo>
                  <a:lnTo>
                    <a:pt x="581837" y="4533900"/>
                  </a:lnTo>
                  <a:lnTo>
                    <a:pt x="556564" y="4551146"/>
                  </a:lnTo>
                  <a:lnTo>
                    <a:pt x="556564" y="4864125"/>
                  </a:lnTo>
                  <a:lnTo>
                    <a:pt x="555548" y="4864125"/>
                  </a:lnTo>
                  <a:lnTo>
                    <a:pt x="528624" y="4876800"/>
                  </a:lnTo>
                  <a:lnTo>
                    <a:pt x="545655" y="4864125"/>
                  </a:lnTo>
                  <a:lnTo>
                    <a:pt x="506895" y="4864125"/>
                  </a:lnTo>
                  <a:lnTo>
                    <a:pt x="531888" y="4826000"/>
                  </a:lnTo>
                  <a:lnTo>
                    <a:pt x="540131" y="4826000"/>
                  </a:lnTo>
                  <a:lnTo>
                    <a:pt x="556564" y="4864125"/>
                  </a:lnTo>
                  <a:lnTo>
                    <a:pt x="556564" y="4551146"/>
                  </a:lnTo>
                  <a:lnTo>
                    <a:pt x="544068" y="4559668"/>
                  </a:lnTo>
                  <a:lnTo>
                    <a:pt x="544068" y="4724400"/>
                  </a:lnTo>
                  <a:lnTo>
                    <a:pt x="538035" y="4775200"/>
                  </a:lnTo>
                  <a:lnTo>
                    <a:pt x="537375" y="4775200"/>
                  </a:lnTo>
                  <a:lnTo>
                    <a:pt x="530504" y="4724400"/>
                  </a:lnTo>
                  <a:lnTo>
                    <a:pt x="530313" y="4724400"/>
                  </a:lnTo>
                  <a:lnTo>
                    <a:pt x="531329" y="4686300"/>
                  </a:lnTo>
                  <a:lnTo>
                    <a:pt x="537781" y="4686300"/>
                  </a:lnTo>
                  <a:lnTo>
                    <a:pt x="534479" y="4724400"/>
                  </a:lnTo>
                  <a:lnTo>
                    <a:pt x="544068" y="4724400"/>
                  </a:lnTo>
                  <a:lnTo>
                    <a:pt x="544068" y="4559668"/>
                  </a:lnTo>
                  <a:lnTo>
                    <a:pt x="541731" y="4561256"/>
                  </a:lnTo>
                  <a:lnTo>
                    <a:pt x="541731" y="4635500"/>
                  </a:lnTo>
                  <a:lnTo>
                    <a:pt x="541324" y="4635500"/>
                  </a:lnTo>
                  <a:lnTo>
                    <a:pt x="521690" y="4584700"/>
                  </a:lnTo>
                  <a:lnTo>
                    <a:pt x="533349" y="4584700"/>
                  </a:lnTo>
                  <a:lnTo>
                    <a:pt x="541731" y="4635500"/>
                  </a:lnTo>
                  <a:lnTo>
                    <a:pt x="541731" y="4561256"/>
                  </a:lnTo>
                  <a:lnTo>
                    <a:pt x="507352" y="4584700"/>
                  </a:lnTo>
                  <a:lnTo>
                    <a:pt x="444322" y="4686300"/>
                  </a:lnTo>
                  <a:lnTo>
                    <a:pt x="485635" y="4686300"/>
                  </a:lnTo>
                  <a:lnTo>
                    <a:pt x="511860" y="4724400"/>
                  </a:lnTo>
                  <a:lnTo>
                    <a:pt x="466839" y="4724400"/>
                  </a:lnTo>
                  <a:lnTo>
                    <a:pt x="510476" y="4775200"/>
                  </a:lnTo>
                  <a:lnTo>
                    <a:pt x="511416" y="4775200"/>
                  </a:lnTo>
                  <a:lnTo>
                    <a:pt x="517753" y="4826000"/>
                  </a:lnTo>
                  <a:lnTo>
                    <a:pt x="518147" y="4826000"/>
                  </a:lnTo>
                  <a:lnTo>
                    <a:pt x="505460" y="4832159"/>
                  </a:lnTo>
                  <a:lnTo>
                    <a:pt x="505460" y="4914900"/>
                  </a:lnTo>
                  <a:lnTo>
                    <a:pt x="504888" y="4919167"/>
                  </a:lnTo>
                  <a:lnTo>
                    <a:pt x="504723" y="4919472"/>
                  </a:lnTo>
                  <a:lnTo>
                    <a:pt x="504304" y="4922710"/>
                  </a:lnTo>
                  <a:lnTo>
                    <a:pt x="500862" y="4943589"/>
                  </a:lnTo>
                  <a:lnTo>
                    <a:pt x="498729" y="4956949"/>
                  </a:lnTo>
                  <a:lnTo>
                    <a:pt x="498729" y="4965712"/>
                  </a:lnTo>
                  <a:lnTo>
                    <a:pt x="498487" y="4967643"/>
                  </a:lnTo>
                  <a:lnTo>
                    <a:pt x="497649" y="4978400"/>
                  </a:lnTo>
                  <a:lnTo>
                    <a:pt x="496201" y="4978400"/>
                  </a:lnTo>
                  <a:lnTo>
                    <a:pt x="495452" y="4991100"/>
                  </a:lnTo>
                  <a:lnTo>
                    <a:pt x="491883" y="5016271"/>
                  </a:lnTo>
                  <a:lnTo>
                    <a:pt x="491858" y="5016500"/>
                  </a:lnTo>
                  <a:lnTo>
                    <a:pt x="490270" y="5016500"/>
                  </a:lnTo>
                  <a:lnTo>
                    <a:pt x="487654" y="5016500"/>
                  </a:lnTo>
                  <a:lnTo>
                    <a:pt x="487654" y="5054600"/>
                  </a:lnTo>
                  <a:lnTo>
                    <a:pt x="485000" y="5057419"/>
                  </a:lnTo>
                  <a:lnTo>
                    <a:pt x="485000" y="5194325"/>
                  </a:lnTo>
                  <a:lnTo>
                    <a:pt x="481774" y="5219878"/>
                  </a:lnTo>
                  <a:lnTo>
                    <a:pt x="481774" y="5244820"/>
                  </a:lnTo>
                  <a:lnTo>
                    <a:pt x="481736" y="5245392"/>
                  </a:lnTo>
                  <a:lnTo>
                    <a:pt x="481736" y="5346903"/>
                  </a:lnTo>
                  <a:lnTo>
                    <a:pt x="481736" y="5347106"/>
                  </a:lnTo>
                  <a:lnTo>
                    <a:pt x="479323" y="5358257"/>
                  </a:lnTo>
                  <a:lnTo>
                    <a:pt x="481736" y="5346903"/>
                  </a:lnTo>
                  <a:lnTo>
                    <a:pt x="481736" y="5245392"/>
                  </a:lnTo>
                  <a:lnTo>
                    <a:pt x="476504" y="5295900"/>
                  </a:lnTo>
                  <a:lnTo>
                    <a:pt x="461479" y="5346014"/>
                  </a:lnTo>
                  <a:lnTo>
                    <a:pt x="461340" y="5346497"/>
                  </a:lnTo>
                  <a:lnTo>
                    <a:pt x="461276" y="5346700"/>
                  </a:lnTo>
                  <a:lnTo>
                    <a:pt x="461302" y="5346497"/>
                  </a:lnTo>
                  <a:lnTo>
                    <a:pt x="461429" y="5346014"/>
                  </a:lnTo>
                  <a:lnTo>
                    <a:pt x="476504" y="5295900"/>
                  </a:lnTo>
                  <a:lnTo>
                    <a:pt x="481711" y="5245392"/>
                  </a:lnTo>
                  <a:lnTo>
                    <a:pt x="481774" y="5244820"/>
                  </a:lnTo>
                  <a:lnTo>
                    <a:pt x="481774" y="5219878"/>
                  </a:lnTo>
                  <a:lnTo>
                    <a:pt x="478624" y="5244820"/>
                  </a:lnTo>
                  <a:lnTo>
                    <a:pt x="478586" y="5245100"/>
                  </a:lnTo>
                  <a:lnTo>
                    <a:pt x="473964" y="5245100"/>
                  </a:lnTo>
                  <a:lnTo>
                    <a:pt x="467144" y="5238851"/>
                  </a:lnTo>
                  <a:lnTo>
                    <a:pt x="467144" y="5245100"/>
                  </a:lnTo>
                  <a:lnTo>
                    <a:pt x="458063" y="5295900"/>
                  </a:lnTo>
                  <a:lnTo>
                    <a:pt x="453326" y="5295900"/>
                  </a:lnTo>
                  <a:lnTo>
                    <a:pt x="431901" y="5346497"/>
                  </a:lnTo>
                  <a:lnTo>
                    <a:pt x="431812" y="5346700"/>
                  </a:lnTo>
                  <a:lnTo>
                    <a:pt x="423329" y="5346700"/>
                  </a:lnTo>
                  <a:lnTo>
                    <a:pt x="453326" y="5295900"/>
                  </a:lnTo>
                  <a:lnTo>
                    <a:pt x="444919" y="5295900"/>
                  </a:lnTo>
                  <a:lnTo>
                    <a:pt x="457784" y="5245392"/>
                  </a:lnTo>
                  <a:lnTo>
                    <a:pt x="457847" y="5245100"/>
                  </a:lnTo>
                  <a:lnTo>
                    <a:pt x="467144" y="5245100"/>
                  </a:lnTo>
                  <a:lnTo>
                    <a:pt x="467144" y="5238851"/>
                  </a:lnTo>
                  <a:lnTo>
                    <a:pt x="418617" y="5194325"/>
                  </a:lnTo>
                  <a:lnTo>
                    <a:pt x="422808" y="5194325"/>
                  </a:lnTo>
                  <a:lnTo>
                    <a:pt x="433501" y="5181600"/>
                  </a:lnTo>
                  <a:lnTo>
                    <a:pt x="426313" y="5181600"/>
                  </a:lnTo>
                  <a:lnTo>
                    <a:pt x="407136" y="5193589"/>
                  </a:lnTo>
                  <a:lnTo>
                    <a:pt x="407136" y="5245100"/>
                  </a:lnTo>
                  <a:lnTo>
                    <a:pt x="392366" y="5435257"/>
                  </a:lnTo>
                  <a:lnTo>
                    <a:pt x="392341" y="5435600"/>
                  </a:lnTo>
                  <a:lnTo>
                    <a:pt x="385267" y="5435600"/>
                  </a:lnTo>
                  <a:lnTo>
                    <a:pt x="364109" y="5473700"/>
                  </a:lnTo>
                  <a:lnTo>
                    <a:pt x="357212" y="5485981"/>
                  </a:lnTo>
                  <a:lnTo>
                    <a:pt x="358076" y="5473700"/>
                  </a:lnTo>
                  <a:lnTo>
                    <a:pt x="361061" y="5435600"/>
                  </a:lnTo>
                  <a:lnTo>
                    <a:pt x="357085" y="5435600"/>
                  </a:lnTo>
                  <a:lnTo>
                    <a:pt x="357085" y="5486362"/>
                  </a:lnTo>
                  <a:lnTo>
                    <a:pt x="357085" y="5435600"/>
                  </a:lnTo>
                  <a:lnTo>
                    <a:pt x="338201" y="5435600"/>
                  </a:lnTo>
                  <a:lnTo>
                    <a:pt x="338201" y="5486412"/>
                  </a:lnTo>
                  <a:lnTo>
                    <a:pt x="329031" y="5511800"/>
                  </a:lnTo>
                  <a:lnTo>
                    <a:pt x="326097" y="5522849"/>
                  </a:lnTo>
                  <a:lnTo>
                    <a:pt x="325729" y="5524233"/>
                  </a:lnTo>
                  <a:lnTo>
                    <a:pt x="325653" y="5524500"/>
                  </a:lnTo>
                  <a:lnTo>
                    <a:pt x="326097" y="5522849"/>
                  </a:lnTo>
                  <a:lnTo>
                    <a:pt x="326313" y="5511800"/>
                  </a:lnTo>
                  <a:lnTo>
                    <a:pt x="328358" y="5486628"/>
                  </a:lnTo>
                  <a:lnTo>
                    <a:pt x="328383" y="5486412"/>
                  </a:lnTo>
                  <a:lnTo>
                    <a:pt x="316560" y="5486412"/>
                  </a:lnTo>
                  <a:lnTo>
                    <a:pt x="315150" y="5498795"/>
                  </a:lnTo>
                  <a:lnTo>
                    <a:pt x="315150" y="5575300"/>
                  </a:lnTo>
                  <a:lnTo>
                    <a:pt x="310019" y="5600700"/>
                  </a:lnTo>
                  <a:lnTo>
                    <a:pt x="306730" y="5625541"/>
                  </a:lnTo>
                  <a:lnTo>
                    <a:pt x="306654" y="5626112"/>
                  </a:lnTo>
                  <a:lnTo>
                    <a:pt x="281152" y="5626112"/>
                  </a:lnTo>
                  <a:lnTo>
                    <a:pt x="310019" y="5600700"/>
                  </a:lnTo>
                  <a:lnTo>
                    <a:pt x="315137" y="5575300"/>
                  </a:lnTo>
                  <a:lnTo>
                    <a:pt x="315150" y="5498795"/>
                  </a:lnTo>
                  <a:lnTo>
                    <a:pt x="306438" y="5575300"/>
                  </a:lnTo>
                  <a:lnTo>
                    <a:pt x="292341" y="5575300"/>
                  </a:lnTo>
                  <a:lnTo>
                    <a:pt x="301231" y="5486628"/>
                  </a:lnTo>
                  <a:lnTo>
                    <a:pt x="301256" y="5486412"/>
                  </a:lnTo>
                  <a:lnTo>
                    <a:pt x="300951" y="5486412"/>
                  </a:lnTo>
                  <a:lnTo>
                    <a:pt x="289179" y="5435600"/>
                  </a:lnTo>
                  <a:lnTo>
                    <a:pt x="284695" y="5435600"/>
                  </a:lnTo>
                  <a:lnTo>
                    <a:pt x="285927" y="5499100"/>
                  </a:lnTo>
                  <a:lnTo>
                    <a:pt x="286397" y="5537200"/>
                  </a:lnTo>
                  <a:lnTo>
                    <a:pt x="278701" y="5575300"/>
                  </a:lnTo>
                  <a:lnTo>
                    <a:pt x="268592" y="5575300"/>
                  </a:lnTo>
                  <a:lnTo>
                    <a:pt x="267512" y="5524500"/>
                  </a:lnTo>
                  <a:lnTo>
                    <a:pt x="260616" y="5486628"/>
                  </a:lnTo>
                  <a:lnTo>
                    <a:pt x="260565" y="5486412"/>
                  </a:lnTo>
                  <a:lnTo>
                    <a:pt x="256082" y="5486412"/>
                  </a:lnTo>
                  <a:lnTo>
                    <a:pt x="250228" y="5625541"/>
                  </a:lnTo>
                  <a:lnTo>
                    <a:pt x="250202" y="5626112"/>
                  </a:lnTo>
                  <a:lnTo>
                    <a:pt x="250050" y="5625541"/>
                  </a:lnTo>
                  <a:lnTo>
                    <a:pt x="246087" y="5575300"/>
                  </a:lnTo>
                  <a:lnTo>
                    <a:pt x="239928" y="5625541"/>
                  </a:lnTo>
                  <a:lnTo>
                    <a:pt x="239953" y="5626112"/>
                  </a:lnTo>
                  <a:lnTo>
                    <a:pt x="245833" y="5626112"/>
                  </a:lnTo>
                  <a:lnTo>
                    <a:pt x="243928" y="5674893"/>
                  </a:lnTo>
                  <a:lnTo>
                    <a:pt x="243852" y="5676900"/>
                  </a:lnTo>
                  <a:lnTo>
                    <a:pt x="239014" y="5689600"/>
                  </a:lnTo>
                  <a:lnTo>
                    <a:pt x="234594" y="5713171"/>
                  </a:lnTo>
                  <a:lnTo>
                    <a:pt x="234556" y="5713819"/>
                  </a:lnTo>
                  <a:lnTo>
                    <a:pt x="234327" y="5714555"/>
                  </a:lnTo>
                  <a:lnTo>
                    <a:pt x="234238" y="5715000"/>
                  </a:lnTo>
                  <a:lnTo>
                    <a:pt x="234467" y="5713819"/>
                  </a:lnTo>
                  <a:lnTo>
                    <a:pt x="234594" y="5713171"/>
                  </a:lnTo>
                  <a:lnTo>
                    <a:pt x="235572" y="5689600"/>
                  </a:lnTo>
                  <a:lnTo>
                    <a:pt x="239509" y="5628741"/>
                  </a:lnTo>
                  <a:lnTo>
                    <a:pt x="239623" y="5627052"/>
                  </a:lnTo>
                  <a:lnTo>
                    <a:pt x="239674" y="5626112"/>
                  </a:lnTo>
                  <a:lnTo>
                    <a:pt x="239852" y="5626112"/>
                  </a:lnTo>
                  <a:lnTo>
                    <a:pt x="239928" y="5625541"/>
                  </a:lnTo>
                  <a:lnTo>
                    <a:pt x="239293" y="5613400"/>
                  </a:lnTo>
                  <a:lnTo>
                    <a:pt x="231635" y="5537200"/>
                  </a:lnTo>
                  <a:lnTo>
                    <a:pt x="231521" y="5524500"/>
                  </a:lnTo>
                  <a:lnTo>
                    <a:pt x="223659" y="5524500"/>
                  </a:lnTo>
                  <a:lnTo>
                    <a:pt x="219710" y="5664200"/>
                  </a:lnTo>
                  <a:lnTo>
                    <a:pt x="218122" y="5713171"/>
                  </a:lnTo>
                  <a:lnTo>
                    <a:pt x="218109" y="5715000"/>
                  </a:lnTo>
                  <a:lnTo>
                    <a:pt x="218008" y="5713171"/>
                  </a:lnTo>
                  <a:lnTo>
                    <a:pt x="216687" y="5689600"/>
                  </a:lnTo>
                  <a:lnTo>
                    <a:pt x="209715" y="5575300"/>
                  </a:lnTo>
                  <a:lnTo>
                    <a:pt x="199047" y="5575300"/>
                  </a:lnTo>
                  <a:lnTo>
                    <a:pt x="203669" y="5674893"/>
                  </a:lnTo>
                  <a:lnTo>
                    <a:pt x="203758" y="5676900"/>
                  </a:lnTo>
                  <a:lnTo>
                    <a:pt x="163372" y="5628741"/>
                  </a:lnTo>
                  <a:lnTo>
                    <a:pt x="188099" y="5676900"/>
                  </a:lnTo>
                  <a:lnTo>
                    <a:pt x="198678" y="5676900"/>
                  </a:lnTo>
                  <a:lnTo>
                    <a:pt x="205663" y="5765800"/>
                  </a:lnTo>
                  <a:lnTo>
                    <a:pt x="205143" y="5765800"/>
                  </a:lnTo>
                  <a:lnTo>
                    <a:pt x="185686" y="5710415"/>
                  </a:lnTo>
                  <a:lnTo>
                    <a:pt x="185686" y="5765800"/>
                  </a:lnTo>
                  <a:lnTo>
                    <a:pt x="184759" y="5765800"/>
                  </a:lnTo>
                  <a:lnTo>
                    <a:pt x="157530" y="5715000"/>
                  </a:lnTo>
                  <a:lnTo>
                    <a:pt x="154038" y="5715000"/>
                  </a:lnTo>
                  <a:lnTo>
                    <a:pt x="175641" y="5765800"/>
                  </a:lnTo>
                  <a:lnTo>
                    <a:pt x="148234" y="5765800"/>
                  </a:lnTo>
                  <a:lnTo>
                    <a:pt x="61429" y="5676900"/>
                  </a:lnTo>
                  <a:lnTo>
                    <a:pt x="39573" y="5676900"/>
                  </a:lnTo>
                  <a:lnTo>
                    <a:pt x="34836" y="5627052"/>
                  </a:lnTo>
                  <a:lnTo>
                    <a:pt x="34734" y="5625541"/>
                  </a:lnTo>
                  <a:lnTo>
                    <a:pt x="34632" y="5613400"/>
                  </a:lnTo>
                  <a:lnTo>
                    <a:pt x="34518" y="5600700"/>
                  </a:lnTo>
                  <a:lnTo>
                    <a:pt x="34404" y="5588000"/>
                  </a:lnTo>
                  <a:lnTo>
                    <a:pt x="34290" y="5575300"/>
                  </a:lnTo>
                  <a:lnTo>
                    <a:pt x="55778" y="5626112"/>
                  </a:lnTo>
                  <a:lnTo>
                    <a:pt x="56210" y="5626112"/>
                  </a:lnTo>
                  <a:lnTo>
                    <a:pt x="67462" y="5676900"/>
                  </a:lnTo>
                  <a:lnTo>
                    <a:pt x="85788" y="5676900"/>
                  </a:lnTo>
                  <a:lnTo>
                    <a:pt x="74625" y="5626112"/>
                  </a:lnTo>
                  <a:lnTo>
                    <a:pt x="61976" y="5575300"/>
                  </a:lnTo>
                  <a:lnTo>
                    <a:pt x="80568" y="5575300"/>
                  </a:lnTo>
                  <a:lnTo>
                    <a:pt x="85686" y="5674893"/>
                  </a:lnTo>
                  <a:lnTo>
                    <a:pt x="85788" y="5676900"/>
                  </a:lnTo>
                  <a:lnTo>
                    <a:pt x="91694" y="5676900"/>
                  </a:lnTo>
                  <a:lnTo>
                    <a:pt x="123304" y="5715000"/>
                  </a:lnTo>
                  <a:lnTo>
                    <a:pt x="134835" y="5715000"/>
                  </a:lnTo>
                  <a:lnTo>
                    <a:pt x="127127" y="5676900"/>
                  </a:lnTo>
                  <a:lnTo>
                    <a:pt x="140258" y="5676900"/>
                  </a:lnTo>
                  <a:lnTo>
                    <a:pt x="160426" y="5715000"/>
                  </a:lnTo>
                  <a:lnTo>
                    <a:pt x="174485" y="5715000"/>
                  </a:lnTo>
                  <a:lnTo>
                    <a:pt x="185686" y="5765800"/>
                  </a:lnTo>
                  <a:lnTo>
                    <a:pt x="185686" y="5710415"/>
                  </a:lnTo>
                  <a:lnTo>
                    <a:pt x="173913" y="5676900"/>
                  </a:lnTo>
                  <a:lnTo>
                    <a:pt x="160350" y="5626112"/>
                  </a:lnTo>
                  <a:lnTo>
                    <a:pt x="160083" y="5626112"/>
                  </a:lnTo>
                  <a:lnTo>
                    <a:pt x="156629" y="5575300"/>
                  </a:lnTo>
                  <a:lnTo>
                    <a:pt x="171881" y="5575300"/>
                  </a:lnTo>
                  <a:lnTo>
                    <a:pt x="217995" y="5524500"/>
                  </a:lnTo>
                  <a:lnTo>
                    <a:pt x="218757" y="5524500"/>
                  </a:lnTo>
                  <a:lnTo>
                    <a:pt x="229641" y="5486628"/>
                  </a:lnTo>
                  <a:lnTo>
                    <a:pt x="229704" y="5486412"/>
                  </a:lnTo>
                  <a:lnTo>
                    <a:pt x="231698" y="5486412"/>
                  </a:lnTo>
                  <a:lnTo>
                    <a:pt x="215176" y="5436832"/>
                  </a:lnTo>
                  <a:lnTo>
                    <a:pt x="215176" y="5486412"/>
                  </a:lnTo>
                  <a:lnTo>
                    <a:pt x="208292" y="5524233"/>
                  </a:lnTo>
                  <a:lnTo>
                    <a:pt x="208241" y="5524500"/>
                  </a:lnTo>
                  <a:lnTo>
                    <a:pt x="207632" y="5524500"/>
                  </a:lnTo>
                  <a:lnTo>
                    <a:pt x="156552" y="5575300"/>
                  </a:lnTo>
                  <a:lnTo>
                    <a:pt x="156298" y="5575300"/>
                  </a:lnTo>
                  <a:lnTo>
                    <a:pt x="166509" y="5486628"/>
                  </a:lnTo>
                  <a:lnTo>
                    <a:pt x="166535" y="5486412"/>
                  </a:lnTo>
                  <a:lnTo>
                    <a:pt x="170776" y="5448300"/>
                  </a:lnTo>
                  <a:lnTo>
                    <a:pt x="171246" y="5435600"/>
                  </a:lnTo>
                  <a:lnTo>
                    <a:pt x="167538" y="5384812"/>
                  </a:lnTo>
                  <a:lnTo>
                    <a:pt x="167855" y="5384812"/>
                  </a:lnTo>
                  <a:lnTo>
                    <a:pt x="204584" y="5435600"/>
                  </a:lnTo>
                  <a:lnTo>
                    <a:pt x="213347" y="5486158"/>
                  </a:lnTo>
                  <a:lnTo>
                    <a:pt x="213398" y="5486412"/>
                  </a:lnTo>
                  <a:lnTo>
                    <a:pt x="215176" y="5486412"/>
                  </a:lnTo>
                  <a:lnTo>
                    <a:pt x="215176" y="5436832"/>
                  </a:lnTo>
                  <a:lnTo>
                    <a:pt x="214769" y="5435600"/>
                  </a:lnTo>
                  <a:lnTo>
                    <a:pt x="193090" y="5384812"/>
                  </a:lnTo>
                  <a:lnTo>
                    <a:pt x="186448" y="5368810"/>
                  </a:lnTo>
                  <a:lnTo>
                    <a:pt x="192925" y="5384406"/>
                  </a:lnTo>
                  <a:lnTo>
                    <a:pt x="193014" y="5384609"/>
                  </a:lnTo>
                  <a:lnTo>
                    <a:pt x="193090" y="5384812"/>
                  </a:lnTo>
                  <a:lnTo>
                    <a:pt x="252209" y="5346700"/>
                  </a:lnTo>
                  <a:lnTo>
                    <a:pt x="241858" y="5295900"/>
                  </a:lnTo>
                  <a:lnTo>
                    <a:pt x="240982" y="5295900"/>
                  </a:lnTo>
                  <a:lnTo>
                    <a:pt x="237845" y="5346014"/>
                  </a:lnTo>
                  <a:lnTo>
                    <a:pt x="237807" y="5346700"/>
                  </a:lnTo>
                  <a:lnTo>
                    <a:pt x="233324" y="5346700"/>
                  </a:lnTo>
                  <a:lnTo>
                    <a:pt x="215392" y="5297513"/>
                  </a:lnTo>
                  <a:lnTo>
                    <a:pt x="215392" y="5346700"/>
                  </a:lnTo>
                  <a:lnTo>
                    <a:pt x="207073" y="5346700"/>
                  </a:lnTo>
                  <a:lnTo>
                    <a:pt x="194564" y="5309641"/>
                  </a:lnTo>
                  <a:lnTo>
                    <a:pt x="194564" y="5346700"/>
                  </a:lnTo>
                  <a:lnTo>
                    <a:pt x="182118" y="5346700"/>
                  </a:lnTo>
                  <a:lnTo>
                    <a:pt x="182118" y="5384812"/>
                  </a:lnTo>
                  <a:lnTo>
                    <a:pt x="177317" y="5346903"/>
                  </a:lnTo>
                  <a:lnTo>
                    <a:pt x="177292" y="5346700"/>
                  </a:lnTo>
                  <a:lnTo>
                    <a:pt x="177380" y="5346928"/>
                  </a:lnTo>
                  <a:lnTo>
                    <a:pt x="178904" y="5359400"/>
                  </a:lnTo>
                  <a:lnTo>
                    <a:pt x="182067" y="5384406"/>
                  </a:lnTo>
                  <a:lnTo>
                    <a:pt x="182118" y="5384812"/>
                  </a:lnTo>
                  <a:lnTo>
                    <a:pt x="182118" y="5346700"/>
                  </a:lnTo>
                  <a:lnTo>
                    <a:pt x="180225" y="5346700"/>
                  </a:lnTo>
                  <a:lnTo>
                    <a:pt x="164795" y="5328590"/>
                  </a:lnTo>
                  <a:lnTo>
                    <a:pt x="164795" y="5346700"/>
                  </a:lnTo>
                  <a:lnTo>
                    <a:pt x="158419" y="5346700"/>
                  </a:lnTo>
                  <a:lnTo>
                    <a:pt x="155803" y="5384406"/>
                  </a:lnTo>
                  <a:lnTo>
                    <a:pt x="155879" y="5384609"/>
                  </a:lnTo>
                  <a:lnTo>
                    <a:pt x="155968" y="5384812"/>
                  </a:lnTo>
                  <a:lnTo>
                    <a:pt x="155778" y="5384812"/>
                  </a:lnTo>
                  <a:lnTo>
                    <a:pt x="155803" y="5384406"/>
                  </a:lnTo>
                  <a:lnTo>
                    <a:pt x="121640" y="5295900"/>
                  </a:lnTo>
                  <a:lnTo>
                    <a:pt x="128701" y="5295900"/>
                  </a:lnTo>
                  <a:lnTo>
                    <a:pt x="164795" y="5346700"/>
                  </a:lnTo>
                  <a:lnTo>
                    <a:pt x="164795" y="5328590"/>
                  </a:lnTo>
                  <a:lnTo>
                    <a:pt x="136944" y="5295900"/>
                  </a:lnTo>
                  <a:lnTo>
                    <a:pt x="157035" y="5295900"/>
                  </a:lnTo>
                  <a:lnTo>
                    <a:pt x="194564" y="5346700"/>
                  </a:lnTo>
                  <a:lnTo>
                    <a:pt x="194564" y="5309641"/>
                  </a:lnTo>
                  <a:lnTo>
                    <a:pt x="189928" y="5295900"/>
                  </a:lnTo>
                  <a:lnTo>
                    <a:pt x="215290" y="5346497"/>
                  </a:lnTo>
                  <a:lnTo>
                    <a:pt x="215392" y="5346700"/>
                  </a:lnTo>
                  <a:lnTo>
                    <a:pt x="215392" y="5297513"/>
                  </a:lnTo>
                  <a:lnTo>
                    <a:pt x="214807" y="5295900"/>
                  </a:lnTo>
                  <a:lnTo>
                    <a:pt x="219367" y="5295900"/>
                  </a:lnTo>
                  <a:lnTo>
                    <a:pt x="268109" y="5270500"/>
                  </a:lnTo>
                  <a:lnTo>
                    <a:pt x="272923" y="5259044"/>
                  </a:lnTo>
                  <a:lnTo>
                    <a:pt x="268579" y="5270500"/>
                  </a:lnTo>
                  <a:lnTo>
                    <a:pt x="258292" y="5295900"/>
                  </a:lnTo>
                  <a:lnTo>
                    <a:pt x="246519" y="5295900"/>
                  </a:lnTo>
                  <a:lnTo>
                    <a:pt x="257975" y="5346014"/>
                  </a:lnTo>
                  <a:lnTo>
                    <a:pt x="258089" y="5346497"/>
                  </a:lnTo>
                  <a:lnTo>
                    <a:pt x="258140" y="5346700"/>
                  </a:lnTo>
                  <a:lnTo>
                    <a:pt x="252209" y="5346700"/>
                  </a:lnTo>
                  <a:lnTo>
                    <a:pt x="295402" y="5384812"/>
                  </a:lnTo>
                  <a:lnTo>
                    <a:pt x="300558" y="5384812"/>
                  </a:lnTo>
                  <a:lnTo>
                    <a:pt x="337756" y="5486158"/>
                  </a:lnTo>
                  <a:lnTo>
                    <a:pt x="337845" y="5486412"/>
                  </a:lnTo>
                  <a:lnTo>
                    <a:pt x="338201" y="5486412"/>
                  </a:lnTo>
                  <a:lnTo>
                    <a:pt x="338201" y="5435600"/>
                  </a:lnTo>
                  <a:lnTo>
                    <a:pt x="332066" y="5435600"/>
                  </a:lnTo>
                  <a:lnTo>
                    <a:pt x="342544" y="5384812"/>
                  </a:lnTo>
                  <a:lnTo>
                    <a:pt x="353187" y="5346903"/>
                  </a:lnTo>
                  <a:lnTo>
                    <a:pt x="342785" y="5359400"/>
                  </a:lnTo>
                  <a:lnTo>
                    <a:pt x="321868" y="5384812"/>
                  </a:lnTo>
                  <a:lnTo>
                    <a:pt x="305003" y="5384812"/>
                  </a:lnTo>
                  <a:lnTo>
                    <a:pt x="357695" y="5295900"/>
                  </a:lnTo>
                  <a:lnTo>
                    <a:pt x="349504" y="5295900"/>
                  </a:lnTo>
                  <a:lnTo>
                    <a:pt x="297243" y="5346700"/>
                  </a:lnTo>
                  <a:lnTo>
                    <a:pt x="292950" y="5346700"/>
                  </a:lnTo>
                  <a:lnTo>
                    <a:pt x="304215" y="5295900"/>
                  </a:lnTo>
                  <a:lnTo>
                    <a:pt x="300507" y="5295900"/>
                  </a:lnTo>
                  <a:lnTo>
                    <a:pt x="277253" y="5346497"/>
                  </a:lnTo>
                  <a:lnTo>
                    <a:pt x="277164" y="5346700"/>
                  </a:lnTo>
                  <a:lnTo>
                    <a:pt x="267093" y="5295900"/>
                  </a:lnTo>
                  <a:lnTo>
                    <a:pt x="291198" y="5257800"/>
                  </a:lnTo>
                  <a:lnTo>
                    <a:pt x="313791" y="5245100"/>
                  </a:lnTo>
                  <a:lnTo>
                    <a:pt x="315556" y="5245100"/>
                  </a:lnTo>
                  <a:lnTo>
                    <a:pt x="315645" y="5244820"/>
                  </a:lnTo>
                  <a:lnTo>
                    <a:pt x="317817" y="5194325"/>
                  </a:lnTo>
                  <a:lnTo>
                    <a:pt x="301840" y="5194325"/>
                  </a:lnTo>
                  <a:lnTo>
                    <a:pt x="306603" y="5156378"/>
                  </a:lnTo>
                  <a:lnTo>
                    <a:pt x="294995" y="5156378"/>
                  </a:lnTo>
                  <a:lnTo>
                    <a:pt x="300189" y="5105400"/>
                  </a:lnTo>
                  <a:lnTo>
                    <a:pt x="294640" y="5105400"/>
                  </a:lnTo>
                  <a:lnTo>
                    <a:pt x="301561" y="5054600"/>
                  </a:lnTo>
                  <a:lnTo>
                    <a:pt x="324904" y="5105400"/>
                  </a:lnTo>
                  <a:lnTo>
                    <a:pt x="332955" y="5155971"/>
                  </a:lnTo>
                  <a:lnTo>
                    <a:pt x="332930" y="5158143"/>
                  </a:lnTo>
                  <a:lnTo>
                    <a:pt x="332536" y="5168900"/>
                  </a:lnTo>
                  <a:lnTo>
                    <a:pt x="330847" y="5193779"/>
                  </a:lnTo>
                  <a:lnTo>
                    <a:pt x="330809" y="5194325"/>
                  </a:lnTo>
                  <a:lnTo>
                    <a:pt x="330530" y="5194325"/>
                  </a:lnTo>
                  <a:lnTo>
                    <a:pt x="315645" y="5244820"/>
                  </a:lnTo>
                  <a:lnTo>
                    <a:pt x="315633" y="5245100"/>
                  </a:lnTo>
                  <a:lnTo>
                    <a:pt x="325526" y="5245100"/>
                  </a:lnTo>
                  <a:lnTo>
                    <a:pt x="304444" y="5295900"/>
                  </a:lnTo>
                  <a:lnTo>
                    <a:pt x="326809" y="5295900"/>
                  </a:lnTo>
                  <a:lnTo>
                    <a:pt x="329882" y="5245392"/>
                  </a:lnTo>
                  <a:lnTo>
                    <a:pt x="329895" y="5245100"/>
                  </a:lnTo>
                  <a:lnTo>
                    <a:pt x="407136" y="5245100"/>
                  </a:lnTo>
                  <a:lnTo>
                    <a:pt x="407136" y="5193589"/>
                  </a:lnTo>
                  <a:lnTo>
                    <a:pt x="405955" y="5194325"/>
                  </a:lnTo>
                  <a:lnTo>
                    <a:pt x="387985" y="5194325"/>
                  </a:lnTo>
                  <a:lnTo>
                    <a:pt x="377456" y="5194325"/>
                  </a:lnTo>
                  <a:lnTo>
                    <a:pt x="405358" y="5181600"/>
                  </a:lnTo>
                  <a:lnTo>
                    <a:pt x="433425" y="5156378"/>
                  </a:lnTo>
                  <a:lnTo>
                    <a:pt x="444588" y="5143500"/>
                  </a:lnTo>
                  <a:lnTo>
                    <a:pt x="477520" y="5105400"/>
                  </a:lnTo>
                  <a:lnTo>
                    <a:pt x="483501" y="5155971"/>
                  </a:lnTo>
                  <a:lnTo>
                    <a:pt x="483552" y="5156378"/>
                  </a:lnTo>
                  <a:lnTo>
                    <a:pt x="466699" y="5156378"/>
                  </a:lnTo>
                  <a:lnTo>
                    <a:pt x="469455" y="5193779"/>
                  </a:lnTo>
                  <a:lnTo>
                    <a:pt x="469493" y="5194325"/>
                  </a:lnTo>
                  <a:lnTo>
                    <a:pt x="485000" y="5194325"/>
                  </a:lnTo>
                  <a:lnTo>
                    <a:pt x="485000" y="5057419"/>
                  </a:lnTo>
                  <a:lnTo>
                    <a:pt x="446024" y="5098796"/>
                  </a:lnTo>
                  <a:lnTo>
                    <a:pt x="406768" y="5143500"/>
                  </a:lnTo>
                  <a:lnTo>
                    <a:pt x="413575" y="5133251"/>
                  </a:lnTo>
                  <a:lnTo>
                    <a:pt x="391795" y="5156378"/>
                  </a:lnTo>
                  <a:lnTo>
                    <a:pt x="415188" y="5130825"/>
                  </a:lnTo>
                  <a:lnTo>
                    <a:pt x="438454" y="5105400"/>
                  </a:lnTo>
                  <a:lnTo>
                    <a:pt x="484835" y="5054600"/>
                  </a:lnTo>
                  <a:lnTo>
                    <a:pt x="451370" y="5092700"/>
                  </a:lnTo>
                  <a:lnTo>
                    <a:pt x="487654" y="5054600"/>
                  </a:lnTo>
                  <a:lnTo>
                    <a:pt x="487654" y="5016500"/>
                  </a:lnTo>
                  <a:lnTo>
                    <a:pt x="456006" y="5016500"/>
                  </a:lnTo>
                  <a:lnTo>
                    <a:pt x="478167" y="4991697"/>
                  </a:lnTo>
                  <a:lnTo>
                    <a:pt x="493661" y="4965712"/>
                  </a:lnTo>
                  <a:lnTo>
                    <a:pt x="490054" y="4978400"/>
                  </a:lnTo>
                  <a:lnTo>
                    <a:pt x="495935" y="4965712"/>
                  </a:lnTo>
                  <a:lnTo>
                    <a:pt x="497332" y="4965712"/>
                  </a:lnTo>
                  <a:lnTo>
                    <a:pt x="498729" y="4965712"/>
                  </a:lnTo>
                  <a:lnTo>
                    <a:pt x="498729" y="4956949"/>
                  </a:lnTo>
                  <a:lnTo>
                    <a:pt x="497446" y="4964976"/>
                  </a:lnTo>
                  <a:lnTo>
                    <a:pt x="505320" y="4914900"/>
                  </a:lnTo>
                  <a:lnTo>
                    <a:pt x="504761" y="4919167"/>
                  </a:lnTo>
                  <a:lnTo>
                    <a:pt x="505447" y="4914900"/>
                  </a:lnTo>
                  <a:lnTo>
                    <a:pt x="505460" y="4832159"/>
                  </a:lnTo>
                  <a:lnTo>
                    <a:pt x="491731" y="4838814"/>
                  </a:lnTo>
                  <a:lnTo>
                    <a:pt x="491731" y="4914900"/>
                  </a:lnTo>
                  <a:lnTo>
                    <a:pt x="446697" y="4965712"/>
                  </a:lnTo>
                  <a:lnTo>
                    <a:pt x="433133" y="4965712"/>
                  </a:lnTo>
                  <a:lnTo>
                    <a:pt x="433641" y="4991100"/>
                  </a:lnTo>
                  <a:lnTo>
                    <a:pt x="434060" y="5016271"/>
                  </a:lnTo>
                  <a:lnTo>
                    <a:pt x="434060" y="5016500"/>
                  </a:lnTo>
                  <a:lnTo>
                    <a:pt x="423786" y="5054600"/>
                  </a:lnTo>
                  <a:lnTo>
                    <a:pt x="425716" y="5016500"/>
                  </a:lnTo>
                  <a:lnTo>
                    <a:pt x="413804" y="5016500"/>
                  </a:lnTo>
                  <a:lnTo>
                    <a:pt x="408952" y="5054600"/>
                  </a:lnTo>
                  <a:lnTo>
                    <a:pt x="408279" y="5054600"/>
                  </a:lnTo>
                  <a:lnTo>
                    <a:pt x="408889" y="5016500"/>
                  </a:lnTo>
                  <a:lnTo>
                    <a:pt x="409486" y="4967643"/>
                  </a:lnTo>
                  <a:lnTo>
                    <a:pt x="409511" y="4965712"/>
                  </a:lnTo>
                  <a:lnTo>
                    <a:pt x="405485" y="4965712"/>
                  </a:lnTo>
                  <a:lnTo>
                    <a:pt x="396227" y="5016271"/>
                  </a:lnTo>
                  <a:lnTo>
                    <a:pt x="396265" y="5016500"/>
                  </a:lnTo>
                  <a:lnTo>
                    <a:pt x="396227" y="5016271"/>
                  </a:lnTo>
                  <a:lnTo>
                    <a:pt x="393103" y="4999075"/>
                  </a:lnTo>
                  <a:lnTo>
                    <a:pt x="393103" y="5054600"/>
                  </a:lnTo>
                  <a:lnTo>
                    <a:pt x="390766" y="5105400"/>
                  </a:lnTo>
                  <a:lnTo>
                    <a:pt x="385152" y="5105400"/>
                  </a:lnTo>
                  <a:lnTo>
                    <a:pt x="381850" y="5054600"/>
                  </a:lnTo>
                  <a:lnTo>
                    <a:pt x="376161" y="5054600"/>
                  </a:lnTo>
                  <a:lnTo>
                    <a:pt x="348462" y="5193779"/>
                  </a:lnTo>
                  <a:lnTo>
                    <a:pt x="348348" y="5194325"/>
                  </a:lnTo>
                  <a:lnTo>
                    <a:pt x="347535" y="5194325"/>
                  </a:lnTo>
                  <a:lnTo>
                    <a:pt x="351510" y="5156378"/>
                  </a:lnTo>
                  <a:lnTo>
                    <a:pt x="351802" y="5156378"/>
                  </a:lnTo>
                  <a:lnTo>
                    <a:pt x="361937" y="5105400"/>
                  </a:lnTo>
                  <a:lnTo>
                    <a:pt x="363181" y="5054600"/>
                  </a:lnTo>
                  <a:lnTo>
                    <a:pt x="353174" y="5054600"/>
                  </a:lnTo>
                  <a:lnTo>
                    <a:pt x="348665" y="5105400"/>
                  </a:lnTo>
                  <a:lnTo>
                    <a:pt x="347954" y="5105400"/>
                  </a:lnTo>
                  <a:lnTo>
                    <a:pt x="340487" y="5054600"/>
                  </a:lnTo>
                  <a:lnTo>
                    <a:pt x="323430" y="5054600"/>
                  </a:lnTo>
                  <a:lnTo>
                    <a:pt x="328155" y="5016500"/>
                  </a:lnTo>
                  <a:lnTo>
                    <a:pt x="342950" y="4965712"/>
                  </a:lnTo>
                  <a:lnTo>
                    <a:pt x="343281" y="4965712"/>
                  </a:lnTo>
                  <a:lnTo>
                    <a:pt x="385432" y="5054600"/>
                  </a:lnTo>
                  <a:lnTo>
                    <a:pt x="393103" y="5054600"/>
                  </a:lnTo>
                  <a:lnTo>
                    <a:pt x="393103" y="4999075"/>
                  </a:lnTo>
                  <a:lnTo>
                    <a:pt x="387045" y="4965712"/>
                  </a:lnTo>
                  <a:lnTo>
                    <a:pt x="395198" y="4965712"/>
                  </a:lnTo>
                  <a:lnTo>
                    <a:pt x="395655" y="4965458"/>
                  </a:lnTo>
                  <a:lnTo>
                    <a:pt x="375297" y="4943119"/>
                  </a:lnTo>
                  <a:lnTo>
                    <a:pt x="375297" y="5016500"/>
                  </a:lnTo>
                  <a:lnTo>
                    <a:pt x="375196" y="5016271"/>
                  </a:lnTo>
                  <a:lnTo>
                    <a:pt x="352463" y="4965712"/>
                  </a:lnTo>
                  <a:lnTo>
                    <a:pt x="373341" y="4965712"/>
                  </a:lnTo>
                  <a:lnTo>
                    <a:pt x="375196" y="5016271"/>
                  </a:lnTo>
                  <a:lnTo>
                    <a:pt x="375297" y="5016500"/>
                  </a:lnTo>
                  <a:lnTo>
                    <a:pt x="375297" y="4943119"/>
                  </a:lnTo>
                  <a:lnTo>
                    <a:pt x="349592" y="4914900"/>
                  </a:lnTo>
                  <a:lnTo>
                    <a:pt x="324053" y="4914900"/>
                  </a:lnTo>
                  <a:lnTo>
                    <a:pt x="481647" y="4864125"/>
                  </a:lnTo>
                  <a:lnTo>
                    <a:pt x="491324" y="4864125"/>
                  </a:lnTo>
                  <a:lnTo>
                    <a:pt x="442099" y="4914900"/>
                  </a:lnTo>
                  <a:lnTo>
                    <a:pt x="435597" y="4914900"/>
                  </a:lnTo>
                  <a:lnTo>
                    <a:pt x="396379" y="4965065"/>
                  </a:lnTo>
                  <a:lnTo>
                    <a:pt x="487718" y="4914900"/>
                  </a:lnTo>
                  <a:lnTo>
                    <a:pt x="491731" y="4914900"/>
                  </a:lnTo>
                  <a:lnTo>
                    <a:pt x="491731" y="4838814"/>
                  </a:lnTo>
                  <a:lnTo>
                    <a:pt x="439547" y="4864125"/>
                  </a:lnTo>
                  <a:lnTo>
                    <a:pt x="439039" y="4864125"/>
                  </a:lnTo>
                  <a:lnTo>
                    <a:pt x="288632" y="4914900"/>
                  </a:lnTo>
                  <a:lnTo>
                    <a:pt x="286893" y="4914900"/>
                  </a:lnTo>
                  <a:lnTo>
                    <a:pt x="335775" y="4965712"/>
                  </a:lnTo>
                  <a:lnTo>
                    <a:pt x="324586" y="4965712"/>
                  </a:lnTo>
                  <a:lnTo>
                    <a:pt x="311442" y="5016271"/>
                  </a:lnTo>
                  <a:lnTo>
                    <a:pt x="311378" y="5016500"/>
                  </a:lnTo>
                  <a:lnTo>
                    <a:pt x="295262" y="5016500"/>
                  </a:lnTo>
                  <a:lnTo>
                    <a:pt x="283667" y="5054600"/>
                  </a:lnTo>
                  <a:lnTo>
                    <a:pt x="276656" y="5054600"/>
                  </a:lnTo>
                  <a:lnTo>
                    <a:pt x="276047" y="5080000"/>
                  </a:lnTo>
                  <a:lnTo>
                    <a:pt x="275958" y="5168900"/>
                  </a:lnTo>
                  <a:lnTo>
                    <a:pt x="278117" y="5193779"/>
                  </a:lnTo>
                  <a:lnTo>
                    <a:pt x="278142" y="5194211"/>
                  </a:lnTo>
                  <a:lnTo>
                    <a:pt x="255638" y="5168900"/>
                  </a:lnTo>
                  <a:lnTo>
                    <a:pt x="276555" y="5244820"/>
                  </a:lnTo>
                  <a:lnTo>
                    <a:pt x="276631" y="5245100"/>
                  </a:lnTo>
                  <a:lnTo>
                    <a:pt x="258826" y="5245100"/>
                  </a:lnTo>
                  <a:lnTo>
                    <a:pt x="255447" y="5194325"/>
                  </a:lnTo>
                  <a:lnTo>
                    <a:pt x="252882" y="5158143"/>
                  </a:lnTo>
                  <a:lnTo>
                    <a:pt x="252437" y="5156378"/>
                  </a:lnTo>
                  <a:lnTo>
                    <a:pt x="246253" y="5156378"/>
                  </a:lnTo>
                  <a:lnTo>
                    <a:pt x="241909" y="5131892"/>
                  </a:lnTo>
                  <a:lnTo>
                    <a:pt x="241909" y="5245100"/>
                  </a:lnTo>
                  <a:lnTo>
                    <a:pt x="241769" y="5245100"/>
                  </a:lnTo>
                  <a:lnTo>
                    <a:pt x="231990" y="5194325"/>
                  </a:lnTo>
                  <a:lnTo>
                    <a:pt x="237363" y="5194325"/>
                  </a:lnTo>
                  <a:lnTo>
                    <a:pt x="241884" y="5244820"/>
                  </a:lnTo>
                  <a:lnTo>
                    <a:pt x="241909" y="5245100"/>
                  </a:lnTo>
                  <a:lnTo>
                    <a:pt x="241909" y="5131892"/>
                  </a:lnTo>
                  <a:lnTo>
                    <a:pt x="237210" y="5105400"/>
                  </a:lnTo>
                  <a:lnTo>
                    <a:pt x="229108" y="5155971"/>
                  </a:lnTo>
                  <a:lnTo>
                    <a:pt x="229044" y="5156378"/>
                  </a:lnTo>
                  <a:lnTo>
                    <a:pt x="210807" y="5156378"/>
                  </a:lnTo>
                  <a:lnTo>
                    <a:pt x="204228" y="5193779"/>
                  </a:lnTo>
                  <a:lnTo>
                    <a:pt x="204139" y="5194325"/>
                  </a:lnTo>
                  <a:lnTo>
                    <a:pt x="211899" y="5244820"/>
                  </a:lnTo>
                  <a:lnTo>
                    <a:pt x="211950" y="5245100"/>
                  </a:lnTo>
                  <a:lnTo>
                    <a:pt x="212318" y="5245100"/>
                  </a:lnTo>
                  <a:lnTo>
                    <a:pt x="193395" y="5295862"/>
                  </a:lnTo>
                  <a:lnTo>
                    <a:pt x="142913" y="5245100"/>
                  </a:lnTo>
                  <a:lnTo>
                    <a:pt x="142430" y="5245100"/>
                  </a:lnTo>
                  <a:lnTo>
                    <a:pt x="108381" y="5295900"/>
                  </a:lnTo>
                  <a:lnTo>
                    <a:pt x="114134" y="5295900"/>
                  </a:lnTo>
                  <a:lnTo>
                    <a:pt x="158623" y="5435257"/>
                  </a:lnTo>
                  <a:lnTo>
                    <a:pt x="158724" y="5435600"/>
                  </a:lnTo>
                  <a:lnTo>
                    <a:pt x="158826" y="5448300"/>
                  </a:lnTo>
                  <a:lnTo>
                    <a:pt x="158915" y="5461000"/>
                  </a:lnTo>
                  <a:lnTo>
                    <a:pt x="159004" y="5473700"/>
                  </a:lnTo>
                  <a:lnTo>
                    <a:pt x="159105" y="5486412"/>
                  </a:lnTo>
                  <a:lnTo>
                    <a:pt x="158724" y="5486412"/>
                  </a:lnTo>
                  <a:lnTo>
                    <a:pt x="149326" y="5435600"/>
                  </a:lnTo>
                  <a:lnTo>
                    <a:pt x="98691" y="5295900"/>
                  </a:lnTo>
                  <a:lnTo>
                    <a:pt x="118719" y="5245392"/>
                  </a:lnTo>
                  <a:lnTo>
                    <a:pt x="118833" y="5245100"/>
                  </a:lnTo>
                  <a:lnTo>
                    <a:pt x="121107" y="5245100"/>
                  </a:lnTo>
                  <a:lnTo>
                    <a:pt x="166598" y="5194325"/>
                  </a:lnTo>
                  <a:lnTo>
                    <a:pt x="167106" y="5193779"/>
                  </a:lnTo>
                  <a:lnTo>
                    <a:pt x="197078" y="5156378"/>
                  </a:lnTo>
                  <a:lnTo>
                    <a:pt x="210807" y="5156378"/>
                  </a:lnTo>
                  <a:lnTo>
                    <a:pt x="210870" y="5155971"/>
                  </a:lnTo>
                  <a:lnTo>
                    <a:pt x="207632" y="5105400"/>
                  </a:lnTo>
                  <a:lnTo>
                    <a:pt x="207899" y="5105400"/>
                  </a:lnTo>
                  <a:lnTo>
                    <a:pt x="212128" y="5054600"/>
                  </a:lnTo>
                  <a:lnTo>
                    <a:pt x="225996" y="5016500"/>
                  </a:lnTo>
                  <a:lnTo>
                    <a:pt x="250291" y="4965712"/>
                  </a:lnTo>
                  <a:lnTo>
                    <a:pt x="251104" y="4965712"/>
                  </a:lnTo>
                  <a:lnTo>
                    <a:pt x="286702" y="4914900"/>
                  </a:lnTo>
                  <a:lnTo>
                    <a:pt x="260781" y="4914900"/>
                  </a:lnTo>
                  <a:lnTo>
                    <a:pt x="242760" y="4864125"/>
                  </a:lnTo>
                  <a:lnTo>
                    <a:pt x="242506" y="4864125"/>
                  </a:lnTo>
                  <a:lnTo>
                    <a:pt x="241147" y="4775200"/>
                  </a:lnTo>
                  <a:lnTo>
                    <a:pt x="241642" y="4775200"/>
                  </a:lnTo>
                  <a:lnTo>
                    <a:pt x="265150" y="4724400"/>
                  </a:lnTo>
                  <a:lnTo>
                    <a:pt x="279311" y="4775200"/>
                  </a:lnTo>
                  <a:lnTo>
                    <a:pt x="280314" y="4775200"/>
                  </a:lnTo>
                  <a:lnTo>
                    <a:pt x="329844" y="4724400"/>
                  </a:lnTo>
                  <a:lnTo>
                    <a:pt x="323062" y="4775200"/>
                  </a:lnTo>
                  <a:lnTo>
                    <a:pt x="332714" y="4775200"/>
                  </a:lnTo>
                  <a:lnTo>
                    <a:pt x="352894" y="4724400"/>
                  </a:lnTo>
                  <a:lnTo>
                    <a:pt x="441045" y="4724400"/>
                  </a:lnTo>
                  <a:lnTo>
                    <a:pt x="426923" y="4686300"/>
                  </a:lnTo>
                  <a:lnTo>
                    <a:pt x="368020" y="4686300"/>
                  </a:lnTo>
                  <a:lnTo>
                    <a:pt x="297243" y="4724362"/>
                  </a:lnTo>
                  <a:lnTo>
                    <a:pt x="289953" y="4686300"/>
                  </a:lnTo>
                  <a:lnTo>
                    <a:pt x="280568" y="4664634"/>
                  </a:lnTo>
                  <a:lnTo>
                    <a:pt x="280568" y="4724400"/>
                  </a:lnTo>
                  <a:lnTo>
                    <a:pt x="278650" y="4724400"/>
                  </a:lnTo>
                  <a:lnTo>
                    <a:pt x="246024" y="4686300"/>
                  </a:lnTo>
                  <a:lnTo>
                    <a:pt x="247738" y="4635500"/>
                  </a:lnTo>
                  <a:lnTo>
                    <a:pt x="280568" y="4724400"/>
                  </a:lnTo>
                  <a:lnTo>
                    <a:pt x="280568" y="4664634"/>
                  </a:lnTo>
                  <a:lnTo>
                    <a:pt x="267957" y="4635500"/>
                  </a:lnTo>
                  <a:lnTo>
                    <a:pt x="262864" y="4635500"/>
                  </a:lnTo>
                  <a:lnTo>
                    <a:pt x="263283" y="4597400"/>
                  </a:lnTo>
                  <a:lnTo>
                    <a:pt x="263740" y="4584700"/>
                  </a:lnTo>
                  <a:lnTo>
                    <a:pt x="311099" y="4495812"/>
                  </a:lnTo>
                  <a:lnTo>
                    <a:pt x="357809" y="4394365"/>
                  </a:lnTo>
                  <a:lnTo>
                    <a:pt x="358038" y="4394365"/>
                  </a:lnTo>
                  <a:lnTo>
                    <a:pt x="361632" y="4432300"/>
                  </a:lnTo>
                  <a:lnTo>
                    <a:pt x="362686" y="4445025"/>
                  </a:lnTo>
                  <a:lnTo>
                    <a:pt x="306692" y="4533900"/>
                  </a:lnTo>
                  <a:lnTo>
                    <a:pt x="312610" y="4533900"/>
                  </a:lnTo>
                  <a:lnTo>
                    <a:pt x="366814" y="4445025"/>
                  </a:lnTo>
                  <a:lnTo>
                    <a:pt x="361556" y="4495038"/>
                  </a:lnTo>
                  <a:lnTo>
                    <a:pt x="361467" y="4495812"/>
                  </a:lnTo>
                  <a:lnTo>
                    <a:pt x="377215" y="4495812"/>
                  </a:lnTo>
                  <a:lnTo>
                    <a:pt x="343928" y="4533900"/>
                  </a:lnTo>
                  <a:lnTo>
                    <a:pt x="347319" y="4533900"/>
                  </a:lnTo>
                  <a:lnTo>
                    <a:pt x="423405" y="4470400"/>
                  </a:lnTo>
                  <a:lnTo>
                    <a:pt x="386080" y="4495038"/>
                  </a:lnTo>
                  <a:lnTo>
                    <a:pt x="381850" y="4445025"/>
                  </a:lnTo>
                  <a:lnTo>
                    <a:pt x="369798" y="4394365"/>
                  </a:lnTo>
                  <a:lnTo>
                    <a:pt x="369709" y="4393984"/>
                  </a:lnTo>
                  <a:lnTo>
                    <a:pt x="369620" y="4394365"/>
                  </a:lnTo>
                  <a:lnTo>
                    <a:pt x="377520" y="4356125"/>
                  </a:lnTo>
                  <a:lnTo>
                    <a:pt x="376326" y="4356125"/>
                  </a:lnTo>
                  <a:lnTo>
                    <a:pt x="477443" y="4305300"/>
                  </a:lnTo>
                  <a:lnTo>
                    <a:pt x="478218" y="4305300"/>
                  </a:lnTo>
                  <a:lnTo>
                    <a:pt x="408762" y="4356125"/>
                  </a:lnTo>
                  <a:lnTo>
                    <a:pt x="412877" y="4356125"/>
                  </a:lnTo>
                  <a:lnTo>
                    <a:pt x="492975" y="4305300"/>
                  </a:lnTo>
                  <a:lnTo>
                    <a:pt x="471868" y="4330700"/>
                  </a:lnTo>
                  <a:lnTo>
                    <a:pt x="497865" y="4305300"/>
                  </a:lnTo>
                  <a:lnTo>
                    <a:pt x="497954" y="4318000"/>
                  </a:lnTo>
                  <a:lnTo>
                    <a:pt x="498030" y="4330700"/>
                  </a:lnTo>
                  <a:lnTo>
                    <a:pt x="498106" y="4343400"/>
                  </a:lnTo>
                  <a:lnTo>
                    <a:pt x="498182" y="4356125"/>
                  </a:lnTo>
                  <a:lnTo>
                    <a:pt x="497293" y="4356125"/>
                  </a:lnTo>
                  <a:lnTo>
                    <a:pt x="444982" y="4392434"/>
                  </a:lnTo>
                  <a:lnTo>
                    <a:pt x="499237" y="4356125"/>
                  </a:lnTo>
                  <a:lnTo>
                    <a:pt x="511898" y="4356125"/>
                  </a:lnTo>
                  <a:lnTo>
                    <a:pt x="488276" y="4394365"/>
                  </a:lnTo>
                  <a:lnTo>
                    <a:pt x="495604" y="4394365"/>
                  </a:lnTo>
                  <a:lnTo>
                    <a:pt x="560565" y="4305300"/>
                  </a:lnTo>
                  <a:lnTo>
                    <a:pt x="524014" y="4305300"/>
                  </a:lnTo>
                  <a:lnTo>
                    <a:pt x="556768" y="4254512"/>
                  </a:lnTo>
                  <a:lnTo>
                    <a:pt x="636346" y="4254512"/>
                  </a:lnTo>
                  <a:lnTo>
                    <a:pt x="636346" y="4213136"/>
                  </a:lnTo>
                  <a:lnTo>
                    <a:pt x="493293" y="4254017"/>
                  </a:lnTo>
                  <a:lnTo>
                    <a:pt x="493903" y="4203789"/>
                  </a:lnTo>
                  <a:lnTo>
                    <a:pt x="513930" y="4203789"/>
                  </a:lnTo>
                  <a:lnTo>
                    <a:pt x="551446" y="4165600"/>
                  </a:lnTo>
                  <a:lnTo>
                    <a:pt x="552678" y="4165600"/>
                  </a:lnTo>
                  <a:lnTo>
                    <a:pt x="573684" y="4203789"/>
                  </a:lnTo>
                  <a:lnTo>
                    <a:pt x="558736" y="4165600"/>
                  </a:lnTo>
                  <a:lnTo>
                    <a:pt x="609104" y="4165600"/>
                  </a:lnTo>
                  <a:lnTo>
                    <a:pt x="629196" y="4203789"/>
                  </a:lnTo>
                  <a:lnTo>
                    <a:pt x="657453" y="4203789"/>
                  </a:lnTo>
                  <a:lnTo>
                    <a:pt x="611022" y="4165600"/>
                  </a:lnTo>
                  <a:lnTo>
                    <a:pt x="613575" y="4165600"/>
                  </a:lnTo>
                  <a:lnTo>
                    <a:pt x="628472" y="4114838"/>
                  </a:lnTo>
                  <a:lnTo>
                    <a:pt x="628827" y="4114838"/>
                  </a:lnTo>
                  <a:lnTo>
                    <a:pt x="641121" y="4165600"/>
                  </a:lnTo>
                  <a:lnTo>
                    <a:pt x="647446" y="4165600"/>
                  </a:lnTo>
                  <a:lnTo>
                    <a:pt x="670915" y="4203789"/>
                  </a:lnTo>
                  <a:lnTo>
                    <a:pt x="670915" y="4009809"/>
                  </a:lnTo>
                  <a:lnTo>
                    <a:pt x="658215" y="3937000"/>
                  </a:lnTo>
                  <a:lnTo>
                    <a:pt x="658101" y="3924833"/>
                  </a:lnTo>
                  <a:lnTo>
                    <a:pt x="658202" y="3924046"/>
                  </a:lnTo>
                  <a:lnTo>
                    <a:pt x="674306" y="3886974"/>
                  </a:lnTo>
                  <a:lnTo>
                    <a:pt x="674370" y="3886797"/>
                  </a:lnTo>
                  <a:lnTo>
                    <a:pt x="674636" y="3886200"/>
                  </a:lnTo>
                  <a:lnTo>
                    <a:pt x="692518" y="3835400"/>
                  </a:lnTo>
                  <a:lnTo>
                    <a:pt x="699668" y="3835400"/>
                  </a:lnTo>
                  <a:lnTo>
                    <a:pt x="687311" y="3733800"/>
                  </a:lnTo>
                  <a:lnTo>
                    <a:pt x="674852" y="3733800"/>
                  </a:lnTo>
                  <a:lnTo>
                    <a:pt x="682371" y="3835400"/>
                  </a:lnTo>
                  <a:lnTo>
                    <a:pt x="675220" y="3835400"/>
                  </a:lnTo>
                  <a:lnTo>
                    <a:pt x="656361" y="3733800"/>
                  </a:lnTo>
                  <a:lnTo>
                    <a:pt x="655828" y="3746500"/>
                  </a:lnTo>
                  <a:lnTo>
                    <a:pt x="651865" y="3829634"/>
                  </a:lnTo>
                  <a:lnTo>
                    <a:pt x="651865" y="4025912"/>
                  </a:lnTo>
                  <a:lnTo>
                    <a:pt x="649605" y="4062234"/>
                  </a:lnTo>
                  <a:lnTo>
                    <a:pt x="649490" y="4064127"/>
                  </a:lnTo>
                  <a:lnTo>
                    <a:pt x="649198" y="4064127"/>
                  </a:lnTo>
                  <a:lnTo>
                    <a:pt x="648703" y="4063758"/>
                  </a:lnTo>
                  <a:lnTo>
                    <a:pt x="648131" y="4061231"/>
                  </a:lnTo>
                  <a:lnTo>
                    <a:pt x="648131" y="4063339"/>
                  </a:lnTo>
                  <a:lnTo>
                    <a:pt x="597382" y="4025912"/>
                  </a:lnTo>
                  <a:lnTo>
                    <a:pt x="593305" y="4025912"/>
                  </a:lnTo>
                  <a:lnTo>
                    <a:pt x="582853" y="3975100"/>
                  </a:lnTo>
                  <a:lnTo>
                    <a:pt x="578015" y="3975100"/>
                  </a:lnTo>
                  <a:lnTo>
                    <a:pt x="577011" y="4025912"/>
                  </a:lnTo>
                  <a:lnTo>
                    <a:pt x="577621" y="4025912"/>
                  </a:lnTo>
                  <a:lnTo>
                    <a:pt x="622096" y="4064127"/>
                  </a:lnTo>
                  <a:lnTo>
                    <a:pt x="580339" y="4064127"/>
                  </a:lnTo>
                  <a:lnTo>
                    <a:pt x="551383" y="3975684"/>
                  </a:lnTo>
                  <a:lnTo>
                    <a:pt x="551383" y="4064012"/>
                  </a:lnTo>
                  <a:lnTo>
                    <a:pt x="549440" y="4062831"/>
                  </a:lnTo>
                  <a:lnTo>
                    <a:pt x="548449" y="4062234"/>
                  </a:lnTo>
                  <a:lnTo>
                    <a:pt x="549224" y="4064127"/>
                  </a:lnTo>
                  <a:lnTo>
                    <a:pt x="548436" y="4064127"/>
                  </a:lnTo>
                  <a:lnTo>
                    <a:pt x="545388" y="4061980"/>
                  </a:lnTo>
                  <a:lnTo>
                    <a:pt x="545388" y="4165600"/>
                  </a:lnTo>
                  <a:lnTo>
                    <a:pt x="542417" y="4165600"/>
                  </a:lnTo>
                  <a:lnTo>
                    <a:pt x="536498" y="4156354"/>
                  </a:lnTo>
                  <a:lnTo>
                    <a:pt x="512343" y="4118610"/>
                  </a:lnTo>
                  <a:lnTo>
                    <a:pt x="512343" y="4165600"/>
                  </a:lnTo>
                  <a:lnTo>
                    <a:pt x="493572" y="4165600"/>
                  </a:lnTo>
                  <a:lnTo>
                    <a:pt x="478904" y="4203598"/>
                  </a:lnTo>
                  <a:lnTo>
                    <a:pt x="474522" y="4200601"/>
                  </a:lnTo>
                  <a:lnTo>
                    <a:pt x="474522" y="4203789"/>
                  </a:lnTo>
                  <a:lnTo>
                    <a:pt x="463664" y="4254017"/>
                  </a:lnTo>
                  <a:lnTo>
                    <a:pt x="463562" y="4254512"/>
                  </a:lnTo>
                  <a:lnTo>
                    <a:pt x="462940" y="4254512"/>
                  </a:lnTo>
                  <a:lnTo>
                    <a:pt x="440766" y="4254512"/>
                  </a:lnTo>
                  <a:lnTo>
                    <a:pt x="311200" y="4254512"/>
                  </a:lnTo>
                  <a:lnTo>
                    <a:pt x="307682" y="4254512"/>
                  </a:lnTo>
                  <a:lnTo>
                    <a:pt x="353402" y="4203789"/>
                  </a:lnTo>
                  <a:lnTo>
                    <a:pt x="396519" y="4203789"/>
                  </a:lnTo>
                  <a:lnTo>
                    <a:pt x="311200" y="4254512"/>
                  </a:lnTo>
                  <a:lnTo>
                    <a:pt x="474268" y="4203789"/>
                  </a:lnTo>
                  <a:lnTo>
                    <a:pt x="474522" y="4203789"/>
                  </a:lnTo>
                  <a:lnTo>
                    <a:pt x="474522" y="4200601"/>
                  </a:lnTo>
                  <a:lnTo>
                    <a:pt x="429107" y="4169499"/>
                  </a:lnTo>
                  <a:lnTo>
                    <a:pt x="429107" y="4203789"/>
                  </a:lnTo>
                  <a:lnTo>
                    <a:pt x="428625" y="4203789"/>
                  </a:lnTo>
                  <a:lnTo>
                    <a:pt x="382993" y="4165600"/>
                  </a:lnTo>
                  <a:lnTo>
                    <a:pt x="389597" y="4165600"/>
                  </a:lnTo>
                  <a:lnTo>
                    <a:pt x="429107" y="4203789"/>
                  </a:lnTo>
                  <a:lnTo>
                    <a:pt x="429107" y="4169499"/>
                  </a:lnTo>
                  <a:lnTo>
                    <a:pt x="423430" y="4165600"/>
                  </a:lnTo>
                  <a:lnTo>
                    <a:pt x="434644" y="4165600"/>
                  </a:lnTo>
                  <a:lnTo>
                    <a:pt x="458406" y="4115320"/>
                  </a:lnTo>
                  <a:lnTo>
                    <a:pt x="458635" y="4114838"/>
                  </a:lnTo>
                  <a:lnTo>
                    <a:pt x="459638" y="4114838"/>
                  </a:lnTo>
                  <a:lnTo>
                    <a:pt x="512343" y="4165600"/>
                  </a:lnTo>
                  <a:lnTo>
                    <a:pt x="512343" y="4118610"/>
                  </a:lnTo>
                  <a:lnTo>
                    <a:pt x="509930" y="4114838"/>
                  </a:lnTo>
                  <a:lnTo>
                    <a:pt x="544728" y="4164660"/>
                  </a:lnTo>
                  <a:lnTo>
                    <a:pt x="545388" y="4165600"/>
                  </a:lnTo>
                  <a:lnTo>
                    <a:pt x="545388" y="4061980"/>
                  </a:lnTo>
                  <a:lnTo>
                    <a:pt x="530275" y="4051300"/>
                  </a:lnTo>
                  <a:lnTo>
                    <a:pt x="528320" y="4062234"/>
                  </a:lnTo>
                  <a:lnTo>
                    <a:pt x="528256" y="4062552"/>
                  </a:lnTo>
                  <a:lnTo>
                    <a:pt x="530275" y="4051300"/>
                  </a:lnTo>
                  <a:lnTo>
                    <a:pt x="527456" y="4049344"/>
                  </a:lnTo>
                  <a:lnTo>
                    <a:pt x="527456" y="4113834"/>
                  </a:lnTo>
                  <a:lnTo>
                    <a:pt x="516991" y="4102100"/>
                  </a:lnTo>
                  <a:lnTo>
                    <a:pt x="475564" y="4064127"/>
                  </a:lnTo>
                  <a:lnTo>
                    <a:pt x="474370" y="4064127"/>
                  </a:lnTo>
                  <a:lnTo>
                    <a:pt x="471665" y="4089400"/>
                  </a:lnTo>
                  <a:lnTo>
                    <a:pt x="439801" y="4064127"/>
                  </a:lnTo>
                  <a:lnTo>
                    <a:pt x="428205" y="4064127"/>
                  </a:lnTo>
                  <a:lnTo>
                    <a:pt x="414782" y="4026255"/>
                  </a:lnTo>
                  <a:lnTo>
                    <a:pt x="414655" y="4025912"/>
                  </a:lnTo>
                  <a:lnTo>
                    <a:pt x="462114" y="4025912"/>
                  </a:lnTo>
                  <a:lnTo>
                    <a:pt x="521563" y="4102100"/>
                  </a:lnTo>
                  <a:lnTo>
                    <a:pt x="527456" y="4113834"/>
                  </a:lnTo>
                  <a:lnTo>
                    <a:pt x="527456" y="4049344"/>
                  </a:lnTo>
                  <a:lnTo>
                    <a:pt x="521131" y="4044950"/>
                  </a:lnTo>
                  <a:lnTo>
                    <a:pt x="521131" y="4063339"/>
                  </a:lnTo>
                  <a:lnTo>
                    <a:pt x="469519" y="4025912"/>
                  </a:lnTo>
                  <a:lnTo>
                    <a:pt x="486841" y="4025912"/>
                  </a:lnTo>
                  <a:lnTo>
                    <a:pt x="521131" y="4063339"/>
                  </a:lnTo>
                  <a:lnTo>
                    <a:pt x="521131" y="4044950"/>
                  </a:lnTo>
                  <a:lnTo>
                    <a:pt x="493788" y="4025912"/>
                  </a:lnTo>
                  <a:lnTo>
                    <a:pt x="532688" y="4025912"/>
                  </a:lnTo>
                  <a:lnTo>
                    <a:pt x="530275" y="4051300"/>
                  </a:lnTo>
                  <a:lnTo>
                    <a:pt x="548449" y="4062234"/>
                  </a:lnTo>
                  <a:lnTo>
                    <a:pt x="541591" y="4045521"/>
                  </a:lnTo>
                  <a:lnTo>
                    <a:pt x="533527" y="4025912"/>
                  </a:lnTo>
                  <a:lnTo>
                    <a:pt x="551383" y="4064012"/>
                  </a:lnTo>
                  <a:lnTo>
                    <a:pt x="551383" y="3975684"/>
                  </a:lnTo>
                  <a:lnTo>
                    <a:pt x="551192" y="3975100"/>
                  </a:lnTo>
                  <a:lnTo>
                    <a:pt x="551307" y="3949700"/>
                  </a:lnTo>
                  <a:lnTo>
                    <a:pt x="551421" y="3923639"/>
                  </a:lnTo>
                  <a:lnTo>
                    <a:pt x="551472" y="3911600"/>
                  </a:lnTo>
                  <a:lnTo>
                    <a:pt x="551954" y="3886974"/>
                  </a:lnTo>
                  <a:lnTo>
                    <a:pt x="551967" y="3886200"/>
                  </a:lnTo>
                  <a:lnTo>
                    <a:pt x="538454" y="3886200"/>
                  </a:lnTo>
                  <a:lnTo>
                    <a:pt x="532282" y="3962400"/>
                  </a:lnTo>
                  <a:lnTo>
                    <a:pt x="531926" y="3973538"/>
                  </a:lnTo>
                  <a:lnTo>
                    <a:pt x="531888" y="3975100"/>
                  </a:lnTo>
                  <a:lnTo>
                    <a:pt x="535952" y="4000500"/>
                  </a:lnTo>
                  <a:lnTo>
                    <a:pt x="524192" y="3975100"/>
                  </a:lnTo>
                  <a:lnTo>
                    <a:pt x="514858" y="3975100"/>
                  </a:lnTo>
                  <a:lnTo>
                    <a:pt x="519620" y="3924833"/>
                  </a:lnTo>
                  <a:lnTo>
                    <a:pt x="519658" y="3924338"/>
                  </a:lnTo>
                  <a:lnTo>
                    <a:pt x="501078" y="3924338"/>
                  </a:lnTo>
                  <a:lnTo>
                    <a:pt x="507555" y="3975100"/>
                  </a:lnTo>
                  <a:lnTo>
                    <a:pt x="469658" y="3975100"/>
                  </a:lnTo>
                  <a:lnTo>
                    <a:pt x="489292" y="3924490"/>
                  </a:lnTo>
                  <a:lnTo>
                    <a:pt x="504139" y="3886200"/>
                  </a:lnTo>
                  <a:lnTo>
                    <a:pt x="504723" y="3886200"/>
                  </a:lnTo>
                  <a:lnTo>
                    <a:pt x="504393" y="3885755"/>
                  </a:lnTo>
                  <a:lnTo>
                    <a:pt x="503885" y="3886200"/>
                  </a:lnTo>
                  <a:lnTo>
                    <a:pt x="483781" y="3886200"/>
                  </a:lnTo>
                  <a:lnTo>
                    <a:pt x="445516" y="3784600"/>
                  </a:lnTo>
                  <a:lnTo>
                    <a:pt x="435241" y="3835400"/>
                  </a:lnTo>
                  <a:lnTo>
                    <a:pt x="464375" y="3923639"/>
                  </a:lnTo>
                  <a:lnTo>
                    <a:pt x="464451" y="3923868"/>
                  </a:lnTo>
                  <a:lnTo>
                    <a:pt x="464515" y="3924249"/>
                  </a:lnTo>
                  <a:lnTo>
                    <a:pt x="464350" y="3924046"/>
                  </a:lnTo>
                  <a:lnTo>
                    <a:pt x="438861" y="3886974"/>
                  </a:lnTo>
                  <a:lnTo>
                    <a:pt x="449999" y="3923639"/>
                  </a:lnTo>
                  <a:lnTo>
                    <a:pt x="450126" y="3924046"/>
                  </a:lnTo>
                  <a:lnTo>
                    <a:pt x="450215" y="3924338"/>
                  </a:lnTo>
                  <a:lnTo>
                    <a:pt x="449922" y="3924338"/>
                  </a:lnTo>
                  <a:lnTo>
                    <a:pt x="419150" y="3886200"/>
                  </a:lnTo>
                  <a:lnTo>
                    <a:pt x="437832" y="3886200"/>
                  </a:lnTo>
                  <a:lnTo>
                    <a:pt x="417385" y="3849281"/>
                  </a:lnTo>
                  <a:lnTo>
                    <a:pt x="417385" y="3924338"/>
                  </a:lnTo>
                  <a:lnTo>
                    <a:pt x="417106" y="3924033"/>
                  </a:lnTo>
                  <a:lnTo>
                    <a:pt x="417385" y="3924338"/>
                  </a:lnTo>
                  <a:lnTo>
                    <a:pt x="417385" y="3849281"/>
                  </a:lnTo>
                  <a:lnTo>
                    <a:pt x="409702" y="3835400"/>
                  </a:lnTo>
                  <a:lnTo>
                    <a:pt x="413702" y="3873500"/>
                  </a:lnTo>
                  <a:lnTo>
                    <a:pt x="414489" y="3885755"/>
                  </a:lnTo>
                  <a:lnTo>
                    <a:pt x="414515" y="3886200"/>
                  </a:lnTo>
                  <a:lnTo>
                    <a:pt x="413702" y="3873500"/>
                  </a:lnTo>
                  <a:lnTo>
                    <a:pt x="386765" y="3835400"/>
                  </a:lnTo>
                  <a:lnTo>
                    <a:pt x="372770" y="3835400"/>
                  </a:lnTo>
                  <a:lnTo>
                    <a:pt x="382892" y="3873500"/>
                  </a:lnTo>
                  <a:lnTo>
                    <a:pt x="383247" y="3882059"/>
                  </a:lnTo>
                  <a:lnTo>
                    <a:pt x="345605" y="3835400"/>
                  </a:lnTo>
                  <a:lnTo>
                    <a:pt x="339890" y="3835400"/>
                  </a:lnTo>
                  <a:lnTo>
                    <a:pt x="393103" y="3924338"/>
                  </a:lnTo>
                  <a:lnTo>
                    <a:pt x="345909" y="3924338"/>
                  </a:lnTo>
                  <a:lnTo>
                    <a:pt x="317576" y="3886200"/>
                  </a:lnTo>
                  <a:lnTo>
                    <a:pt x="308864" y="3886200"/>
                  </a:lnTo>
                  <a:lnTo>
                    <a:pt x="331558" y="3924338"/>
                  </a:lnTo>
                  <a:lnTo>
                    <a:pt x="332562" y="3924338"/>
                  </a:lnTo>
                  <a:lnTo>
                    <a:pt x="438632" y="3975100"/>
                  </a:lnTo>
                  <a:lnTo>
                    <a:pt x="369023" y="3975100"/>
                  </a:lnTo>
                  <a:lnTo>
                    <a:pt x="389305" y="4013009"/>
                  </a:lnTo>
                  <a:lnTo>
                    <a:pt x="389420" y="4013225"/>
                  </a:lnTo>
                  <a:lnTo>
                    <a:pt x="389572" y="4013492"/>
                  </a:lnTo>
                  <a:lnTo>
                    <a:pt x="389559" y="4014000"/>
                  </a:lnTo>
                  <a:lnTo>
                    <a:pt x="389458" y="4013479"/>
                  </a:lnTo>
                  <a:lnTo>
                    <a:pt x="389420" y="4013225"/>
                  </a:lnTo>
                  <a:lnTo>
                    <a:pt x="389077" y="4013009"/>
                  </a:lnTo>
                  <a:lnTo>
                    <a:pt x="323151" y="3975100"/>
                  </a:lnTo>
                  <a:lnTo>
                    <a:pt x="322770" y="3975100"/>
                  </a:lnTo>
                  <a:lnTo>
                    <a:pt x="397764" y="4064127"/>
                  </a:lnTo>
                  <a:lnTo>
                    <a:pt x="403910" y="4064127"/>
                  </a:lnTo>
                  <a:lnTo>
                    <a:pt x="443877" y="4113834"/>
                  </a:lnTo>
                  <a:lnTo>
                    <a:pt x="444309" y="4114266"/>
                  </a:lnTo>
                  <a:lnTo>
                    <a:pt x="444690" y="4114838"/>
                  </a:lnTo>
                  <a:lnTo>
                    <a:pt x="444233" y="4114266"/>
                  </a:lnTo>
                  <a:lnTo>
                    <a:pt x="443636" y="4113834"/>
                  </a:lnTo>
                  <a:lnTo>
                    <a:pt x="367550" y="4064127"/>
                  </a:lnTo>
                  <a:lnTo>
                    <a:pt x="356425" y="4064127"/>
                  </a:lnTo>
                  <a:lnTo>
                    <a:pt x="419277" y="4114266"/>
                  </a:lnTo>
                  <a:lnTo>
                    <a:pt x="419938" y="4114838"/>
                  </a:lnTo>
                  <a:lnTo>
                    <a:pt x="420611" y="4115320"/>
                  </a:lnTo>
                  <a:lnTo>
                    <a:pt x="419938" y="4114838"/>
                  </a:lnTo>
                  <a:lnTo>
                    <a:pt x="419227" y="4114266"/>
                  </a:lnTo>
                  <a:lnTo>
                    <a:pt x="380847" y="4086707"/>
                  </a:lnTo>
                  <a:lnTo>
                    <a:pt x="380847" y="4165600"/>
                  </a:lnTo>
                  <a:lnTo>
                    <a:pt x="317588" y="4203789"/>
                  </a:lnTo>
                  <a:lnTo>
                    <a:pt x="267081" y="4254512"/>
                  </a:lnTo>
                  <a:lnTo>
                    <a:pt x="266560" y="4254512"/>
                  </a:lnTo>
                  <a:lnTo>
                    <a:pt x="276555" y="4203789"/>
                  </a:lnTo>
                  <a:lnTo>
                    <a:pt x="277596" y="4203789"/>
                  </a:lnTo>
                  <a:lnTo>
                    <a:pt x="358965" y="4165600"/>
                  </a:lnTo>
                  <a:lnTo>
                    <a:pt x="380847" y="4165600"/>
                  </a:lnTo>
                  <a:lnTo>
                    <a:pt x="380847" y="4086707"/>
                  </a:lnTo>
                  <a:lnTo>
                    <a:pt x="296189" y="4025912"/>
                  </a:lnTo>
                  <a:lnTo>
                    <a:pt x="281241" y="4025912"/>
                  </a:lnTo>
                  <a:lnTo>
                    <a:pt x="277774" y="3975100"/>
                  </a:lnTo>
                  <a:lnTo>
                    <a:pt x="277253" y="3975100"/>
                  </a:lnTo>
                  <a:lnTo>
                    <a:pt x="295122" y="3924833"/>
                  </a:lnTo>
                  <a:lnTo>
                    <a:pt x="308546" y="3886200"/>
                  </a:lnTo>
                  <a:lnTo>
                    <a:pt x="271018" y="3886200"/>
                  </a:lnTo>
                  <a:lnTo>
                    <a:pt x="271475" y="3848100"/>
                  </a:lnTo>
                  <a:lnTo>
                    <a:pt x="271589" y="3835400"/>
                  </a:lnTo>
                  <a:lnTo>
                    <a:pt x="281317" y="3835400"/>
                  </a:lnTo>
                  <a:lnTo>
                    <a:pt x="265722" y="3797300"/>
                  </a:lnTo>
                  <a:lnTo>
                    <a:pt x="278993" y="3784600"/>
                  </a:lnTo>
                  <a:lnTo>
                    <a:pt x="309499" y="3784600"/>
                  </a:lnTo>
                  <a:lnTo>
                    <a:pt x="281317" y="3835400"/>
                  </a:lnTo>
                  <a:lnTo>
                    <a:pt x="318731" y="3835400"/>
                  </a:lnTo>
                  <a:lnTo>
                    <a:pt x="346570" y="3733800"/>
                  </a:lnTo>
                  <a:lnTo>
                    <a:pt x="346837" y="3733800"/>
                  </a:lnTo>
                  <a:lnTo>
                    <a:pt x="330098" y="3695700"/>
                  </a:lnTo>
                  <a:lnTo>
                    <a:pt x="329590" y="3657930"/>
                  </a:lnTo>
                  <a:lnTo>
                    <a:pt x="329565" y="3654907"/>
                  </a:lnTo>
                  <a:lnTo>
                    <a:pt x="329438" y="3644900"/>
                  </a:lnTo>
                  <a:lnTo>
                    <a:pt x="329412" y="3644722"/>
                  </a:lnTo>
                  <a:lnTo>
                    <a:pt x="346430" y="3594100"/>
                  </a:lnTo>
                  <a:lnTo>
                    <a:pt x="412356" y="3594100"/>
                  </a:lnTo>
                  <a:lnTo>
                    <a:pt x="398551" y="3543300"/>
                  </a:lnTo>
                  <a:lnTo>
                    <a:pt x="417880" y="3543300"/>
                  </a:lnTo>
                  <a:lnTo>
                    <a:pt x="413080" y="3594100"/>
                  </a:lnTo>
                  <a:lnTo>
                    <a:pt x="434746" y="3594100"/>
                  </a:lnTo>
                  <a:lnTo>
                    <a:pt x="430606" y="3556000"/>
                  </a:lnTo>
                  <a:lnTo>
                    <a:pt x="430555" y="3543300"/>
                  </a:lnTo>
                  <a:lnTo>
                    <a:pt x="440385" y="3543300"/>
                  </a:lnTo>
                  <a:lnTo>
                    <a:pt x="443128" y="3594100"/>
                  </a:lnTo>
                  <a:lnTo>
                    <a:pt x="466471" y="3594100"/>
                  </a:lnTo>
                  <a:lnTo>
                    <a:pt x="472516" y="3644722"/>
                  </a:lnTo>
                  <a:lnTo>
                    <a:pt x="472541" y="3644900"/>
                  </a:lnTo>
                  <a:lnTo>
                    <a:pt x="455599" y="3644900"/>
                  </a:lnTo>
                  <a:lnTo>
                    <a:pt x="456374" y="3695230"/>
                  </a:lnTo>
                  <a:lnTo>
                    <a:pt x="456438" y="3695700"/>
                  </a:lnTo>
                  <a:lnTo>
                    <a:pt x="456374" y="3695573"/>
                  </a:lnTo>
                  <a:lnTo>
                    <a:pt x="435127" y="3644900"/>
                  </a:lnTo>
                  <a:lnTo>
                    <a:pt x="424294" y="3644900"/>
                  </a:lnTo>
                  <a:lnTo>
                    <a:pt x="442087" y="3695230"/>
                  </a:lnTo>
                  <a:lnTo>
                    <a:pt x="442214" y="3695573"/>
                  </a:lnTo>
                  <a:lnTo>
                    <a:pt x="442328" y="3695700"/>
                  </a:lnTo>
                  <a:lnTo>
                    <a:pt x="442214" y="3695573"/>
                  </a:lnTo>
                  <a:lnTo>
                    <a:pt x="395389" y="3644900"/>
                  </a:lnTo>
                  <a:lnTo>
                    <a:pt x="385826" y="3644900"/>
                  </a:lnTo>
                  <a:lnTo>
                    <a:pt x="415188" y="3683000"/>
                  </a:lnTo>
                  <a:lnTo>
                    <a:pt x="413842" y="3683000"/>
                  </a:lnTo>
                  <a:lnTo>
                    <a:pt x="378637" y="3644900"/>
                  </a:lnTo>
                  <a:lnTo>
                    <a:pt x="364756" y="3644900"/>
                  </a:lnTo>
                  <a:lnTo>
                    <a:pt x="371132" y="3657612"/>
                  </a:lnTo>
                  <a:lnTo>
                    <a:pt x="371259" y="3657930"/>
                  </a:lnTo>
                  <a:lnTo>
                    <a:pt x="371132" y="3657612"/>
                  </a:lnTo>
                  <a:lnTo>
                    <a:pt x="356870" y="3644900"/>
                  </a:lnTo>
                  <a:lnTo>
                    <a:pt x="343674" y="3644900"/>
                  </a:lnTo>
                  <a:lnTo>
                    <a:pt x="362572" y="3695573"/>
                  </a:lnTo>
                  <a:lnTo>
                    <a:pt x="362623" y="3695700"/>
                  </a:lnTo>
                  <a:lnTo>
                    <a:pt x="361632" y="3732339"/>
                  </a:lnTo>
                  <a:lnTo>
                    <a:pt x="361581" y="3733800"/>
                  </a:lnTo>
                  <a:lnTo>
                    <a:pt x="442429" y="3733800"/>
                  </a:lnTo>
                  <a:lnTo>
                    <a:pt x="467664" y="3835400"/>
                  </a:lnTo>
                  <a:lnTo>
                    <a:pt x="504393" y="3885755"/>
                  </a:lnTo>
                  <a:lnTo>
                    <a:pt x="507631" y="3882059"/>
                  </a:lnTo>
                  <a:lnTo>
                    <a:pt x="549744" y="3835400"/>
                  </a:lnTo>
                  <a:lnTo>
                    <a:pt x="590080" y="3873500"/>
                  </a:lnTo>
                  <a:lnTo>
                    <a:pt x="591019" y="3885755"/>
                  </a:lnTo>
                  <a:lnTo>
                    <a:pt x="591058" y="3886200"/>
                  </a:lnTo>
                  <a:lnTo>
                    <a:pt x="616585" y="4025912"/>
                  </a:lnTo>
                  <a:lnTo>
                    <a:pt x="617143" y="4025912"/>
                  </a:lnTo>
                  <a:lnTo>
                    <a:pt x="648131" y="4063339"/>
                  </a:lnTo>
                  <a:lnTo>
                    <a:pt x="648131" y="4061231"/>
                  </a:lnTo>
                  <a:lnTo>
                    <a:pt x="617385" y="3924833"/>
                  </a:lnTo>
                  <a:lnTo>
                    <a:pt x="617270" y="3924338"/>
                  </a:lnTo>
                  <a:lnTo>
                    <a:pt x="617169" y="3923868"/>
                  </a:lnTo>
                  <a:lnTo>
                    <a:pt x="617118" y="3923639"/>
                  </a:lnTo>
                  <a:lnTo>
                    <a:pt x="649566" y="4025912"/>
                  </a:lnTo>
                  <a:lnTo>
                    <a:pt x="651865" y="4025912"/>
                  </a:lnTo>
                  <a:lnTo>
                    <a:pt x="651865" y="3829634"/>
                  </a:lnTo>
                  <a:lnTo>
                    <a:pt x="650379" y="3860800"/>
                  </a:lnTo>
                  <a:lnTo>
                    <a:pt x="649935" y="3882059"/>
                  </a:lnTo>
                  <a:lnTo>
                    <a:pt x="649833" y="3886797"/>
                  </a:lnTo>
                  <a:lnTo>
                    <a:pt x="645782" y="3784600"/>
                  </a:lnTo>
                  <a:lnTo>
                    <a:pt x="633514" y="3784600"/>
                  </a:lnTo>
                  <a:lnTo>
                    <a:pt x="631850" y="3898900"/>
                  </a:lnTo>
                  <a:lnTo>
                    <a:pt x="631507" y="3923639"/>
                  </a:lnTo>
                  <a:lnTo>
                    <a:pt x="631494" y="3924833"/>
                  </a:lnTo>
                  <a:lnTo>
                    <a:pt x="631456" y="3923639"/>
                  </a:lnTo>
                  <a:lnTo>
                    <a:pt x="629094" y="3835400"/>
                  </a:lnTo>
                  <a:lnTo>
                    <a:pt x="615645" y="3835400"/>
                  </a:lnTo>
                  <a:lnTo>
                    <a:pt x="615327" y="3860800"/>
                  </a:lnTo>
                  <a:lnTo>
                    <a:pt x="615200" y="3882059"/>
                  </a:lnTo>
                  <a:lnTo>
                    <a:pt x="615111" y="3898900"/>
                  </a:lnTo>
                  <a:lnTo>
                    <a:pt x="615035" y="3911600"/>
                  </a:lnTo>
                  <a:lnTo>
                    <a:pt x="614959" y="3924338"/>
                  </a:lnTo>
                  <a:lnTo>
                    <a:pt x="614337" y="3924338"/>
                  </a:lnTo>
                  <a:lnTo>
                    <a:pt x="601205" y="3886200"/>
                  </a:lnTo>
                  <a:lnTo>
                    <a:pt x="601611" y="3873500"/>
                  </a:lnTo>
                  <a:lnTo>
                    <a:pt x="615581" y="3733800"/>
                  </a:lnTo>
                  <a:lnTo>
                    <a:pt x="616013" y="3733800"/>
                  </a:lnTo>
                  <a:lnTo>
                    <a:pt x="651103" y="3695700"/>
                  </a:lnTo>
                  <a:lnTo>
                    <a:pt x="657110" y="3695700"/>
                  </a:lnTo>
                  <a:lnTo>
                    <a:pt x="729526" y="3784600"/>
                  </a:lnTo>
                  <a:lnTo>
                    <a:pt x="708456" y="3784600"/>
                  </a:lnTo>
                  <a:lnTo>
                    <a:pt x="710247" y="3835400"/>
                  </a:lnTo>
                  <a:lnTo>
                    <a:pt x="732015" y="3835400"/>
                  </a:lnTo>
                  <a:lnTo>
                    <a:pt x="736676" y="3873500"/>
                  </a:lnTo>
                  <a:lnTo>
                    <a:pt x="736955" y="3882059"/>
                  </a:lnTo>
                  <a:lnTo>
                    <a:pt x="737082" y="3885755"/>
                  </a:lnTo>
                  <a:lnTo>
                    <a:pt x="737095" y="3886200"/>
                  </a:lnTo>
                  <a:lnTo>
                    <a:pt x="737095" y="3505200"/>
                  </a:lnTo>
                  <a:lnTo>
                    <a:pt x="736511" y="3505200"/>
                  </a:lnTo>
                  <a:lnTo>
                    <a:pt x="735838" y="3511639"/>
                  </a:lnTo>
                  <a:lnTo>
                    <a:pt x="735838" y="3732339"/>
                  </a:lnTo>
                  <a:lnTo>
                    <a:pt x="707212" y="3644900"/>
                  </a:lnTo>
                  <a:lnTo>
                    <a:pt x="702411" y="3644900"/>
                  </a:lnTo>
                  <a:lnTo>
                    <a:pt x="715137" y="3695230"/>
                  </a:lnTo>
                  <a:lnTo>
                    <a:pt x="715264" y="3695700"/>
                  </a:lnTo>
                  <a:lnTo>
                    <a:pt x="701535" y="3695700"/>
                  </a:lnTo>
                  <a:lnTo>
                    <a:pt x="688022" y="3644900"/>
                  </a:lnTo>
                  <a:lnTo>
                    <a:pt x="686523" y="3644900"/>
                  </a:lnTo>
                  <a:lnTo>
                    <a:pt x="673049" y="3695230"/>
                  </a:lnTo>
                  <a:lnTo>
                    <a:pt x="673011" y="3695700"/>
                  </a:lnTo>
                  <a:lnTo>
                    <a:pt x="672833" y="3695230"/>
                  </a:lnTo>
                  <a:lnTo>
                    <a:pt x="654329" y="3644900"/>
                  </a:lnTo>
                  <a:lnTo>
                    <a:pt x="675373" y="3644900"/>
                  </a:lnTo>
                  <a:lnTo>
                    <a:pt x="691032" y="3594100"/>
                  </a:lnTo>
                  <a:lnTo>
                    <a:pt x="705548" y="3594100"/>
                  </a:lnTo>
                  <a:lnTo>
                    <a:pt x="735342" y="3644722"/>
                  </a:lnTo>
                  <a:lnTo>
                    <a:pt x="735444" y="3644900"/>
                  </a:lnTo>
                  <a:lnTo>
                    <a:pt x="729132" y="3683000"/>
                  </a:lnTo>
                  <a:lnTo>
                    <a:pt x="729170" y="3695700"/>
                  </a:lnTo>
                  <a:lnTo>
                    <a:pt x="735838" y="3732339"/>
                  </a:lnTo>
                  <a:lnTo>
                    <a:pt x="735838" y="3511639"/>
                  </a:lnTo>
                  <a:lnTo>
                    <a:pt x="727214" y="3594100"/>
                  </a:lnTo>
                  <a:lnTo>
                    <a:pt x="727024" y="3594100"/>
                  </a:lnTo>
                  <a:lnTo>
                    <a:pt x="722464" y="3556000"/>
                  </a:lnTo>
                  <a:lnTo>
                    <a:pt x="722414" y="3543300"/>
                  </a:lnTo>
                  <a:lnTo>
                    <a:pt x="717842" y="3505200"/>
                  </a:lnTo>
                  <a:lnTo>
                    <a:pt x="716876" y="3505200"/>
                  </a:lnTo>
                  <a:lnTo>
                    <a:pt x="698411" y="3543122"/>
                  </a:lnTo>
                  <a:lnTo>
                    <a:pt x="698322" y="3543300"/>
                  </a:lnTo>
                  <a:lnTo>
                    <a:pt x="697687" y="3543300"/>
                  </a:lnTo>
                  <a:lnTo>
                    <a:pt x="694588" y="3505200"/>
                  </a:lnTo>
                  <a:lnTo>
                    <a:pt x="712419" y="3505200"/>
                  </a:lnTo>
                  <a:lnTo>
                    <a:pt x="732218" y="3454400"/>
                  </a:lnTo>
                  <a:lnTo>
                    <a:pt x="762101" y="3454400"/>
                  </a:lnTo>
                  <a:lnTo>
                    <a:pt x="762101" y="3429000"/>
                  </a:lnTo>
                  <a:close/>
                </a:path>
                <a:path w="762634" h="6858000">
                  <a:moveTo>
                    <a:pt x="762101" y="3175000"/>
                  </a:moveTo>
                  <a:lnTo>
                    <a:pt x="718654" y="3224390"/>
                  </a:lnTo>
                  <a:lnTo>
                    <a:pt x="718083" y="3225050"/>
                  </a:lnTo>
                  <a:lnTo>
                    <a:pt x="717410" y="3225800"/>
                  </a:lnTo>
                  <a:lnTo>
                    <a:pt x="718070" y="3225050"/>
                  </a:lnTo>
                  <a:lnTo>
                    <a:pt x="718388" y="3224390"/>
                  </a:lnTo>
                  <a:lnTo>
                    <a:pt x="741095" y="3175000"/>
                  </a:lnTo>
                  <a:lnTo>
                    <a:pt x="711479" y="3224390"/>
                  </a:lnTo>
                  <a:lnTo>
                    <a:pt x="733577" y="3263900"/>
                  </a:lnTo>
                  <a:lnTo>
                    <a:pt x="733869" y="3263900"/>
                  </a:lnTo>
                  <a:lnTo>
                    <a:pt x="737514" y="3340100"/>
                  </a:lnTo>
                  <a:lnTo>
                    <a:pt x="737641" y="3352368"/>
                  </a:lnTo>
                  <a:lnTo>
                    <a:pt x="737641" y="3353155"/>
                  </a:lnTo>
                  <a:lnTo>
                    <a:pt x="737768" y="3365500"/>
                  </a:lnTo>
                  <a:lnTo>
                    <a:pt x="754799" y="3403600"/>
                  </a:lnTo>
                  <a:lnTo>
                    <a:pt x="755942" y="3403600"/>
                  </a:lnTo>
                  <a:lnTo>
                    <a:pt x="762101" y="3416300"/>
                  </a:lnTo>
                  <a:lnTo>
                    <a:pt x="762101" y="3225800"/>
                  </a:lnTo>
                  <a:lnTo>
                    <a:pt x="746175" y="3263658"/>
                  </a:lnTo>
                  <a:lnTo>
                    <a:pt x="746074" y="3263900"/>
                  </a:lnTo>
                  <a:lnTo>
                    <a:pt x="745794" y="3263900"/>
                  </a:lnTo>
                  <a:lnTo>
                    <a:pt x="747039" y="3225800"/>
                  </a:lnTo>
                  <a:lnTo>
                    <a:pt x="737006" y="3225800"/>
                  </a:lnTo>
                  <a:lnTo>
                    <a:pt x="762101" y="3213100"/>
                  </a:lnTo>
                  <a:lnTo>
                    <a:pt x="762101" y="3175000"/>
                  </a:lnTo>
                  <a:close/>
                </a:path>
                <a:path w="762634" h="6858000">
                  <a:moveTo>
                    <a:pt x="762101" y="3060700"/>
                  </a:moveTo>
                  <a:lnTo>
                    <a:pt x="714425" y="3073400"/>
                  </a:lnTo>
                  <a:lnTo>
                    <a:pt x="640829" y="3102813"/>
                  </a:lnTo>
                  <a:lnTo>
                    <a:pt x="640829" y="3130727"/>
                  </a:lnTo>
                  <a:lnTo>
                    <a:pt x="637641" y="3124200"/>
                  </a:lnTo>
                  <a:lnTo>
                    <a:pt x="640588" y="3129445"/>
                  </a:lnTo>
                  <a:lnTo>
                    <a:pt x="640829" y="3130727"/>
                  </a:lnTo>
                  <a:lnTo>
                    <a:pt x="640829" y="3102813"/>
                  </a:lnTo>
                  <a:lnTo>
                    <a:pt x="587286" y="3124200"/>
                  </a:lnTo>
                  <a:lnTo>
                    <a:pt x="546582" y="3124200"/>
                  </a:lnTo>
                  <a:lnTo>
                    <a:pt x="630085" y="3175000"/>
                  </a:lnTo>
                  <a:lnTo>
                    <a:pt x="662368" y="3175000"/>
                  </a:lnTo>
                  <a:lnTo>
                    <a:pt x="666115" y="3175000"/>
                  </a:lnTo>
                  <a:lnTo>
                    <a:pt x="677824" y="3175000"/>
                  </a:lnTo>
                  <a:lnTo>
                    <a:pt x="666140" y="3124200"/>
                  </a:lnTo>
                  <a:lnTo>
                    <a:pt x="762101" y="3124200"/>
                  </a:lnTo>
                  <a:lnTo>
                    <a:pt x="762101" y="3060700"/>
                  </a:lnTo>
                  <a:close/>
                </a:path>
                <a:path w="762634" h="6858000">
                  <a:moveTo>
                    <a:pt x="762101" y="2590800"/>
                  </a:moveTo>
                  <a:lnTo>
                    <a:pt x="752373" y="2565400"/>
                  </a:lnTo>
                  <a:lnTo>
                    <a:pt x="741426" y="2565400"/>
                  </a:lnTo>
                  <a:lnTo>
                    <a:pt x="739444" y="2654211"/>
                  </a:lnTo>
                  <a:lnTo>
                    <a:pt x="726846" y="2603500"/>
                  </a:lnTo>
                  <a:lnTo>
                    <a:pt x="716927" y="2603500"/>
                  </a:lnTo>
                  <a:lnTo>
                    <a:pt x="712508" y="2705100"/>
                  </a:lnTo>
                  <a:lnTo>
                    <a:pt x="703427" y="2705100"/>
                  </a:lnTo>
                  <a:lnTo>
                    <a:pt x="697687" y="2603500"/>
                  </a:lnTo>
                  <a:lnTo>
                    <a:pt x="687298" y="2603500"/>
                  </a:lnTo>
                  <a:lnTo>
                    <a:pt x="688378" y="2641600"/>
                  </a:lnTo>
                  <a:lnTo>
                    <a:pt x="688301" y="2654300"/>
                  </a:lnTo>
                  <a:lnTo>
                    <a:pt x="688225" y="2667000"/>
                  </a:lnTo>
                  <a:lnTo>
                    <a:pt x="686333" y="2705100"/>
                  </a:lnTo>
                  <a:lnTo>
                    <a:pt x="672490" y="2742869"/>
                  </a:lnTo>
                  <a:lnTo>
                    <a:pt x="672363" y="2743200"/>
                  </a:lnTo>
                  <a:lnTo>
                    <a:pt x="662927" y="2743200"/>
                  </a:lnTo>
                  <a:lnTo>
                    <a:pt x="649782" y="2603500"/>
                  </a:lnTo>
                  <a:lnTo>
                    <a:pt x="649401" y="2603500"/>
                  </a:lnTo>
                  <a:lnTo>
                    <a:pt x="645172" y="2654300"/>
                  </a:lnTo>
                  <a:lnTo>
                    <a:pt x="645668" y="2705100"/>
                  </a:lnTo>
                  <a:lnTo>
                    <a:pt x="642162" y="2742869"/>
                  </a:lnTo>
                  <a:lnTo>
                    <a:pt x="642137" y="2743200"/>
                  </a:lnTo>
                  <a:lnTo>
                    <a:pt x="641756" y="2743200"/>
                  </a:lnTo>
                  <a:lnTo>
                    <a:pt x="632853" y="2794000"/>
                  </a:lnTo>
                  <a:lnTo>
                    <a:pt x="617385" y="2794000"/>
                  </a:lnTo>
                  <a:lnTo>
                    <a:pt x="614565" y="2705100"/>
                  </a:lnTo>
                  <a:lnTo>
                    <a:pt x="606983" y="2705100"/>
                  </a:lnTo>
                  <a:lnTo>
                    <a:pt x="606336" y="2742869"/>
                  </a:lnTo>
                  <a:lnTo>
                    <a:pt x="606336" y="2743200"/>
                  </a:lnTo>
                  <a:lnTo>
                    <a:pt x="606056" y="2743200"/>
                  </a:lnTo>
                  <a:lnTo>
                    <a:pt x="591654" y="2844419"/>
                  </a:lnTo>
                  <a:lnTo>
                    <a:pt x="591591" y="2844800"/>
                  </a:lnTo>
                  <a:lnTo>
                    <a:pt x="591223" y="2844800"/>
                  </a:lnTo>
                  <a:lnTo>
                    <a:pt x="580783" y="2882900"/>
                  </a:lnTo>
                  <a:lnTo>
                    <a:pt x="577456" y="2894914"/>
                  </a:lnTo>
                  <a:lnTo>
                    <a:pt x="577761" y="2882900"/>
                  </a:lnTo>
                  <a:lnTo>
                    <a:pt x="580224" y="2794000"/>
                  </a:lnTo>
                  <a:lnTo>
                    <a:pt x="577405" y="2794000"/>
                  </a:lnTo>
                  <a:lnTo>
                    <a:pt x="577405" y="2895206"/>
                  </a:lnTo>
                  <a:lnTo>
                    <a:pt x="577405" y="2895600"/>
                  </a:lnTo>
                  <a:lnTo>
                    <a:pt x="577405" y="2895206"/>
                  </a:lnTo>
                  <a:lnTo>
                    <a:pt x="577405" y="2794000"/>
                  </a:lnTo>
                  <a:lnTo>
                    <a:pt x="570877" y="2794000"/>
                  </a:lnTo>
                  <a:lnTo>
                    <a:pt x="556806" y="2895054"/>
                  </a:lnTo>
                  <a:lnTo>
                    <a:pt x="556729" y="2895600"/>
                  </a:lnTo>
                  <a:lnTo>
                    <a:pt x="549300" y="2921000"/>
                  </a:lnTo>
                  <a:lnTo>
                    <a:pt x="543915" y="2933408"/>
                  </a:lnTo>
                  <a:lnTo>
                    <a:pt x="542124" y="2921000"/>
                  </a:lnTo>
                  <a:lnTo>
                    <a:pt x="535927" y="2844800"/>
                  </a:lnTo>
                  <a:lnTo>
                    <a:pt x="528789" y="2844800"/>
                  </a:lnTo>
                  <a:lnTo>
                    <a:pt x="528142" y="2882900"/>
                  </a:lnTo>
                  <a:lnTo>
                    <a:pt x="527977" y="2895054"/>
                  </a:lnTo>
                  <a:lnTo>
                    <a:pt x="527964" y="2895600"/>
                  </a:lnTo>
                  <a:lnTo>
                    <a:pt x="523392" y="2933408"/>
                  </a:lnTo>
                  <a:lnTo>
                    <a:pt x="523354" y="2933700"/>
                  </a:lnTo>
                  <a:lnTo>
                    <a:pt x="522909" y="2933700"/>
                  </a:lnTo>
                  <a:lnTo>
                    <a:pt x="501230" y="2983839"/>
                  </a:lnTo>
                  <a:lnTo>
                    <a:pt x="501103" y="2984500"/>
                  </a:lnTo>
                  <a:lnTo>
                    <a:pt x="501103" y="2984182"/>
                  </a:lnTo>
                  <a:lnTo>
                    <a:pt x="500951" y="2984500"/>
                  </a:lnTo>
                  <a:lnTo>
                    <a:pt x="501091" y="2984182"/>
                  </a:lnTo>
                  <a:lnTo>
                    <a:pt x="501091" y="2983839"/>
                  </a:lnTo>
                  <a:lnTo>
                    <a:pt x="498284" y="2844800"/>
                  </a:lnTo>
                  <a:lnTo>
                    <a:pt x="488035" y="2844800"/>
                  </a:lnTo>
                  <a:lnTo>
                    <a:pt x="474560" y="2983839"/>
                  </a:lnTo>
                  <a:lnTo>
                    <a:pt x="474560" y="2984500"/>
                  </a:lnTo>
                  <a:lnTo>
                    <a:pt x="474497" y="2983839"/>
                  </a:lnTo>
                  <a:lnTo>
                    <a:pt x="461518" y="2844800"/>
                  </a:lnTo>
                  <a:lnTo>
                    <a:pt x="453669" y="2844800"/>
                  </a:lnTo>
                  <a:lnTo>
                    <a:pt x="456476" y="2946400"/>
                  </a:lnTo>
                  <a:lnTo>
                    <a:pt x="456539" y="2959100"/>
                  </a:lnTo>
                  <a:lnTo>
                    <a:pt x="456653" y="2984500"/>
                  </a:lnTo>
                  <a:lnTo>
                    <a:pt x="451688" y="3035300"/>
                  </a:lnTo>
                  <a:lnTo>
                    <a:pt x="420687" y="2794000"/>
                  </a:lnTo>
                  <a:lnTo>
                    <a:pt x="420243" y="2781300"/>
                  </a:lnTo>
                  <a:lnTo>
                    <a:pt x="419912" y="2743200"/>
                  </a:lnTo>
                  <a:lnTo>
                    <a:pt x="423608" y="2654300"/>
                  </a:lnTo>
                  <a:lnTo>
                    <a:pt x="434352" y="2603500"/>
                  </a:lnTo>
                  <a:lnTo>
                    <a:pt x="417677" y="2603500"/>
                  </a:lnTo>
                  <a:lnTo>
                    <a:pt x="408127" y="2654300"/>
                  </a:lnTo>
                  <a:lnTo>
                    <a:pt x="401408" y="2705100"/>
                  </a:lnTo>
                  <a:lnTo>
                    <a:pt x="400354" y="2794000"/>
                  </a:lnTo>
                  <a:lnTo>
                    <a:pt x="420649" y="2983839"/>
                  </a:lnTo>
                  <a:lnTo>
                    <a:pt x="420725" y="2984500"/>
                  </a:lnTo>
                  <a:lnTo>
                    <a:pt x="421182" y="3035300"/>
                  </a:lnTo>
                  <a:lnTo>
                    <a:pt x="417258" y="3073400"/>
                  </a:lnTo>
                  <a:lnTo>
                    <a:pt x="416852" y="3073400"/>
                  </a:lnTo>
                  <a:lnTo>
                    <a:pt x="405561" y="3124200"/>
                  </a:lnTo>
                  <a:lnTo>
                    <a:pt x="378675" y="3124200"/>
                  </a:lnTo>
                  <a:lnTo>
                    <a:pt x="414921" y="3175000"/>
                  </a:lnTo>
                  <a:lnTo>
                    <a:pt x="461733" y="3223564"/>
                  </a:lnTo>
                  <a:lnTo>
                    <a:pt x="469544" y="3175000"/>
                  </a:lnTo>
                  <a:lnTo>
                    <a:pt x="487362" y="3175000"/>
                  </a:lnTo>
                  <a:lnTo>
                    <a:pt x="515467" y="3136900"/>
                  </a:lnTo>
                  <a:lnTo>
                    <a:pt x="469455" y="3175000"/>
                  </a:lnTo>
                  <a:lnTo>
                    <a:pt x="434390" y="3175000"/>
                  </a:lnTo>
                  <a:lnTo>
                    <a:pt x="473087" y="3073400"/>
                  </a:lnTo>
                  <a:lnTo>
                    <a:pt x="499605" y="3073400"/>
                  </a:lnTo>
                  <a:lnTo>
                    <a:pt x="534416" y="3035300"/>
                  </a:lnTo>
                  <a:lnTo>
                    <a:pt x="579805" y="2984500"/>
                  </a:lnTo>
                  <a:lnTo>
                    <a:pt x="638644" y="2984500"/>
                  </a:lnTo>
                  <a:lnTo>
                    <a:pt x="740321" y="2933700"/>
                  </a:lnTo>
                  <a:lnTo>
                    <a:pt x="762101" y="2921000"/>
                  </a:lnTo>
                  <a:lnTo>
                    <a:pt x="762101" y="2895600"/>
                  </a:lnTo>
                  <a:lnTo>
                    <a:pt x="762101" y="2870200"/>
                  </a:lnTo>
                  <a:lnTo>
                    <a:pt x="726046" y="2895054"/>
                  </a:lnTo>
                  <a:lnTo>
                    <a:pt x="725919" y="2895193"/>
                  </a:lnTo>
                  <a:lnTo>
                    <a:pt x="725246" y="2895600"/>
                  </a:lnTo>
                  <a:lnTo>
                    <a:pt x="726046" y="2895054"/>
                  </a:lnTo>
                  <a:lnTo>
                    <a:pt x="762101" y="2857500"/>
                  </a:lnTo>
                  <a:lnTo>
                    <a:pt x="762101" y="2832100"/>
                  </a:lnTo>
                  <a:lnTo>
                    <a:pt x="683120" y="2933700"/>
                  </a:lnTo>
                  <a:lnTo>
                    <a:pt x="655942" y="2933700"/>
                  </a:lnTo>
                  <a:lnTo>
                    <a:pt x="692315" y="2895600"/>
                  </a:lnTo>
                  <a:lnTo>
                    <a:pt x="692200" y="2882900"/>
                  </a:lnTo>
                  <a:lnTo>
                    <a:pt x="687108" y="2844800"/>
                  </a:lnTo>
                  <a:lnTo>
                    <a:pt x="685215" y="2844800"/>
                  </a:lnTo>
                  <a:lnTo>
                    <a:pt x="631507" y="2933700"/>
                  </a:lnTo>
                  <a:lnTo>
                    <a:pt x="564527" y="2983839"/>
                  </a:lnTo>
                  <a:lnTo>
                    <a:pt x="564108" y="2984182"/>
                  </a:lnTo>
                  <a:lnTo>
                    <a:pt x="563638" y="2984500"/>
                  </a:lnTo>
                  <a:lnTo>
                    <a:pt x="564070" y="2984182"/>
                  </a:lnTo>
                  <a:lnTo>
                    <a:pt x="564299" y="2983839"/>
                  </a:lnTo>
                  <a:lnTo>
                    <a:pt x="613791" y="2895600"/>
                  </a:lnTo>
                  <a:lnTo>
                    <a:pt x="608469" y="2895600"/>
                  </a:lnTo>
                  <a:lnTo>
                    <a:pt x="542671" y="2971800"/>
                  </a:lnTo>
                  <a:lnTo>
                    <a:pt x="542290" y="2971800"/>
                  </a:lnTo>
                  <a:lnTo>
                    <a:pt x="546519" y="2959100"/>
                  </a:lnTo>
                  <a:lnTo>
                    <a:pt x="564083" y="2939377"/>
                  </a:lnTo>
                  <a:lnTo>
                    <a:pt x="567893" y="2933700"/>
                  </a:lnTo>
                  <a:lnTo>
                    <a:pt x="578675" y="2922981"/>
                  </a:lnTo>
                  <a:lnTo>
                    <a:pt x="603046" y="2895600"/>
                  </a:lnTo>
                  <a:lnTo>
                    <a:pt x="648258" y="2844800"/>
                  </a:lnTo>
                  <a:lnTo>
                    <a:pt x="651535" y="2844800"/>
                  </a:lnTo>
                  <a:lnTo>
                    <a:pt x="729081" y="2794000"/>
                  </a:lnTo>
                  <a:lnTo>
                    <a:pt x="762101" y="2781300"/>
                  </a:lnTo>
                  <a:lnTo>
                    <a:pt x="762101" y="2705100"/>
                  </a:lnTo>
                  <a:lnTo>
                    <a:pt x="697865" y="2742869"/>
                  </a:lnTo>
                  <a:lnTo>
                    <a:pt x="739635" y="2705100"/>
                  </a:lnTo>
                  <a:lnTo>
                    <a:pt x="762101" y="2667000"/>
                  </a:lnTo>
                  <a:lnTo>
                    <a:pt x="762101" y="2654300"/>
                  </a:lnTo>
                  <a:lnTo>
                    <a:pt x="762101" y="2590800"/>
                  </a:lnTo>
                  <a:close/>
                </a:path>
                <a:path w="762634" h="6858000">
                  <a:moveTo>
                    <a:pt x="762101" y="1511300"/>
                  </a:moveTo>
                  <a:lnTo>
                    <a:pt x="753821" y="1524000"/>
                  </a:lnTo>
                  <a:lnTo>
                    <a:pt x="762101" y="1524000"/>
                  </a:lnTo>
                  <a:lnTo>
                    <a:pt x="762101" y="1511300"/>
                  </a:lnTo>
                  <a:close/>
                </a:path>
                <a:path w="762634" h="6858000">
                  <a:moveTo>
                    <a:pt x="762114" y="342900"/>
                  </a:moveTo>
                  <a:lnTo>
                    <a:pt x="759167" y="342900"/>
                  </a:lnTo>
                  <a:lnTo>
                    <a:pt x="717143" y="393700"/>
                  </a:lnTo>
                  <a:lnTo>
                    <a:pt x="666089" y="393700"/>
                  </a:lnTo>
                  <a:lnTo>
                    <a:pt x="638505" y="431800"/>
                  </a:lnTo>
                  <a:lnTo>
                    <a:pt x="671664" y="431800"/>
                  </a:lnTo>
                  <a:lnTo>
                    <a:pt x="720585" y="393700"/>
                  </a:lnTo>
                  <a:lnTo>
                    <a:pt x="742073" y="393700"/>
                  </a:lnTo>
                  <a:lnTo>
                    <a:pt x="671664" y="431800"/>
                  </a:lnTo>
                  <a:lnTo>
                    <a:pt x="687628" y="431800"/>
                  </a:lnTo>
                  <a:lnTo>
                    <a:pt x="744397" y="431800"/>
                  </a:lnTo>
                  <a:lnTo>
                    <a:pt x="762114" y="406400"/>
                  </a:lnTo>
                  <a:lnTo>
                    <a:pt x="762114" y="342900"/>
                  </a:lnTo>
                  <a:close/>
                </a:path>
                <a:path w="762634" h="6858000">
                  <a:moveTo>
                    <a:pt x="762114" y="88900"/>
                  </a:moveTo>
                  <a:lnTo>
                    <a:pt x="752449" y="101612"/>
                  </a:lnTo>
                  <a:lnTo>
                    <a:pt x="762114" y="101612"/>
                  </a:lnTo>
                  <a:lnTo>
                    <a:pt x="762114" y="88900"/>
                  </a:lnTo>
                  <a:close/>
                </a:path>
                <a:path w="762634" h="6858000">
                  <a:moveTo>
                    <a:pt x="762114" y="12700"/>
                  </a:moveTo>
                  <a:lnTo>
                    <a:pt x="749465" y="12700"/>
                  </a:lnTo>
                  <a:lnTo>
                    <a:pt x="752627" y="0"/>
                  </a:lnTo>
                  <a:lnTo>
                    <a:pt x="740714" y="0"/>
                  </a:lnTo>
                  <a:lnTo>
                    <a:pt x="740714" y="12700"/>
                  </a:lnTo>
                  <a:lnTo>
                    <a:pt x="723328" y="63550"/>
                  </a:lnTo>
                  <a:lnTo>
                    <a:pt x="704583" y="101523"/>
                  </a:lnTo>
                  <a:lnTo>
                    <a:pt x="713511" y="63830"/>
                  </a:lnTo>
                  <a:lnTo>
                    <a:pt x="713574" y="63550"/>
                  </a:lnTo>
                  <a:lnTo>
                    <a:pt x="731761" y="12700"/>
                  </a:lnTo>
                  <a:lnTo>
                    <a:pt x="740714" y="12700"/>
                  </a:lnTo>
                  <a:lnTo>
                    <a:pt x="740714" y="0"/>
                  </a:lnTo>
                  <a:lnTo>
                    <a:pt x="699236" y="0"/>
                  </a:lnTo>
                  <a:lnTo>
                    <a:pt x="699757" y="12700"/>
                  </a:lnTo>
                  <a:lnTo>
                    <a:pt x="692835" y="12700"/>
                  </a:lnTo>
                  <a:lnTo>
                    <a:pt x="693928" y="63550"/>
                  </a:lnTo>
                  <a:lnTo>
                    <a:pt x="689356" y="101612"/>
                  </a:lnTo>
                  <a:lnTo>
                    <a:pt x="678891" y="101612"/>
                  </a:lnTo>
                  <a:lnTo>
                    <a:pt x="661720" y="152400"/>
                  </a:lnTo>
                  <a:lnTo>
                    <a:pt x="660400" y="152400"/>
                  </a:lnTo>
                  <a:lnTo>
                    <a:pt x="672680" y="101612"/>
                  </a:lnTo>
                  <a:lnTo>
                    <a:pt x="673849" y="63830"/>
                  </a:lnTo>
                  <a:lnTo>
                    <a:pt x="673849" y="63550"/>
                  </a:lnTo>
                  <a:lnTo>
                    <a:pt x="665022" y="63550"/>
                  </a:lnTo>
                  <a:lnTo>
                    <a:pt x="651573" y="101612"/>
                  </a:lnTo>
                  <a:lnTo>
                    <a:pt x="648195" y="101612"/>
                  </a:lnTo>
                  <a:lnTo>
                    <a:pt x="648195" y="152400"/>
                  </a:lnTo>
                  <a:lnTo>
                    <a:pt x="639152" y="152400"/>
                  </a:lnTo>
                  <a:lnTo>
                    <a:pt x="628942" y="203200"/>
                  </a:lnTo>
                  <a:lnTo>
                    <a:pt x="622223" y="203200"/>
                  </a:lnTo>
                  <a:lnTo>
                    <a:pt x="632714" y="152400"/>
                  </a:lnTo>
                  <a:lnTo>
                    <a:pt x="607212" y="152400"/>
                  </a:lnTo>
                  <a:lnTo>
                    <a:pt x="637921" y="101612"/>
                  </a:lnTo>
                  <a:lnTo>
                    <a:pt x="648195" y="152400"/>
                  </a:lnTo>
                  <a:lnTo>
                    <a:pt x="648195" y="101612"/>
                  </a:lnTo>
                  <a:lnTo>
                    <a:pt x="646874" y="101612"/>
                  </a:lnTo>
                  <a:lnTo>
                    <a:pt x="644486" y="63830"/>
                  </a:lnTo>
                  <a:lnTo>
                    <a:pt x="644474" y="63550"/>
                  </a:lnTo>
                  <a:lnTo>
                    <a:pt x="629234" y="63550"/>
                  </a:lnTo>
                  <a:lnTo>
                    <a:pt x="631215" y="101612"/>
                  </a:lnTo>
                  <a:lnTo>
                    <a:pt x="619252" y="101612"/>
                  </a:lnTo>
                  <a:lnTo>
                    <a:pt x="608647" y="63830"/>
                  </a:lnTo>
                  <a:lnTo>
                    <a:pt x="608571" y="63550"/>
                  </a:lnTo>
                  <a:lnTo>
                    <a:pt x="605320" y="24815"/>
                  </a:lnTo>
                  <a:lnTo>
                    <a:pt x="605320" y="101473"/>
                  </a:lnTo>
                  <a:lnTo>
                    <a:pt x="585571" y="63550"/>
                  </a:lnTo>
                  <a:lnTo>
                    <a:pt x="572757" y="63550"/>
                  </a:lnTo>
                  <a:lnTo>
                    <a:pt x="576262" y="101612"/>
                  </a:lnTo>
                  <a:lnTo>
                    <a:pt x="576630" y="101612"/>
                  </a:lnTo>
                  <a:lnTo>
                    <a:pt x="592886" y="152400"/>
                  </a:lnTo>
                  <a:lnTo>
                    <a:pt x="575208" y="107086"/>
                  </a:lnTo>
                  <a:lnTo>
                    <a:pt x="575208" y="152400"/>
                  </a:lnTo>
                  <a:lnTo>
                    <a:pt x="546938" y="152400"/>
                  </a:lnTo>
                  <a:lnTo>
                    <a:pt x="533895" y="114300"/>
                  </a:lnTo>
                  <a:lnTo>
                    <a:pt x="533120" y="112953"/>
                  </a:lnTo>
                  <a:lnTo>
                    <a:pt x="532777" y="110858"/>
                  </a:lnTo>
                  <a:lnTo>
                    <a:pt x="533895" y="114300"/>
                  </a:lnTo>
                  <a:lnTo>
                    <a:pt x="575208" y="152400"/>
                  </a:lnTo>
                  <a:lnTo>
                    <a:pt x="575208" y="107086"/>
                  </a:lnTo>
                  <a:lnTo>
                    <a:pt x="573074" y="101612"/>
                  </a:lnTo>
                  <a:lnTo>
                    <a:pt x="572287" y="98679"/>
                  </a:lnTo>
                  <a:lnTo>
                    <a:pt x="563181" y="63830"/>
                  </a:lnTo>
                  <a:lnTo>
                    <a:pt x="563105" y="63550"/>
                  </a:lnTo>
                  <a:lnTo>
                    <a:pt x="564629" y="12700"/>
                  </a:lnTo>
                  <a:lnTo>
                    <a:pt x="595096" y="12700"/>
                  </a:lnTo>
                  <a:lnTo>
                    <a:pt x="595287" y="63550"/>
                  </a:lnTo>
                  <a:lnTo>
                    <a:pt x="605320" y="101473"/>
                  </a:lnTo>
                  <a:lnTo>
                    <a:pt x="605320" y="24815"/>
                  </a:lnTo>
                  <a:lnTo>
                    <a:pt x="604304" y="12700"/>
                  </a:lnTo>
                  <a:lnTo>
                    <a:pt x="640003" y="12700"/>
                  </a:lnTo>
                  <a:lnTo>
                    <a:pt x="637413" y="0"/>
                  </a:lnTo>
                  <a:lnTo>
                    <a:pt x="552424" y="0"/>
                  </a:lnTo>
                  <a:lnTo>
                    <a:pt x="553059" y="12700"/>
                  </a:lnTo>
                  <a:lnTo>
                    <a:pt x="539191" y="12700"/>
                  </a:lnTo>
                  <a:lnTo>
                    <a:pt x="538441" y="0"/>
                  </a:lnTo>
                  <a:lnTo>
                    <a:pt x="527075" y="0"/>
                  </a:lnTo>
                  <a:lnTo>
                    <a:pt x="527710" y="12700"/>
                  </a:lnTo>
                  <a:lnTo>
                    <a:pt x="547293" y="63550"/>
                  </a:lnTo>
                  <a:lnTo>
                    <a:pt x="559549" y="98679"/>
                  </a:lnTo>
                  <a:lnTo>
                    <a:pt x="542861" y="63550"/>
                  </a:lnTo>
                  <a:lnTo>
                    <a:pt x="527646" y="63550"/>
                  </a:lnTo>
                  <a:lnTo>
                    <a:pt x="516369" y="12700"/>
                  </a:lnTo>
                  <a:lnTo>
                    <a:pt x="503389" y="12700"/>
                  </a:lnTo>
                  <a:lnTo>
                    <a:pt x="505066" y="25400"/>
                  </a:lnTo>
                  <a:lnTo>
                    <a:pt x="509968" y="63550"/>
                  </a:lnTo>
                  <a:lnTo>
                    <a:pt x="502716" y="63550"/>
                  </a:lnTo>
                  <a:lnTo>
                    <a:pt x="496633" y="12700"/>
                  </a:lnTo>
                  <a:lnTo>
                    <a:pt x="495681" y="63550"/>
                  </a:lnTo>
                  <a:lnTo>
                    <a:pt x="490639" y="63550"/>
                  </a:lnTo>
                  <a:lnTo>
                    <a:pt x="487603" y="12700"/>
                  </a:lnTo>
                  <a:lnTo>
                    <a:pt x="487908" y="0"/>
                  </a:lnTo>
                  <a:lnTo>
                    <a:pt x="473964" y="0"/>
                  </a:lnTo>
                  <a:lnTo>
                    <a:pt x="473849" y="12700"/>
                  </a:lnTo>
                  <a:lnTo>
                    <a:pt x="481584" y="63550"/>
                  </a:lnTo>
                  <a:lnTo>
                    <a:pt x="536663" y="152400"/>
                  </a:lnTo>
                  <a:lnTo>
                    <a:pt x="560819" y="203200"/>
                  </a:lnTo>
                  <a:lnTo>
                    <a:pt x="586486" y="203200"/>
                  </a:lnTo>
                  <a:lnTo>
                    <a:pt x="591642" y="254000"/>
                  </a:lnTo>
                  <a:lnTo>
                    <a:pt x="591223" y="292100"/>
                  </a:lnTo>
                  <a:lnTo>
                    <a:pt x="587057" y="342900"/>
                  </a:lnTo>
                  <a:lnTo>
                    <a:pt x="585152" y="332714"/>
                  </a:lnTo>
                  <a:lnTo>
                    <a:pt x="585152" y="393700"/>
                  </a:lnTo>
                  <a:lnTo>
                    <a:pt x="578027" y="393700"/>
                  </a:lnTo>
                  <a:lnTo>
                    <a:pt x="568439" y="342900"/>
                  </a:lnTo>
                  <a:lnTo>
                    <a:pt x="575297" y="342900"/>
                  </a:lnTo>
                  <a:lnTo>
                    <a:pt x="585152" y="393700"/>
                  </a:lnTo>
                  <a:lnTo>
                    <a:pt x="585152" y="332714"/>
                  </a:lnTo>
                  <a:lnTo>
                    <a:pt x="577557" y="292100"/>
                  </a:lnTo>
                  <a:lnTo>
                    <a:pt x="561936" y="292100"/>
                  </a:lnTo>
                  <a:lnTo>
                    <a:pt x="553516" y="254000"/>
                  </a:lnTo>
                  <a:lnTo>
                    <a:pt x="524040" y="254000"/>
                  </a:lnTo>
                  <a:lnTo>
                    <a:pt x="537806" y="292100"/>
                  </a:lnTo>
                  <a:lnTo>
                    <a:pt x="551789" y="292100"/>
                  </a:lnTo>
                  <a:lnTo>
                    <a:pt x="566508" y="342900"/>
                  </a:lnTo>
                  <a:lnTo>
                    <a:pt x="547128" y="342900"/>
                  </a:lnTo>
                  <a:lnTo>
                    <a:pt x="565556" y="393700"/>
                  </a:lnTo>
                  <a:lnTo>
                    <a:pt x="567969" y="393700"/>
                  </a:lnTo>
                  <a:lnTo>
                    <a:pt x="564019" y="429463"/>
                  </a:lnTo>
                  <a:lnTo>
                    <a:pt x="561568" y="393700"/>
                  </a:lnTo>
                  <a:lnTo>
                    <a:pt x="552183" y="393700"/>
                  </a:lnTo>
                  <a:lnTo>
                    <a:pt x="528320" y="342900"/>
                  </a:lnTo>
                  <a:lnTo>
                    <a:pt x="512241" y="254000"/>
                  </a:lnTo>
                  <a:lnTo>
                    <a:pt x="515493" y="254000"/>
                  </a:lnTo>
                  <a:lnTo>
                    <a:pt x="496277" y="203200"/>
                  </a:lnTo>
                  <a:lnTo>
                    <a:pt x="489115" y="203200"/>
                  </a:lnTo>
                  <a:lnTo>
                    <a:pt x="518325" y="342900"/>
                  </a:lnTo>
                  <a:lnTo>
                    <a:pt x="547789" y="393700"/>
                  </a:lnTo>
                  <a:lnTo>
                    <a:pt x="549325" y="429463"/>
                  </a:lnTo>
                  <a:lnTo>
                    <a:pt x="549427" y="431800"/>
                  </a:lnTo>
                  <a:lnTo>
                    <a:pt x="532358" y="533400"/>
                  </a:lnTo>
                  <a:lnTo>
                    <a:pt x="526351" y="533400"/>
                  </a:lnTo>
                  <a:lnTo>
                    <a:pt x="504786" y="431800"/>
                  </a:lnTo>
                  <a:lnTo>
                    <a:pt x="402056" y="63830"/>
                  </a:lnTo>
                  <a:lnTo>
                    <a:pt x="383540" y="0"/>
                  </a:lnTo>
                  <a:lnTo>
                    <a:pt x="366255" y="0"/>
                  </a:lnTo>
                  <a:lnTo>
                    <a:pt x="368884" y="12700"/>
                  </a:lnTo>
                  <a:lnTo>
                    <a:pt x="432955" y="254000"/>
                  </a:lnTo>
                  <a:lnTo>
                    <a:pt x="508330" y="533400"/>
                  </a:lnTo>
                  <a:lnTo>
                    <a:pt x="517652" y="584200"/>
                  </a:lnTo>
                  <a:lnTo>
                    <a:pt x="544131" y="584200"/>
                  </a:lnTo>
                  <a:lnTo>
                    <a:pt x="542048" y="622300"/>
                  </a:lnTo>
                  <a:lnTo>
                    <a:pt x="547458" y="673100"/>
                  </a:lnTo>
                  <a:lnTo>
                    <a:pt x="569696" y="812800"/>
                  </a:lnTo>
                  <a:lnTo>
                    <a:pt x="600735" y="914400"/>
                  </a:lnTo>
                  <a:lnTo>
                    <a:pt x="633882" y="952500"/>
                  </a:lnTo>
                  <a:lnTo>
                    <a:pt x="637133" y="952500"/>
                  </a:lnTo>
                  <a:lnTo>
                    <a:pt x="626884" y="1003300"/>
                  </a:lnTo>
                  <a:lnTo>
                    <a:pt x="642493" y="1092200"/>
                  </a:lnTo>
                  <a:lnTo>
                    <a:pt x="618363" y="1092200"/>
                  </a:lnTo>
                  <a:lnTo>
                    <a:pt x="593255" y="1003300"/>
                  </a:lnTo>
                  <a:lnTo>
                    <a:pt x="581126" y="1003300"/>
                  </a:lnTo>
                  <a:lnTo>
                    <a:pt x="569887" y="952500"/>
                  </a:lnTo>
                  <a:lnTo>
                    <a:pt x="591159" y="952500"/>
                  </a:lnTo>
                  <a:lnTo>
                    <a:pt x="578637" y="914400"/>
                  </a:lnTo>
                  <a:lnTo>
                    <a:pt x="561898" y="856297"/>
                  </a:lnTo>
                  <a:lnTo>
                    <a:pt x="561898" y="914400"/>
                  </a:lnTo>
                  <a:lnTo>
                    <a:pt x="529005" y="914400"/>
                  </a:lnTo>
                  <a:lnTo>
                    <a:pt x="516686" y="863600"/>
                  </a:lnTo>
                  <a:lnTo>
                    <a:pt x="520560" y="762000"/>
                  </a:lnTo>
                  <a:lnTo>
                    <a:pt x="561898" y="914400"/>
                  </a:lnTo>
                  <a:lnTo>
                    <a:pt x="561898" y="856297"/>
                  </a:lnTo>
                  <a:lnTo>
                    <a:pt x="523760" y="723900"/>
                  </a:lnTo>
                  <a:lnTo>
                    <a:pt x="512025" y="680440"/>
                  </a:lnTo>
                  <a:lnTo>
                    <a:pt x="512025" y="762000"/>
                  </a:lnTo>
                  <a:lnTo>
                    <a:pt x="506272" y="812800"/>
                  </a:lnTo>
                  <a:lnTo>
                    <a:pt x="494957" y="812800"/>
                  </a:lnTo>
                  <a:lnTo>
                    <a:pt x="496011" y="762000"/>
                  </a:lnTo>
                  <a:lnTo>
                    <a:pt x="497052" y="723900"/>
                  </a:lnTo>
                  <a:lnTo>
                    <a:pt x="508927" y="762000"/>
                  </a:lnTo>
                  <a:lnTo>
                    <a:pt x="512025" y="762000"/>
                  </a:lnTo>
                  <a:lnTo>
                    <a:pt x="512025" y="680440"/>
                  </a:lnTo>
                  <a:lnTo>
                    <a:pt x="510044" y="673100"/>
                  </a:lnTo>
                  <a:lnTo>
                    <a:pt x="373380" y="101612"/>
                  </a:lnTo>
                  <a:lnTo>
                    <a:pt x="341312" y="0"/>
                  </a:lnTo>
                  <a:lnTo>
                    <a:pt x="316484" y="0"/>
                  </a:lnTo>
                  <a:lnTo>
                    <a:pt x="320243" y="12700"/>
                  </a:lnTo>
                  <a:lnTo>
                    <a:pt x="363334" y="152400"/>
                  </a:lnTo>
                  <a:lnTo>
                    <a:pt x="490474" y="673100"/>
                  </a:lnTo>
                  <a:lnTo>
                    <a:pt x="452602" y="622300"/>
                  </a:lnTo>
                  <a:lnTo>
                    <a:pt x="470369" y="673100"/>
                  </a:lnTo>
                  <a:lnTo>
                    <a:pt x="481063" y="673100"/>
                  </a:lnTo>
                  <a:lnTo>
                    <a:pt x="486575" y="762000"/>
                  </a:lnTo>
                  <a:lnTo>
                    <a:pt x="467017" y="723900"/>
                  </a:lnTo>
                  <a:lnTo>
                    <a:pt x="449719" y="622300"/>
                  </a:lnTo>
                  <a:lnTo>
                    <a:pt x="443407" y="622300"/>
                  </a:lnTo>
                  <a:lnTo>
                    <a:pt x="416737" y="584200"/>
                  </a:lnTo>
                  <a:lnTo>
                    <a:pt x="399961" y="584200"/>
                  </a:lnTo>
                  <a:lnTo>
                    <a:pt x="422795" y="622300"/>
                  </a:lnTo>
                  <a:lnTo>
                    <a:pt x="439115" y="622300"/>
                  </a:lnTo>
                  <a:lnTo>
                    <a:pt x="450494" y="673100"/>
                  </a:lnTo>
                  <a:lnTo>
                    <a:pt x="414883" y="622300"/>
                  </a:lnTo>
                  <a:lnTo>
                    <a:pt x="369062" y="584200"/>
                  </a:lnTo>
                  <a:lnTo>
                    <a:pt x="360019" y="584200"/>
                  </a:lnTo>
                  <a:lnTo>
                    <a:pt x="387248" y="622300"/>
                  </a:lnTo>
                  <a:lnTo>
                    <a:pt x="374675" y="622300"/>
                  </a:lnTo>
                  <a:lnTo>
                    <a:pt x="387019" y="673100"/>
                  </a:lnTo>
                  <a:lnTo>
                    <a:pt x="401104" y="673100"/>
                  </a:lnTo>
                  <a:lnTo>
                    <a:pt x="414108" y="685800"/>
                  </a:lnTo>
                  <a:lnTo>
                    <a:pt x="410019" y="673100"/>
                  </a:lnTo>
                  <a:lnTo>
                    <a:pt x="440905" y="673100"/>
                  </a:lnTo>
                  <a:lnTo>
                    <a:pt x="450100" y="723900"/>
                  </a:lnTo>
                  <a:lnTo>
                    <a:pt x="465086" y="723900"/>
                  </a:lnTo>
                  <a:lnTo>
                    <a:pt x="476834" y="762000"/>
                  </a:lnTo>
                  <a:lnTo>
                    <a:pt x="421881" y="723900"/>
                  </a:lnTo>
                  <a:lnTo>
                    <a:pt x="409244" y="723900"/>
                  </a:lnTo>
                  <a:lnTo>
                    <a:pt x="453745" y="762000"/>
                  </a:lnTo>
                  <a:lnTo>
                    <a:pt x="477977" y="812800"/>
                  </a:lnTo>
                  <a:lnTo>
                    <a:pt x="467372" y="812800"/>
                  </a:lnTo>
                  <a:lnTo>
                    <a:pt x="497484" y="863600"/>
                  </a:lnTo>
                  <a:lnTo>
                    <a:pt x="479323" y="863600"/>
                  </a:lnTo>
                  <a:lnTo>
                    <a:pt x="472414" y="863600"/>
                  </a:lnTo>
                  <a:lnTo>
                    <a:pt x="467372" y="812800"/>
                  </a:lnTo>
                  <a:lnTo>
                    <a:pt x="458597" y="812800"/>
                  </a:lnTo>
                  <a:lnTo>
                    <a:pt x="421563" y="762000"/>
                  </a:lnTo>
                  <a:lnTo>
                    <a:pt x="412470" y="762000"/>
                  </a:lnTo>
                  <a:lnTo>
                    <a:pt x="423951" y="812800"/>
                  </a:lnTo>
                  <a:lnTo>
                    <a:pt x="428891" y="863600"/>
                  </a:lnTo>
                  <a:lnTo>
                    <a:pt x="447573" y="863600"/>
                  </a:lnTo>
                  <a:lnTo>
                    <a:pt x="434594" y="812800"/>
                  </a:lnTo>
                  <a:lnTo>
                    <a:pt x="456018" y="812800"/>
                  </a:lnTo>
                  <a:lnTo>
                    <a:pt x="458317" y="863600"/>
                  </a:lnTo>
                  <a:lnTo>
                    <a:pt x="453097" y="863600"/>
                  </a:lnTo>
                  <a:lnTo>
                    <a:pt x="458558" y="914400"/>
                  </a:lnTo>
                  <a:lnTo>
                    <a:pt x="479818" y="914400"/>
                  </a:lnTo>
                  <a:lnTo>
                    <a:pt x="514362" y="952500"/>
                  </a:lnTo>
                  <a:lnTo>
                    <a:pt x="554748" y="952500"/>
                  </a:lnTo>
                  <a:lnTo>
                    <a:pt x="599414" y="1143000"/>
                  </a:lnTo>
                  <a:lnTo>
                    <a:pt x="608444" y="1143000"/>
                  </a:lnTo>
                  <a:lnTo>
                    <a:pt x="595287" y="1181100"/>
                  </a:lnTo>
                  <a:lnTo>
                    <a:pt x="614184" y="1143000"/>
                  </a:lnTo>
                  <a:lnTo>
                    <a:pt x="659180" y="1143000"/>
                  </a:lnTo>
                  <a:lnTo>
                    <a:pt x="598919" y="1193800"/>
                  </a:lnTo>
                  <a:lnTo>
                    <a:pt x="595185" y="1193800"/>
                  </a:lnTo>
                  <a:lnTo>
                    <a:pt x="595185" y="1243342"/>
                  </a:lnTo>
                  <a:lnTo>
                    <a:pt x="595147" y="1244600"/>
                  </a:lnTo>
                  <a:lnTo>
                    <a:pt x="595185" y="1243342"/>
                  </a:lnTo>
                  <a:lnTo>
                    <a:pt x="595185" y="1193800"/>
                  </a:lnTo>
                  <a:lnTo>
                    <a:pt x="590702" y="1193800"/>
                  </a:lnTo>
                  <a:lnTo>
                    <a:pt x="590702" y="1231900"/>
                  </a:lnTo>
                  <a:lnTo>
                    <a:pt x="589737" y="1243342"/>
                  </a:lnTo>
                  <a:lnTo>
                    <a:pt x="589635" y="1244600"/>
                  </a:lnTo>
                  <a:lnTo>
                    <a:pt x="590613" y="1231900"/>
                  </a:lnTo>
                  <a:lnTo>
                    <a:pt x="590702" y="1193800"/>
                  </a:lnTo>
                  <a:lnTo>
                    <a:pt x="590435" y="1193800"/>
                  </a:lnTo>
                  <a:lnTo>
                    <a:pt x="595287" y="1181100"/>
                  </a:lnTo>
                  <a:lnTo>
                    <a:pt x="589140" y="1193800"/>
                  </a:lnTo>
                  <a:lnTo>
                    <a:pt x="588327" y="1193800"/>
                  </a:lnTo>
                  <a:lnTo>
                    <a:pt x="598335" y="1143000"/>
                  </a:lnTo>
                  <a:lnTo>
                    <a:pt x="560755" y="1143000"/>
                  </a:lnTo>
                  <a:lnTo>
                    <a:pt x="573811" y="1231353"/>
                  </a:lnTo>
                  <a:lnTo>
                    <a:pt x="573887" y="1231900"/>
                  </a:lnTo>
                  <a:lnTo>
                    <a:pt x="574001" y="1244600"/>
                  </a:lnTo>
                  <a:lnTo>
                    <a:pt x="566191" y="1244600"/>
                  </a:lnTo>
                  <a:lnTo>
                    <a:pt x="549287" y="1270000"/>
                  </a:lnTo>
                  <a:lnTo>
                    <a:pt x="545426" y="1280629"/>
                  </a:lnTo>
                  <a:lnTo>
                    <a:pt x="548347" y="1270000"/>
                  </a:lnTo>
                  <a:lnTo>
                    <a:pt x="562051" y="1244600"/>
                  </a:lnTo>
                  <a:lnTo>
                    <a:pt x="562444" y="1231900"/>
                  </a:lnTo>
                  <a:lnTo>
                    <a:pt x="566534" y="1194384"/>
                  </a:lnTo>
                  <a:lnTo>
                    <a:pt x="566597" y="1193800"/>
                  </a:lnTo>
                  <a:lnTo>
                    <a:pt x="557974" y="1193800"/>
                  </a:lnTo>
                  <a:lnTo>
                    <a:pt x="538238" y="1282661"/>
                  </a:lnTo>
                  <a:lnTo>
                    <a:pt x="536943" y="1194384"/>
                  </a:lnTo>
                  <a:lnTo>
                    <a:pt x="536930" y="1193800"/>
                  </a:lnTo>
                  <a:lnTo>
                    <a:pt x="525284" y="1193800"/>
                  </a:lnTo>
                  <a:lnTo>
                    <a:pt x="519417" y="1231353"/>
                  </a:lnTo>
                  <a:lnTo>
                    <a:pt x="519341" y="1231900"/>
                  </a:lnTo>
                  <a:lnTo>
                    <a:pt x="519023" y="1231900"/>
                  </a:lnTo>
                  <a:lnTo>
                    <a:pt x="518375" y="1243342"/>
                  </a:lnTo>
                  <a:lnTo>
                    <a:pt x="518299" y="1244600"/>
                  </a:lnTo>
                  <a:lnTo>
                    <a:pt x="518350" y="1231900"/>
                  </a:lnTo>
                  <a:lnTo>
                    <a:pt x="518312" y="1243342"/>
                  </a:lnTo>
                  <a:lnTo>
                    <a:pt x="519023" y="1231900"/>
                  </a:lnTo>
                  <a:lnTo>
                    <a:pt x="521169" y="1194384"/>
                  </a:lnTo>
                  <a:lnTo>
                    <a:pt x="521195" y="1193800"/>
                  </a:lnTo>
                  <a:lnTo>
                    <a:pt x="517652" y="1193800"/>
                  </a:lnTo>
                  <a:lnTo>
                    <a:pt x="534352" y="1143000"/>
                  </a:lnTo>
                  <a:lnTo>
                    <a:pt x="546290" y="1143000"/>
                  </a:lnTo>
                  <a:lnTo>
                    <a:pt x="546188" y="1092200"/>
                  </a:lnTo>
                  <a:lnTo>
                    <a:pt x="529551" y="1092200"/>
                  </a:lnTo>
                  <a:lnTo>
                    <a:pt x="529590" y="1143000"/>
                  </a:lnTo>
                  <a:lnTo>
                    <a:pt x="506831" y="1143000"/>
                  </a:lnTo>
                  <a:lnTo>
                    <a:pt x="492264" y="1219200"/>
                  </a:lnTo>
                  <a:lnTo>
                    <a:pt x="501789" y="1194384"/>
                  </a:lnTo>
                  <a:lnTo>
                    <a:pt x="501891" y="1194117"/>
                  </a:lnTo>
                  <a:lnTo>
                    <a:pt x="502005" y="1193800"/>
                  </a:lnTo>
                  <a:lnTo>
                    <a:pt x="509193" y="1193800"/>
                  </a:lnTo>
                  <a:lnTo>
                    <a:pt x="508038" y="1243342"/>
                  </a:lnTo>
                  <a:lnTo>
                    <a:pt x="508012" y="1244600"/>
                  </a:lnTo>
                  <a:lnTo>
                    <a:pt x="487972" y="1244600"/>
                  </a:lnTo>
                  <a:lnTo>
                    <a:pt x="501713" y="1282712"/>
                  </a:lnTo>
                  <a:lnTo>
                    <a:pt x="523582" y="1282712"/>
                  </a:lnTo>
                  <a:lnTo>
                    <a:pt x="504875" y="1333500"/>
                  </a:lnTo>
                  <a:lnTo>
                    <a:pt x="482650" y="1333500"/>
                  </a:lnTo>
                  <a:lnTo>
                    <a:pt x="500303" y="1282712"/>
                  </a:lnTo>
                  <a:lnTo>
                    <a:pt x="486384" y="1282712"/>
                  </a:lnTo>
                  <a:lnTo>
                    <a:pt x="472757" y="1333500"/>
                  </a:lnTo>
                  <a:lnTo>
                    <a:pt x="461873" y="1333500"/>
                  </a:lnTo>
                  <a:lnTo>
                    <a:pt x="435330" y="1384325"/>
                  </a:lnTo>
                  <a:lnTo>
                    <a:pt x="464553" y="1282712"/>
                  </a:lnTo>
                  <a:lnTo>
                    <a:pt x="452882" y="1282712"/>
                  </a:lnTo>
                  <a:lnTo>
                    <a:pt x="431342" y="1349362"/>
                  </a:lnTo>
                  <a:lnTo>
                    <a:pt x="431342" y="1384477"/>
                  </a:lnTo>
                  <a:lnTo>
                    <a:pt x="415594" y="1422260"/>
                  </a:lnTo>
                  <a:lnTo>
                    <a:pt x="415531" y="1422400"/>
                  </a:lnTo>
                  <a:lnTo>
                    <a:pt x="423989" y="1399336"/>
                  </a:lnTo>
                  <a:lnTo>
                    <a:pt x="431342" y="1384477"/>
                  </a:lnTo>
                  <a:lnTo>
                    <a:pt x="431342" y="1349362"/>
                  </a:lnTo>
                  <a:lnTo>
                    <a:pt x="428256" y="1358912"/>
                  </a:lnTo>
                  <a:lnTo>
                    <a:pt x="428256" y="1384477"/>
                  </a:lnTo>
                  <a:lnTo>
                    <a:pt x="412648" y="1422260"/>
                  </a:lnTo>
                  <a:lnTo>
                    <a:pt x="412597" y="1422400"/>
                  </a:lnTo>
                  <a:lnTo>
                    <a:pt x="396925" y="1472717"/>
                  </a:lnTo>
                  <a:lnTo>
                    <a:pt x="396836" y="1473212"/>
                  </a:lnTo>
                  <a:lnTo>
                    <a:pt x="396925" y="1472717"/>
                  </a:lnTo>
                  <a:lnTo>
                    <a:pt x="406869" y="1422400"/>
                  </a:lnTo>
                  <a:lnTo>
                    <a:pt x="412584" y="1422400"/>
                  </a:lnTo>
                  <a:lnTo>
                    <a:pt x="428256" y="1384477"/>
                  </a:lnTo>
                  <a:lnTo>
                    <a:pt x="428256" y="1358912"/>
                  </a:lnTo>
                  <a:lnTo>
                    <a:pt x="420039" y="1384325"/>
                  </a:lnTo>
                  <a:lnTo>
                    <a:pt x="412076" y="1384325"/>
                  </a:lnTo>
                  <a:lnTo>
                    <a:pt x="415290" y="1372120"/>
                  </a:lnTo>
                  <a:lnTo>
                    <a:pt x="425475" y="1333500"/>
                  </a:lnTo>
                  <a:lnTo>
                    <a:pt x="436422" y="1282712"/>
                  </a:lnTo>
                  <a:lnTo>
                    <a:pt x="452640" y="1282712"/>
                  </a:lnTo>
                  <a:lnTo>
                    <a:pt x="432092" y="1244600"/>
                  </a:lnTo>
                  <a:lnTo>
                    <a:pt x="443611" y="1244600"/>
                  </a:lnTo>
                  <a:lnTo>
                    <a:pt x="443699" y="1231353"/>
                  </a:lnTo>
                  <a:lnTo>
                    <a:pt x="444360" y="1224508"/>
                  </a:lnTo>
                  <a:lnTo>
                    <a:pt x="444423" y="1223365"/>
                  </a:lnTo>
                  <a:lnTo>
                    <a:pt x="445541" y="1194384"/>
                  </a:lnTo>
                  <a:lnTo>
                    <a:pt x="445554" y="1193800"/>
                  </a:lnTo>
                  <a:lnTo>
                    <a:pt x="434213" y="1193800"/>
                  </a:lnTo>
                  <a:lnTo>
                    <a:pt x="438048" y="1143000"/>
                  </a:lnTo>
                  <a:lnTo>
                    <a:pt x="434251" y="1143000"/>
                  </a:lnTo>
                  <a:lnTo>
                    <a:pt x="434162" y="1143317"/>
                  </a:lnTo>
                  <a:lnTo>
                    <a:pt x="434162" y="1194384"/>
                  </a:lnTo>
                  <a:lnTo>
                    <a:pt x="431177" y="1229080"/>
                  </a:lnTo>
                  <a:lnTo>
                    <a:pt x="431025" y="1231900"/>
                  </a:lnTo>
                  <a:lnTo>
                    <a:pt x="430428" y="1243342"/>
                  </a:lnTo>
                  <a:lnTo>
                    <a:pt x="430364" y="1244600"/>
                  </a:lnTo>
                  <a:lnTo>
                    <a:pt x="430364" y="1243342"/>
                  </a:lnTo>
                  <a:lnTo>
                    <a:pt x="431025" y="1231900"/>
                  </a:lnTo>
                  <a:lnTo>
                    <a:pt x="431126" y="1229766"/>
                  </a:lnTo>
                  <a:lnTo>
                    <a:pt x="431177" y="1229080"/>
                  </a:lnTo>
                  <a:lnTo>
                    <a:pt x="431698" y="1219200"/>
                  </a:lnTo>
                  <a:lnTo>
                    <a:pt x="431965" y="1219200"/>
                  </a:lnTo>
                  <a:lnTo>
                    <a:pt x="434162" y="1194384"/>
                  </a:lnTo>
                  <a:lnTo>
                    <a:pt x="434162" y="1143317"/>
                  </a:lnTo>
                  <a:lnTo>
                    <a:pt x="432993" y="1147368"/>
                  </a:lnTo>
                  <a:lnTo>
                    <a:pt x="432993" y="1194384"/>
                  </a:lnTo>
                  <a:lnTo>
                    <a:pt x="432968" y="1194790"/>
                  </a:lnTo>
                  <a:lnTo>
                    <a:pt x="431380" y="1219200"/>
                  </a:lnTo>
                  <a:lnTo>
                    <a:pt x="432993" y="1194384"/>
                  </a:lnTo>
                  <a:lnTo>
                    <a:pt x="432993" y="1147368"/>
                  </a:lnTo>
                  <a:lnTo>
                    <a:pt x="427024" y="1168057"/>
                  </a:lnTo>
                  <a:lnTo>
                    <a:pt x="427024" y="1282712"/>
                  </a:lnTo>
                  <a:lnTo>
                    <a:pt x="401332" y="1358900"/>
                  </a:lnTo>
                  <a:lnTo>
                    <a:pt x="396989" y="1371625"/>
                  </a:lnTo>
                  <a:lnTo>
                    <a:pt x="405549" y="1333500"/>
                  </a:lnTo>
                  <a:lnTo>
                    <a:pt x="414743" y="1282712"/>
                  </a:lnTo>
                  <a:lnTo>
                    <a:pt x="427024" y="1282712"/>
                  </a:lnTo>
                  <a:lnTo>
                    <a:pt x="427024" y="1168057"/>
                  </a:lnTo>
                  <a:lnTo>
                    <a:pt x="419595" y="1193800"/>
                  </a:lnTo>
                  <a:lnTo>
                    <a:pt x="416052" y="1243342"/>
                  </a:lnTo>
                  <a:lnTo>
                    <a:pt x="415963" y="1244600"/>
                  </a:lnTo>
                  <a:lnTo>
                    <a:pt x="414578" y="1143000"/>
                  </a:lnTo>
                  <a:lnTo>
                    <a:pt x="418985" y="1092200"/>
                  </a:lnTo>
                  <a:lnTo>
                    <a:pt x="402704" y="1133614"/>
                  </a:lnTo>
                  <a:lnTo>
                    <a:pt x="402704" y="1282712"/>
                  </a:lnTo>
                  <a:lnTo>
                    <a:pt x="396481" y="1329880"/>
                  </a:lnTo>
                  <a:lnTo>
                    <a:pt x="396481" y="1372908"/>
                  </a:lnTo>
                  <a:lnTo>
                    <a:pt x="395782" y="1383296"/>
                  </a:lnTo>
                  <a:lnTo>
                    <a:pt x="395897" y="1380464"/>
                  </a:lnTo>
                  <a:lnTo>
                    <a:pt x="396481" y="1372908"/>
                  </a:lnTo>
                  <a:lnTo>
                    <a:pt x="396481" y="1329880"/>
                  </a:lnTo>
                  <a:lnTo>
                    <a:pt x="389369" y="1383766"/>
                  </a:lnTo>
                  <a:lnTo>
                    <a:pt x="389293" y="1384325"/>
                  </a:lnTo>
                  <a:lnTo>
                    <a:pt x="386816" y="1384325"/>
                  </a:lnTo>
                  <a:lnTo>
                    <a:pt x="388454" y="1336243"/>
                  </a:lnTo>
                  <a:lnTo>
                    <a:pt x="388556" y="1333500"/>
                  </a:lnTo>
                  <a:lnTo>
                    <a:pt x="396862" y="1282712"/>
                  </a:lnTo>
                  <a:lnTo>
                    <a:pt x="402704" y="1282712"/>
                  </a:lnTo>
                  <a:lnTo>
                    <a:pt x="402704" y="1133614"/>
                  </a:lnTo>
                  <a:lnTo>
                    <a:pt x="399008" y="1143000"/>
                  </a:lnTo>
                  <a:lnTo>
                    <a:pt x="380161" y="1092200"/>
                  </a:lnTo>
                  <a:lnTo>
                    <a:pt x="365086" y="1092200"/>
                  </a:lnTo>
                  <a:lnTo>
                    <a:pt x="383209" y="1143000"/>
                  </a:lnTo>
                  <a:lnTo>
                    <a:pt x="391198" y="1231353"/>
                  </a:lnTo>
                  <a:lnTo>
                    <a:pt x="391274" y="1243342"/>
                  </a:lnTo>
                  <a:lnTo>
                    <a:pt x="391401" y="1282712"/>
                  </a:lnTo>
                  <a:lnTo>
                    <a:pt x="385546" y="1282712"/>
                  </a:lnTo>
                  <a:lnTo>
                    <a:pt x="382981" y="1247254"/>
                  </a:lnTo>
                  <a:lnTo>
                    <a:pt x="382790" y="1244600"/>
                  </a:lnTo>
                  <a:lnTo>
                    <a:pt x="376212" y="1194384"/>
                  </a:lnTo>
                  <a:lnTo>
                    <a:pt x="376135" y="1193800"/>
                  </a:lnTo>
                  <a:lnTo>
                    <a:pt x="373367" y="1193800"/>
                  </a:lnTo>
                  <a:lnTo>
                    <a:pt x="373367" y="1473212"/>
                  </a:lnTo>
                  <a:lnTo>
                    <a:pt x="373291" y="1472717"/>
                  </a:lnTo>
                  <a:lnTo>
                    <a:pt x="365404" y="1422400"/>
                  </a:lnTo>
                  <a:lnTo>
                    <a:pt x="356120" y="1397279"/>
                  </a:lnTo>
                  <a:lnTo>
                    <a:pt x="356120" y="1473212"/>
                  </a:lnTo>
                  <a:lnTo>
                    <a:pt x="344982" y="1524000"/>
                  </a:lnTo>
                  <a:lnTo>
                    <a:pt x="319189" y="1524000"/>
                  </a:lnTo>
                  <a:lnTo>
                    <a:pt x="355879" y="1473212"/>
                  </a:lnTo>
                  <a:lnTo>
                    <a:pt x="356120" y="1473212"/>
                  </a:lnTo>
                  <a:lnTo>
                    <a:pt x="356120" y="1397279"/>
                  </a:lnTo>
                  <a:lnTo>
                    <a:pt x="351396" y="1384477"/>
                  </a:lnTo>
                  <a:lnTo>
                    <a:pt x="351345" y="1384325"/>
                  </a:lnTo>
                  <a:lnTo>
                    <a:pt x="337350" y="1384325"/>
                  </a:lnTo>
                  <a:lnTo>
                    <a:pt x="329590" y="1333500"/>
                  </a:lnTo>
                  <a:lnTo>
                    <a:pt x="330238" y="1371625"/>
                  </a:lnTo>
                  <a:lnTo>
                    <a:pt x="330542" y="1380871"/>
                  </a:lnTo>
                  <a:lnTo>
                    <a:pt x="330631" y="1383766"/>
                  </a:lnTo>
                  <a:lnTo>
                    <a:pt x="330758" y="1384477"/>
                  </a:lnTo>
                  <a:lnTo>
                    <a:pt x="353593" y="1422260"/>
                  </a:lnTo>
                  <a:lnTo>
                    <a:pt x="353733" y="1422400"/>
                  </a:lnTo>
                  <a:lnTo>
                    <a:pt x="353593" y="1422260"/>
                  </a:lnTo>
                  <a:lnTo>
                    <a:pt x="316103" y="1384325"/>
                  </a:lnTo>
                  <a:lnTo>
                    <a:pt x="294957" y="1333500"/>
                  </a:lnTo>
                  <a:lnTo>
                    <a:pt x="293217" y="1333500"/>
                  </a:lnTo>
                  <a:lnTo>
                    <a:pt x="304444" y="1383766"/>
                  </a:lnTo>
                  <a:lnTo>
                    <a:pt x="304596" y="1384325"/>
                  </a:lnTo>
                  <a:lnTo>
                    <a:pt x="339775" y="1422260"/>
                  </a:lnTo>
                  <a:lnTo>
                    <a:pt x="339953" y="1422400"/>
                  </a:lnTo>
                  <a:lnTo>
                    <a:pt x="339775" y="1422260"/>
                  </a:lnTo>
                  <a:lnTo>
                    <a:pt x="292595" y="1384325"/>
                  </a:lnTo>
                  <a:lnTo>
                    <a:pt x="292404" y="1383766"/>
                  </a:lnTo>
                  <a:lnTo>
                    <a:pt x="277431" y="1333500"/>
                  </a:lnTo>
                  <a:lnTo>
                    <a:pt x="274840" y="1282712"/>
                  </a:lnTo>
                  <a:lnTo>
                    <a:pt x="276631" y="1282712"/>
                  </a:lnTo>
                  <a:lnTo>
                    <a:pt x="271221" y="1244600"/>
                  </a:lnTo>
                  <a:lnTo>
                    <a:pt x="293497" y="1282712"/>
                  </a:lnTo>
                  <a:lnTo>
                    <a:pt x="324561" y="1282712"/>
                  </a:lnTo>
                  <a:lnTo>
                    <a:pt x="322262" y="1277861"/>
                  </a:lnTo>
                  <a:lnTo>
                    <a:pt x="324561" y="1282712"/>
                  </a:lnTo>
                  <a:lnTo>
                    <a:pt x="326275" y="1282712"/>
                  </a:lnTo>
                  <a:lnTo>
                    <a:pt x="344055" y="1333500"/>
                  </a:lnTo>
                  <a:lnTo>
                    <a:pt x="355930" y="1333500"/>
                  </a:lnTo>
                  <a:lnTo>
                    <a:pt x="370090" y="1422260"/>
                  </a:lnTo>
                  <a:lnTo>
                    <a:pt x="370103" y="1422400"/>
                  </a:lnTo>
                  <a:lnTo>
                    <a:pt x="373214" y="1471510"/>
                  </a:lnTo>
                  <a:lnTo>
                    <a:pt x="373291" y="1472717"/>
                  </a:lnTo>
                  <a:lnTo>
                    <a:pt x="373367" y="1473212"/>
                  </a:lnTo>
                  <a:lnTo>
                    <a:pt x="373367" y="1193800"/>
                  </a:lnTo>
                  <a:lnTo>
                    <a:pt x="370243" y="1193800"/>
                  </a:lnTo>
                  <a:lnTo>
                    <a:pt x="369976" y="1219200"/>
                  </a:lnTo>
                  <a:lnTo>
                    <a:pt x="369887" y="1229080"/>
                  </a:lnTo>
                  <a:lnTo>
                    <a:pt x="369760" y="1243342"/>
                  </a:lnTo>
                  <a:lnTo>
                    <a:pt x="369722" y="1247254"/>
                  </a:lnTo>
                  <a:lnTo>
                    <a:pt x="369735" y="1231900"/>
                  </a:lnTo>
                  <a:lnTo>
                    <a:pt x="367944" y="1231900"/>
                  </a:lnTo>
                  <a:lnTo>
                    <a:pt x="341363" y="1143000"/>
                  </a:lnTo>
                  <a:lnTo>
                    <a:pt x="335648" y="1143000"/>
                  </a:lnTo>
                  <a:lnTo>
                    <a:pt x="353987" y="1231353"/>
                  </a:lnTo>
                  <a:lnTo>
                    <a:pt x="354101" y="1231900"/>
                  </a:lnTo>
                  <a:lnTo>
                    <a:pt x="361873" y="1282712"/>
                  </a:lnTo>
                  <a:lnTo>
                    <a:pt x="343827" y="1244600"/>
                  </a:lnTo>
                  <a:lnTo>
                    <a:pt x="322694" y="1194384"/>
                  </a:lnTo>
                  <a:lnTo>
                    <a:pt x="322580" y="1194117"/>
                  </a:lnTo>
                  <a:lnTo>
                    <a:pt x="322516" y="1193965"/>
                  </a:lnTo>
                  <a:lnTo>
                    <a:pt x="322453" y="1193800"/>
                  </a:lnTo>
                  <a:lnTo>
                    <a:pt x="322135" y="1193050"/>
                  </a:lnTo>
                  <a:lnTo>
                    <a:pt x="322135" y="1244600"/>
                  </a:lnTo>
                  <a:lnTo>
                    <a:pt x="321538" y="1231900"/>
                  </a:lnTo>
                  <a:lnTo>
                    <a:pt x="321284" y="1231607"/>
                  </a:lnTo>
                  <a:lnTo>
                    <a:pt x="321284" y="1275803"/>
                  </a:lnTo>
                  <a:lnTo>
                    <a:pt x="312280" y="1263345"/>
                  </a:lnTo>
                  <a:lnTo>
                    <a:pt x="321284" y="1275803"/>
                  </a:lnTo>
                  <a:lnTo>
                    <a:pt x="321284" y="1231607"/>
                  </a:lnTo>
                  <a:lnTo>
                    <a:pt x="321068" y="1231353"/>
                  </a:lnTo>
                  <a:lnTo>
                    <a:pt x="319481" y="1229766"/>
                  </a:lnTo>
                  <a:lnTo>
                    <a:pt x="309283" y="1219200"/>
                  </a:lnTo>
                  <a:lnTo>
                    <a:pt x="294601" y="1204010"/>
                  </a:lnTo>
                  <a:lnTo>
                    <a:pt x="294601" y="1244434"/>
                  </a:lnTo>
                  <a:lnTo>
                    <a:pt x="293827" y="1243342"/>
                  </a:lnTo>
                  <a:lnTo>
                    <a:pt x="286435" y="1231900"/>
                  </a:lnTo>
                  <a:lnTo>
                    <a:pt x="294601" y="1244434"/>
                  </a:lnTo>
                  <a:lnTo>
                    <a:pt x="294601" y="1204010"/>
                  </a:lnTo>
                  <a:lnTo>
                    <a:pt x="284746" y="1193800"/>
                  </a:lnTo>
                  <a:lnTo>
                    <a:pt x="321068" y="1231353"/>
                  </a:lnTo>
                  <a:lnTo>
                    <a:pt x="321602" y="1231900"/>
                  </a:lnTo>
                  <a:lnTo>
                    <a:pt x="322084" y="1243342"/>
                  </a:lnTo>
                  <a:lnTo>
                    <a:pt x="322135" y="1244600"/>
                  </a:lnTo>
                  <a:lnTo>
                    <a:pt x="322135" y="1193050"/>
                  </a:lnTo>
                  <a:lnTo>
                    <a:pt x="301117" y="1143000"/>
                  </a:lnTo>
                  <a:lnTo>
                    <a:pt x="297776" y="1092200"/>
                  </a:lnTo>
                  <a:lnTo>
                    <a:pt x="286816" y="1092200"/>
                  </a:lnTo>
                  <a:lnTo>
                    <a:pt x="290245" y="1143000"/>
                  </a:lnTo>
                  <a:lnTo>
                    <a:pt x="314566" y="1193800"/>
                  </a:lnTo>
                  <a:lnTo>
                    <a:pt x="314007" y="1193800"/>
                  </a:lnTo>
                  <a:lnTo>
                    <a:pt x="282041" y="1154696"/>
                  </a:lnTo>
                  <a:lnTo>
                    <a:pt x="282041" y="1224508"/>
                  </a:lnTo>
                  <a:lnTo>
                    <a:pt x="280873" y="1223365"/>
                  </a:lnTo>
                  <a:lnTo>
                    <a:pt x="278155" y="1219200"/>
                  </a:lnTo>
                  <a:lnTo>
                    <a:pt x="279908" y="1219200"/>
                  </a:lnTo>
                  <a:lnTo>
                    <a:pt x="281914" y="1224203"/>
                  </a:lnTo>
                  <a:lnTo>
                    <a:pt x="282041" y="1224508"/>
                  </a:lnTo>
                  <a:lnTo>
                    <a:pt x="282041" y="1154696"/>
                  </a:lnTo>
                  <a:lnTo>
                    <a:pt x="272491" y="1143000"/>
                  </a:lnTo>
                  <a:lnTo>
                    <a:pt x="256794" y="1143000"/>
                  </a:lnTo>
                  <a:lnTo>
                    <a:pt x="256794" y="1168400"/>
                  </a:lnTo>
                  <a:lnTo>
                    <a:pt x="233641" y="1143000"/>
                  </a:lnTo>
                  <a:lnTo>
                    <a:pt x="216065" y="1092200"/>
                  </a:lnTo>
                  <a:lnTo>
                    <a:pt x="224510" y="1092200"/>
                  </a:lnTo>
                  <a:lnTo>
                    <a:pt x="236601" y="1143000"/>
                  </a:lnTo>
                  <a:lnTo>
                    <a:pt x="256794" y="1168400"/>
                  </a:lnTo>
                  <a:lnTo>
                    <a:pt x="256794" y="1143000"/>
                  </a:lnTo>
                  <a:lnTo>
                    <a:pt x="251790" y="1143000"/>
                  </a:lnTo>
                  <a:lnTo>
                    <a:pt x="224929" y="1054100"/>
                  </a:lnTo>
                  <a:lnTo>
                    <a:pt x="203657" y="1054100"/>
                  </a:lnTo>
                  <a:lnTo>
                    <a:pt x="213296" y="1092200"/>
                  </a:lnTo>
                  <a:lnTo>
                    <a:pt x="210489" y="1092200"/>
                  </a:lnTo>
                  <a:lnTo>
                    <a:pt x="225348" y="1143000"/>
                  </a:lnTo>
                  <a:lnTo>
                    <a:pt x="276618" y="1219200"/>
                  </a:lnTo>
                  <a:lnTo>
                    <a:pt x="251193" y="1193800"/>
                  </a:lnTo>
                  <a:lnTo>
                    <a:pt x="238950" y="1193800"/>
                  </a:lnTo>
                  <a:lnTo>
                    <a:pt x="223024" y="1143000"/>
                  </a:lnTo>
                  <a:lnTo>
                    <a:pt x="208838" y="1143000"/>
                  </a:lnTo>
                  <a:lnTo>
                    <a:pt x="201676" y="1092200"/>
                  </a:lnTo>
                  <a:lnTo>
                    <a:pt x="195414" y="1092200"/>
                  </a:lnTo>
                  <a:lnTo>
                    <a:pt x="196761" y="1143000"/>
                  </a:lnTo>
                  <a:lnTo>
                    <a:pt x="195262" y="1143000"/>
                  </a:lnTo>
                  <a:lnTo>
                    <a:pt x="188874" y="1092200"/>
                  </a:lnTo>
                  <a:lnTo>
                    <a:pt x="190627" y="1092200"/>
                  </a:lnTo>
                  <a:lnTo>
                    <a:pt x="203657" y="1054100"/>
                  </a:lnTo>
                  <a:lnTo>
                    <a:pt x="193382" y="1054100"/>
                  </a:lnTo>
                  <a:lnTo>
                    <a:pt x="180187" y="1092200"/>
                  </a:lnTo>
                  <a:lnTo>
                    <a:pt x="177571" y="1092200"/>
                  </a:lnTo>
                  <a:lnTo>
                    <a:pt x="189344" y="1143000"/>
                  </a:lnTo>
                  <a:lnTo>
                    <a:pt x="170497" y="1143000"/>
                  </a:lnTo>
                  <a:lnTo>
                    <a:pt x="212115" y="1193800"/>
                  </a:lnTo>
                  <a:lnTo>
                    <a:pt x="241401" y="1244460"/>
                  </a:lnTo>
                  <a:lnTo>
                    <a:pt x="241477" y="1244600"/>
                  </a:lnTo>
                  <a:lnTo>
                    <a:pt x="257632" y="1244600"/>
                  </a:lnTo>
                  <a:lnTo>
                    <a:pt x="259740" y="1280629"/>
                  </a:lnTo>
                  <a:lnTo>
                    <a:pt x="259842" y="1282700"/>
                  </a:lnTo>
                  <a:lnTo>
                    <a:pt x="238302" y="1244600"/>
                  </a:lnTo>
                  <a:lnTo>
                    <a:pt x="208965" y="1194117"/>
                  </a:lnTo>
                  <a:lnTo>
                    <a:pt x="208876" y="1193965"/>
                  </a:lnTo>
                  <a:lnTo>
                    <a:pt x="208788" y="1193800"/>
                  </a:lnTo>
                  <a:lnTo>
                    <a:pt x="203466" y="1193800"/>
                  </a:lnTo>
                  <a:lnTo>
                    <a:pt x="235546" y="1244460"/>
                  </a:lnTo>
                  <a:lnTo>
                    <a:pt x="235648" y="1244600"/>
                  </a:lnTo>
                  <a:lnTo>
                    <a:pt x="240690" y="1282712"/>
                  </a:lnTo>
                  <a:lnTo>
                    <a:pt x="235470" y="1282712"/>
                  </a:lnTo>
                  <a:lnTo>
                    <a:pt x="231775" y="1282712"/>
                  </a:lnTo>
                  <a:lnTo>
                    <a:pt x="217881" y="1244600"/>
                  </a:lnTo>
                  <a:lnTo>
                    <a:pt x="205955" y="1244600"/>
                  </a:lnTo>
                  <a:lnTo>
                    <a:pt x="178409" y="1194117"/>
                  </a:lnTo>
                  <a:lnTo>
                    <a:pt x="178333" y="1193965"/>
                  </a:lnTo>
                  <a:lnTo>
                    <a:pt x="178244" y="1193800"/>
                  </a:lnTo>
                  <a:lnTo>
                    <a:pt x="166408" y="1143000"/>
                  </a:lnTo>
                  <a:lnTo>
                    <a:pt x="149199" y="1143000"/>
                  </a:lnTo>
                  <a:lnTo>
                    <a:pt x="162153" y="1193800"/>
                  </a:lnTo>
                  <a:lnTo>
                    <a:pt x="167970" y="1231353"/>
                  </a:lnTo>
                  <a:lnTo>
                    <a:pt x="168046" y="1231900"/>
                  </a:lnTo>
                  <a:lnTo>
                    <a:pt x="168135" y="1243342"/>
                  </a:lnTo>
                  <a:lnTo>
                    <a:pt x="168224" y="1244600"/>
                  </a:lnTo>
                  <a:lnTo>
                    <a:pt x="197561" y="1244600"/>
                  </a:lnTo>
                  <a:lnTo>
                    <a:pt x="229476" y="1282712"/>
                  </a:lnTo>
                  <a:lnTo>
                    <a:pt x="225933" y="1282712"/>
                  </a:lnTo>
                  <a:lnTo>
                    <a:pt x="244106" y="1333500"/>
                  </a:lnTo>
                  <a:lnTo>
                    <a:pt x="203555" y="1282712"/>
                  </a:lnTo>
                  <a:lnTo>
                    <a:pt x="199288" y="1282712"/>
                  </a:lnTo>
                  <a:lnTo>
                    <a:pt x="238163" y="1333500"/>
                  </a:lnTo>
                  <a:lnTo>
                    <a:pt x="218592" y="1333500"/>
                  </a:lnTo>
                  <a:lnTo>
                    <a:pt x="229336" y="1358900"/>
                  </a:lnTo>
                  <a:lnTo>
                    <a:pt x="260057" y="1384325"/>
                  </a:lnTo>
                  <a:lnTo>
                    <a:pt x="241846" y="1384325"/>
                  </a:lnTo>
                  <a:lnTo>
                    <a:pt x="210680" y="1384325"/>
                  </a:lnTo>
                  <a:lnTo>
                    <a:pt x="258013" y="1422400"/>
                  </a:lnTo>
                  <a:lnTo>
                    <a:pt x="256451" y="1422400"/>
                  </a:lnTo>
                  <a:lnTo>
                    <a:pt x="309626" y="1473212"/>
                  </a:lnTo>
                  <a:lnTo>
                    <a:pt x="211607" y="1473212"/>
                  </a:lnTo>
                  <a:lnTo>
                    <a:pt x="217271" y="1524000"/>
                  </a:lnTo>
                  <a:lnTo>
                    <a:pt x="227571" y="1524000"/>
                  </a:lnTo>
                  <a:lnTo>
                    <a:pt x="241884" y="1574444"/>
                  </a:lnTo>
                  <a:lnTo>
                    <a:pt x="242011" y="1574863"/>
                  </a:lnTo>
                  <a:lnTo>
                    <a:pt x="270624" y="1574863"/>
                  </a:lnTo>
                  <a:lnTo>
                    <a:pt x="270827" y="1574444"/>
                  </a:lnTo>
                  <a:lnTo>
                    <a:pt x="270662" y="1573745"/>
                  </a:lnTo>
                  <a:lnTo>
                    <a:pt x="251739" y="1524000"/>
                  </a:lnTo>
                  <a:lnTo>
                    <a:pt x="252895" y="1524000"/>
                  </a:lnTo>
                  <a:lnTo>
                    <a:pt x="316953" y="1473212"/>
                  </a:lnTo>
                  <a:lnTo>
                    <a:pt x="311937" y="1524000"/>
                  </a:lnTo>
                  <a:lnTo>
                    <a:pt x="297980" y="1524000"/>
                  </a:lnTo>
                  <a:lnTo>
                    <a:pt x="297980" y="1574444"/>
                  </a:lnTo>
                  <a:lnTo>
                    <a:pt x="286639" y="1612900"/>
                  </a:lnTo>
                  <a:lnTo>
                    <a:pt x="257073" y="1658861"/>
                  </a:lnTo>
                  <a:lnTo>
                    <a:pt x="275475" y="1613496"/>
                  </a:lnTo>
                  <a:lnTo>
                    <a:pt x="276186" y="1612900"/>
                  </a:lnTo>
                  <a:lnTo>
                    <a:pt x="297980" y="1574444"/>
                  </a:lnTo>
                  <a:lnTo>
                    <a:pt x="297980" y="1524000"/>
                  </a:lnTo>
                  <a:lnTo>
                    <a:pt x="294779" y="1524000"/>
                  </a:lnTo>
                  <a:lnTo>
                    <a:pt x="279463" y="1556258"/>
                  </a:lnTo>
                  <a:lnTo>
                    <a:pt x="279463" y="1573745"/>
                  </a:lnTo>
                  <a:lnTo>
                    <a:pt x="278549" y="1574444"/>
                  </a:lnTo>
                  <a:lnTo>
                    <a:pt x="277952" y="1574812"/>
                  </a:lnTo>
                  <a:lnTo>
                    <a:pt x="279463" y="1573745"/>
                  </a:lnTo>
                  <a:lnTo>
                    <a:pt x="279463" y="1556258"/>
                  </a:lnTo>
                  <a:lnTo>
                    <a:pt x="271157" y="1573745"/>
                  </a:lnTo>
                  <a:lnTo>
                    <a:pt x="270941" y="1574444"/>
                  </a:lnTo>
                  <a:lnTo>
                    <a:pt x="270624" y="1574863"/>
                  </a:lnTo>
                  <a:lnTo>
                    <a:pt x="271094" y="1574863"/>
                  </a:lnTo>
                  <a:lnTo>
                    <a:pt x="272707" y="1574863"/>
                  </a:lnTo>
                  <a:lnTo>
                    <a:pt x="149758" y="1663700"/>
                  </a:lnTo>
                  <a:lnTo>
                    <a:pt x="152501" y="1663700"/>
                  </a:lnTo>
                  <a:lnTo>
                    <a:pt x="277876" y="1574863"/>
                  </a:lnTo>
                  <a:lnTo>
                    <a:pt x="278015" y="1574863"/>
                  </a:lnTo>
                  <a:lnTo>
                    <a:pt x="228879" y="1612900"/>
                  </a:lnTo>
                  <a:lnTo>
                    <a:pt x="198475" y="1663700"/>
                  </a:lnTo>
                  <a:lnTo>
                    <a:pt x="215392" y="1663700"/>
                  </a:lnTo>
                  <a:lnTo>
                    <a:pt x="274828" y="1614043"/>
                  </a:lnTo>
                  <a:lnTo>
                    <a:pt x="255244" y="1639036"/>
                  </a:lnTo>
                  <a:lnTo>
                    <a:pt x="255244" y="1714309"/>
                  </a:lnTo>
                  <a:lnTo>
                    <a:pt x="237528" y="1752638"/>
                  </a:lnTo>
                  <a:lnTo>
                    <a:pt x="227545" y="1803184"/>
                  </a:lnTo>
                  <a:lnTo>
                    <a:pt x="227495" y="1803412"/>
                  </a:lnTo>
                  <a:lnTo>
                    <a:pt x="215188" y="1803412"/>
                  </a:lnTo>
                  <a:lnTo>
                    <a:pt x="215277" y="1803184"/>
                  </a:lnTo>
                  <a:lnTo>
                    <a:pt x="235204" y="1752638"/>
                  </a:lnTo>
                  <a:lnTo>
                    <a:pt x="255130" y="1714512"/>
                  </a:lnTo>
                  <a:lnTo>
                    <a:pt x="255244" y="1714309"/>
                  </a:lnTo>
                  <a:lnTo>
                    <a:pt x="255244" y="1639036"/>
                  </a:lnTo>
                  <a:lnTo>
                    <a:pt x="244309" y="1652993"/>
                  </a:lnTo>
                  <a:lnTo>
                    <a:pt x="244309" y="1676400"/>
                  </a:lnTo>
                  <a:lnTo>
                    <a:pt x="213233" y="1714512"/>
                  </a:lnTo>
                  <a:lnTo>
                    <a:pt x="227152" y="1714512"/>
                  </a:lnTo>
                  <a:lnTo>
                    <a:pt x="214185" y="1752523"/>
                  </a:lnTo>
                  <a:lnTo>
                    <a:pt x="203542" y="1714512"/>
                  </a:lnTo>
                  <a:lnTo>
                    <a:pt x="201142" y="1714512"/>
                  </a:lnTo>
                  <a:lnTo>
                    <a:pt x="244309" y="1676400"/>
                  </a:lnTo>
                  <a:lnTo>
                    <a:pt x="244309" y="1652993"/>
                  </a:lnTo>
                  <a:lnTo>
                    <a:pt x="196100" y="1714512"/>
                  </a:lnTo>
                  <a:lnTo>
                    <a:pt x="189750" y="1714512"/>
                  </a:lnTo>
                  <a:lnTo>
                    <a:pt x="191122" y="1752638"/>
                  </a:lnTo>
                  <a:lnTo>
                    <a:pt x="191135" y="1765300"/>
                  </a:lnTo>
                  <a:lnTo>
                    <a:pt x="183705" y="1803184"/>
                  </a:lnTo>
                  <a:lnTo>
                    <a:pt x="183654" y="1803412"/>
                  </a:lnTo>
                  <a:lnTo>
                    <a:pt x="168376" y="1803412"/>
                  </a:lnTo>
                  <a:lnTo>
                    <a:pt x="177698" y="1752638"/>
                  </a:lnTo>
                  <a:lnTo>
                    <a:pt x="177152" y="1752638"/>
                  </a:lnTo>
                  <a:lnTo>
                    <a:pt x="172529" y="1714512"/>
                  </a:lnTo>
                  <a:lnTo>
                    <a:pt x="165163" y="1714512"/>
                  </a:lnTo>
                  <a:lnTo>
                    <a:pt x="161607" y="1803184"/>
                  </a:lnTo>
                  <a:lnTo>
                    <a:pt x="161607" y="1803412"/>
                  </a:lnTo>
                  <a:lnTo>
                    <a:pt x="161137" y="1803412"/>
                  </a:lnTo>
                  <a:lnTo>
                    <a:pt x="138214" y="1854200"/>
                  </a:lnTo>
                  <a:lnTo>
                    <a:pt x="112407" y="1892376"/>
                  </a:lnTo>
                  <a:lnTo>
                    <a:pt x="163677" y="1854200"/>
                  </a:lnTo>
                  <a:lnTo>
                    <a:pt x="181940" y="1854200"/>
                  </a:lnTo>
                  <a:lnTo>
                    <a:pt x="199136" y="1803412"/>
                  </a:lnTo>
                  <a:lnTo>
                    <a:pt x="199212" y="1803184"/>
                  </a:lnTo>
                  <a:lnTo>
                    <a:pt x="197256" y="1841500"/>
                  </a:lnTo>
                  <a:lnTo>
                    <a:pt x="196862" y="1854200"/>
                  </a:lnTo>
                  <a:lnTo>
                    <a:pt x="184797" y="1880349"/>
                  </a:lnTo>
                  <a:lnTo>
                    <a:pt x="184797" y="1892376"/>
                  </a:lnTo>
                  <a:lnTo>
                    <a:pt x="184594" y="1893125"/>
                  </a:lnTo>
                  <a:lnTo>
                    <a:pt x="173964" y="1943100"/>
                  </a:lnTo>
                  <a:lnTo>
                    <a:pt x="171246" y="1943100"/>
                  </a:lnTo>
                  <a:lnTo>
                    <a:pt x="184480" y="1893570"/>
                  </a:lnTo>
                  <a:lnTo>
                    <a:pt x="184594" y="1893125"/>
                  </a:lnTo>
                  <a:lnTo>
                    <a:pt x="184721" y="1892528"/>
                  </a:lnTo>
                  <a:lnTo>
                    <a:pt x="184759" y="1892376"/>
                  </a:lnTo>
                  <a:lnTo>
                    <a:pt x="184797" y="1880349"/>
                  </a:lnTo>
                  <a:lnTo>
                    <a:pt x="179247" y="1892376"/>
                  </a:lnTo>
                  <a:lnTo>
                    <a:pt x="179908" y="1892376"/>
                  </a:lnTo>
                  <a:lnTo>
                    <a:pt x="165252" y="1943100"/>
                  </a:lnTo>
                  <a:lnTo>
                    <a:pt x="151917" y="1943100"/>
                  </a:lnTo>
                  <a:lnTo>
                    <a:pt x="155105" y="1893570"/>
                  </a:lnTo>
                  <a:lnTo>
                    <a:pt x="155181" y="1892376"/>
                  </a:lnTo>
                  <a:lnTo>
                    <a:pt x="152539" y="1892376"/>
                  </a:lnTo>
                  <a:lnTo>
                    <a:pt x="145567" y="1904555"/>
                  </a:lnTo>
                  <a:lnTo>
                    <a:pt x="145542" y="1905000"/>
                  </a:lnTo>
                  <a:lnTo>
                    <a:pt x="145262" y="1905355"/>
                  </a:lnTo>
                  <a:lnTo>
                    <a:pt x="140169" y="1943100"/>
                  </a:lnTo>
                  <a:lnTo>
                    <a:pt x="131445" y="1943100"/>
                  </a:lnTo>
                  <a:lnTo>
                    <a:pt x="124053" y="1993112"/>
                  </a:lnTo>
                  <a:lnTo>
                    <a:pt x="123939" y="1993900"/>
                  </a:lnTo>
                  <a:lnTo>
                    <a:pt x="137655" y="1993900"/>
                  </a:lnTo>
                  <a:lnTo>
                    <a:pt x="142443" y="1943100"/>
                  </a:lnTo>
                  <a:lnTo>
                    <a:pt x="150914" y="1943100"/>
                  </a:lnTo>
                  <a:lnTo>
                    <a:pt x="156044" y="1993112"/>
                  </a:lnTo>
                  <a:lnTo>
                    <a:pt x="181292" y="1943100"/>
                  </a:lnTo>
                  <a:lnTo>
                    <a:pt x="157657" y="1993900"/>
                  </a:lnTo>
                  <a:lnTo>
                    <a:pt x="156133" y="1993900"/>
                  </a:lnTo>
                  <a:lnTo>
                    <a:pt x="156044" y="1993112"/>
                  </a:lnTo>
                  <a:lnTo>
                    <a:pt x="155651" y="1993900"/>
                  </a:lnTo>
                  <a:lnTo>
                    <a:pt x="148983" y="1993900"/>
                  </a:lnTo>
                  <a:lnTo>
                    <a:pt x="125615" y="2044700"/>
                  </a:lnTo>
                  <a:lnTo>
                    <a:pt x="100711" y="2044700"/>
                  </a:lnTo>
                  <a:lnTo>
                    <a:pt x="98501" y="1993900"/>
                  </a:lnTo>
                  <a:lnTo>
                    <a:pt x="95377" y="1993900"/>
                  </a:lnTo>
                  <a:lnTo>
                    <a:pt x="113296" y="1943100"/>
                  </a:lnTo>
                  <a:lnTo>
                    <a:pt x="115023" y="1943100"/>
                  </a:lnTo>
                  <a:lnTo>
                    <a:pt x="134556" y="1917700"/>
                  </a:lnTo>
                  <a:lnTo>
                    <a:pt x="105549" y="1943100"/>
                  </a:lnTo>
                  <a:lnTo>
                    <a:pt x="89014" y="1993900"/>
                  </a:lnTo>
                  <a:lnTo>
                    <a:pt x="76161" y="1993900"/>
                  </a:lnTo>
                  <a:lnTo>
                    <a:pt x="48780" y="2044700"/>
                  </a:lnTo>
                  <a:lnTo>
                    <a:pt x="88" y="2044700"/>
                  </a:lnTo>
                  <a:lnTo>
                    <a:pt x="88" y="2082800"/>
                  </a:lnTo>
                  <a:lnTo>
                    <a:pt x="78422" y="2044700"/>
                  </a:lnTo>
                  <a:lnTo>
                    <a:pt x="94843" y="2044700"/>
                  </a:lnTo>
                  <a:lnTo>
                    <a:pt x="69646" y="2082800"/>
                  </a:lnTo>
                  <a:lnTo>
                    <a:pt x="130822" y="2082800"/>
                  </a:lnTo>
                  <a:lnTo>
                    <a:pt x="127393" y="2044700"/>
                  </a:lnTo>
                  <a:lnTo>
                    <a:pt x="140042" y="2044700"/>
                  </a:lnTo>
                  <a:lnTo>
                    <a:pt x="140804" y="2044700"/>
                  </a:lnTo>
                  <a:lnTo>
                    <a:pt x="159118" y="2082800"/>
                  </a:lnTo>
                  <a:lnTo>
                    <a:pt x="175006" y="2082800"/>
                  </a:lnTo>
                  <a:lnTo>
                    <a:pt x="227774" y="2133600"/>
                  </a:lnTo>
                  <a:lnTo>
                    <a:pt x="288328" y="2133600"/>
                  </a:lnTo>
                  <a:lnTo>
                    <a:pt x="325196" y="2082800"/>
                  </a:lnTo>
                  <a:lnTo>
                    <a:pt x="300837" y="2082800"/>
                  </a:lnTo>
                  <a:lnTo>
                    <a:pt x="301015" y="2044700"/>
                  </a:lnTo>
                  <a:lnTo>
                    <a:pt x="260756" y="2044700"/>
                  </a:lnTo>
                  <a:lnTo>
                    <a:pt x="287769" y="2082800"/>
                  </a:lnTo>
                  <a:lnTo>
                    <a:pt x="261658" y="2082800"/>
                  </a:lnTo>
                  <a:lnTo>
                    <a:pt x="247891" y="2044700"/>
                  </a:lnTo>
                  <a:lnTo>
                    <a:pt x="171500" y="2044700"/>
                  </a:lnTo>
                  <a:lnTo>
                    <a:pt x="218668" y="1993900"/>
                  </a:lnTo>
                  <a:lnTo>
                    <a:pt x="229044" y="1993900"/>
                  </a:lnTo>
                  <a:lnTo>
                    <a:pt x="221361" y="1943100"/>
                  </a:lnTo>
                  <a:lnTo>
                    <a:pt x="213067" y="1943100"/>
                  </a:lnTo>
                  <a:lnTo>
                    <a:pt x="183629" y="1993900"/>
                  </a:lnTo>
                  <a:lnTo>
                    <a:pt x="167005" y="1993900"/>
                  </a:lnTo>
                  <a:lnTo>
                    <a:pt x="187553" y="1943100"/>
                  </a:lnTo>
                  <a:lnTo>
                    <a:pt x="187883" y="1943100"/>
                  </a:lnTo>
                  <a:lnTo>
                    <a:pt x="194284" y="1893570"/>
                  </a:lnTo>
                  <a:lnTo>
                    <a:pt x="194348" y="1893125"/>
                  </a:lnTo>
                  <a:lnTo>
                    <a:pt x="194437" y="1892376"/>
                  </a:lnTo>
                  <a:lnTo>
                    <a:pt x="197002" y="1892376"/>
                  </a:lnTo>
                  <a:lnTo>
                    <a:pt x="221145" y="1854200"/>
                  </a:lnTo>
                  <a:lnTo>
                    <a:pt x="238950" y="1803412"/>
                  </a:lnTo>
                  <a:lnTo>
                    <a:pt x="241223" y="1803412"/>
                  </a:lnTo>
                  <a:lnTo>
                    <a:pt x="263563" y="1714512"/>
                  </a:lnTo>
                  <a:lnTo>
                    <a:pt x="269951" y="1714512"/>
                  </a:lnTo>
                  <a:lnTo>
                    <a:pt x="269951" y="1714309"/>
                  </a:lnTo>
                  <a:lnTo>
                    <a:pt x="268782" y="1663700"/>
                  </a:lnTo>
                  <a:lnTo>
                    <a:pt x="269443" y="1663700"/>
                  </a:lnTo>
                  <a:lnTo>
                    <a:pt x="293903" y="1612900"/>
                  </a:lnTo>
                  <a:lnTo>
                    <a:pt x="272846" y="1663700"/>
                  </a:lnTo>
                  <a:lnTo>
                    <a:pt x="291604" y="1663700"/>
                  </a:lnTo>
                  <a:lnTo>
                    <a:pt x="302006" y="1614043"/>
                  </a:lnTo>
                  <a:lnTo>
                    <a:pt x="302120" y="1613496"/>
                  </a:lnTo>
                  <a:lnTo>
                    <a:pt x="302247" y="1612900"/>
                  </a:lnTo>
                  <a:lnTo>
                    <a:pt x="300304" y="1663700"/>
                  </a:lnTo>
                  <a:lnTo>
                    <a:pt x="306692" y="1663700"/>
                  </a:lnTo>
                  <a:lnTo>
                    <a:pt x="315226" y="1614043"/>
                  </a:lnTo>
                  <a:lnTo>
                    <a:pt x="315315" y="1613496"/>
                  </a:lnTo>
                  <a:lnTo>
                    <a:pt x="315417" y="1612900"/>
                  </a:lnTo>
                  <a:lnTo>
                    <a:pt x="324015" y="1574863"/>
                  </a:lnTo>
                  <a:lnTo>
                    <a:pt x="338886" y="1574863"/>
                  </a:lnTo>
                  <a:lnTo>
                    <a:pt x="324243" y="1663700"/>
                  </a:lnTo>
                  <a:lnTo>
                    <a:pt x="334860" y="1663700"/>
                  </a:lnTo>
                  <a:lnTo>
                    <a:pt x="352856" y="1574863"/>
                  </a:lnTo>
                  <a:lnTo>
                    <a:pt x="352945" y="1574444"/>
                  </a:lnTo>
                  <a:lnTo>
                    <a:pt x="353085" y="1573745"/>
                  </a:lnTo>
                  <a:lnTo>
                    <a:pt x="363156" y="1524000"/>
                  </a:lnTo>
                  <a:lnTo>
                    <a:pt x="360692" y="1562100"/>
                  </a:lnTo>
                  <a:lnTo>
                    <a:pt x="360464" y="1573745"/>
                  </a:lnTo>
                  <a:lnTo>
                    <a:pt x="360426" y="1574863"/>
                  </a:lnTo>
                  <a:lnTo>
                    <a:pt x="350634" y="1663700"/>
                  </a:lnTo>
                  <a:lnTo>
                    <a:pt x="358203" y="1663700"/>
                  </a:lnTo>
                  <a:lnTo>
                    <a:pt x="381342" y="1524000"/>
                  </a:lnTo>
                  <a:lnTo>
                    <a:pt x="393204" y="1562100"/>
                  </a:lnTo>
                  <a:lnTo>
                    <a:pt x="393242" y="1612900"/>
                  </a:lnTo>
                  <a:lnTo>
                    <a:pt x="377964" y="1663700"/>
                  </a:lnTo>
                  <a:lnTo>
                    <a:pt x="369125" y="1714309"/>
                  </a:lnTo>
                  <a:lnTo>
                    <a:pt x="369087" y="1714512"/>
                  </a:lnTo>
                  <a:lnTo>
                    <a:pt x="380390" y="1714512"/>
                  </a:lnTo>
                  <a:lnTo>
                    <a:pt x="377723" y="1752638"/>
                  </a:lnTo>
                  <a:lnTo>
                    <a:pt x="397344" y="1752638"/>
                  </a:lnTo>
                  <a:lnTo>
                    <a:pt x="390867" y="1714512"/>
                  </a:lnTo>
                  <a:lnTo>
                    <a:pt x="382841" y="1714512"/>
                  </a:lnTo>
                  <a:lnTo>
                    <a:pt x="387286" y="1663700"/>
                  </a:lnTo>
                  <a:lnTo>
                    <a:pt x="388035" y="1663700"/>
                  </a:lnTo>
                  <a:lnTo>
                    <a:pt x="402805" y="1612900"/>
                  </a:lnTo>
                  <a:lnTo>
                    <a:pt x="402628" y="1600200"/>
                  </a:lnTo>
                  <a:lnTo>
                    <a:pt x="396836" y="1524000"/>
                  </a:lnTo>
                  <a:lnTo>
                    <a:pt x="424345" y="1612900"/>
                  </a:lnTo>
                  <a:lnTo>
                    <a:pt x="432625" y="1612900"/>
                  </a:lnTo>
                  <a:lnTo>
                    <a:pt x="415658" y="1524000"/>
                  </a:lnTo>
                  <a:lnTo>
                    <a:pt x="439585" y="1562100"/>
                  </a:lnTo>
                  <a:lnTo>
                    <a:pt x="440956" y="1573745"/>
                  </a:lnTo>
                  <a:lnTo>
                    <a:pt x="441045" y="1574444"/>
                  </a:lnTo>
                  <a:lnTo>
                    <a:pt x="441096" y="1574863"/>
                  </a:lnTo>
                  <a:lnTo>
                    <a:pt x="461899" y="1663700"/>
                  </a:lnTo>
                  <a:lnTo>
                    <a:pt x="466013" y="1663700"/>
                  </a:lnTo>
                  <a:lnTo>
                    <a:pt x="469163" y="1625600"/>
                  </a:lnTo>
                  <a:lnTo>
                    <a:pt x="469544" y="1614043"/>
                  </a:lnTo>
                  <a:lnTo>
                    <a:pt x="469569" y="1612900"/>
                  </a:lnTo>
                  <a:lnTo>
                    <a:pt x="458965" y="1574863"/>
                  </a:lnTo>
                  <a:lnTo>
                    <a:pt x="466750" y="1574863"/>
                  </a:lnTo>
                  <a:lnTo>
                    <a:pt x="486270" y="1612900"/>
                  </a:lnTo>
                  <a:lnTo>
                    <a:pt x="487133" y="1612900"/>
                  </a:lnTo>
                  <a:lnTo>
                    <a:pt x="473595" y="1574863"/>
                  </a:lnTo>
                  <a:lnTo>
                    <a:pt x="501230" y="1574863"/>
                  </a:lnTo>
                  <a:lnTo>
                    <a:pt x="508469" y="1612900"/>
                  </a:lnTo>
                  <a:lnTo>
                    <a:pt x="476097" y="1663700"/>
                  </a:lnTo>
                  <a:lnTo>
                    <a:pt x="515861" y="1663700"/>
                  </a:lnTo>
                  <a:lnTo>
                    <a:pt x="520903" y="1614043"/>
                  </a:lnTo>
                  <a:lnTo>
                    <a:pt x="521030" y="1612900"/>
                  </a:lnTo>
                  <a:lnTo>
                    <a:pt x="522541" y="1612900"/>
                  </a:lnTo>
                  <a:lnTo>
                    <a:pt x="519887" y="1574863"/>
                  </a:lnTo>
                  <a:lnTo>
                    <a:pt x="519861" y="1574444"/>
                  </a:lnTo>
                  <a:lnTo>
                    <a:pt x="525640" y="1612900"/>
                  </a:lnTo>
                  <a:lnTo>
                    <a:pt x="527812" y="1612900"/>
                  </a:lnTo>
                  <a:lnTo>
                    <a:pt x="525780" y="1663700"/>
                  </a:lnTo>
                  <a:lnTo>
                    <a:pt x="516610" y="1663700"/>
                  </a:lnTo>
                  <a:lnTo>
                    <a:pt x="489305" y="1714309"/>
                  </a:lnTo>
                  <a:lnTo>
                    <a:pt x="489191" y="1714512"/>
                  </a:lnTo>
                  <a:lnTo>
                    <a:pt x="497090" y="1714512"/>
                  </a:lnTo>
                  <a:lnTo>
                    <a:pt x="595388" y="1803412"/>
                  </a:lnTo>
                  <a:lnTo>
                    <a:pt x="594233" y="1803412"/>
                  </a:lnTo>
                  <a:lnTo>
                    <a:pt x="623951" y="1854200"/>
                  </a:lnTo>
                  <a:lnTo>
                    <a:pt x="642429" y="1854200"/>
                  </a:lnTo>
                  <a:lnTo>
                    <a:pt x="642848" y="1892376"/>
                  </a:lnTo>
                  <a:lnTo>
                    <a:pt x="662800" y="1892376"/>
                  </a:lnTo>
                  <a:lnTo>
                    <a:pt x="676630" y="1993112"/>
                  </a:lnTo>
                  <a:lnTo>
                    <a:pt x="676732" y="1993900"/>
                  </a:lnTo>
                  <a:lnTo>
                    <a:pt x="697052" y="2184400"/>
                  </a:lnTo>
                  <a:lnTo>
                    <a:pt x="706501" y="2413000"/>
                  </a:lnTo>
                  <a:lnTo>
                    <a:pt x="690600" y="2413000"/>
                  </a:lnTo>
                  <a:lnTo>
                    <a:pt x="684695" y="2375649"/>
                  </a:lnTo>
                  <a:lnTo>
                    <a:pt x="684568" y="2374900"/>
                  </a:lnTo>
                  <a:lnTo>
                    <a:pt x="683768" y="2374900"/>
                  </a:lnTo>
                  <a:lnTo>
                    <a:pt x="668604" y="2413000"/>
                  </a:lnTo>
                  <a:lnTo>
                    <a:pt x="659498" y="2413000"/>
                  </a:lnTo>
                  <a:lnTo>
                    <a:pt x="656463" y="2375649"/>
                  </a:lnTo>
                  <a:lnTo>
                    <a:pt x="656412" y="2374900"/>
                  </a:lnTo>
                  <a:lnTo>
                    <a:pt x="655180" y="2374900"/>
                  </a:lnTo>
                  <a:lnTo>
                    <a:pt x="645490" y="2324100"/>
                  </a:lnTo>
                  <a:lnTo>
                    <a:pt x="629196" y="2273300"/>
                  </a:lnTo>
                  <a:lnTo>
                    <a:pt x="591286" y="2235200"/>
                  </a:lnTo>
                  <a:lnTo>
                    <a:pt x="591235" y="2184400"/>
                  </a:lnTo>
                  <a:lnTo>
                    <a:pt x="578510" y="2184400"/>
                  </a:lnTo>
                  <a:lnTo>
                    <a:pt x="555980" y="2146300"/>
                  </a:lnTo>
                  <a:lnTo>
                    <a:pt x="569963" y="2184400"/>
                  </a:lnTo>
                  <a:lnTo>
                    <a:pt x="577316" y="2184400"/>
                  </a:lnTo>
                  <a:lnTo>
                    <a:pt x="572566" y="2234958"/>
                  </a:lnTo>
                  <a:lnTo>
                    <a:pt x="572541" y="2235200"/>
                  </a:lnTo>
                  <a:lnTo>
                    <a:pt x="577024" y="2235200"/>
                  </a:lnTo>
                  <a:lnTo>
                    <a:pt x="627176" y="2374900"/>
                  </a:lnTo>
                  <a:lnTo>
                    <a:pt x="613791" y="2374900"/>
                  </a:lnTo>
                  <a:lnTo>
                    <a:pt x="570407" y="2273300"/>
                  </a:lnTo>
                  <a:lnTo>
                    <a:pt x="562229" y="2273300"/>
                  </a:lnTo>
                  <a:lnTo>
                    <a:pt x="593432" y="2375649"/>
                  </a:lnTo>
                  <a:lnTo>
                    <a:pt x="577265" y="2324100"/>
                  </a:lnTo>
                  <a:lnTo>
                    <a:pt x="571360" y="2305278"/>
                  </a:lnTo>
                  <a:lnTo>
                    <a:pt x="562229" y="2273300"/>
                  </a:lnTo>
                  <a:lnTo>
                    <a:pt x="546925" y="2235200"/>
                  </a:lnTo>
                  <a:lnTo>
                    <a:pt x="556679" y="2235200"/>
                  </a:lnTo>
                  <a:lnTo>
                    <a:pt x="555688" y="2184400"/>
                  </a:lnTo>
                  <a:lnTo>
                    <a:pt x="542899" y="2184400"/>
                  </a:lnTo>
                  <a:lnTo>
                    <a:pt x="541299" y="2234958"/>
                  </a:lnTo>
                  <a:lnTo>
                    <a:pt x="541337" y="2235200"/>
                  </a:lnTo>
                  <a:lnTo>
                    <a:pt x="541299" y="2234958"/>
                  </a:lnTo>
                  <a:lnTo>
                    <a:pt x="532765" y="2184400"/>
                  </a:lnTo>
                  <a:lnTo>
                    <a:pt x="520928" y="2184400"/>
                  </a:lnTo>
                  <a:lnTo>
                    <a:pt x="524573" y="2133600"/>
                  </a:lnTo>
                  <a:lnTo>
                    <a:pt x="518617" y="2133600"/>
                  </a:lnTo>
                  <a:lnTo>
                    <a:pt x="508762" y="2184400"/>
                  </a:lnTo>
                  <a:lnTo>
                    <a:pt x="516191" y="2234958"/>
                  </a:lnTo>
                  <a:lnTo>
                    <a:pt x="516229" y="2235200"/>
                  </a:lnTo>
                  <a:lnTo>
                    <a:pt x="526567" y="2235200"/>
                  </a:lnTo>
                  <a:lnTo>
                    <a:pt x="576402" y="2362200"/>
                  </a:lnTo>
                  <a:lnTo>
                    <a:pt x="577215" y="2374900"/>
                  </a:lnTo>
                  <a:lnTo>
                    <a:pt x="577342" y="2413000"/>
                  </a:lnTo>
                  <a:lnTo>
                    <a:pt x="610616" y="2463800"/>
                  </a:lnTo>
                  <a:lnTo>
                    <a:pt x="572808" y="2514600"/>
                  </a:lnTo>
                  <a:lnTo>
                    <a:pt x="570293" y="2514600"/>
                  </a:lnTo>
                  <a:lnTo>
                    <a:pt x="557885" y="2565400"/>
                  </a:lnTo>
                  <a:lnTo>
                    <a:pt x="553529" y="2565400"/>
                  </a:lnTo>
                  <a:lnTo>
                    <a:pt x="546735" y="2514600"/>
                  </a:lnTo>
                  <a:lnTo>
                    <a:pt x="531139" y="2463800"/>
                  </a:lnTo>
                  <a:lnTo>
                    <a:pt x="510374" y="2413000"/>
                  </a:lnTo>
                  <a:lnTo>
                    <a:pt x="490258" y="2374900"/>
                  </a:lnTo>
                  <a:lnTo>
                    <a:pt x="489572" y="2374900"/>
                  </a:lnTo>
                  <a:lnTo>
                    <a:pt x="463651" y="2413000"/>
                  </a:lnTo>
                  <a:lnTo>
                    <a:pt x="492556" y="2413000"/>
                  </a:lnTo>
                  <a:lnTo>
                    <a:pt x="516763" y="2514600"/>
                  </a:lnTo>
                  <a:lnTo>
                    <a:pt x="523900" y="2514600"/>
                  </a:lnTo>
                  <a:lnTo>
                    <a:pt x="523240" y="2590800"/>
                  </a:lnTo>
                  <a:lnTo>
                    <a:pt x="523125" y="2603500"/>
                  </a:lnTo>
                  <a:lnTo>
                    <a:pt x="511429" y="2654300"/>
                  </a:lnTo>
                  <a:lnTo>
                    <a:pt x="526084" y="2654300"/>
                  </a:lnTo>
                  <a:lnTo>
                    <a:pt x="551637" y="2603500"/>
                  </a:lnTo>
                  <a:lnTo>
                    <a:pt x="575792" y="2565400"/>
                  </a:lnTo>
                  <a:lnTo>
                    <a:pt x="623506" y="2463800"/>
                  </a:lnTo>
                  <a:lnTo>
                    <a:pt x="672807" y="2413000"/>
                  </a:lnTo>
                  <a:lnTo>
                    <a:pt x="673227" y="2413000"/>
                  </a:lnTo>
                  <a:lnTo>
                    <a:pt x="666661" y="2463800"/>
                  </a:lnTo>
                  <a:lnTo>
                    <a:pt x="677494" y="2463800"/>
                  </a:lnTo>
                  <a:lnTo>
                    <a:pt x="753948" y="2413000"/>
                  </a:lnTo>
                  <a:lnTo>
                    <a:pt x="755434" y="2413000"/>
                  </a:lnTo>
                  <a:lnTo>
                    <a:pt x="762101" y="2400300"/>
                  </a:lnTo>
                  <a:lnTo>
                    <a:pt x="762101" y="2374900"/>
                  </a:lnTo>
                  <a:lnTo>
                    <a:pt x="762101" y="2019300"/>
                  </a:lnTo>
                  <a:lnTo>
                    <a:pt x="754011" y="1899069"/>
                  </a:lnTo>
                  <a:lnTo>
                    <a:pt x="754011" y="2374900"/>
                  </a:lnTo>
                  <a:lnTo>
                    <a:pt x="732904" y="2374900"/>
                  </a:lnTo>
                  <a:lnTo>
                    <a:pt x="712889" y="2044700"/>
                  </a:lnTo>
                  <a:lnTo>
                    <a:pt x="699935" y="1943100"/>
                  </a:lnTo>
                  <a:lnTo>
                    <a:pt x="683374" y="1892528"/>
                  </a:lnTo>
                  <a:lnTo>
                    <a:pt x="683272" y="1892376"/>
                  </a:lnTo>
                  <a:lnTo>
                    <a:pt x="682675" y="1892376"/>
                  </a:lnTo>
                  <a:lnTo>
                    <a:pt x="674979" y="1879600"/>
                  </a:lnTo>
                  <a:lnTo>
                    <a:pt x="662774" y="1854200"/>
                  </a:lnTo>
                  <a:lnTo>
                    <a:pt x="660793" y="1854200"/>
                  </a:lnTo>
                  <a:lnTo>
                    <a:pt x="654431" y="1803412"/>
                  </a:lnTo>
                  <a:lnTo>
                    <a:pt x="657009" y="1803412"/>
                  </a:lnTo>
                  <a:lnTo>
                    <a:pt x="683475" y="1854200"/>
                  </a:lnTo>
                  <a:lnTo>
                    <a:pt x="674230" y="1854200"/>
                  </a:lnTo>
                  <a:lnTo>
                    <a:pt x="674979" y="1879600"/>
                  </a:lnTo>
                  <a:lnTo>
                    <a:pt x="683272" y="1892376"/>
                  </a:lnTo>
                  <a:lnTo>
                    <a:pt x="687362" y="1892376"/>
                  </a:lnTo>
                  <a:lnTo>
                    <a:pt x="684593" y="1854200"/>
                  </a:lnTo>
                  <a:lnTo>
                    <a:pt x="688162" y="1854200"/>
                  </a:lnTo>
                  <a:lnTo>
                    <a:pt x="701763" y="1892376"/>
                  </a:lnTo>
                  <a:lnTo>
                    <a:pt x="708228" y="1892376"/>
                  </a:lnTo>
                  <a:lnTo>
                    <a:pt x="704354" y="1854200"/>
                  </a:lnTo>
                  <a:lnTo>
                    <a:pt x="704761" y="1841500"/>
                  </a:lnTo>
                  <a:lnTo>
                    <a:pt x="706589" y="1790700"/>
                  </a:lnTo>
                  <a:lnTo>
                    <a:pt x="706691" y="1778000"/>
                  </a:lnTo>
                  <a:lnTo>
                    <a:pt x="706805" y="1765300"/>
                  </a:lnTo>
                  <a:lnTo>
                    <a:pt x="706907" y="1752638"/>
                  </a:lnTo>
                  <a:lnTo>
                    <a:pt x="697115" y="1663700"/>
                  </a:lnTo>
                  <a:lnTo>
                    <a:pt x="691705" y="1614043"/>
                  </a:lnTo>
                  <a:lnTo>
                    <a:pt x="691578" y="1612900"/>
                  </a:lnTo>
                  <a:lnTo>
                    <a:pt x="711568" y="1612900"/>
                  </a:lnTo>
                  <a:lnTo>
                    <a:pt x="754011" y="2374900"/>
                  </a:lnTo>
                  <a:lnTo>
                    <a:pt x="754011" y="1899069"/>
                  </a:lnTo>
                  <a:lnTo>
                    <a:pt x="728776" y="1524000"/>
                  </a:lnTo>
                  <a:lnTo>
                    <a:pt x="714108" y="1524000"/>
                  </a:lnTo>
                  <a:lnTo>
                    <a:pt x="711555" y="1518932"/>
                  </a:lnTo>
                  <a:lnTo>
                    <a:pt x="711555" y="1524000"/>
                  </a:lnTo>
                  <a:lnTo>
                    <a:pt x="710031" y="1573745"/>
                  </a:lnTo>
                  <a:lnTo>
                    <a:pt x="709993" y="1574863"/>
                  </a:lnTo>
                  <a:lnTo>
                    <a:pt x="695820" y="1574863"/>
                  </a:lnTo>
                  <a:lnTo>
                    <a:pt x="688936" y="1539062"/>
                  </a:lnTo>
                  <a:lnTo>
                    <a:pt x="688936" y="1574863"/>
                  </a:lnTo>
                  <a:lnTo>
                    <a:pt x="684504" y="1574863"/>
                  </a:lnTo>
                  <a:lnTo>
                    <a:pt x="684504" y="1803412"/>
                  </a:lnTo>
                  <a:lnTo>
                    <a:pt x="664324" y="1803412"/>
                  </a:lnTo>
                  <a:lnTo>
                    <a:pt x="661733" y="1752638"/>
                  </a:lnTo>
                  <a:lnTo>
                    <a:pt x="655269" y="1752638"/>
                  </a:lnTo>
                  <a:lnTo>
                    <a:pt x="624370" y="1714512"/>
                  </a:lnTo>
                  <a:lnTo>
                    <a:pt x="617829" y="1714512"/>
                  </a:lnTo>
                  <a:lnTo>
                    <a:pt x="639343" y="1752638"/>
                  </a:lnTo>
                  <a:lnTo>
                    <a:pt x="648411" y="1803184"/>
                  </a:lnTo>
                  <a:lnTo>
                    <a:pt x="648462" y="1803412"/>
                  </a:lnTo>
                  <a:lnTo>
                    <a:pt x="629031" y="1803412"/>
                  </a:lnTo>
                  <a:lnTo>
                    <a:pt x="622668" y="1765300"/>
                  </a:lnTo>
                  <a:lnTo>
                    <a:pt x="622236" y="1752638"/>
                  </a:lnTo>
                  <a:lnTo>
                    <a:pt x="617740" y="1714512"/>
                  </a:lnTo>
                  <a:lnTo>
                    <a:pt x="615035" y="1714512"/>
                  </a:lnTo>
                  <a:lnTo>
                    <a:pt x="615035" y="1803184"/>
                  </a:lnTo>
                  <a:lnTo>
                    <a:pt x="510794" y="1714512"/>
                  </a:lnTo>
                  <a:lnTo>
                    <a:pt x="517956" y="1714512"/>
                  </a:lnTo>
                  <a:lnTo>
                    <a:pt x="581482" y="1752638"/>
                  </a:lnTo>
                  <a:lnTo>
                    <a:pt x="606793" y="1752638"/>
                  </a:lnTo>
                  <a:lnTo>
                    <a:pt x="606920" y="1752638"/>
                  </a:lnTo>
                  <a:lnTo>
                    <a:pt x="609447" y="1752638"/>
                  </a:lnTo>
                  <a:lnTo>
                    <a:pt x="615035" y="1803184"/>
                  </a:lnTo>
                  <a:lnTo>
                    <a:pt x="615035" y="1714512"/>
                  </a:lnTo>
                  <a:lnTo>
                    <a:pt x="609384" y="1714512"/>
                  </a:lnTo>
                  <a:lnTo>
                    <a:pt x="606793" y="1752511"/>
                  </a:lnTo>
                  <a:lnTo>
                    <a:pt x="527507" y="1663700"/>
                  </a:lnTo>
                  <a:lnTo>
                    <a:pt x="538378" y="1663700"/>
                  </a:lnTo>
                  <a:lnTo>
                    <a:pt x="541921" y="1614043"/>
                  </a:lnTo>
                  <a:lnTo>
                    <a:pt x="542010" y="1612900"/>
                  </a:lnTo>
                  <a:lnTo>
                    <a:pt x="540334" y="1612900"/>
                  </a:lnTo>
                  <a:lnTo>
                    <a:pt x="536409" y="1574863"/>
                  </a:lnTo>
                  <a:lnTo>
                    <a:pt x="532561" y="1574863"/>
                  </a:lnTo>
                  <a:lnTo>
                    <a:pt x="532333" y="1574444"/>
                  </a:lnTo>
                  <a:lnTo>
                    <a:pt x="518515" y="1549400"/>
                  </a:lnTo>
                  <a:lnTo>
                    <a:pt x="518515" y="1574253"/>
                  </a:lnTo>
                  <a:lnTo>
                    <a:pt x="518223" y="1573745"/>
                  </a:lnTo>
                  <a:lnTo>
                    <a:pt x="514464" y="1564779"/>
                  </a:lnTo>
                  <a:lnTo>
                    <a:pt x="514464" y="1574304"/>
                  </a:lnTo>
                  <a:lnTo>
                    <a:pt x="514210" y="1573745"/>
                  </a:lnTo>
                  <a:lnTo>
                    <a:pt x="494804" y="1528572"/>
                  </a:lnTo>
                  <a:lnTo>
                    <a:pt x="504012" y="1546326"/>
                  </a:lnTo>
                  <a:lnTo>
                    <a:pt x="504964" y="1549400"/>
                  </a:lnTo>
                  <a:lnTo>
                    <a:pt x="514261" y="1573745"/>
                  </a:lnTo>
                  <a:lnTo>
                    <a:pt x="514464" y="1574304"/>
                  </a:lnTo>
                  <a:lnTo>
                    <a:pt x="514464" y="1564779"/>
                  </a:lnTo>
                  <a:lnTo>
                    <a:pt x="513422" y="1562290"/>
                  </a:lnTo>
                  <a:lnTo>
                    <a:pt x="518325" y="1573745"/>
                  </a:lnTo>
                  <a:lnTo>
                    <a:pt x="518515" y="1574253"/>
                  </a:lnTo>
                  <a:lnTo>
                    <a:pt x="518515" y="1549400"/>
                  </a:lnTo>
                  <a:lnTo>
                    <a:pt x="504507" y="1524000"/>
                  </a:lnTo>
                  <a:lnTo>
                    <a:pt x="489851" y="1511300"/>
                  </a:lnTo>
                  <a:lnTo>
                    <a:pt x="489318" y="1510766"/>
                  </a:lnTo>
                  <a:lnTo>
                    <a:pt x="482790" y="1493647"/>
                  </a:lnTo>
                  <a:lnTo>
                    <a:pt x="482790" y="1504149"/>
                  </a:lnTo>
                  <a:lnTo>
                    <a:pt x="453758" y="1474711"/>
                  </a:lnTo>
                  <a:lnTo>
                    <a:pt x="452272" y="1473212"/>
                  </a:lnTo>
                  <a:lnTo>
                    <a:pt x="453669" y="1473212"/>
                  </a:lnTo>
                  <a:lnTo>
                    <a:pt x="482790" y="1504149"/>
                  </a:lnTo>
                  <a:lnTo>
                    <a:pt x="482790" y="1493647"/>
                  </a:lnTo>
                  <a:lnTo>
                    <a:pt x="475005" y="1473212"/>
                  </a:lnTo>
                  <a:lnTo>
                    <a:pt x="497509" y="1473212"/>
                  </a:lnTo>
                  <a:lnTo>
                    <a:pt x="536879" y="1524000"/>
                  </a:lnTo>
                  <a:lnTo>
                    <a:pt x="542277" y="1524000"/>
                  </a:lnTo>
                  <a:lnTo>
                    <a:pt x="515429" y="1473212"/>
                  </a:lnTo>
                  <a:lnTo>
                    <a:pt x="553199" y="1473212"/>
                  </a:lnTo>
                  <a:lnTo>
                    <a:pt x="615442" y="1524000"/>
                  </a:lnTo>
                  <a:lnTo>
                    <a:pt x="617728" y="1524000"/>
                  </a:lnTo>
                  <a:lnTo>
                    <a:pt x="599287" y="1473212"/>
                  </a:lnTo>
                  <a:lnTo>
                    <a:pt x="571398" y="1473212"/>
                  </a:lnTo>
                  <a:lnTo>
                    <a:pt x="538416" y="1422400"/>
                  </a:lnTo>
                  <a:lnTo>
                    <a:pt x="560349" y="1422400"/>
                  </a:lnTo>
                  <a:lnTo>
                    <a:pt x="592213" y="1460500"/>
                  </a:lnTo>
                  <a:lnTo>
                    <a:pt x="574128" y="1422400"/>
                  </a:lnTo>
                  <a:lnTo>
                    <a:pt x="588187" y="1422400"/>
                  </a:lnTo>
                  <a:lnTo>
                    <a:pt x="615759" y="1473212"/>
                  </a:lnTo>
                  <a:lnTo>
                    <a:pt x="637438" y="1473212"/>
                  </a:lnTo>
                  <a:lnTo>
                    <a:pt x="654126" y="1524000"/>
                  </a:lnTo>
                  <a:lnTo>
                    <a:pt x="654570" y="1524000"/>
                  </a:lnTo>
                  <a:lnTo>
                    <a:pt x="657174" y="1573745"/>
                  </a:lnTo>
                  <a:lnTo>
                    <a:pt x="657237" y="1574863"/>
                  </a:lnTo>
                  <a:lnTo>
                    <a:pt x="649909" y="1574863"/>
                  </a:lnTo>
                  <a:lnTo>
                    <a:pt x="669861" y="1612900"/>
                  </a:lnTo>
                  <a:lnTo>
                    <a:pt x="665619" y="1612900"/>
                  </a:lnTo>
                  <a:lnTo>
                    <a:pt x="651268" y="1676400"/>
                  </a:lnTo>
                  <a:lnTo>
                    <a:pt x="642797" y="1714309"/>
                  </a:lnTo>
                  <a:lnTo>
                    <a:pt x="642658" y="1714512"/>
                  </a:lnTo>
                  <a:lnTo>
                    <a:pt x="642988" y="1714512"/>
                  </a:lnTo>
                  <a:lnTo>
                    <a:pt x="645731" y="1714512"/>
                  </a:lnTo>
                  <a:lnTo>
                    <a:pt x="663168" y="1663700"/>
                  </a:lnTo>
                  <a:lnTo>
                    <a:pt x="670445" y="1663700"/>
                  </a:lnTo>
                  <a:lnTo>
                    <a:pt x="684479" y="1803184"/>
                  </a:lnTo>
                  <a:lnTo>
                    <a:pt x="684504" y="1803412"/>
                  </a:lnTo>
                  <a:lnTo>
                    <a:pt x="684504" y="1574863"/>
                  </a:lnTo>
                  <a:lnTo>
                    <a:pt x="665695" y="1574863"/>
                  </a:lnTo>
                  <a:lnTo>
                    <a:pt x="671487" y="1524000"/>
                  </a:lnTo>
                  <a:lnTo>
                    <a:pt x="667219" y="1524000"/>
                  </a:lnTo>
                  <a:lnTo>
                    <a:pt x="661771" y="1473212"/>
                  </a:lnTo>
                  <a:lnTo>
                    <a:pt x="661949" y="1473212"/>
                  </a:lnTo>
                  <a:lnTo>
                    <a:pt x="685050" y="1524000"/>
                  </a:lnTo>
                  <a:lnTo>
                    <a:pt x="688860" y="1573745"/>
                  </a:lnTo>
                  <a:lnTo>
                    <a:pt x="688936" y="1574863"/>
                  </a:lnTo>
                  <a:lnTo>
                    <a:pt x="688936" y="1539062"/>
                  </a:lnTo>
                  <a:lnTo>
                    <a:pt x="686041" y="1524000"/>
                  </a:lnTo>
                  <a:lnTo>
                    <a:pt x="711555" y="1524000"/>
                  </a:lnTo>
                  <a:lnTo>
                    <a:pt x="711555" y="1518932"/>
                  </a:lnTo>
                  <a:lnTo>
                    <a:pt x="699300" y="1494548"/>
                  </a:lnTo>
                  <a:lnTo>
                    <a:pt x="701179" y="1498600"/>
                  </a:lnTo>
                  <a:lnTo>
                    <a:pt x="695947" y="1488033"/>
                  </a:lnTo>
                  <a:lnTo>
                    <a:pt x="687743" y="1471510"/>
                  </a:lnTo>
                  <a:lnTo>
                    <a:pt x="689343" y="1474711"/>
                  </a:lnTo>
                  <a:lnTo>
                    <a:pt x="695058" y="1485900"/>
                  </a:lnTo>
                  <a:lnTo>
                    <a:pt x="714108" y="1524000"/>
                  </a:lnTo>
                  <a:lnTo>
                    <a:pt x="726719" y="1473212"/>
                  </a:lnTo>
                  <a:lnTo>
                    <a:pt x="762114" y="1473212"/>
                  </a:lnTo>
                  <a:lnTo>
                    <a:pt x="759675" y="1471510"/>
                  </a:lnTo>
                  <a:lnTo>
                    <a:pt x="689063" y="1422400"/>
                  </a:lnTo>
                  <a:lnTo>
                    <a:pt x="686181" y="1422400"/>
                  </a:lnTo>
                  <a:lnTo>
                    <a:pt x="694880" y="1384477"/>
                  </a:lnTo>
                  <a:lnTo>
                    <a:pt x="694918" y="1384325"/>
                  </a:lnTo>
                  <a:lnTo>
                    <a:pt x="688047" y="1384325"/>
                  </a:lnTo>
                  <a:lnTo>
                    <a:pt x="697407" y="1333500"/>
                  </a:lnTo>
                  <a:lnTo>
                    <a:pt x="702297" y="1333500"/>
                  </a:lnTo>
                  <a:lnTo>
                    <a:pt x="708469" y="1282712"/>
                  </a:lnTo>
                  <a:lnTo>
                    <a:pt x="720255" y="1244600"/>
                  </a:lnTo>
                  <a:lnTo>
                    <a:pt x="687819" y="1244600"/>
                  </a:lnTo>
                  <a:lnTo>
                    <a:pt x="715733" y="1194117"/>
                  </a:lnTo>
                  <a:lnTo>
                    <a:pt x="715822" y="1193965"/>
                  </a:lnTo>
                  <a:lnTo>
                    <a:pt x="715911" y="1193800"/>
                  </a:lnTo>
                  <a:lnTo>
                    <a:pt x="732967" y="1143000"/>
                  </a:lnTo>
                  <a:lnTo>
                    <a:pt x="738670" y="1092200"/>
                  </a:lnTo>
                  <a:lnTo>
                    <a:pt x="721677" y="1092200"/>
                  </a:lnTo>
                  <a:lnTo>
                    <a:pt x="721677" y="1143000"/>
                  </a:lnTo>
                  <a:lnTo>
                    <a:pt x="681278" y="1213802"/>
                  </a:lnTo>
                  <a:lnTo>
                    <a:pt x="681278" y="1333500"/>
                  </a:lnTo>
                  <a:lnTo>
                    <a:pt x="673366" y="1354302"/>
                  </a:lnTo>
                  <a:lnTo>
                    <a:pt x="673366" y="1422400"/>
                  </a:lnTo>
                  <a:lnTo>
                    <a:pt x="667943" y="1422400"/>
                  </a:lnTo>
                  <a:lnTo>
                    <a:pt x="660692" y="1472717"/>
                  </a:lnTo>
                  <a:lnTo>
                    <a:pt x="611035" y="1422400"/>
                  </a:lnTo>
                  <a:lnTo>
                    <a:pt x="618236" y="1422400"/>
                  </a:lnTo>
                  <a:lnTo>
                    <a:pt x="600481" y="1397000"/>
                  </a:lnTo>
                  <a:lnTo>
                    <a:pt x="636727" y="1422400"/>
                  </a:lnTo>
                  <a:lnTo>
                    <a:pt x="643839" y="1422400"/>
                  </a:lnTo>
                  <a:lnTo>
                    <a:pt x="640994" y="1384477"/>
                  </a:lnTo>
                  <a:lnTo>
                    <a:pt x="640981" y="1384325"/>
                  </a:lnTo>
                  <a:lnTo>
                    <a:pt x="673239" y="1422260"/>
                  </a:lnTo>
                  <a:lnTo>
                    <a:pt x="673366" y="1422400"/>
                  </a:lnTo>
                  <a:lnTo>
                    <a:pt x="673366" y="1354302"/>
                  </a:lnTo>
                  <a:lnTo>
                    <a:pt x="661949" y="1384312"/>
                  </a:lnTo>
                  <a:lnTo>
                    <a:pt x="638733" y="1333500"/>
                  </a:lnTo>
                  <a:lnTo>
                    <a:pt x="631863" y="1333500"/>
                  </a:lnTo>
                  <a:lnTo>
                    <a:pt x="631863" y="1384325"/>
                  </a:lnTo>
                  <a:lnTo>
                    <a:pt x="598068" y="1384325"/>
                  </a:lnTo>
                  <a:lnTo>
                    <a:pt x="580072" y="1336243"/>
                  </a:lnTo>
                  <a:lnTo>
                    <a:pt x="631863" y="1384325"/>
                  </a:lnTo>
                  <a:lnTo>
                    <a:pt x="631863" y="1333500"/>
                  </a:lnTo>
                  <a:lnTo>
                    <a:pt x="621118" y="1333500"/>
                  </a:lnTo>
                  <a:lnTo>
                    <a:pt x="667715" y="1295400"/>
                  </a:lnTo>
                  <a:lnTo>
                    <a:pt x="609346" y="1333500"/>
                  </a:lnTo>
                  <a:lnTo>
                    <a:pt x="597776" y="1333500"/>
                  </a:lnTo>
                  <a:lnTo>
                    <a:pt x="644690" y="1282712"/>
                  </a:lnTo>
                  <a:lnTo>
                    <a:pt x="672630" y="1282712"/>
                  </a:lnTo>
                  <a:lnTo>
                    <a:pt x="667715" y="1295400"/>
                  </a:lnTo>
                  <a:lnTo>
                    <a:pt x="673849" y="1282712"/>
                  </a:lnTo>
                  <a:lnTo>
                    <a:pt x="656691" y="1333500"/>
                  </a:lnTo>
                  <a:lnTo>
                    <a:pt x="681278" y="1333500"/>
                  </a:lnTo>
                  <a:lnTo>
                    <a:pt x="681278" y="1213802"/>
                  </a:lnTo>
                  <a:lnTo>
                    <a:pt x="663778" y="1244460"/>
                  </a:lnTo>
                  <a:lnTo>
                    <a:pt x="663702" y="1244600"/>
                  </a:lnTo>
                  <a:lnTo>
                    <a:pt x="639368" y="1244600"/>
                  </a:lnTo>
                  <a:lnTo>
                    <a:pt x="650265" y="1194384"/>
                  </a:lnTo>
                  <a:lnTo>
                    <a:pt x="650354" y="1193965"/>
                  </a:lnTo>
                  <a:lnTo>
                    <a:pt x="649744" y="1194384"/>
                  </a:lnTo>
                  <a:lnTo>
                    <a:pt x="650036" y="1194117"/>
                  </a:lnTo>
                  <a:lnTo>
                    <a:pt x="650354" y="1193965"/>
                  </a:lnTo>
                  <a:lnTo>
                    <a:pt x="650392" y="1193800"/>
                  </a:lnTo>
                  <a:lnTo>
                    <a:pt x="641692" y="1193800"/>
                  </a:lnTo>
                  <a:lnTo>
                    <a:pt x="631202" y="1203045"/>
                  </a:lnTo>
                  <a:lnTo>
                    <a:pt x="631202" y="1282712"/>
                  </a:lnTo>
                  <a:lnTo>
                    <a:pt x="572846" y="1333500"/>
                  </a:lnTo>
                  <a:lnTo>
                    <a:pt x="601675" y="1282712"/>
                  </a:lnTo>
                  <a:lnTo>
                    <a:pt x="556107" y="1333500"/>
                  </a:lnTo>
                  <a:lnTo>
                    <a:pt x="540245" y="1333500"/>
                  </a:lnTo>
                  <a:lnTo>
                    <a:pt x="535012" y="1333500"/>
                  </a:lnTo>
                  <a:lnTo>
                    <a:pt x="558850" y="1384325"/>
                  </a:lnTo>
                  <a:lnTo>
                    <a:pt x="502361" y="1384325"/>
                  </a:lnTo>
                  <a:lnTo>
                    <a:pt x="502361" y="1422400"/>
                  </a:lnTo>
                  <a:lnTo>
                    <a:pt x="463969" y="1422400"/>
                  </a:lnTo>
                  <a:lnTo>
                    <a:pt x="448322" y="1422400"/>
                  </a:lnTo>
                  <a:lnTo>
                    <a:pt x="432612" y="1422400"/>
                  </a:lnTo>
                  <a:lnTo>
                    <a:pt x="441045" y="1384477"/>
                  </a:lnTo>
                  <a:lnTo>
                    <a:pt x="441071" y="1384325"/>
                  </a:lnTo>
                  <a:lnTo>
                    <a:pt x="480682" y="1384325"/>
                  </a:lnTo>
                  <a:lnTo>
                    <a:pt x="502272" y="1422260"/>
                  </a:lnTo>
                  <a:lnTo>
                    <a:pt x="502361" y="1422400"/>
                  </a:lnTo>
                  <a:lnTo>
                    <a:pt x="502361" y="1384325"/>
                  </a:lnTo>
                  <a:lnTo>
                    <a:pt x="485660" y="1384325"/>
                  </a:lnTo>
                  <a:lnTo>
                    <a:pt x="510819" y="1333500"/>
                  </a:lnTo>
                  <a:lnTo>
                    <a:pt x="533069" y="1333500"/>
                  </a:lnTo>
                  <a:lnTo>
                    <a:pt x="540600" y="1282712"/>
                  </a:lnTo>
                  <a:lnTo>
                    <a:pt x="544677" y="1282712"/>
                  </a:lnTo>
                  <a:lnTo>
                    <a:pt x="544855" y="1282712"/>
                  </a:lnTo>
                  <a:lnTo>
                    <a:pt x="564908" y="1282712"/>
                  </a:lnTo>
                  <a:lnTo>
                    <a:pt x="586676" y="1244600"/>
                  </a:lnTo>
                  <a:lnTo>
                    <a:pt x="607136" y="1282712"/>
                  </a:lnTo>
                  <a:lnTo>
                    <a:pt x="631202" y="1282712"/>
                  </a:lnTo>
                  <a:lnTo>
                    <a:pt x="631202" y="1203045"/>
                  </a:lnTo>
                  <a:lnTo>
                    <a:pt x="612851" y="1219200"/>
                  </a:lnTo>
                  <a:lnTo>
                    <a:pt x="598703" y="1231900"/>
                  </a:lnTo>
                  <a:lnTo>
                    <a:pt x="618858" y="1194117"/>
                  </a:lnTo>
                  <a:lnTo>
                    <a:pt x="618934" y="1193965"/>
                  </a:lnTo>
                  <a:lnTo>
                    <a:pt x="619023" y="1193800"/>
                  </a:lnTo>
                  <a:lnTo>
                    <a:pt x="667880" y="1143000"/>
                  </a:lnTo>
                  <a:lnTo>
                    <a:pt x="721677" y="1143000"/>
                  </a:lnTo>
                  <a:lnTo>
                    <a:pt x="721677" y="1092200"/>
                  </a:lnTo>
                  <a:lnTo>
                    <a:pt x="667270" y="1092200"/>
                  </a:lnTo>
                  <a:lnTo>
                    <a:pt x="649490" y="1003300"/>
                  </a:lnTo>
                  <a:lnTo>
                    <a:pt x="654748" y="952500"/>
                  </a:lnTo>
                  <a:lnTo>
                    <a:pt x="652614" y="952500"/>
                  </a:lnTo>
                  <a:lnTo>
                    <a:pt x="618083" y="914400"/>
                  </a:lnTo>
                  <a:lnTo>
                    <a:pt x="598601" y="863600"/>
                  </a:lnTo>
                  <a:lnTo>
                    <a:pt x="575703" y="762000"/>
                  </a:lnTo>
                  <a:lnTo>
                    <a:pt x="566648" y="673100"/>
                  </a:lnTo>
                  <a:lnTo>
                    <a:pt x="561454" y="533400"/>
                  </a:lnTo>
                  <a:lnTo>
                    <a:pt x="593877" y="533400"/>
                  </a:lnTo>
                  <a:lnTo>
                    <a:pt x="632752" y="482600"/>
                  </a:lnTo>
                  <a:lnTo>
                    <a:pt x="616623" y="482600"/>
                  </a:lnTo>
                  <a:lnTo>
                    <a:pt x="553720" y="533400"/>
                  </a:lnTo>
                  <a:lnTo>
                    <a:pt x="590791" y="482600"/>
                  </a:lnTo>
                  <a:lnTo>
                    <a:pt x="612622" y="457200"/>
                  </a:lnTo>
                  <a:lnTo>
                    <a:pt x="567347" y="482600"/>
                  </a:lnTo>
                  <a:lnTo>
                    <a:pt x="602716" y="431800"/>
                  </a:lnTo>
                  <a:lnTo>
                    <a:pt x="619785" y="393700"/>
                  </a:lnTo>
                  <a:lnTo>
                    <a:pt x="592226" y="431800"/>
                  </a:lnTo>
                  <a:lnTo>
                    <a:pt x="607860" y="342900"/>
                  </a:lnTo>
                  <a:lnTo>
                    <a:pt x="615124" y="254000"/>
                  </a:lnTo>
                  <a:lnTo>
                    <a:pt x="663016" y="203200"/>
                  </a:lnTo>
                  <a:lnTo>
                    <a:pt x="651230" y="203200"/>
                  </a:lnTo>
                  <a:lnTo>
                    <a:pt x="671576" y="152400"/>
                  </a:lnTo>
                  <a:lnTo>
                    <a:pt x="698017" y="152400"/>
                  </a:lnTo>
                  <a:lnTo>
                    <a:pt x="674230" y="203200"/>
                  </a:lnTo>
                  <a:lnTo>
                    <a:pt x="688149" y="203200"/>
                  </a:lnTo>
                  <a:lnTo>
                    <a:pt x="699566" y="152400"/>
                  </a:lnTo>
                  <a:lnTo>
                    <a:pt x="736384" y="152400"/>
                  </a:lnTo>
                  <a:lnTo>
                    <a:pt x="726071" y="101612"/>
                  </a:lnTo>
                  <a:lnTo>
                    <a:pt x="752411" y="101612"/>
                  </a:lnTo>
                  <a:lnTo>
                    <a:pt x="762114" y="88900"/>
                  </a:lnTo>
                  <a:lnTo>
                    <a:pt x="762114" y="25400"/>
                  </a:lnTo>
                  <a:lnTo>
                    <a:pt x="755548" y="63550"/>
                  </a:lnTo>
                  <a:lnTo>
                    <a:pt x="740816" y="63550"/>
                  </a:lnTo>
                  <a:lnTo>
                    <a:pt x="723976" y="98679"/>
                  </a:lnTo>
                  <a:lnTo>
                    <a:pt x="737082" y="63830"/>
                  </a:lnTo>
                  <a:lnTo>
                    <a:pt x="737184" y="63550"/>
                  </a:lnTo>
                  <a:lnTo>
                    <a:pt x="762114" y="12700"/>
                  </a:lnTo>
                  <a:close/>
                </a:path>
              </a:pathLst>
            </a:custGeom>
            <a:solidFill>
              <a:srgbClr val="E4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63" y="4699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119876"/>
                  </a:moveTo>
                  <a:lnTo>
                    <a:pt x="11496737" y="6853301"/>
                  </a:lnTo>
                </a:path>
                <a:path w="12187555" h="6853555">
                  <a:moveTo>
                    <a:pt x="11496737" y="9525"/>
                  </a:moveTo>
                  <a:lnTo>
                    <a:pt x="11496737" y="700151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119876"/>
                  </a:moveTo>
                  <a:lnTo>
                    <a:pt x="11601512" y="6853301"/>
                  </a:lnTo>
                </a:path>
                <a:path w="12187555" h="6853555">
                  <a:moveTo>
                    <a:pt x="11601512" y="0"/>
                  </a:moveTo>
                  <a:lnTo>
                    <a:pt x="11601512" y="700151"/>
                  </a:lnTo>
                </a:path>
                <a:path w="12187555" h="6853555">
                  <a:moveTo>
                    <a:pt x="10744262" y="6119876"/>
                  </a:moveTo>
                  <a:lnTo>
                    <a:pt x="10744262" y="6853301"/>
                  </a:lnTo>
                </a:path>
                <a:path w="12187555" h="6853555">
                  <a:moveTo>
                    <a:pt x="10744262" y="0"/>
                  </a:moveTo>
                  <a:lnTo>
                    <a:pt x="10744262" y="700151"/>
                  </a:lnTo>
                </a:path>
                <a:path w="12187555" h="6853555">
                  <a:moveTo>
                    <a:pt x="10629962" y="6119876"/>
                  </a:moveTo>
                  <a:lnTo>
                    <a:pt x="10629962" y="6853301"/>
                  </a:lnTo>
                </a:path>
                <a:path w="12187555" h="6853555">
                  <a:moveTo>
                    <a:pt x="10629962" y="0"/>
                  </a:moveTo>
                  <a:lnTo>
                    <a:pt x="10629962" y="700151"/>
                  </a:lnTo>
                </a:path>
                <a:path w="12187555" h="6853555">
                  <a:moveTo>
                    <a:pt x="0" y="6048438"/>
                  </a:moveTo>
                  <a:lnTo>
                    <a:pt x="1471611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76375" y="704850"/>
              <a:ext cx="10715625" cy="5419725"/>
            </a:xfrm>
            <a:custGeom>
              <a:avLst/>
              <a:gdLst/>
              <a:ahLst/>
              <a:cxnLst/>
              <a:rect l="l" t="t" r="r" b="b"/>
              <a:pathLst>
                <a:path w="10715625" h="5419725">
                  <a:moveTo>
                    <a:pt x="10715625" y="0"/>
                  </a:moveTo>
                  <a:lnTo>
                    <a:pt x="0" y="0"/>
                  </a:lnTo>
                  <a:lnTo>
                    <a:pt x="0" y="5419725"/>
                  </a:lnTo>
                  <a:lnTo>
                    <a:pt x="10715625" y="541972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121920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2192000" y="6858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4F4F4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76375" y="695325"/>
              <a:ext cx="10715625" cy="5438775"/>
            </a:xfrm>
            <a:custGeom>
              <a:avLst/>
              <a:gdLst/>
              <a:ahLst/>
              <a:cxnLst/>
              <a:rect l="l" t="t" r="r" b="b"/>
              <a:pathLst>
                <a:path w="10715625" h="5438775">
                  <a:moveTo>
                    <a:pt x="10715625" y="0"/>
                  </a:moveTo>
                  <a:lnTo>
                    <a:pt x="0" y="0"/>
                  </a:lnTo>
                  <a:lnTo>
                    <a:pt x="0" y="5438775"/>
                  </a:lnTo>
                  <a:lnTo>
                    <a:pt x="10715625" y="543877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01967" y="218503"/>
            <a:ext cx="304609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UNIVARIATE</a:t>
            </a:r>
            <a:r>
              <a:rPr spc="-70" dirty="0"/>
              <a:t> </a:t>
            </a:r>
            <a:r>
              <a:rPr spc="-50" dirty="0"/>
              <a:t>ANALYSIS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967" y="620522"/>
            <a:ext cx="4041775" cy="5061585"/>
          </a:xfrm>
          <a:prstGeom prst="rect">
            <a:avLst/>
          </a:prstGeom>
        </p:spPr>
        <p:txBody>
          <a:bodyPr vert="horz" wrap="square" lIns="0" tIns="1835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sz="2000" b="1" spc="-15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b="1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170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b="1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10" dirty="0">
                <a:solidFill>
                  <a:srgbClr val="2C3947"/>
                </a:solidFill>
                <a:latin typeface="Cambria"/>
                <a:cs typeface="Cambria"/>
              </a:rPr>
              <a:t>Month: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3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55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line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graph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shows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frequency</a:t>
            </a:r>
            <a:endParaRPr sz="2000">
              <a:latin typeface="Cambria"/>
              <a:cs typeface="Cambria"/>
            </a:endParaRPr>
          </a:p>
          <a:p>
            <a:pPr marL="355600">
              <a:lnSpc>
                <a:spcPct val="100000"/>
              </a:lnSpc>
              <a:spcBef>
                <a:spcPts val="305"/>
              </a:spcBef>
            </a:pP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10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crimes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over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a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period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18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months.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0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summer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months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when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we</a:t>
            </a:r>
            <a:endParaRPr sz="2000">
              <a:latin typeface="Cambria"/>
              <a:cs typeface="Cambria"/>
            </a:endParaRPr>
          </a:p>
          <a:p>
            <a:pPr marL="355600">
              <a:lnSpc>
                <a:spcPct val="100000"/>
              </a:lnSpc>
              <a:spcBef>
                <a:spcPts val="229"/>
              </a:spcBef>
            </a:pP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see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highest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rates.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10300"/>
              </a:lnSpc>
              <a:spcBef>
                <a:spcPts val="103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55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seasonal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tendency</a:t>
            </a:r>
            <a:r>
              <a:rPr sz="2000" spc="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consistent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with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criminology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research</a:t>
            </a:r>
            <a:r>
              <a:rPr sz="20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that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indicates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a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higher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frequency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000" spc="19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crime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caused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increased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social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interaction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outdoor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exercise.</a:t>
            </a:r>
            <a:endParaRPr sz="2000">
              <a:latin typeface="Cambria"/>
              <a:cs typeface="Cambria"/>
            </a:endParaRPr>
          </a:p>
          <a:p>
            <a:pPr marL="355600" marR="337185" indent="-343535">
              <a:lnSpc>
                <a:spcPct val="111100"/>
              </a:lnSpc>
              <a:spcBef>
                <a:spcPts val="93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During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busiest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months,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police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forces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0" dirty="0">
                <a:solidFill>
                  <a:srgbClr val="2C3947"/>
                </a:solidFill>
                <a:latin typeface="Cambria"/>
                <a:cs typeface="Cambria"/>
              </a:rPr>
              <a:t>could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step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up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their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patrol presence.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808459" y="201612"/>
            <a:ext cx="9398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7</a:t>
            </a:r>
            <a:endParaRPr sz="1200">
              <a:latin typeface="Cambria"/>
              <a:cs typeface="Cambria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763" y="14224"/>
            <a:ext cx="12187555" cy="6844030"/>
            <a:chOff x="4763" y="14224"/>
            <a:chExt cx="12187555" cy="6844030"/>
          </a:xfrm>
        </p:grpSpPr>
        <p:sp>
          <p:nvSpPr>
            <p:cNvPr id="13" name="object 13"/>
            <p:cNvSpPr/>
            <p:nvPr/>
          </p:nvSpPr>
          <p:spPr>
            <a:xfrm>
              <a:off x="11363324" y="695325"/>
              <a:ext cx="828675" cy="5486400"/>
            </a:xfrm>
            <a:custGeom>
              <a:avLst/>
              <a:gdLst/>
              <a:ahLst/>
              <a:cxnLst/>
              <a:rect l="l" t="t" r="r" b="b"/>
              <a:pathLst>
                <a:path w="828675" h="5486400">
                  <a:moveTo>
                    <a:pt x="828675" y="0"/>
                  </a:moveTo>
                  <a:lnTo>
                    <a:pt x="0" y="0"/>
                  </a:lnTo>
                  <a:lnTo>
                    <a:pt x="0" y="5486400"/>
                  </a:lnTo>
                  <a:lnTo>
                    <a:pt x="828675" y="5486400"/>
                  </a:lnTo>
                  <a:lnTo>
                    <a:pt x="828675" y="0"/>
                  </a:lnTo>
                  <a:close/>
                </a:path>
              </a:pathLst>
            </a:custGeom>
            <a:solidFill>
              <a:srgbClr val="F49D90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763" y="14224"/>
              <a:ext cx="12187555" cy="6844030"/>
            </a:xfrm>
            <a:custGeom>
              <a:avLst/>
              <a:gdLst/>
              <a:ahLst/>
              <a:cxnLst/>
              <a:rect l="l" t="t" r="r" b="b"/>
              <a:pathLst>
                <a:path w="12187555" h="6844030">
                  <a:moveTo>
                    <a:pt x="11496737" y="6843776"/>
                  </a:moveTo>
                  <a:lnTo>
                    <a:pt x="11496737" y="0"/>
                  </a:lnTo>
                </a:path>
                <a:path w="12187555" h="6844030">
                  <a:moveTo>
                    <a:pt x="0" y="6162738"/>
                  </a:moveTo>
                  <a:lnTo>
                    <a:pt x="12187236" y="6162738"/>
                  </a:lnTo>
                </a:path>
              </a:pathLst>
            </a:custGeom>
            <a:ln w="9525">
              <a:solidFill>
                <a:srgbClr val="4F9DD2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67250" y="1123949"/>
              <a:ext cx="6486525" cy="454342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19625" y="1095375"/>
              <a:ext cx="6172200" cy="44481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2707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130"/>
              </a:spcBef>
            </a:pPr>
            <a:r>
              <a:rPr sz="2450" dirty="0"/>
              <a:t>UNIVARIATE</a:t>
            </a:r>
            <a:r>
              <a:rPr sz="2450" spc="-5" dirty="0"/>
              <a:t> </a:t>
            </a:r>
            <a:r>
              <a:rPr sz="2450" spc="-25" dirty="0"/>
              <a:t>ANALYSIS</a:t>
            </a:r>
            <a:endParaRPr sz="2450"/>
          </a:p>
        </p:txBody>
      </p:sp>
      <p:sp>
        <p:nvSpPr>
          <p:cNvPr id="7" name="object 7"/>
          <p:cNvSpPr txBox="1"/>
          <p:nvPr/>
        </p:nvSpPr>
        <p:spPr>
          <a:xfrm>
            <a:off x="498157" y="1118806"/>
            <a:ext cx="3846195" cy="4231640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0"/>
              </a:spcBef>
            </a:pPr>
            <a:r>
              <a:rPr sz="2000" b="1" spc="-14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b="1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215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b="1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20" dirty="0">
                <a:solidFill>
                  <a:srgbClr val="2C3947"/>
                </a:solidFill>
                <a:latin typeface="Cambria"/>
                <a:cs typeface="Cambria"/>
              </a:rPr>
              <a:t>Hour:</a:t>
            </a:r>
            <a:endParaRPr sz="2000">
              <a:latin typeface="Cambria"/>
              <a:cs typeface="Cambria"/>
            </a:endParaRPr>
          </a:p>
          <a:p>
            <a:pPr marL="355600" marR="744855" indent="-343535">
              <a:lnSpc>
                <a:spcPct val="109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peaks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evening,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according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hourly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distribution.</a:t>
            </a:r>
            <a:endParaRPr sz="2000">
              <a:latin typeface="Cambria"/>
              <a:cs typeface="Cambria"/>
            </a:endParaRPr>
          </a:p>
          <a:p>
            <a:pPr marL="355600" marR="79375" indent="-343535">
              <a:lnSpc>
                <a:spcPct val="109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implies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that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periods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of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increased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social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commercial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activity</a:t>
            </a:r>
            <a:r>
              <a:rPr sz="2000" spc="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5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associated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with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greater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rates.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09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knowledge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can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help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law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enforcement</a:t>
            </a:r>
            <a:r>
              <a:rPr sz="20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officers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schedule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their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shifts</a:t>
            </a:r>
            <a:r>
              <a:rPr sz="20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75" dirty="0">
                <a:solidFill>
                  <a:srgbClr val="2C3947"/>
                </a:solidFill>
                <a:latin typeface="Cambria"/>
                <a:cs typeface="Cambria"/>
              </a:rPr>
              <a:t>as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efficiently</a:t>
            </a:r>
            <a:r>
              <a:rPr sz="20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as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possible.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808459" y="220345"/>
            <a:ext cx="93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80" dirty="0">
                <a:solidFill>
                  <a:srgbClr val="2C3947"/>
                </a:solidFill>
                <a:latin typeface="Cambria"/>
                <a:cs typeface="Cambria"/>
              </a:rPr>
              <a:t>8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38675" y="1152525"/>
              <a:ext cx="6038850" cy="43815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 dirty="0"/>
              <a:t>UNIVARIATE</a:t>
            </a:r>
            <a:r>
              <a:rPr spc="-40" dirty="0"/>
              <a:t> </a:t>
            </a:r>
            <a:r>
              <a:rPr spc="-55" dirty="0"/>
              <a:t>ANALYSIS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8157" y="1015428"/>
            <a:ext cx="3669029" cy="3898265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2000" b="1" spc="-14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b="1" spc="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215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b="1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165" dirty="0">
                <a:solidFill>
                  <a:srgbClr val="2C3947"/>
                </a:solidFill>
                <a:latin typeface="Cambria"/>
                <a:cs typeface="Cambria"/>
              </a:rPr>
              <a:t>District-</a:t>
            </a:r>
            <a:r>
              <a:rPr sz="2000" b="1" spc="-20" dirty="0">
                <a:solidFill>
                  <a:srgbClr val="2C3947"/>
                </a:solidFill>
                <a:latin typeface="Cambria"/>
                <a:cs typeface="Cambria"/>
              </a:rPr>
              <a:t>wise:</a:t>
            </a:r>
            <a:endParaRPr sz="200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28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graph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illustrates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how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endParaRPr sz="2000">
              <a:latin typeface="Cambria"/>
              <a:cs typeface="Cambria"/>
            </a:endParaRPr>
          </a:p>
          <a:p>
            <a:pPr marL="355600">
              <a:lnSpc>
                <a:spcPct val="100000"/>
              </a:lnSpc>
              <a:spcBef>
                <a:spcPts val="225"/>
              </a:spcBef>
            </a:pP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rates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vary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district.I</a:t>
            </a:r>
            <a:endParaRPr sz="2000">
              <a:latin typeface="Cambria"/>
              <a:cs typeface="Cambria"/>
            </a:endParaRPr>
          </a:p>
          <a:p>
            <a:pPr marL="355600" marR="57150" indent="-343535">
              <a:lnSpc>
                <a:spcPct val="109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Spatial</a:t>
            </a:r>
            <a:r>
              <a:rPr sz="2000" spc="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concentration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indicated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noticeably</a:t>
            </a:r>
            <a:r>
              <a:rPr sz="20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higher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crime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rates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some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districts.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09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lends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credence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55" dirty="0">
                <a:solidFill>
                  <a:srgbClr val="2C3947"/>
                </a:solidFill>
                <a:latin typeface="Cambria"/>
                <a:cs typeface="Cambria"/>
              </a:rPr>
              <a:t>theory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that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not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uniformly </a:t>
            </a:r>
            <a:r>
              <a:rPr sz="2000" spc="-145" dirty="0">
                <a:solidFill>
                  <a:srgbClr val="2C3947"/>
                </a:solidFill>
                <a:latin typeface="Cambria"/>
                <a:cs typeface="Cambria"/>
              </a:rPr>
              <a:t>dispersed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but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rather</a:t>
            </a:r>
            <a:r>
              <a:rPr sz="2000" spc="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regionally concentrated.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808459" y="220345"/>
            <a:ext cx="93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85" dirty="0">
                <a:solidFill>
                  <a:srgbClr val="2C3947"/>
                </a:solidFill>
                <a:latin typeface="Cambria"/>
                <a:cs typeface="Cambria"/>
              </a:rPr>
              <a:t>t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63"/>
            <a:ext cx="12197080" cy="6863080"/>
            <a:chOff x="0" y="-63"/>
            <a:chExt cx="12197080" cy="6863080"/>
          </a:xfrm>
        </p:grpSpPr>
        <p:sp>
          <p:nvSpPr>
            <p:cNvPr id="3" name="object 3"/>
            <p:cNvSpPr/>
            <p:nvPr/>
          </p:nvSpPr>
          <p:spPr>
            <a:xfrm>
              <a:off x="10744200" y="0"/>
              <a:ext cx="752475" cy="6858000"/>
            </a:xfrm>
            <a:custGeom>
              <a:avLst/>
              <a:gdLst/>
              <a:ahLst/>
              <a:cxnLst/>
              <a:rect l="l" t="t" r="r" b="b"/>
              <a:pathLst>
                <a:path w="752475" h="6858000">
                  <a:moveTo>
                    <a:pt x="752475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752475" y="6858000"/>
                  </a:lnTo>
                  <a:lnTo>
                    <a:pt x="752475" y="0"/>
                  </a:lnTo>
                  <a:close/>
                </a:path>
              </a:pathLst>
            </a:custGeom>
            <a:solidFill>
              <a:srgbClr val="BE8484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734574" y="0"/>
              <a:ext cx="762635" cy="6858000"/>
            </a:xfrm>
            <a:custGeom>
              <a:avLst/>
              <a:gdLst/>
              <a:ahLst/>
              <a:cxnLst/>
              <a:rect l="l" t="t" r="r" b="b"/>
              <a:pathLst>
                <a:path w="762634" h="6858000">
                  <a:moveTo>
                    <a:pt x="14808" y="5613400"/>
                  </a:moveTo>
                  <a:lnTo>
                    <a:pt x="11874" y="5600700"/>
                  </a:lnTo>
                  <a:lnTo>
                    <a:pt x="1676" y="5575300"/>
                  </a:lnTo>
                  <a:lnTo>
                    <a:pt x="101" y="5575300"/>
                  </a:lnTo>
                  <a:lnTo>
                    <a:pt x="101" y="5588000"/>
                  </a:lnTo>
                  <a:lnTo>
                    <a:pt x="14808" y="5613400"/>
                  </a:lnTo>
                  <a:close/>
                </a:path>
                <a:path w="762634" h="6858000">
                  <a:moveTo>
                    <a:pt x="15722" y="6337300"/>
                  </a:moveTo>
                  <a:lnTo>
                    <a:pt x="13843" y="6337300"/>
                  </a:lnTo>
                  <a:lnTo>
                    <a:pt x="101" y="6286500"/>
                  </a:lnTo>
                  <a:lnTo>
                    <a:pt x="101" y="6337300"/>
                  </a:lnTo>
                  <a:lnTo>
                    <a:pt x="7340" y="6337300"/>
                  </a:lnTo>
                  <a:lnTo>
                    <a:pt x="101" y="6350000"/>
                  </a:lnTo>
                  <a:lnTo>
                    <a:pt x="15722" y="6337300"/>
                  </a:lnTo>
                  <a:close/>
                </a:path>
                <a:path w="762634" h="6858000">
                  <a:moveTo>
                    <a:pt x="16268" y="6404026"/>
                  </a:moveTo>
                  <a:lnTo>
                    <a:pt x="11531" y="6395834"/>
                  </a:lnTo>
                  <a:lnTo>
                    <a:pt x="10668" y="6395161"/>
                  </a:lnTo>
                  <a:lnTo>
                    <a:pt x="1701" y="6395758"/>
                  </a:lnTo>
                  <a:lnTo>
                    <a:pt x="101" y="6400241"/>
                  </a:lnTo>
                  <a:lnTo>
                    <a:pt x="101" y="6435649"/>
                  </a:lnTo>
                  <a:lnTo>
                    <a:pt x="533" y="6435522"/>
                  </a:lnTo>
                  <a:lnTo>
                    <a:pt x="4889" y="6428841"/>
                  </a:lnTo>
                  <a:lnTo>
                    <a:pt x="6591" y="6424879"/>
                  </a:lnTo>
                  <a:lnTo>
                    <a:pt x="10706" y="6410604"/>
                  </a:lnTo>
                  <a:lnTo>
                    <a:pt x="16268" y="6404026"/>
                  </a:lnTo>
                  <a:close/>
                </a:path>
                <a:path w="762634" h="6858000">
                  <a:moveTo>
                    <a:pt x="18567" y="4062234"/>
                  </a:moveTo>
                  <a:lnTo>
                    <a:pt x="17449" y="4028706"/>
                  </a:lnTo>
                  <a:lnTo>
                    <a:pt x="17360" y="4025912"/>
                  </a:lnTo>
                  <a:lnTo>
                    <a:pt x="18097" y="4025912"/>
                  </a:lnTo>
                  <a:lnTo>
                    <a:pt x="101" y="4000500"/>
                  </a:lnTo>
                  <a:lnTo>
                    <a:pt x="101" y="4025912"/>
                  </a:lnTo>
                  <a:lnTo>
                    <a:pt x="18478" y="4062831"/>
                  </a:lnTo>
                  <a:lnTo>
                    <a:pt x="18567" y="4062234"/>
                  </a:lnTo>
                  <a:close/>
                </a:path>
                <a:path w="762634" h="6858000">
                  <a:moveTo>
                    <a:pt x="19126" y="4064127"/>
                  </a:moveTo>
                  <a:lnTo>
                    <a:pt x="18592" y="4063060"/>
                  </a:lnTo>
                  <a:lnTo>
                    <a:pt x="18630" y="4064127"/>
                  </a:lnTo>
                  <a:lnTo>
                    <a:pt x="19126" y="4064127"/>
                  </a:lnTo>
                  <a:close/>
                </a:path>
                <a:path w="762634" h="6858000">
                  <a:moveTo>
                    <a:pt x="19913" y="5613400"/>
                  </a:moveTo>
                  <a:lnTo>
                    <a:pt x="16332" y="5613400"/>
                  </a:lnTo>
                  <a:lnTo>
                    <a:pt x="19519" y="5626112"/>
                  </a:lnTo>
                  <a:lnTo>
                    <a:pt x="19913" y="5613400"/>
                  </a:lnTo>
                  <a:close/>
                </a:path>
                <a:path w="762634" h="6858000">
                  <a:moveTo>
                    <a:pt x="22199" y="1752638"/>
                  </a:moveTo>
                  <a:lnTo>
                    <a:pt x="5295" y="1752638"/>
                  </a:lnTo>
                  <a:lnTo>
                    <a:pt x="88" y="1752638"/>
                  </a:lnTo>
                  <a:lnTo>
                    <a:pt x="88" y="1778000"/>
                  </a:lnTo>
                  <a:lnTo>
                    <a:pt x="88" y="1803412"/>
                  </a:lnTo>
                  <a:lnTo>
                    <a:pt x="1600" y="1803412"/>
                  </a:lnTo>
                  <a:lnTo>
                    <a:pt x="22199" y="1752638"/>
                  </a:lnTo>
                  <a:close/>
                </a:path>
                <a:path w="762634" h="6858000">
                  <a:moveTo>
                    <a:pt x="24612" y="5435600"/>
                  </a:moveTo>
                  <a:lnTo>
                    <a:pt x="101" y="5435600"/>
                  </a:lnTo>
                  <a:lnTo>
                    <a:pt x="101" y="5461000"/>
                  </a:lnTo>
                  <a:lnTo>
                    <a:pt x="24612" y="5435600"/>
                  </a:lnTo>
                  <a:close/>
                </a:path>
                <a:path w="762634" h="6858000">
                  <a:moveTo>
                    <a:pt x="29057" y="5956351"/>
                  </a:moveTo>
                  <a:lnTo>
                    <a:pt x="5854" y="5905500"/>
                  </a:lnTo>
                  <a:lnTo>
                    <a:pt x="101" y="5905500"/>
                  </a:lnTo>
                  <a:lnTo>
                    <a:pt x="101" y="5956351"/>
                  </a:lnTo>
                  <a:lnTo>
                    <a:pt x="29057" y="5956351"/>
                  </a:lnTo>
                  <a:close/>
                </a:path>
                <a:path w="762634" h="6858000">
                  <a:moveTo>
                    <a:pt x="31229" y="6045200"/>
                  </a:moveTo>
                  <a:lnTo>
                    <a:pt x="10629" y="6045200"/>
                  </a:lnTo>
                  <a:lnTo>
                    <a:pt x="101" y="6070600"/>
                  </a:lnTo>
                  <a:lnTo>
                    <a:pt x="101" y="6096000"/>
                  </a:lnTo>
                  <a:lnTo>
                    <a:pt x="29438" y="6096000"/>
                  </a:lnTo>
                  <a:lnTo>
                    <a:pt x="31229" y="6045200"/>
                  </a:lnTo>
                  <a:close/>
                </a:path>
                <a:path w="762634" h="6858000">
                  <a:moveTo>
                    <a:pt x="33629" y="1866900"/>
                  </a:moveTo>
                  <a:lnTo>
                    <a:pt x="0" y="1892376"/>
                  </a:lnTo>
                  <a:lnTo>
                    <a:pt x="16903" y="1892376"/>
                  </a:lnTo>
                  <a:lnTo>
                    <a:pt x="33629" y="1866900"/>
                  </a:lnTo>
                  <a:close/>
                </a:path>
                <a:path w="762634" h="6858000">
                  <a:moveTo>
                    <a:pt x="43243" y="5854738"/>
                  </a:moveTo>
                  <a:lnTo>
                    <a:pt x="101" y="5854738"/>
                  </a:lnTo>
                  <a:lnTo>
                    <a:pt x="101" y="5880100"/>
                  </a:lnTo>
                  <a:lnTo>
                    <a:pt x="43243" y="5854738"/>
                  </a:lnTo>
                  <a:close/>
                </a:path>
                <a:path w="762634" h="6858000">
                  <a:moveTo>
                    <a:pt x="43383" y="1574863"/>
                  </a:moveTo>
                  <a:lnTo>
                    <a:pt x="88" y="1574863"/>
                  </a:lnTo>
                  <a:lnTo>
                    <a:pt x="88" y="1612900"/>
                  </a:lnTo>
                  <a:lnTo>
                    <a:pt x="43383" y="1574863"/>
                  </a:lnTo>
                  <a:close/>
                </a:path>
                <a:path w="762634" h="6858000">
                  <a:moveTo>
                    <a:pt x="47586" y="5295900"/>
                  </a:moveTo>
                  <a:lnTo>
                    <a:pt x="19964" y="5295900"/>
                  </a:lnTo>
                  <a:lnTo>
                    <a:pt x="101" y="5194325"/>
                  </a:lnTo>
                  <a:lnTo>
                    <a:pt x="101" y="5346700"/>
                  </a:lnTo>
                  <a:lnTo>
                    <a:pt x="44665" y="5346700"/>
                  </a:lnTo>
                  <a:lnTo>
                    <a:pt x="47586" y="5295900"/>
                  </a:lnTo>
                  <a:close/>
                </a:path>
                <a:path w="762634" h="6858000">
                  <a:moveTo>
                    <a:pt x="53924" y="3365500"/>
                  </a:moveTo>
                  <a:lnTo>
                    <a:pt x="228" y="3327400"/>
                  </a:lnTo>
                  <a:lnTo>
                    <a:pt x="101" y="3327400"/>
                  </a:lnTo>
                  <a:lnTo>
                    <a:pt x="101" y="3378200"/>
                  </a:lnTo>
                  <a:lnTo>
                    <a:pt x="10871" y="3365500"/>
                  </a:lnTo>
                  <a:lnTo>
                    <a:pt x="53924" y="3365500"/>
                  </a:lnTo>
                  <a:close/>
                </a:path>
                <a:path w="762634" h="6858000">
                  <a:moveTo>
                    <a:pt x="55448" y="2082800"/>
                  </a:moveTo>
                  <a:lnTo>
                    <a:pt x="4724" y="2082800"/>
                  </a:lnTo>
                  <a:lnTo>
                    <a:pt x="88" y="2095500"/>
                  </a:lnTo>
                  <a:lnTo>
                    <a:pt x="88" y="2133600"/>
                  </a:lnTo>
                  <a:lnTo>
                    <a:pt x="2717" y="2133600"/>
                  </a:lnTo>
                  <a:lnTo>
                    <a:pt x="55448" y="2082800"/>
                  </a:lnTo>
                  <a:close/>
                </a:path>
                <a:path w="762634" h="6858000">
                  <a:moveTo>
                    <a:pt x="58940" y="5956351"/>
                  </a:moveTo>
                  <a:lnTo>
                    <a:pt x="101" y="5994400"/>
                  </a:lnTo>
                  <a:lnTo>
                    <a:pt x="101" y="6007100"/>
                  </a:lnTo>
                  <a:lnTo>
                    <a:pt x="18351" y="6007100"/>
                  </a:lnTo>
                  <a:lnTo>
                    <a:pt x="58940" y="5956351"/>
                  </a:lnTo>
                  <a:close/>
                </a:path>
                <a:path w="762634" h="6858000">
                  <a:moveTo>
                    <a:pt x="79070" y="5892800"/>
                  </a:moveTo>
                  <a:lnTo>
                    <a:pt x="56769" y="5905500"/>
                  </a:lnTo>
                  <a:lnTo>
                    <a:pt x="65036" y="5905500"/>
                  </a:lnTo>
                  <a:lnTo>
                    <a:pt x="79070" y="5892800"/>
                  </a:lnTo>
                  <a:close/>
                </a:path>
                <a:path w="762634" h="6858000">
                  <a:moveTo>
                    <a:pt x="81178" y="6096000"/>
                  </a:moveTo>
                  <a:lnTo>
                    <a:pt x="77749" y="6096000"/>
                  </a:lnTo>
                  <a:lnTo>
                    <a:pt x="73367" y="6108700"/>
                  </a:lnTo>
                  <a:lnTo>
                    <a:pt x="81178" y="6096000"/>
                  </a:lnTo>
                  <a:close/>
                </a:path>
                <a:path w="762634" h="6858000">
                  <a:moveTo>
                    <a:pt x="81343" y="6375400"/>
                  </a:moveTo>
                  <a:lnTo>
                    <a:pt x="69621" y="6375400"/>
                  </a:lnTo>
                  <a:lnTo>
                    <a:pt x="56654" y="6416014"/>
                  </a:lnTo>
                  <a:lnTo>
                    <a:pt x="56464" y="6409296"/>
                  </a:lnTo>
                  <a:lnTo>
                    <a:pt x="56261" y="6408128"/>
                  </a:lnTo>
                  <a:lnTo>
                    <a:pt x="55092" y="6407556"/>
                  </a:lnTo>
                  <a:lnTo>
                    <a:pt x="54000" y="6407988"/>
                  </a:lnTo>
                  <a:lnTo>
                    <a:pt x="46990" y="6412763"/>
                  </a:lnTo>
                  <a:lnTo>
                    <a:pt x="41706" y="6420231"/>
                  </a:lnTo>
                  <a:lnTo>
                    <a:pt x="39560" y="6428829"/>
                  </a:lnTo>
                  <a:lnTo>
                    <a:pt x="41922" y="6436969"/>
                  </a:lnTo>
                  <a:lnTo>
                    <a:pt x="42405" y="6437643"/>
                  </a:lnTo>
                  <a:lnTo>
                    <a:pt x="43294" y="6437668"/>
                  </a:lnTo>
                  <a:lnTo>
                    <a:pt x="43992" y="6437465"/>
                  </a:lnTo>
                  <a:lnTo>
                    <a:pt x="50406" y="6432982"/>
                  </a:lnTo>
                  <a:lnTo>
                    <a:pt x="54343" y="6426200"/>
                  </a:lnTo>
                  <a:lnTo>
                    <a:pt x="70180" y="6426200"/>
                  </a:lnTo>
                  <a:lnTo>
                    <a:pt x="81343" y="6375400"/>
                  </a:lnTo>
                  <a:close/>
                </a:path>
                <a:path w="762634" h="6858000">
                  <a:moveTo>
                    <a:pt x="84416" y="3086100"/>
                  </a:moveTo>
                  <a:lnTo>
                    <a:pt x="82296" y="3073400"/>
                  </a:lnTo>
                  <a:lnTo>
                    <a:pt x="80606" y="3073400"/>
                  </a:lnTo>
                  <a:lnTo>
                    <a:pt x="84416" y="3086100"/>
                  </a:lnTo>
                  <a:close/>
                </a:path>
                <a:path w="762634" h="6858000">
                  <a:moveTo>
                    <a:pt x="84861" y="1752638"/>
                  </a:moveTo>
                  <a:lnTo>
                    <a:pt x="72085" y="1752638"/>
                  </a:lnTo>
                  <a:lnTo>
                    <a:pt x="75323" y="1803184"/>
                  </a:lnTo>
                  <a:lnTo>
                    <a:pt x="75336" y="1803412"/>
                  </a:lnTo>
                  <a:lnTo>
                    <a:pt x="82359" y="1803412"/>
                  </a:lnTo>
                  <a:lnTo>
                    <a:pt x="84861" y="1752638"/>
                  </a:lnTo>
                  <a:close/>
                </a:path>
                <a:path w="762634" h="6858000">
                  <a:moveTo>
                    <a:pt x="90182" y="4013009"/>
                  </a:moveTo>
                  <a:lnTo>
                    <a:pt x="89928" y="4012450"/>
                  </a:lnTo>
                  <a:lnTo>
                    <a:pt x="90055" y="4013009"/>
                  </a:lnTo>
                  <a:lnTo>
                    <a:pt x="90093" y="4013225"/>
                  </a:lnTo>
                  <a:lnTo>
                    <a:pt x="90182" y="4013009"/>
                  </a:lnTo>
                  <a:close/>
                </a:path>
                <a:path w="762634" h="6858000">
                  <a:moveTo>
                    <a:pt x="109448" y="1892376"/>
                  </a:moveTo>
                  <a:lnTo>
                    <a:pt x="105117" y="1854200"/>
                  </a:lnTo>
                  <a:lnTo>
                    <a:pt x="69367" y="1803412"/>
                  </a:lnTo>
                  <a:lnTo>
                    <a:pt x="68884" y="1803412"/>
                  </a:lnTo>
                  <a:lnTo>
                    <a:pt x="49974" y="1752638"/>
                  </a:lnTo>
                  <a:lnTo>
                    <a:pt x="70434" y="1752638"/>
                  </a:lnTo>
                  <a:lnTo>
                    <a:pt x="57594" y="1714512"/>
                  </a:lnTo>
                  <a:lnTo>
                    <a:pt x="47244" y="1714512"/>
                  </a:lnTo>
                  <a:lnTo>
                    <a:pt x="28765" y="1752638"/>
                  </a:lnTo>
                  <a:lnTo>
                    <a:pt x="22199" y="1752638"/>
                  </a:lnTo>
                  <a:lnTo>
                    <a:pt x="4622" y="1803184"/>
                  </a:lnTo>
                  <a:lnTo>
                    <a:pt x="4546" y="1803412"/>
                  </a:lnTo>
                  <a:lnTo>
                    <a:pt x="26809" y="1803412"/>
                  </a:lnTo>
                  <a:lnTo>
                    <a:pt x="12598" y="1854200"/>
                  </a:lnTo>
                  <a:lnTo>
                    <a:pt x="6743" y="1854200"/>
                  </a:lnTo>
                  <a:lnTo>
                    <a:pt x="88" y="1879600"/>
                  </a:lnTo>
                  <a:lnTo>
                    <a:pt x="16548" y="1854200"/>
                  </a:lnTo>
                  <a:lnTo>
                    <a:pt x="28854" y="1854200"/>
                  </a:lnTo>
                  <a:lnTo>
                    <a:pt x="38417" y="1803412"/>
                  </a:lnTo>
                  <a:lnTo>
                    <a:pt x="45580" y="1803412"/>
                  </a:lnTo>
                  <a:lnTo>
                    <a:pt x="37960" y="1854200"/>
                  </a:lnTo>
                  <a:lnTo>
                    <a:pt x="45085" y="1854200"/>
                  </a:lnTo>
                  <a:lnTo>
                    <a:pt x="33629" y="1866900"/>
                  </a:lnTo>
                  <a:lnTo>
                    <a:pt x="59728" y="1854200"/>
                  </a:lnTo>
                  <a:lnTo>
                    <a:pt x="84683" y="1854200"/>
                  </a:lnTo>
                  <a:lnTo>
                    <a:pt x="91503" y="1892376"/>
                  </a:lnTo>
                  <a:lnTo>
                    <a:pt x="109448" y="1892376"/>
                  </a:lnTo>
                  <a:close/>
                </a:path>
                <a:path w="762634" h="6858000">
                  <a:moveTo>
                    <a:pt x="116141" y="6235712"/>
                  </a:moveTo>
                  <a:lnTo>
                    <a:pt x="100863" y="6235712"/>
                  </a:lnTo>
                  <a:lnTo>
                    <a:pt x="92113" y="6286500"/>
                  </a:lnTo>
                  <a:lnTo>
                    <a:pt x="90589" y="6286500"/>
                  </a:lnTo>
                  <a:lnTo>
                    <a:pt x="96037" y="6337300"/>
                  </a:lnTo>
                  <a:lnTo>
                    <a:pt x="101155" y="6286500"/>
                  </a:lnTo>
                  <a:lnTo>
                    <a:pt x="105219" y="6286500"/>
                  </a:lnTo>
                  <a:lnTo>
                    <a:pt x="116141" y="6235712"/>
                  </a:lnTo>
                  <a:close/>
                </a:path>
                <a:path w="762634" h="6858000">
                  <a:moveTo>
                    <a:pt x="117487" y="3124200"/>
                  </a:moveTo>
                  <a:lnTo>
                    <a:pt x="114287" y="3111500"/>
                  </a:lnTo>
                  <a:lnTo>
                    <a:pt x="95262" y="3086100"/>
                  </a:lnTo>
                  <a:lnTo>
                    <a:pt x="84416" y="3086100"/>
                  </a:lnTo>
                  <a:lnTo>
                    <a:pt x="117487" y="3124200"/>
                  </a:lnTo>
                  <a:close/>
                </a:path>
                <a:path w="762634" h="6858000">
                  <a:moveTo>
                    <a:pt x="124447" y="3510610"/>
                  </a:moveTo>
                  <a:lnTo>
                    <a:pt x="107899" y="3517900"/>
                  </a:lnTo>
                  <a:lnTo>
                    <a:pt x="102895" y="3530600"/>
                  </a:lnTo>
                  <a:lnTo>
                    <a:pt x="124447" y="3510610"/>
                  </a:lnTo>
                  <a:close/>
                </a:path>
                <a:path w="762634" h="6858000">
                  <a:moveTo>
                    <a:pt x="126250" y="1244600"/>
                  </a:moveTo>
                  <a:lnTo>
                    <a:pt x="120319" y="1194384"/>
                  </a:lnTo>
                  <a:lnTo>
                    <a:pt x="120281" y="1194117"/>
                  </a:lnTo>
                  <a:lnTo>
                    <a:pt x="119900" y="1193800"/>
                  </a:lnTo>
                  <a:lnTo>
                    <a:pt x="105511" y="1193800"/>
                  </a:lnTo>
                  <a:lnTo>
                    <a:pt x="121424" y="1244460"/>
                  </a:lnTo>
                  <a:lnTo>
                    <a:pt x="121475" y="1244600"/>
                  </a:lnTo>
                  <a:lnTo>
                    <a:pt x="126250" y="1244600"/>
                  </a:lnTo>
                  <a:close/>
                </a:path>
                <a:path w="762634" h="6858000">
                  <a:moveTo>
                    <a:pt x="131368" y="5854738"/>
                  </a:moveTo>
                  <a:lnTo>
                    <a:pt x="111988" y="5854738"/>
                  </a:lnTo>
                  <a:lnTo>
                    <a:pt x="79070" y="5892800"/>
                  </a:lnTo>
                  <a:lnTo>
                    <a:pt x="131368" y="5854738"/>
                  </a:lnTo>
                  <a:close/>
                </a:path>
                <a:path w="762634" h="6858000">
                  <a:moveTo>
                    <a:pt x="135445" y="1206500"/>
                  </a:moveTo>
                  <a:lnTo>
                    <a:pt x="120243" y="1193800"/>
                  </a:lnTo>
                  <a:lnTo>
                    <a:pt x="120281" y="1194117"/>
                  </a:lnTo>
                  <a:lnTo>
                    <a:pt x="135445" y="1206500"/>
                  </a:lnTo>
                  <a:close/>
                </a:path>
                <a:path w="762634" h="6858000">
                  <a:moveTo>
                    <a:pt x="136690" y="3505200"/>
                  </a:moveTo>
                  <a:lnTo>
                    <a:pt x="130263" y="3505200"/>
                  </a:lnTo>
                  <a:lnTo>
                    <a:pt x="124447" y="3510610"/>
                  </a:lnTo>
                  <a:lnTo>
                    <a:pt x="136690" y="3505200"/>
                  </a:lnTo>
                  <a:close/>
                </a:path>
                <a:path w="762634" h="6858000">
                  <a:moveTo>
                    <a:pt x="137007" y="1714512"/>
                  </a:moveTo>
                  <a:lnTo>
                    <a:pt x="130467" y="1714512"/>
                  </a:lnTo>
                  <a:lnTo>
                    <a:pt x="105257" y="1752638"/>
                  </a:lnTo>
                  <a:lnTo>
                    <a:pt x="122174" y="1752638"/>
                  </a:lnTo>
                  <a:lnTo>
                    <a:pt x="137007" y="1714512"/>
                  </a:lnTo>
                  <a:close/>
                </a:path>
                <a:path w="762634" h="6858000">
                  <a:moveTo>
                    <a:pt x="139395" y="3975100"/>
                  </a:moveTo>
                  <a:lnTo>
                    <a:pt x="139280" y="3949700"/>
                  </a:lnTo>
                  <a:lnTo>
                    <a:pt x="139179" y="3924338"/>
                  </a:lnTo>
                  <a:lnTo>
                    <a:pt x="129730" y="3924338"/>
                  </a:lnTo>
                  <a:lnTo>
                    <a:pt x="127774" y="3973538"/>
                  </a:lnTo>
                  <a:lnTo>
                    <a:pt x="127711" y="3975100"/>
                  </a:lnTo>
                  <a:lnTo>
                    <a:pt x="139395" y="3975100"/>
                  </a:lnTo>
                  <a:close/>
                </a:path>
                <a:path w="762634" h="6858000">
                  <a:moveTo>
                    <a:pt x="142176" y="6235712"/>
                  </a:moveTo>
                  <a:lnTo>
                    <a:pt x="128993" y="6235712"/>
                  </a:lnTo>
                  <a:lnTo>
                    <a:pt x="123075" y="6286500"/>
                  </a:lnTo>
                  <a:lnTo>
                    <a:pt x="127406" y="6337300"/>
                  </a:lnTo>
                  <a:lnTo>
                    <a:pt x="132727" y="6337300"/>
                  </a:lnTo>
                  <a:lnTo>
                    <a:pt x="142176" y="6235712"/>
                  </a:lnTo>
                  <a:close/>
                </a:path>
                <a:path w="762634" h="6858000">
                  <a:moveTo>
                    <a:pt x="145313" y="1905000"/>
                  </a:moveTo>
                  <a:lnTo>
                    <a:pt x="142709" y="1905000"/>
                  </a:lnTo>
                  <a:lnTo>
                    <a:pt x="135394" y="1917700"/>
                  </a:lnTo>
                  <a:lnTo>
                    <a:pt x="145262" y="1905355"/>
                  </a:lnTo>
                  <a:lnTo>
                    <a:pt x="145313" y="1905000"/>
                  </a:lnTo>
                  <a:close/>
                </a:path>
                <a:path w="762634" h="6858000">
                  <a:moveTo>
                    <a:pt x="145796" y="5803900"/>
                  </a:moveTo>
                  <a:lnTo>
                    <a:pt x="145554" y="5802947"/>
                  </a:lnTo>
                  <a:lnTo>
                    <a:pt x="142862" y="5801880"/>
                  </a:lnTo>
                  <a:lnTo>
                    <a:pt x="145796" y="5803900"/>
                  </a:lnTo>
                  <a:close/>
                </a:path>
                <a:path w="762634" h="6858000">
                  <a:moveTo>
                    <a:pt x="146177" y="1893570"/>
                  </a:moveTo>
                  <a:lnTo>
                    <a:pt x="145338" y="1904555"/>
                  </a:lnTo>
                  <a:lnTo>
                    <a:pt x="145313" y="1905000"/>
                  </a:lnTo>
                  <a:lnTo>
                    <a:pt x="145567" y="1904555"/>
                  </a:lnTo>
                  <a:lnTo>
                    <a:pt x="146177" y="1893570"/>
                  </a:lnTo>
                  <a:close/>
                </a:path>
                <a:path w="762634" h="6858000">
                  <a:moveTo>
                    <a:pt x="147053" y="6515100"/>
                  </a:moveTo>
                  <a:lnTo>
                    <a:pt x="126746" y="6540500"/>
                  </a:lnTo>
                  <a:lnTo>
                    <a:pt x="123952" y="6565900"/>
                  </a:lnTo>
                  <a:lnTo>
                    <a:pt x="127863" y="6565900"/>
                  </a:lnTo>
                  <a:lnTo>
                    <a:pt x="147053" y="6515100"/>
                  </a:lnTo>
                  <a:close/>
                </a:path>
                <a:path w="762634" h="6858000">
                  <a:moveTo>
                    <a:pt x="147104" y="1714512"/>
                  </a:moveTo>
                  <a:lnTo>
                    <a:pt x="137083" y="1714512"/>
                  </a:lnTo>
                  <a:lnTo>
                    <a:pt x="135445" y="1752638"/>
                  </a:lnTo>
                  <a:lnTo>
                    <a:pt x="135051" y="1765300"/>
                  </a:lnTo>
                  <a:lnTo>
                    <a:pt x="127977" y="1803184"/>
                  </a:lnTo>
                  <a:lnTo>
                    <a:pt x="127927" y="1803412"/>
                  </a:lnTo>
                  <a:lnTo>
                    <a:pt x="135026" y="1803412"/>
                  </a:lnTo>
                  <a:lnTo>
                    <a:pt x="146735" y="1752638"/>
                  </a:lnTo>
                  <a:lnTo>
                    <a:pt x="147104" y="1714512"/>
                  </a:lnTo>
                  <a:close/>
                </a:path>
                <a:path w="762634" h="6858000">
                  <a:moveTo>
                    <a:pt x="163372" y="5628741"/>
                  </a:moveTo>
                  <a:lnTo>
                    <a:pt x="162026" y="5626112"/>
                  </a:lnTo>
                  <a:lnTo>
                    <a:pt x="161175" y="5626112"/>
                  </a:lnTo>
                  <a:lnTo>
                    <a:pt x="163372" y="5628741"/>
                  </a:lnTo>
                  <a:close/>
                </a:path>
                <a:path w="762634" h="6858000">
                  <a:moveTo>
                    <a:pt x="167614" y="6235712"/>
                  </a:moveTo>
                  <a:lnTo>
                    <a:pt x="150482" y="6235712"/>
                  </a:lnTo>
                  <a:lnTo>
                    <a:pt x="143332" y="6286500"/>
                  </a:lnTo>
                  <a:lnTo>
                    <a:pt x="153936" y="6286500"/>
                  </a:lnTo>
                  <a:lnTo>
                    <a:pt x="167614" y="6235712"/>
                  </a:lnTo>
                  <a:close/>
                </a:path>
                <a:path w="762634" h="6858000">
                  <a:moveTo>
                    <a:pt x="168148" y="1244460"/>
                  </a:moveTo>
                  <a:lnTo>
                    <a:pt x="167132" y="1243342"/>
                  </a:lnTo>
                  <a:lnTo>
                    <a:pt x="135445" y="1206500"/>
                  </a:lnTo>
                  <a:lnTo>
                    <a:pt x="163664" y="1244460"/>
                  </a:lnTo>
                  <a:lnTo>
                    <a:pt x="163779" y="1244600"/>
                  </a:lnTo>
                  <a:lnTo>
                    <a:pt x="168148" y="1244600"/>
                  </a:lnTo>
                  <a:lnTo>
                    <a:pt x="168148" y="1244460"/>
                  </a:lnTo>
                  <a:close/>
                </a:path>
                <a:path w="762634" h="6858000">
                  <a:moveTo>
                    <a:pt x="175793" y="3924338"/>
                  </a:moveTo>
                  <a:lnTo>
                    <a:pt x="161455" y="3924338"/>
                  </a:lnTo>
                  <a:lnTo>
                    <a:pt x="164528" y="3973538"/>
                  </a:lnTo>
                  <a:lnTo>
                    <a:pt x="164617" y="3975100"/>
                  </a:lnTo>
                  <a:lnTo>
                    <a:pt x="167144" y="3975100"/>
                  </a:lnTo>
                  <a:lnTo>
                    <a:pt x="175704" y="3924833"/>
                  </a:lnTo>
                  <a:lnTo>
                    <a:pt x="175793" y="3924338"/>
                  </a:lnTo>
                  <a:close/>
                </a:path>
                <a:path w="762634" h="6858000">
                  <a:moveTo>
                    <a:pt x="183769" y="6667500"/>
                  </a:moveTo>
                  <a:lnTo>
                    <a:pt x="165493" y="6642100"/>
                  </a:lnTo>
                  <a:lnTo>
                    <a:pt x="172262" y="6667500"/>
                  </a:lnTo>
                  <a:lnTo>
                    <a:pt x="183769" y="6667500"/>
                  </a:lnTo>
                  <a:close/>
                </a:path>
                <a:path w="762634" h="6858000">
                  <a:moveTo>
                    <a:pt x="188379" y="6146889"/>
                  </a:moveTo>
                  <a:lnTo>
                    <a:pt x="145884" y="6146889"/>
                  </a:lnTo>
                  <a:lnTo>
                    <a:pt x="137591" y="6184900"/>
                  </a:lnTo>
                  <a:lnTo>
                    <a:pt x="188379" y="6146889"/>
                  </a:lnTo>
                  <a:close/>
                </a:path>
                <a:path w="762634" h="6858000">
                  <a:moveTo>
                    <a:pt x="188925" y="6146482"/>
                  </a:moveTo>
                  <a:lnTo>
                    <a:pt x="188379" y="6146889"/>
                  </a:lnTo>
                  <a:lnTo>
                    <a:pt x="188595" y="6146889"/>
                  </a:lnTo>
                  <a:lnTo>
                    <a:pt x="188925" y="6146482"/>
                  </a:lnTo>
                  <a:close/>
                </a:path>
                <a:path w="762634" h="6858000">
                  <a:moveTo>
                    <a:pt x="201117" y="6337300"/>
                  </a:moveTo>
                  <a:lnTo>
                    <a:pt x="167894" y="6337300"/>
                  </a:lnTo>
                  <a:lnTo>
                    <a:pt x="143103" y="6375400"/>
                  </a:lnTo>
                  <a:lnTo>
                    <a:pt x="132232" y="6375400"/>
                  </a:lnTo>
                  <a:lnTo>
                    <a:pt x="122732" y="6337300"/>
                  </a:lnTo>
                  <a:lnTo>
                    <a:pt x="100965" y="6337300"/>
                  </a:lnTo>
                  <a:lnTo>
                    <a:pt x="111353" y="6375400"/>
                  </a:lnTo>
                  <a:lnTo>
                    <a:pt x="81343" y="6375400"/>
                  </a:lnTo>
                  <a:lnTo>
                    <a:pt x="114642" y="6426200"/>
                  </a:lnTo>
                  <a:lnTo>
                    <a:pt x="95250" y="6426200"/>
                  </a:lnTo>
                  <a:lnTo>
                    <a:pt x="95504" y="6432372"/>
                  </a:lnTo>
                  <a:lnTo>
                    <a:pt x="95046" y="6431280"/>
                  </a:lnTo>
                  <a:lnTo>
                    <a:pt x="93535" y="6430391"/>
                  </a:lnTo>
                  <a:lnTo>
                    <a:pt x="91922" y="6430607"/>
                  </a:lnTo>
                  <a:lnTo>
                    <a:pt x="84937" y="6431483"/>
                  </a:lnTo>
                  <a:lnTo>
                    <a:pt x="83781" y="6435585"/>
                  </a:lnTo>
                  <a:lnTo>
                    <a:pt x="76974" y="6448450"/>
                  </a:lnTo>
                  <a:lnTo>
                    <a:pt x="73634" y="6454419"/>
                  </a:lnTo>
                  <a:lnTo>
                    <a:pt x="73494" y="6464465"/>
                  </a:lnTo>
                  <a:lnTo>
                    <a:pt x="76238" y="6465240"/>
                  </a:lnTo>
                  <a:lnTo>
                    <a:pt x="84594" y="6460287"/>
                  </a:lnTo>
                  <a:lnTo>
                    <a:pt x="88011" y="6453924"/>
                  </a:lnTo>
                  <a:lnTo>
                    <a:pt x="95719" y="6441948"/>
                  </a:lnTo>
                  <a:lnTo>
                    <a:pt x="95885" y="6441770"/>
                  </a:lnTo>
                  <a:lnTo>
                    <a:pt x="97345" y="6477000"/>
                  </a:lnTo>
                  <a:lnTo>
                    <a:pt x="120561" y="6444678"/>
                  </a:lnTo>
                  <a:lnTo>
                    <a:pt x="119862" y="6453327"/>
                  </a:lnTo>
                  <a:lnTo>
                    <a:pt x="120002" y="6453822"/>
                  </a:lnTo>
                  <a:lnTo>
                    <a:pt x="120497" y="6454280"/>
                  </a:lnTo>
                  <a:lnTo>
                    <a:pt x="127901" y="6455092"/>
                  </a:lnTo>
                  <a:lnTo>
                    <a:pt x="132270" y="6449860"/>
                  </a:lnTo>
                  <a:lnTo>
                    <a:pt x="142976" y="6439192"/>
                  </a:lnTo>
                  <a:lnTo>
                    <a:pt x="147599" y="6433325"/>
                  </a:lnTo>
                  <a:lnTo>
                    <a:pt x="147269" y="6423114"/>
                  </a:lnTo>
                  <a:lnTo>
                    <a:pt x="145516" y="6421907"/>
                  </a:lnTo>
                  <a:lnTo>
                    <a:pt x="144068" y="6422123"/>
                  </a:lnTo>
                  <a:lnTo>
                    <a:pt x="135064" y="6426047"/>
                  </a:lnTo>
                  <a:lnTo>
                    <a:pt x="131800" y="6429032"/>
                  </a:lnTo>
                  <a:lnTo>
                    <a:pt x="133845" y="6426200"/>
                  </a:lnTo>
                  <a:lnTo>
                    <a:pt x="152882" y="6375400"/>
                  </a:lnTo>
                  <a:lnTo>
                    <a:pt x="172821" y="6375400"/>
                  </a:lnTo>
                  <a:lnTo>
                    <a:pt x="201117" y="6337300"/>
                  </a:lnTo>
                  <a:close/>
                </a:path>
                <a:path w="762634" h="6858000">
                  <a:moveTo>
                    <a:pt x="214198" y="6845300"/>
                  </a:moveTo>
                  <a:lnTo>
                    <a:pt x="179768" y="6845300"/>
                  </a:lnTo>
                  <a:lnTo>
                    <a:pt x="175323" y="6858000"/>
                  </a:lnTo>
                  <a:lnTo>
                    <a:pt x="201790" y="6858000"/>
                  </a:lnTo>
                  <a:lnTo>
                    <a:pt x="214198" y="6845300"/>
                  </a:lnTo>
                  <a:close/>
                </a:path>
                <a:path w="762634" h="6858000">
                  <a:moveTo>
                    <a:pt x="217233" y="1574863"/>
                  </a:moveTo>
                  <a:lnTo>
                    <a:pt x="198335" y="1574863"/>
                  </a:lnTo>
                  <a:lnTo>
                    <a:pt x="154076" y="1612900"/>
                  </a:lnTo>
                  <a:lnTo>
                    <a:pt x="168732" y="1612900"/>
                  </a:lnTo>
                  <a:lnTo>
                    <a:pt x="217233" y="1574863"/>
                  </a:lnTo>
                  <a:close/>
                </a:path>
                <a:path w="762634" h="6858000">
                  <a:moveTo>
                    <a:pt x="229298" y="3924338"/>
                  </a:moveTo>
                  <a:lnTo>
                    <a:pt x="218554" y="3924338"/>
                  </a:lnTo>
                  <a:lnTo>
                    <a:pt x="223075" y="3973538"/>
                  </a:lnTo>
                  <a:lnTo>
                    <a:pt x="223113" y="3973868"/>
                  </a:lnTo>
                  <a:lnTo>
                    <a:pt x="223227" y="3975100"/>
                  </a:lnTo>
                  <a:lnTo>
                    <a:pt x="223634" y="3975100"/>
                  </a:lnTo>
                  <a:lnTo>
                    <a:pt x="229247" y="3924833"/>
                  </a:lnTo>
                  <a:lnTo>
                    <a:pt x="229298" y="3924338"/>
                  </a:lnTo>
                  <a:close/>
                </a:path>
                <a:path w="762634" h="6858000">
                  <a:moveTo>
                    <a:pt x="230200" y="4026255"/>
                  </a:moveTo>
                  <a:lnTo>
                    <a:pt x="230035" y="4025912"/>
                  </a:lnTo>
                  <a:lnTo>
                    <a:pt x="229768" y="4025912"/>
                  </a:lnTo>
                  <a:lnTo>
                    <a:pt x="230200" y="4026255"/>
                  </a:lnTo>
                  <a:close/>
                </a:path>
                <a:path w="762634" h="6858000">
                  <a:moveTo>
                    <a:pt x="241846" y="1384325"/>
                  </a:moveTo>
                  <a:lnTo>
                    <a:pt x="229336" y="1358900"/>
                  </a:lnTo>
                  <a:lnTo>
                    <a:pt x="202933" y="1333500"/>
                  </a:lnTo>
                  <a:lnTo>
                    <a:pt x="190080" y="1333500"/>
                  </a:lnTo>
                  <a:lnTo>
                    <a:pt x="241846" y="1384325"/>
                  </a:lnTo>
                  <a:close/>
                </a:path>
                <a:path w="762634" h="6858000">
                  <a:moveTo>
                    <a:pt x="243268" y="6845300"/>
                  </a:moveTo>
                  <a:lnTo>
                    <a:pt x="214198" y="6845300"/>
                  </a:lnTo>
                  <a:lnTo>
                    <a:pt x="211404" y="6858000"/>
                  </a:lnTo>
                  <a:lnTo>
                    <a:pt x="237159" y="6858000"/>
                  </a:lnTo>
                  <a:lnTo>
                    <a:pt x="243268" y="6845300"/>
                  </a:lnTo>
                  <a:close/>
                </a:path>
                <a:path w="762634" h="6858000">
                  <a:moveTo>
                    <a:pt x="243420" y="1422400"/>
                  </a:moveTo>
                  <a:lnTo>
                    <a:pt x="188887" y="1384325"/>
                  </a:lnTo>
                  <a:lnTo>
                    <a:pt x="189496" y="1384325"/>
                  </a:lnTo>
                  <a:lnTo>
                    <a:pt x="190360" y="1384325"/>
                  </a:lnTo>
                  <a:lnTo>
                    <a:pt x="206870" y="1384325"/>
                  </a:lnTo>
                  <a:lnTo>
                    <a:pt x="189064" y="1333500"/>
                  </a:lnTo>
                  <a:lnTo>
                    <a:pt x="171856" y="1333500"/>
                  </a:lnTo>
                  <a:lnTo>
                    <a:pt x="126034" y="1282712"/>
                  </a:lnTo>
                  <a:lnTo>
                    <a:pt x="117538" y="1282712"/>
                  </a:lnTo>
                  <a:lnTo>
                    <a:pt x="118491" y="1247254"/>
                  </a:lnTo>
                  <a:lnTo>
                    <a:pt x="118554" y="1244600"/>
                  </a:lnTo>
                  <a:lnTo>
                    <a:pt x="104889" y="1244600"/>
                  </a:lnTo>
                  <a:lnTo>
                    <a:pt x="106807" y="1280629"/>
                  </a:lnTo>
                  <a:lnTo>
                    <a:pt x="106908" y="1282712"/>
                  </a:lnTo>
                  <a:lnTo>
                    <a:pt x="116166" y="1282712"/>
                  </a:lnTo>
                  <a:lnTo>
                    <a:pt x="164223" y="1333500"/>
                  </a:lnTo>
                  <a:lnTo>
                    <a:pt x="127660" y="1333500"/>
                  </a:lnTo>
                  <a:lnTo>
                    <a:pt x="180987" y="1371625"/>
                  </a:lnTo>
                  <a:lnTo>
                    <a:pt x="184289" y="1371625"/>
                  </a:lnTo>
                  <a:lnTo>
                    <a:pt x="188074" y="1380871"/>
                  </a:lnTo>
                  <a:lnTo>
                    <a:pt x="186283" y="1372120"/>
                  </a:lnTo>
                  <a:lnTo>
                    <a:pt x="186182" y="1371625"/>
                  </a:lnTo>
                  <a:lnTo>
                    <a:pt x="186347" y="1372146"/>
                  </a:lnTo>
                  <a:lnTo>
                    <a:pt x="188074" y="1380871"/>
                  </a:lnTo>
                  <a:lnTo>
                    <a:pt x="188671" y="1383766"/>
                  </a:lnTo>
                  <a:lnTo>
                    <a:pt x="188760" y="1384261"/>
                  </a:lnTo>
                  <a:lnTo>
                    <a:pt x="188087" y="1383766"/>
                  </a:lnTo>
                  <a:lnTo>
                    <a:pt x="123075" y="1333500"/>
                  </a:lnTo>
                  <a:lnTo>
                    <a:pt x="120777" y="1333500"/>
                  </a:lnTo>
                  <a:lnTo>
                    <a:pt x="96012" y="1282712"/>
                  </a:lnTo>
                  <a:lnTo>
                    <a:pt x="85432" y="1282712"/>
                  </a:lnTo>
                  <a:lnTo>
                    <a:pt x="102095" y="1333500"/>
                  </a:lnTo>
                  <a:lnTo>
                    <a:pt x="117856" y="1333500"/>
                  </a:lnTo>
                  <a:lnTo>
                    <a:pt x="131445" y="1384300"/>
                  </a:lnTo>
                  <a:lnTo>
                    <a:pt x="99479" y="1333500"/>
                  </a:lnTo>
                  <a:lnTo>
                    <a:pt x="78663" y="1333500"/>
                  </a:lnTo>
                  <a:lnTo>
                    <a:pt x="78066" y="1333500"/>
                  </a:lnTo>
                  <a:lnTo>
                    <a:pt x="62814" y="1333500"/>
                  </a:lnTo>
                  <a:lnTo>
                    <a:pt x="56184" y="1282712"/>
                  </a:lnTo>
                  <a:lnTo>
                    <a:pt x="60909" y="1282712"/>
                  </a:lnTo>
                  <a:lnTo>
                    <a:pt x="63131" y="1244600"/>
                  </a:lnTo>
                  <a:lnTo>
                    <a:pt x="50901" y="1244600"/>
                  </a:lnTo>
                  <a:lnTo>
                    <a:pt x="45097" y="1282712"/>
                  </a:lnTo>
                  <a:lnTo>
                    <a:pt x="13411" y="1282712"/>
                  </a:lnTo>
                  <a:lnTo>
                    <a:pt x="27038" y="1320800"/>
                  </a:lnTo>
                  <a:lnTo>
                    <a:pt x="88" y="1295400"/>
                  </a:lnTo>
                  <a:lnTo>
                    <a:pt x="88" y="1308100"/>
                  </a:lnTo>
                  <a:lnTo>
                    <a:pt x="22415" y="1333500"/>
                  </a:lnTo>
                  <a:lnTo>
                    <a:pt x="88" y="1333500"/>
                  </a:lnTo>
                  <a:lnTo>
                    <a:pt x="29629" y="1384325"/>
                  </a:lnTo>
                  <a:lnTo>
                    <a:pt x="19723" y="1384325"/>
                  </a:lnTo>
                  <a:lnTo>
                    <a:pt x="88" y="1346200"/>
                  </a:lnTo>
                  <a:lnTo>
                    <a:pt x="88" y="1447800"/>
                  </a:lnTo>
                  <a:lnTo>
                    <a:pt x="38176" y="1473212"/>
                  </a:lnTo>
                  <a:lnTo>
                    <a:pt x="47879" y="1473212"/>
                  </a:lnTo>
                  <a:lnTo>
                    <a:pt x="62585" y="1485900"/>
                  </a:lnTo>
                  <a:lnTo>
                    <a:pt x="62865" y="1474711"/>
                  </a:lnTo>
                  <a:lnTo>
                    <a:pt x="62903" y="1473212"/>
                  </a:lnTo>
                  <a:lnTo>
                    <a:pt x="59029" y="1473212"/>
                  </a:lnTo>
                  <a:lnTo>
                    <a:pt x="31115" y="1422400"/>
                  </a:lnTo>
                  <a:lnTo>
                    <a:pt x="42964" y="1422400"/>
                  </a:lnTo>
                  <a:lnTo>
                    <a:pt x="18161" y="1384477"/>
                  </a:lnTo>
                  <a:lnTo>
                    <a:pt x="18059" y="1384325"/>
                  </a:lnTo>
                  <a:lnTo>
                    <a:pt x="18211" y="1384477"/>
                  </a:lnTo>
                  <a:lnTo>
                    <a:pt x="42875" y="1422260"/>
                  </a:lnTo>
                  <a:lnTo>
                    <a:pt x="42964" y="1422400"/>
                  </a:lnTo>
                  <a:lnTo>
                    <a:pt x="48590" y="1422400"/>
                  </a:lnTo>
                  <a:lnTo>
                    <a:pt x="75361" y="1473212"/>
                  </a:lnTo>
                  <a:lnTo>
                    <a:pt x="63385" y="1473212"/>
                  </a:lnTo>
                  <a:lnTo>
                    <a:pt x="62941" y="1473212"/>
                  </a:lnTo>
                  <a:lnTo>
                    <a:pt x="62585" y="1485900"/>
                  </a:lnTo>
                  <a:lnTo>
                    <a:pt x="102882" y="1521358"/>
                  </a:lnTo>
                  <a:lnTo>
                    <a:pt x="105905" y="1524000"/>
                  </a:lnTo>
                  <a:lnTo>
                    <a:pt x="104228" y="1524000"/>
                  </a:lnTo>
                  <a:lnTo>
                    <a:pt x="62585" y="1485900"/>
                  </a:lnTo>
                  <a:lnTo>
                    <a:pt x="61620" y="1520037"/>
                  </a:lnTo>
                  <a:lnTo>
                    <a:pt x="61506" y="1524000"/>
                  </a:lnTo>
                  <a:lnTo>
                    <a:pt x="647" y="1524000"/>
                  </a:lnTo>
                  <a:lnTo>
                    <a:pt x="47688" y="1574863"/>
                  </a:lnTo>
                  <a:lnTo>
                    <a:pt x="125641" y="1574863"/>
                  </a:lnTo>
                  <a:lnTo>
                    <a:pt x="86321" y="1593354"/>
                  </a:lnTo>
                  <a:lnTo>
                    <a:pt x="86321" y="1612900"/>
                  </a:lnTo>
                  <a:lnTo>
                    <a:pt x="60896" y="1663700"/>
                  </a:lnTo>
                  <a:lnTo>
                    <a:pt x="34582" y="1663700"/>
                  </a:lnTo>
                  <a:lnTo>
                    <a:pt x="86321" y="1612900"/>
                  </a:lnTo>
                  <a:lnTo>
                    <a:pt x="86321" y="1593354"/>
                  </a:lnTo>
                  <a:lnTo>
                    <a:pt x="44742" y="1612900"/>
                  </a:lnTo>
                  <a:lnTo>
                    <a:pt x="66649" y="1612900"/>
                  </a:lnTo>
                  <a:lnTo>
                    <a:pt x="31216" y="1663700"/>
                  </a:lnTo>
                  <a:lnTo>
                    <a:pt x="8521" y="1663700"/>
                  </a:lnTo>
                  <a:lnTo>
                    <a:pt x="10337" y="1714309"/>
                  </a:lnTo>
                  <a:lnTo>
                    <a:pt x="10337" y="1714512"/>
                  </a:lnTo>
                  <a:lnTo>
                    <a:pt x="39497" y="1714512"/>
                  </a:lnTo>
                  <a:lnTo>
                    <a:pt x="62204" y="1663700"/>
                  </a:lnTo>
                  <a:lnTo>
                    <a:pt x="74930" y="1663700"/>
                  </a:lnTo>
                  <a:lnTo>
                    <a:pt x="92379" y="1612900"/>
                  </a:lnTo>
                  <a:lnTo>
                    <a:pt x="78854" y="1663700"/>
                  </a:lnTo>
                  <a:lnTo>
                    <a:pt x="90233" y="1663700"/>
                  </a:lnTo>
                  <a:lnTo>
                    <a:pt x="78790" y="1714309"/>
                  </a:lnTo>
                  <a:lnTo>
                    <a:pt x="78740" y="1714512"/>
                  </a:lnTo>
                  <a:lnTo>
                    <a:pt x="104432" y="1714512"/>
                  </a:lnTo>
                  <a:lnTo>
                    <a:pt x="117779" y="1663700"/>
                  </a:lnTo>
                  <a:lnTo>
                    <a:pt x="123228" y="1614043"/>
                  </a:lnTo>
                  <a:lnTo>
                    <a:pt x="123355" y="1612900"/>
                  </a:lnTo>
                  <a:lnTo>
                    <a:pt x="141109" y="1574863"/>
                  </a:lnTo>
                  <a:lnTo>
                    <a:pt x="162179" y="1574863"/>
                  </a:lnTo>
                  <a:lnTo>
                    <a:pt x="194792" y="1524000"/>
                  </a:lnTo>
                  <a:lnTo>
                    <a:pt x="206095" y="1524000"/>
                  </a:lnTo>
                  <a:lnTo>
                    <a:pt x="214172" y="1524000"/>
                  </a:lnTo>
                  <a:lnTo>
                    <a:pt x="211658" y="1474711"/>
                  </a:lnTo>
                  <a:lnTo>
                    <a:pt x="211582" y="1473212"/>
                  </a:lnTo>
                  <a:lnTo>
                    <a:pt x="197954" y="1473212"/>
                  </a:lnTo>
                  <a:lnTo>
                    <a:pt x="206082" y="1523949"/>
                  </a:lnTo>
                  <a:lnTo>
                    <a:pt x="169799" y="1486293"/>
                  </a:lnTo>
                  <a:lnTo>
                    <a:pt x="169799" y="1524000"/>
                  </a:lnTo>
                  <a:lnTo>
                    <a:pt x="168427" y="1524000"/>
                  </a:lnTo>
                  <a:lnTo>
                    <a:pt x="121793" y="1473212"/>
                  </a:lnTo>
                  <a:lnTo>
                    <a:pt x="166052" y="1520037"/>
                  </a:lnTo>
                  <a:lnTo>
                    <a:pt x="169799" y="1524000"/>
                  </a:lnTo>
                  <a:lnTo>
                    <a:pt x="169799" y="1486293"/>
                  </a:lnTo>
                  <a:lnTo>
                    <a:pt x="157200" y="1473212"/>
                  </a:lnTo>
                  <a:lnTo>
                    <a:pt x="131775" y="1473212"/>
                  </a:lnTo>
                  <a:lnTo>
                    <a:pt x="129997" y="1473212"/>
                  </a:lnTo>
                  <a:lnTo>
                    <a:pt x="114909" y="1429258"/>
                  </a:lnTo>
                  <a:lnTo>
                    <a:pt x="114909" y="1473212"/>
                  </a:lnTo>
                  <a:lnTo>
                    <a:pt x="100469" y="1473212"/>
                  </a:lnTo>
                  <a:lnTo>
                    <a:pt x="94653" y="1422400"/>
                  </a:lnTo>
                  <a:lnTo>
                    <a:pt x="78905" y="1422400"/>
                  </a:lnTo>
                  <a:lnTo>
                    <a:pt x="70853" y="1409992"/>
                  </a:lnTo>
                  <a:lnTo>
                    <a:pt x="70853" y="1422400"/>
                  </a:lnTo>
                  <a:lnTo>
                    <a:pt x="70739" y="1422260"/>
                  </a:lnTo>
                  <a:lnTo>
                    <a:pt x="38836" y="1384325"/>
                  </a:lnTo>
                  <a:lnTo>
                    <a:pt x="53238" y="1384325"/>
                  </a:lnTo>
                  <a:lnTo>
                    <a:pt x="70739" y="1422260"/>
                  </a:lnTo>
                  <a:lnTo>
                    <a:pt x="70853" y="1422400"/>
                  </a:lnTo>
                  <a:lnTo>
                    <a:pt x="70853" y="1409992"/>
                  </a:lnTo>
                  <a:lnTo>
                    <a:pt x="54317" y="1384477"/>
                  </a:lnTo>
                  <a:lnTo>
                    <a:pt x="54216" y="1384325"/>
                  </a:lnTo>
                  <a:lnTo>
                    <a:pt x="44754" y="1358900"/>
                  </a:lnTo>
                  <a:lnTo>
                    <a:pt x="61950" y="1384325"/>
                  </a:lnTo>
                  <a:lnTo>
                    <a:pt x="97866" y="1422400"/>
                  </a:lnTo>
                  <a:lnTo>
                    <a:pt x="95440" y="1422400"/>
                  </a:lnTo>
                  <a:lnTo>
                    <a:pt x="114909" y="1473212"/>
                  </a:lnTo>
                  <a:lnTo>
                    <a:pt x="114909" y="1429258"/>
                  </a:lnTo>
                  <a:lnTo>
                    <a:pt x="112560" y="1422400"/>
                  </a:lnTo>
                  <a:lnTo>
                    <a:pt x="182841" y="1422400"/>
                  </a:lnTo>
                  <a:lnTo>
                    <a:pt x="157200" y="1473212"/>
                  </a:lnTo>
                  <a:lnTo>
                    <a:pt x="180708" y="1473212"/>
                  </a:lnTo>
                  <a:lnTo>
                    <a:pt x="199656" y="1422400"/>
                  </a:lnTo>
                  <a:lnTo>
                    <a:pt x="243420" y="1422400"/>
                  </a:lnTo>
                  <a:close/>
                </a:path>
                <a:path w="762634" h="6858000">
                  <a:moveTo>
                    <a:pt x="246011" y="4203789"/>
                  </a:moveTo>
                  <a:lnTo>
                    <a:pt x="203098" y="4203789"/>
                  </a:lnTo>
                  <a:lnTo>
                    <a:pt x="131089" y="4090365"/>
                  </a:lnTo>
                  <a:lnTo>
                    <a:pt x="131089" y="4203789"/>
                  </a:lnTo>
                  <a:lnTo>
                    <a:pt x="129425" y="4203789"/>
                  </a:lnTo>
                  <a:lnTo>
                    <a:pt x="129425" y="4305300"/>
                  </a:lnTo>
                  <a:lnTo>
                    <a:pt x="116293" y="4305300"/>
                  </a:lnTo>
                  <a:lnTo>
                    <a:pt x="113728" y="4254512"/>
                  </a:lnTo>
                  <a:lnTo>
                    <a:pt x="121208" y="4254512"/>
                  </a:lnTo>
                  <a:lnTo>
                    <a:pt x="129425" y="4305300"/>
                  </a:lnTo>
                  <a:lnTo>
                    <a:pt x="129425" y="4203789"/>
                  </a:lnTo>
                  <a:lnTo>
                    <a:pt x="103428" y="4203789"/>
                  </a:lnTo>
                  <a:lnTo>
                    <a:pt x="119418" y="4165600"/>
                  </a:lnTo>
                  <a:lnTo>
                    <a:pt x="119926" y="4165600"/>
                  </a:lnTo>
                  <a:lnTo>
                    <a:pt x="131089" y="4203789"/>
                  </a:lnTo>
                  <a:lnTo>
                    <a:pt x="131089" y="4090365"/>
                  </a:lnTo>
                  <a:lnTo>
                    <a:pt x="114439" y="4064127"/>
                  </a:lnTo>
                  <a:lnTo>
                    <a:pt x="152247" y="4064127"/>
                  </a:lnTo>
                  <a:lnTo>
                    <a:pt x="140017" y="4026255"/>
                  </a:lnTo>
                  <a:lnTo>
                    <a:pt x="139903" y="4025912"/>
                  </a:lnTo>
                  <a:lnTo>
                    <a:pt x="183896" y="4025912"/>
                  </a:lnTo>
                  <a:lnTo>
                    <a:pt x="194271" y="3975100"/>
                  </a:lnTo>
                  <a:lnTo>
                    <a:pt x="192963" y="3975100"/>
                  </a:lnTo>
                  <a:lnTo>
                    <a:pt x="192951" y="3973868"/>
                  </a:lnTo>
                  <a:lnTo>
                    <a:pt x="192468" y="3975100"/>
                  </a:lnTo>
                  <a:lnTo>
                    <a:pt x="190830" y="3975100"/>
                  </a:lnTo>
                  <a:lnTo>
                    <a:pt x="123571" y="4025912"/>
                  </a:lnTo>
                  <a:lnTo>
                    <a:pt x="119024" y="4025912"/>
                  </a:lnTo>
                  <a:lnTo>
                    <a:pt x="111137" y="3975100"/>
                  </a:lnTo>
                  <a:lnTo>
                    <a:pt x="114846" y="3924833"/>
                  </a:lnTo>
                  <a:lnTo>
                    <a:pt x="114884" y="3924338"/>
                  </a:lnTo>
                  <a:lnTo>
                    <a:pt x="104114" y="3924338"/>
                  </a:lnTo>
                  <a:lnTo>
                    <a:pt x="99187" y="3973538"/>
                  </a:lnTo>
                  <a:lnTo>
                    <a:pt x="99161" y="3973868"/>
                  </a:lnTo>
                  <a:lnTo>
                    <a:pt x="99034" y="3975100"/>
                  </a:lnTo>
                  <a:lnTo>
                    <a:pt x="99161" y="3987800"/>
                  </a:lnTo>
                  <a:lnTo>
                    <a:pt x="100037" y="4025912"/>
                  </a:lnTo>
                  <a:lnTo>
                    <a:pt x="108102" y="4025912"/>
                  </a:lnTo>
                  <a:lnTo>
                    <a:pt x="92557" y="4064127"/>
                  </a:lnTo>
                  <a:lnTo>
                    <a:pt x="88696" y="4064127"/>
                  </a:lnTo>
                  <a:lnTo>
                    <a:pt x="108064" y="4114838"/>
                  </a:lnTo>
                  <a:lnTo>
                    <a:pt x="100698" y="4114838"/>
                  </a:lnTo>
                  <a:lnTo>
                    <a:pt x="100698" y="4254512"/>
                  </a:lnTo>
                  <a:lnTo>
                    <a:pt x="100418" y="4254512"/>
                  </a:lnTo>
                  <a:lnTo>
                    <a:pt x="89954" y="4203789"/>
                  </a:lnTo>
                  <a:lnTo>
                    <a:pt x="93637" y="4203789"/>
                  </a:lnTo>
                  <a:lnTo>
                    <a:pt x="96621" y="4165600"/>
                  </a:lnTo>
                  <a:lnTo>
                    <a:pt x="93637" y="4203789"/>
                  </a:lnTo>
                  <a:lnTo>
                    <a:pt x="98666" y="4203789"/>
                  </a:lnTo>
                  <a:lnTo>
                    <a:pt x="100672" y="4254017"/>
                  </a:lnTo>
                  <a:lnTo>
                    <a:pt x="100698" y="4254512"/>
                  </a:lnTo>
                  <a:lnTo>
                    <a:pt x="100698" y="4114838"/>
                  </a:lnTo>
                  <a:lnTo>
                    <a:pt x="88785" y="4114838"/>
                  </a:lnTo>
                  <a:lnTo>
                    <a:pt x="79895" y="4039311"/>
                  </a:lnTo>
                  <a:lnTo>
                    <a:pt x="79895" y="4203789"/>
                  </a:lnTo>
                  <a:lnTo>
                    <a:pt x="58369" y="4203789"/>
                  </a:lnTo>
                  <a:lnTo>
                    <a:pt x="59994" y="4165600"/>
                  </a:lnTo>
                  <a:lnTo>
                    <a:pt x="68643" y="4165600"/>
                  </a:lnTo>
                  <a:lnTo>
                    <a:pt x="79895" y="4203789"/>
                  </a:lnTo>
                  <a:lnTo>
                    <a:pt x="79895" y="4039311"/>
                  </a:lnTo>
                  <a:lnTo>
                    <a:pt x="78359" y="4026255"/>
                  </a:lnTo>
                  <a:lnTo>
                    <a:pt x="78320" y="4025912"/>
                  </a:lnTo>
                  <a:lnTo>
                    <a:pt x="70243" y="4025912"/>
                  </a:lnTo>
                  <a:lnTo>
                    <a:pt x="72275" y="3975100"/>
                  </a:lnTo>
                  <a:lnTo>
                    <a:pt x="72783" y="3975100"/>
                  </a:lnTo>
                  <a:lnTo>
                    <a:pt x="89928" y="4012450"/>
                  </a:lnTo>
                  <a:lnTo>
                    <a:pt x="81394" y="3975100"/>
                  </a:lnTo>
                  <a:lnTo>
                    <a:pt x="81699" y="3975100"/>
                  </a:lnTo>
                  <a:lnTo>
                    <a:pt x="88684" y="3924833"/>
                  </a:lnTo>
                  <a:lnTo>
                    <a:pt x="88760" y="3924338"/>
                  </a:lnTo>
                  <a:lnTo>
                    <a:pt x="70942" y="3924338"/>
                  </a:lnTo>
                  <a:lnTo>
                    <a:pt x="69253" y="3932212"/>
                  </a:lnTo>
                  <a:lnTo>
                    <a:pt x="69253" y="4064127"/>
                  </a:lnTo>
                  <a:lnTo>
                    <a:pt x="69189" y="4063339"/>
                  </a:lnTo>
                  <a:lnTo>
                    <a:pt x="69024" y="4063060"/>
                  </a:lnTo>
                  <a:lnTo>
                    <a:pt x="45389" y="4025912"/>
                  </a:lnTo>
                  <a:lnTo>
                    <a:pt x="45300" y="4012450"/>
                  </a:lnTo>
                  <a:lnTo>
                    <a:pt x="49568" y="3975100"/>
                  </a:lnTo>
                  <a:lnTo>
                    <a:pt x="50114" y="3975100"/>
                  </a:lnTo>
                  <a:lnTo>
                    <a:pt x="65824" y="4025912"/>
                  </a:lnTo>
                  <a:lnTo>
                    <a:pt x="66128" y="4025912"/>
                  </a:lnTo>
                  <a:lnTo>
                    <a:pt x="69100" y="4062234"/>
                  </a:lnTo>
                  <a:lnTo>
                    <a:pt x="69215" y="4063339"/>
                  </a:lnTo>
                  <a:lnTo>
                    <a:pt x="69253" y="4064127"/>
                  </a:lnTo>
                  <a:lnTo>
                    <a:pt x="69253" y="3932212"/>
                  </a:lnTo>
                  <a:lnTo>
                    <a:pt x="62776" y="3962400"/>
                  </a:lnTo>
                  <a:lnTo>
                    <a:pt x="60337" y="3973258"/>
                  </a:lnTo>
                  <a:lnTo>
                    <a:pt x="58991" y="3962400"/>
                  </a:lnTo>
                  <a:lnTo>
                    <a:pt x="54698" y="3924833"/>
                  </a:lnTo>
                  <a:lnTo>
                    <a:pt x="54635" y="3924338"/>
                  </a:lnTo>
                  <a:lnTo>
                    <a:pt x="59855" y="3924338"/>
                  </a:lnTo>
                  <a:lnTo>
                    <a:pt x="95377" y="3886200"/>
                  </a:lnTo>
                  <a:lnTo>
                    <a:pt x="137363" y="3835400"/>
                  </a:lnTo>
                  <a:lnTo>
                    <a:pt x="187998" y="3924338"/>
                  </a:lnTo>
                  <a:lnTo>
                    <a:pt x="192468" y="3924338"/>
                  </a:lnTo>
                  <a:lnTo>
                    <a:pt x="192582" y="3937000"/>
                  </a:lnTo>
                  <a:lnTo>
                    <a:pt x="192709" y="3949700"/>
                  </a:lnTo>
                  <a:lnTo>
                    <a:pt x="192836" y="3962400"/>
                  </a:lnTo>
                  <a:lnTo>
                    <a:pt x="192951" y="3973538"/>
                  </a:lnTo>
                  <a:lnTo>
                    <a:pt x="207860" y="3924833"/>
                  </a:lnTo>
                  <a:lnTo>
                    <a:pt x="207975" y="3924490"/>
                  </a:lnTo>
                  <a:lnTo>
                    <a:pt x="208013" y="3924338"/>
                  </a:lnTo>
                  <a:lnTo>
                    <a:pt x="217728" y="3924338"/>
                  </a:lnTo>
                  <a:lnTo>
                    <a:pt x="156870" y="3835400"/>
                  </a:lnTo>
                  <a:lnTo>
                    <a:pt x="152450" y="3835400"/>
                  </a:lnTo>
                  <a:lnTo>
                    <a:pt x="72872" y="3784600"/>
                  </a:lnTo>
                  <a:lnTo>
                    <a:pt x="70878" y="3784600"/>
                  </a:lnTo>
                  <a:lnTo>
                    <a:pt x="76720" y="3797300"/>
                  </a:lnTo>
                  <a:lnTo>
                    <a:pt x="133591" y="3835400"/>
                  </a:lnTo>
                  <a:lnTo>
                    <a:pt x="112725" y="3835400"/>
                  </a:lnTo>
                  <a:lnTo>
                    <a:pt x="97764" y="3819575"/>
                  </a:lnTo>
                  <a:lnTo>
                    <a:pt x="97764" y="3835400"/>
                  </a:lnTo>
                  <a:lnTo>
                    <a:pt x="86779" y="3885755"/>
                  </a:lnTo>
                  <a:lnTo>
                    <a:pt x="49479" y="3835400"/>
                  </a:lnTo>
                  <a:lnTo>
                    <a:pt x="36893" y="3784600"/>
                  </a:lnTo>
                  <a:lnTo>
                    <a:pt x="97764" y="3835400"/>
                  </a:lnTo>
                  <a:lnTo>
                    <a:pt x="97764" y="3819575"/>
                  </a:lnTo>
                  <a:lnTo>
                    <a:pt x="76720" y="3797300"/>
                  </a:lnTo>
                  <a:lnTo>
                    <a:pt x="65963" y="3784600"/>
                  </a:lnTo>
                  <a:lnTo>
                    <a:pt x="65163" y="3784600"/>
                  </a:lnTo>
                  <a:lnTo>
                    <a:pt x="65366" y="3783647"/>
                  </a:lnTo>
                  <a:lnTo>
                    <a:pt x="76098" y="3733800"/>
                  </a:lnTo>
                  <a:lnTo>
                    <a:pt x="77355" y="3695700"/>
                  </a:lnTo>
                  <a:lnTo>
                    <a:pt x="128549" y="3695700"/>
                  </a:lnTo>
                  <a:lnTo>
                    <a:pt x="108648" y="3644900"/>
                  </a:lnTo>
                  <a:lnTo>
                    <a:pt x="71958" y="3644900"/>
                  </a:lnTo>
                  <a:lnTo>
                    <a:pt x="135153" y="3594100"/>
                  </a:lnTo>
                  <a:lnTo>
                    <a:pt x="185153" y="3594100"/>
                  </a:lnTo>
                  <a:lnTo>
                    <a:pt x="203898" y="3543300"/>
                  </a:lnTo>
                  <a:lnTo>
                    <a:pt x="187045" y="3543300"/>
                  </a:lnTo>
                  <a:lnTo>
                    <a:pt x="122466" y="3594011"/>
                  </a:lnTo>
                  <a:lnTo>
                    <a:pt x="80645" y="3543300"/>
                  </a:lnTo>
                  <a:lnTo>
                    <a:pt x="76492" y="3543300"/>
                  </a:lnTo>
                  <a:lnTo>
                    <a:pt x="101003" y="3530600"/>
                  </a:lnTo>
                  <a:lnTo>
                    <a:pt x="71107" y="3543300"/>
                  </a:lnTo>
                  <a:lnTo>
                    <a:pt x="48818" y="3543300"/>
                  </a:lnTo>
                  <a:lnTo>
                    <a:pt x="81711" y="3505200"/>
                  </a:lnTo>
                  <a:lnTo>
                    <a:pt x="78892" y="3505200"/>
                  </a:lnTo>
                  <a:lnTo>
                    <a:pt x="29641" y="3543300"/>
                  </a:lnTo>
                  <a:lnTo>
                    <a:pt x="28308" y="3505200"/>
                  </a:lnTo>
                  <a:lnTo>
                    <a:pt x="27787" y="3505200"/>
                  </a:lnTo>
                  <a:lnTo>
                    <a:pt x="11353" y="3454400"/>
                  </a:lnTo>
                  <a:lnTo>
                    <a:pt x="11010" y="3454400"/>
                  </a:lnTo>
                  <a:lnTo>
                    <a:pt x="2222" y="3505200"/>
                  </a:lnTo>
                  <a:lnTo>
                    <a:pt x="101" y="3505200"/>
                  </a:lnTo>
                  <a:lnTo>
                    <a:pt x="101" y="3556000"/>
                  </a:lnTo>
                  <a:lnTo>
                    <a:pt x="2578" y="3543300"/>
                  </a:lnTo>
                  <a:lnTo>
                    <a:pt x="22021" y="3543300"/>
                  </a:lnTo>
                  <a:lnTo>
                    <a:pt x="101" y="3581400"/>
                  </a:lnTo>
                  <a:lnTo>
                    <a:pt x="101" y="3695700"/>
                  </a:lnTo>
                  <a:lnTo>
                    <a:pt x="39458" y="3733800"/>
                  </a:lnTo>
                  <a:lnTo>
                    <a:pt x="44246" y="3733800"/>
                  </a:lnTo>
                  <a:lnTo>
                    <a:pt x="50126" y="3759200"/>
                  </a:lnTo>
                  <a:lnTo>
                    <a:pt x="29032" y="3733800"/>
                  </a:lnTo>
                  <a:lnTo>
                    <a:pt x="13893" y="3733800"/>
                  </a:lnTo>
                  <a:lnTo>
                    <a:pt x="101" y="3695700"/>
                  </a:lnTo>
                  <a:lnTo>
                    <a:pt x="101" y="3797300"/>
                  </a:lnTo>
                  <a:lnTo>
                    <a:pt x="25438" y="3822712"/>
                  </a:lnTo>
                  <a:lnTo>
                    <a:pt x="70827" y="3886200"/>
                  </a:lnTo>
                  <a:lnTo>
                    <a:pt x="70269" y="3886200"/>
                  </a:lnTo>
                  <a:lnTo>
                    <a:pt x="48361" y="3923639"/>
                  </a:lnTo>
                  <a:lnTo>
                    <a:pt x="48310" y="3924046"/>
                  </a:lnTo>
                  <a:lnTo>
                    <a:pt x="48221" y="3923868"/>
                  </a:lnTo>
                  <a:lnTo>
                    <a:pt x="48120" y="3924046"/>
                  </a:lnTo>
                  <a:lnTo>
                    <a:pt x="48107" y="3923639"/>
                  </a:lnTo>
                  <a:lnTo>
                    <a:pt x="29578" y="3886200"/>
                  </a:lnTo>
                  <a:lnTo>
                    <a:pt x="23837" y="3886200"/>
                  </a:lnTo>
                  <a:lnTo>
                    <a:pt x="44132" y="3923639"/>
                  </a:lnTo>
                  <a:lnTo>
                    <a:pt x="44259" y="3923868"/>
                  </a:lnTo>
                  <a:lnTo>
                    <a:pt x="44373" y="3949700"/>
                  </a:lnTo>
                  <a:lnTo>
                    <a:pt x="43421" y="3973538"/>
                  </a:lnTo>
                  <a:lnTo>
                    <a:pt x="43357" y="3975100"/>
                  </a:lnTo>
                  <a:lnTo>
                    <a:pt x="19583" y="3975100"/>
                  </a:lnTo>
                  <a:lnTo>
                    <a:pt x="101" y="3962400"/>
                  </a:lnTo>
                  <a:lnTo>
                    <a:pt x="101" y="4000500"/>
                  </a:lnTo>
                  <a:lnTo>
                    <a:pt x="26047" y="4025912"/>
                  </a:lnTo>
                  <a:lnTo>
                    <a:pt x="25082" y="4025912"/>
                  </a:lnTo>
                  <a:lnTo>
                    <a:pt x="23190" y="4062234"/>
                  </a:lnTo>
                  <a:lnTo>
                    <a:pt x="23101" y="4064127"/>
                  </a:lnTo>
                  <a:lnTo>
                    <a:pt x="23698" y="4064127"/>
                  </a:lnTo>
                  <a:lnTo>
                    <a:pt x="52120" y="4114838"/>
                  </a:lnTo>
                  <a:lnTo>
                    <a:pt x="51498" y="4114838"/>
                  </a:lnTo>
                  <a:lnTo>
                    <a:pt x="32931" y="4164660"/>
                  </a:lnTo>
                  <a:lnTo>
                    <a:pt x="9918" y="4114838"/>
                  </a:lnTo>
                  <a:lnTo>
                    <a:pt x="9131" y="4114838"/>
                  </a:lnTo>
                  <a:lnTo>
                    <a:pt x="101" y="4089400"/>
                  </a:lnTo>
                  <a:lnTo>
                    <a:pt x="101" y="4114838"/>
                  </a:lnTo>
                  <a:lnTo>
                    <a:pt x="952" y="4114838"/>
                  </a:lnTo>
                  <a:lnTo>
                    <a:pt x="25209" y="4165600"/>
                  </a:lnTo>
                  <a:lnTo>
                    <a:pt x="101" y="4165600"/>
                  </a:lnTo>
                  <a:lnTo>
                    <a:pt x="101" y="4254512"/>
                  </a:lnTo>
                  <a:lnTo>
                    <a:pt x="30822" y="4254512"/>
                  </a:lnTo>
                  <a:lnTo>
                    <a:pt x="101" y="4292600"/>
                  </a:lnTo>
                  <a:lnTo>
                    <a:pt x="101" y="4305300"/>
                  </a:lnTo>
                  <a:lnTo>
                    <a:pt x="6057" y="4305300"/>
                  </a:lnTo>
                  <a:lnTo>
                    <a:pt x="44665" y="4254512"/>
                  </a:lnTo>
                  <a:lnTo>
                    <a:pt x="59093" y="4254512"/>
                  </a:lnTo>
                  <a:lnTo>
                    <a:pt x="26047" y="4356125"/>
                  </a:lnTo>
                  <a:lnTo>
                    <a:pt x="101" y="4356125"/>
                  </a:lnTo>
                  <a:lnTo>
                    <a:pt x="101" y="4419600"/>
                  </a:lnTo>
                  <a:lnTo>
                    <a:pt x="13423" y="4394365"/>
                  </a:lnTo>
                  <a:lnTo>
                    <a:pt x="39535" y="4394365"/>
                  </a:lnTo>
                  <a:lnTo>
                    <a:pt x="61506" y="4356125"/>
                  </a:lnTo>
                  <a:lnTo>
                    <a:pt x="62382" y="4343400"/>
                  </a:lnTo>
                  <a:lnTo>
                    <a:pt x="74066" y="4254512"/>
                  </a:lnTo>
                  <a:lnTo>
                    <a:pt x="81584" y="4254512"/>
                  </a:lnTo>
                  <a:lnTo>
                    <a:pt x="88836" y="4392434"/>
                  </a:lnTo>
                  <a:lnTo>
                    <a:pt x="88938" y="4394365"/>
                  </a:lnTo>
                  <a:lnTo>
                    <a:pt x="23253" y="4444250"/>
                  </a:lnTo>
                  <a:lnTo>
                    <a:pt x="23253" y="4495038"/>
                  </a:lnTo>
                  <a:lnTo>
                    <a:pt x="22987" y="4495292"/>
                  </a:lnTo>
                  <a:lnTo>
                    <a:pt x="23241" y="4495038"/>
                  </a:lnTo>
                  <a:lnTo>
                    <a:pt x="23253" y="4444250"/>
                  </a:lnTo>
                  <a:lnTo>
                    <a:pt x="22225" y="4445025"/>
                  </a:lnTo>
                  <a:lnTo>
                    <a:pt x="20243" y="4445025"/>
                  </a:lnTo>
                  <a:lnTo>
                    <a:pt x="20243" y="4495292"/>
                  </a:lnTo>
                  <a:lnTo>
                    <a:pt x="8077" y="4635500"/>
                  </a:lnTo>
                  <a:lnTo>
                    <a:pt x="7670" y="4635500"/>
                  </a:lnTo>
                  <a:lnTo>
                    <a:pt x="1701" y="4584700"/>
                  </a:lnTo>
                  <a:lnTo>
                    <a:pt x="10350" y="4533900"/>
                  </a:lnTo>
                  <a:lnTo>
                    <a:pt x="20243" y="4495292"/>
                  </a:lnTo>
                  <a:lnTo>
                    <a:pt x="20243" y="4445025"/>
                  </a:lnTo>
                  <a:lnTo>
                    <a:pt x="101" y="4445025"/>
                  </a:lnTo>
                  <a:lnTo>
                    <a:pt x="101" y="4737100"/>
                  </a:lnTo>
                  <a:lnTo>
                    <a:pt x="51117" y="4864125"/>
                  </a:lnTo>
                  <a:lnTo>
                    <a:pt x="101625" y="4965712"/>
                  </a:lnTo>
                  <a:lnTo>
                    <a:pt x="130454" y="5016500"/>
                  </a:lnTo>
                  <a:lnTo>
                    <a:pt x="142430" y="5016500"/>
                  </a:lnTo>
                  <a:lnTo>
                    <a:pt x="117386" y="4914900"/>
                  </a:lnTo>
                  <a:lnTo>
                    <a:pt x="97497" y="4775200"/>
                  </a:lnTo>
                  <a:lnTo>
                    <a:pt x="97091" y="4775200"/>
                  </a:lnTo>
                  <a:lnTo>
                    <a:pt x="94602" y="4675492"/>
                  </a:lnTo>
                  <a:lnTo>
                    <a:pt x="94602" y="4914798"/>
                  </a:lnTo>
                  <a:lnTo>
                    <a:pt x="26847" y="4724400"/>
                  </a:lnTo>
                  <a:lnTo>
                    <a:pt x="30568" y="4686300"/>
                  </a:lnTo>
                  <a:lnTo>
                    <a:pt x="35560" y="4635500"/>
                  </a:lnTo>
                  <a:lnTo>
                    <a:pt x="44284" y="4533900"/>
                  </a:lnTo>
                  <a:lnTo>
                    <a:pt x="50838" y="4495812"/>
                  </a:lnTo>
                  <a:lnTo>
                    <a:pt x="71221" y="4495812"/>
                  </a:lnTo>
                  <a:lnTo>
                    <a:pt x="78511" y="4775200"/>
                  </a:lnTo>
                  <a:lnTo>
                    <a:pt x="94602" y="4914798"/>
                  </a:lnTo>
                  <a:lnTo>
                    <a:pt x="94602" y="4675492"/>
                  </a:lnTo>
                  <a:lnTo>
                    <a:pt x="88849" y="4445025"/>
                  </a:lnTo>
                  <a:lnTo>
                    <a:pt x="106680" y="4445025"/>
                  </a:lnTo>
                  <a:lnTo>
                    <a:pt x="108915" y="4394365"/>
                  </a:lnTo>
                  <a:lnTo>
                    <a:pt x="121335" y="4394365"/>
                  </a:lnTo>
                  <a:lnTo>
                    <a:pt x="134493" y="4495038"/>
                  </a:lnTo>
                  <a:lnTo>
                    <a:pt x="134594" y="4495812"/>
                  </a:lnTo>
                  <a:lnTo>
                    <a:pt x="154838" y="4495812"/>
                  </a:lnTo>
                  <a:lnTo>
                    <a:pt x="141528" y="4445025"/>
                  </a:lnTo>
                  <a:lnTo>
                    <a:pt x="134188" y="4445025"/>
                  </a:lnTo>
                  <a:lnTo>
                    <a:pt x="134289" y="4432300"/>
                  </a:lnTo>
                  <a:lnTo>
                    <a:pt x="134391" y="4419600"/>
                  </a:lnTo>
                  <a:lnTo>
                    <a:pt x="134493" y="4406900"/>
                  </a:lnTo>
                  <a:lnTo>
                    <a:pt x="134594" y="4394365"/>
                  </a:lnTo>
                  <a:lnTo>
                    <a:pt x="144106" y="4394365"/>
                  </a:lnTo>
                  <a:lnTo>
                    <a:pt x="147586" y="4356125"/>
                  </a:lnTo>
                  <a:lnTo>
                    <a:pt x="144970" y="4356125"/>
                  </a:lnTo>
                  <a:lnTo>
                    <a:pt x="157746" y="4305300"/>
                  </a:lnTo>
                  <a:lnTo>
                    <a:pt x="169773" y="4254512"/>
                  </a:lnTo>
                  <a:lnTo>
                    <a:pt x="169151" y="4254512"/>
                  </a:lnTo>
                  <a:lnTo>
                    <a:pt x="246011" y="4203789"/>
                  </a:lnTo>
                  <a:close/>
                </a:path>
                <a:path w="762634" h="6858000">
                  <a:moveTo>
                    <a:pt x="252323" y="6858000"/>
                  </a:moveTo>
                  <a:lnTo>
                    <a:pt x="250875" y="6845300"/>
                  </a:lnTo>
                  <a:lnTo>
                    <a:pt x="249072" y="6845300"/>
                  </a:lnTo>
                  <a:lnTo>
                    <a:pt x="248780" y="6858000"/>
                  </a:lnTo>
                  <a:lnTo>
                    <a:pt x="252323" y="6858000"/>
                  </a:lnTo>
                  <a:close/>
                </a:path>
                <a:path w="762634" h="6858000">
                  <a:moveTo>
                    <a:pt x="252387" y="3124200"/>
                  </a:moveTo>
                  <a:lnTo>
                    <a:pt x="246468" y="3124200"/>
                  </a:lnTo>
                  <a:lnTo>
                    <a:pt x="219189" y="3175000"/>
                  </a:lnTo>
                  <a:lnTo>
                    <a:pt x="231419" y="3175000"/>
                  </a:lnTo>
                  <a:lnTo>
                    <a:pt x="252387" y="3124200"/>
                  </a:lnTo>
                  <a:close/>
                </a:path>
                <a:path w="762634" h="6858000">
                  <a:moveTo>
                    <a:pt x="255638" y="5168900"/>
                  </a:moveTo>
                  <a:lnTo>
                    <a:pt x="252793" y="5156378"/>
                  </a:lnTo>
                  <a:lnTo>
                    <a:pt x="252882" y="5158143"/>
                  </a:lnTo>
                  <a:lnTo>
                    <a:pt x="255638" y="5168900"/>
                  </a:lnTo>
                  <a:close/>
                </a:path>
                <a:path w="762634" h="6858000">
                  <a:moveTo>
                    <a:pt x="257733" y="6131280"/>
                  </a:moveTo>
                  <a:lnTo>
                    <a:pt x="256425" y="6134100"/>
                  </a:lnTo>
                  <a:lnTo>
                    <a:pt x="253542" y="6146482"/>
                  </a:lnTo>
                  <a:lnTo>
                    <a:pt x="257733" y="6131280"/>
                  </a:lnTo>
                  <a:close/>
                </a:path>
                <a:path w="762634" h="6858000">
                  <a:moveTo>
                    <a:pt x="264769" y="1892376"/>
                  </a:moveTo>
                  <a:lnTo>
                    <a:pt x="255320" y="1892376"/>
                  </a:lnTo>
                  <a:lnTo>
                    <a:pt x="224561" y="1943100"/>
                  </a:lnTo>
                  <a:lnTo>
                    <a:pt x="244614" y="1943100"/>
                  </a:lnTo>
                  <a:lnTo>
                    <a:pt x="264706" y="1892528"/>
                  </a:lnTo>
                  <a:lnTo>
                    <a:pt x="264769" y="1892376"/>
                  </a:lnTo>
                  <a:close/>
                </a:path>
                <a:path w="762634" h="6858000">
                  <a:moveTo>
                    <a:pt x="281343" y="3403600"/>
                  </a:moveTo>
                  <a:lnTo>
                    <a:pt x="253047" y="3365500"/>
                  </a:lnTo>
                  <a:lnTo>
                    <a:pt x="252018" y="3365500"/>
                  </a:lnTo>
                  <a:lnTo>
                    <a:pt x="238874" y="3403600"/>
                  </a:lnTo>
                  <a:lnTo>
                    <a:pt x="281343" y="3403600"/>
                  </a:lnTo>
                  <a:close/>
                </a:path>
                <a:path w="762634" h="6858000">
                  <a:moveTo>
                    <a:pt x="291579" y="1803412"/>
                  </a:moveTo>
                  <a:lnTo>
                    <a:pt x="264198" y="1803412"/>
                  </a:lnTo>
                  <a:lnTo>
                    <a:pt x="197154" y="1892376"/>
                  </a:lnTo>
                  <a:lnTo>
                    <a:pt x="223266" y="1892376"/>
                  </a:lnTo>
                  <a:lnTo>
                    <a:pt x="258419" y="1854200"/>
                  </a:lnTo>
                  <a:lnTo>
                    <a:pt x="291579" y="1803412"/>
                  </a:lnTo>
                  <a:close/>
                </a:path>
                <a:path w="762634" h="6858000">
                  <a:moveTo>
                    <a:pt x="296240" y="1892376"/>
                  </a:moveTo>
                  <a:lnTo>
                    <a:pt x="288277" y="1892376"/>
                  </a:lnTo>
                  <a:lnTo>
                    <a:pt x="265341" y="1943100"/>
                  </a:lnTo>
                  <a:lnTo>
                    <a:pt x="259803" y="1943100"/>
                  </a:lnTo>
                  <a:lnTo>
                    <a:pt x="264020" y="1993112"/>
                  </a:lnTo>
                  <a:lnTo>
                    <a:pt x="264083" y="1993900"/>
                  </a:lnTo>
                  <a:lnTo>
                    <a:pt x="265061" y="1993900"/>
                  </a:lnTo>
                  <a:lnTo>
                    <a:pt x="281787" y="1943100"/>
                  </a:lnTo>
                  <a:lnTo>
                    <a:pt x="273329" y="1943100"/>
                  </a:lnTo>
                  <a:lnTo>
                    <a:pt x="296176" y="1892528"/>
                  </a:lnTo>
                  <a:lnTo>
                    <a:pt x="296240" y="1892376"/>
                  </a:lnTo>
                  <a:close/>
                </a:path>
                <a:path w="762634" h="6858000">
                  <a:moveTo>
                    <a:pt x="305765" y="3709898"/>
                  </a:moveTo>
                  <a:lnTo>
                    <a:pt x="297827" y="3721100"/>
                  </a:lnTo>
                  <a:lnTo>
                    <a:pt x="296405" y="3733800"/>
                  </a:lnTo>
                  <a:lnTo>
                    <a:pt x="305765" y="3709898"/>
                  </a:lnTo>
                  <a:close/>
                </a:path>
                <a:path w="762634" h="6858000">
                  <a:moveTo>
                    <a:pt x="312737" y="5715000"/>
                  </a:moveTo>
                  <a:lnTo>
                    <a:pt x="306590" y="5715000"/>
                  </a:lnTo>
                  <a:lnTo>
                    <a:pt x="301231" y="5727700"/>
                  </a:lnTo>
                  <a:lnTo>
                    <a:pt x="312737" y="5715000"/>
                  </a:lnTo>
                  <a:close/>
                </a:path>
                <a:path w="762634" h="6858000">
                  <a:moveTo>
                    <a:pt x="337985" y="3124200"/>
                  </a:moveTo>
                  <a:lnTo>
                    <a:pt x="319024" y="3073400"/>
                  </a:lnTo>
                  <a:lnTo>
                    <a:pt x="318363" y="3086100"/>
                  </a:lnTo>
                  <a:lnTo>
                    <a:pt x="311975" y="3124200"/>
                  </a:lnTo>
                  <a:lnTo>
                    <a:pt x="337985" y="3124200"/>
                  </a:lnTo>
                  <a:close/>
                </a:path>
                <a:path w="762634" h="6858000">
                  <a:moveTo>
                    <a:pt x="348068" y="3530600"/>
                  </a:moveTo>
                  <a:lnTo>
                    <a:pt x="326872" y="3543300"/>
                  </a:lnTo>
                  <a:lnTo>
                    <a:pt x="337235" y="3543300"/>
                  </a:lnTo>
                  <a:lnTo>
                    <a:pt x="348068" y="3530600"/>
                  </a:lnTo>
                  <a:close/>
                </a:path>
                <a:path w="762634" h="6858000">
                  <a:moveTo>
                    <a:pt x="359867" y="1143000"/>
                  </a:moveTo>
                  <a:lnTo>
                    <a:pt x="331279" y="1092200"/>
                  </a:lnTo>
                  <a:lnTo>
                    <a:pt x="353542" y="1092200"/>
                  </a:lnTo>
                  <a:lnTo>
                    <a:pt x="330454" y="1054100"/>
                  </a:lnTo>
                  <a:lnTo>
                    <a:pt x="322199" y="1092200"/>
                  </a:lnTo>
                  <a:lnTo>
                    <a:pt x="326593" y="1092200"/>
                  </a:lnTo>
                  <a:lnTo>
                    <a:pt x="355320" y="1143000"/>
                  </a:lnTo>
                  <a:lnTo>
                    <a:pt x="359867" y="1143000"/>
                  </a:lnTo>
                  <a:close/>
                </a:path>
                <a:path w="762634" h="6858000">
                  <a:moveTo>
                    <a:pt x="384378" y="6610312"/>
                  </a:moveTo>
                  <a:lnTo>
                    <a:pt x="378358" y="6601993"/>
                  </a:lnTo>
                  <a:lnTo>
                    <a:pt x="377939" y="6601752"/>
                  </a:lnTo>
                  <a:lnTo>
                    <a:pt x="377583" y="6601473"/>
                  </a:lnTo>
                  <a:lnTo>
                    <a:pt x="375081" y="6600266"/>
                  </a:lnTo>
                  <a:lnTo>
                    <a:pt x="373710" y="6601003"/>
                  </a:lnTo>
                  <a:lnTo>
                    <a:pt x="372795" y="6602565"/>
                  </a:lnTo>
                  <a:lnTo>
                    <a:pt x="370789" y="6606095"/>
                  </a:lnTo>
                  <a:lnTo>
                    <a:pt x="371449" y="6614300"/>
                  </a:lnTo>
                  <a:lnTo>
                    <a:pt x="373900" y="6619468"/>
                  </a:lnTo>
                  <a:lnTo>
                    <a:pt x="373989" y="6619672"/>
                  </a:lnTo>
                  <a:lnTo>
                    <a:pt x="379552" y="6624307"/>
                  </a:lnTo>
                  <a:lnTo>
                    <a:pt x="383895" y="6619468"/>
                  </a:lnTo>
                  <a:lnTo>
                    <a:pt x="384378" y="6610312"/>
                  </a:lnTo>
                  <a:close/>
                </a:path>
                <a:path w="762634" h="6858000">
                  <a:moveTo>
                    <a:pt x="391325" y="4062831"/>
                  </a:moveTo>
                  <a:lnTo>
                    <a:pt x="390855" y="4062234"/>
                  </a:lnTo>
                  <a:lnTo>
                    <a:pt x="355600" y="4025912"/>
                  </a:lnTo>
                  <a:lnTo>
                    <a:pt x="352450" y="4025912"/>
                  </a:lnTo>
                  <a:lnTo>
                    <a:pt x="391325" y="4062831"/>
                  </a:lnTo>
                  <a:close/>
                </a:path>
                <a:path w="762634" h="6858000">
                  <a:moveTo>
                    <a:pt x="396379" y="4965065"/>
                  </a:moveTo>
                  <a:lnTo>
                    <a:pt x="395655" y="4965458"/>
                  </a:lnTo>
                  <a:lnTo>
                    <a:pt x="395897" y="4965712"/>
                  </a:lnTo>
                  <a:lnTo>
                    <a:pt x="396379" y="4965065"/>
                  </a:lnTo>
                  <a:close/>
                </a:path>
                <a:path w="762634" h="6858000">
                  <a:moveTo>
                    <a:pt x="411162" y="6858000"/>
                  </a:moveTo>
                  <a:lnTo>
                    <a:pt x="410044" y="6854037"/>
                  </a:lnTo>
                  <a:lnTo>
                    <a:pt x="408838" y="6851358"/>
                  </a:lnTo>
                  <a:lnTo>
                    <a:pt x="404012" y="6851777"/>
                  </a:lnTo>
                  <a:lnTo>
                    <a:pt x="404583" y="6855130"/>
                  </a:lnTo>
                  <a:lnTo>
                    <a:pt x="404609" y="6858000"/>
                  </a:lnTo>
                  <a:lnTo>
                    <a:pt x="411162" y="6858000"/>
                  </a:lnTo>
                  <a:close/>
                </a:path>
                <a:path w="762634" h="6858000">
                  <a:moveTo>
                    <a:pt x="415455" y="6844157"/>
                  </a:moveTo>
                  <a:lnTo>
                    <a:pt x="415290" y="6835241"/>
                  </a:lnTo>
                  <a:lnTo>
                    <a:pt x="413600" y="6830428"/>
                  </a:lnTo>
                  <a:lnTo>
                    <a:pt x="406692" y="6829336"/>
                  </a:lnTo>
                  <a:lnTo>
                    <a:pt x="403948" y="6838734"/>
                  </a:lnTo>
                  <a:lnTo>
                    <a:pt x="405168" y="6845084"/>
                  </a:lnTo>
                  <a:lnTo>
                    <a:pt x="410540" y="6847167"/>
                  </a:lnTo>
                  <a:lnTo>
                    <a:pt x="415455" y="6844157"/>
                  </a:lnTo>
                  <a:close/>
                </a:path>
                <a:path w="762634" h="6858000">
                  <a:moveTo>
                    <a:pt x="418693" y="6311900"/>
                  </a:moveTo>
                  <a:lnTo>
                    <a:pt x="406196" y="6286500"/>
                  </a:lnTo>
                  <a:lnTo>
                    <a:pt x="408089" y="6299200"/>
                  </a:lnTo>
                  <a:lnTo>
                    <a:pt x="418693" y="6311900"/>
                  </a:lnTo>
                  <a:close/>
                </a:path>
                <a:path w="762634" h="6858000">
                  <a:moveTo>
                    <a:pt x="419468" y="1752638"/>
                  </a:moveTo>
                  <a:lnTo>
                    <a:pt x="414223" y="1714512"/>
                  </a:lnTo>
                  <a:lnTo>
                    <a:pt x="401345" y="1714512"/>
                  </a:lnTo>
                  <a:lnTo>
                    <a:pt x="408089" y="1752638"/>
                  </a:lnTo>
                  <a:lnTo>
                    <a:pt x="419468" y="1752638"/>
                  </a:lnTo>
                  <a:close/>
                </a:path>
                <a:path w="762634" h="6858000">
                  <a:moveTo>
                    <a:pt x="423557" y="1803412"/>
                  </a:moveTo>
                  <a:lnTo>
                    <a:pt x="423316" y="1803184"/>
                  </a:lnTo>
                  <a:lnTo>
                    <a:pt x="367753" y="1752638"/>
                  </a:lnTo>
                  <a:lnTo>
                    <a:pt x="374396" y="1752638"/>
                  </a:lnTo>
                  <a:lnTo>
                    <a:pt x="368236" y="1714512"/>
                  </a:lnTo>
                  <a:lnTo>
                    <a:pt x="357657" y="1714512"/>
                  </a:lnTo>
                  <a:lnTo>
                    <a:pt x="366585" y="1752638"/>
                  </a:lnTo>
                  <a:lnTo>
                    <a:pt x="342785" y="1752638"/>
                  </a:lnTo>
                  <a:lnTo>
                    <a:pt x="341045" y="1714512"/>
                  </a:lnTo>
                  <a:lnTo>
                    <a:pt x="310095" y="1714512"/>
                  </a:lnTo>
                  <a:lnTo>
                    <a:pt x="271132" y="1752511"/>
                  </a:lnTo>
                  <a:lnTo>
                    <a:pt x="281609" y="1714512"/>
                  </a:lnTo>
                  <a:lnTo>
                    <a:pt x="272948" y="1714512"/>
                  </a:lnTo>
                  <a:lnTo>
                    <a:pt x="262280" y="1752638"/>
                  </a:lnTo>
                  <a:lnTo>
                    <a:pt x="258368" y="1752638"/>
                  </a:lnTo>
                  <a:lnTo>
                    <a:pt x="241503" y="1803184"/>
                  </a:lnTo>
                  <a:lnTo>
                    <a:pt x="241427" y="1803412"/>
                  </a:lnTo>
                  <a:lnTo>
                    <a:pt x="261315" y="1803412"/>
                  </a:lnTo>
                  <a:lnTo>
                    <a:pt x="315442" y="1752638"/>
                  </a:lnTo>
                  <a:lnTo>
                    <a:pt x="293154" y="1803184"/>
                  </a:lnTo>
                  <a:lnTo>
                    <a:pt x="293052" y="1803412"/>
                  </a:lnTo>
                  <a:lnTo>
                    <a:pt x="301218" y="1803412"/>
                  </a:lnTo>
                  <a:lnTo>
                    <a:pt x="296494" y="1892376"/>
                  </a:lnTo>
                  <a:lnTo>
                    <a:pt x="296506" y="1893570"/>
                  </a:lnTo>
                  <a:lnTo>
                    <a:pt x="296633" y="1904555"/>
                  </a:lnTo>
                  <a:lnTo>
                    <a:pt x="296672" y="1905355"/>
                  </a:lnTo>
                  <a:lnTo>
                    <a:pt x="299656" y="1943100"/>
                  </a:lnTo>
                  <a:lnTo>
                    <a:pt x="302120" y="1943100"/>
                  </a:lnTo>
                  <a:lnTo>
                    <a:pt x="308952" y="1943100"/>
                  </a:lnTo>
                  <a:lnTo>
                    <a:pt x="349796" y="1943100"/>
                  </a:lnTo>
                  <a:lnTo>
                    <a:pt x="324866" y="1993112"/>
                  </a:lnTo>
                  <a:lnTo>
                    <a:pt x="286410" y="1943100"/>
                  </a:lnTo>
                  <a:lnTo>
                    <a:pt x="281876" y="1943100"/>
                  </a:lnTo>
                  <a:lnTo>
                    <a:pt x="298919" y="1993900"/>
                  </a:lnTo>
                  <a:lnTo>
                    <a:pt x="324485" y="1993900"/>
                  </a:lnTo>
                  <a:lnTo>
                    <a:pt x="325475" y="1993900"/>
                  </a:lnTo>
                  <a:lnTo>
                    <a:pt x="350774" y="1993900"/>
                  </a:lnTo>
                  <a:lnTo>
                    <a:pt x="403339" y="1892528"/>
                  </a:lnTo>
                  <a:lnTo>
                    <a:pt x="403415" y="1892376"/>
                  </a:lnTo>
                  <a:lnTo>
                    <a:pt x="391541" y="1892376"/>
                  </a:lnTo>
                  <a:lnTo>
                    <a:pt x="372643" y="1942985"/>
                  </a:lnTo>
                  <a:lnTo>
                    <a:pt x="365391" y="1893570"/>
                  </a:lnTo>
                  <a:lnTo>
                    <a:pt x="365328" y="1893125"/>
                  </a:lnTo>
                  <a:lnTo>
                    <a:pt x="365213" y="1892376"/>
                  </a:lnTo>
                  <a:lnTo>
                    <a:pt x="345414" y="1892376"/>
                  </a:lnTo>
                  <a:lnTo>
                    <a:pt x="311848" y="1930400"/>
                  </a:lnTo>
                  <a:lnTo>
                    <a:pt x="321818" y="1892528"/>
                  </a:lnTo>
                  <a:lnTo>
                    <a:pt x="321856" y="1892376"/>
                  </a:lnTo>
                  <a:lnTo>
                    <a:pt x="306311" y="1892376"/>
                  </a:lnTo>
                  <a:lnTo>
                    <a:pt x="325907" y="1803412"/>
                  </a:lnTo>
                  <a:lnTo>
                    <a:pt x="325958" y="1803184"/>
                  </a:lnTo>
                  <a:lnTo>
                    <a:pt x="325081" y="1854200"/>
                  </a:lnTo>
                  <a:lnTo>
                    <a:pt x="335330" y="1854200"/>
                  </a:lnTo>
                  <a:lnTo>
                    <a:pt x="337807" y="1803412"/>
                  </a:lnTo>
                  <a:lnTo>
                    <a:pt x="337820" y="1803184"/>
                  </a:lnTo>
                  <a:lnTo>
                    <a:pt x="340271" y="1752714"/>
                  </a:lnTo>
                  <a:lnTo>
                    <a:pt x="346900" y="1803184"/>
                  </a:lnTo>
                  <a:lnTo>
                    <a:pt x="346925" y="1803412"/>
                  </a:lnTo>
                  <a:lnTo>
                    <a:pt x="347357" y="1816100"/>
                  </a:lnTo>
                  <a:lnTo>
                    <a:pt x="348830" y="1854200"/>
                  </a:lnTo>
                  <a:lnTo>
                    <a:pt x="358203" y="1854200"/>
                  </a:lnTo>
                  <a:lnTo>
                    <a:pt x="360032" y="1803412"/>
                  </a:lnTo>
                  <a:lnTo>
                    <a:pt x="360032" y="1803184"/>
                  </a:lnTo>
                  <a:lnTo>
                    <a:pt x="372427" y="1854200"/>
                  </a:lnTo>
                  <a:lnTo>
                    <a:pt x="377215" y="1854200"/>
                  </a:lnTo>
                  <a:lnTo>
                    <a:pt x="368884" y="1892376"/>
                  </a:lnTo>
                  <a:lnTo>
                    <a:pt x="385813" y="1892376"/>
                  </a:lnTo>
                  <a:lnTo>
                    <a:pt x="385800" y="1854200"/>
                  </a:lnTo>
                  <a:lnTo>
                    <a:pt x="380352" y="1854200"/>
                  </a:lnTo>
                  <a:lnTo>
                    <a:pt x="373176" y="1803412"/>
                  </a:lnTo>
                  <a:lnTo>
                    <a:pt x="401269" y="1803412"/>
                  </a:lnTo>
                  <a:lnTo>
                    <a:pt x="391375" y="1854200"/>
                  </a:lnTo>
                  <a:lnTo>
                    <a:pt x="414667" y="1854200"/>
                  </a:lnTo>
                  <a:lnTo>
                    <a:pt x="422910" y="1803412"/>
                  </a:lnTo>
                  <a:lnTo>
                    <a:pt x="423557" y="1803412"/>
                  </a:lnTo>
                  <a:close/>
                </a:path>
                <a:path w="762634" h="6858000">
                  <a:moveTo>
                    <a:pt x="431241" y="6184900"/>
                  </a:moveTo>
                  <a:lnTo>
                    <a:pt x="423633" y="6170485"/>
                  </a:lnTo>
                  <a:lnTo>
                    <a:pt x="428155" y="6184900"/>
                  </a:lnTo>
                  <a:lnTo>
                    <a:pt x="431241" y="6184900"/>
                  </a:lnTo>
                  <a:close/>
                </a:path>
                <a:path w="762634" h="6858000">
                  <a:moveTo>
                    <a:pt x="433806" y="1663700"/>
                  </a:moveTo>
                  <a:lnTo>
                    <a:pt x="422808" y="1663700"/>
                  </a:lnTo>
                  <a:lnTo>
                    <a:pt x="415632" y="1714309"/>
                  </a:lnTo>
                  <a:lnTo>
                    <a:pt x="415607" y="1714512"/>
                  </a:lnTo>
                  <a:lnTo>
                    <a:pt x="424103" y="1714512"/>
                  </a:lnTo>
                  <a:lnTo>
                    <a:pt x="433806" y="1663700"/>
                  </a:lnTo>
                  <a:close/>
                </a:path>
                <a:path w="762634" h="6858000">
                  <a:moveTo>
                    <a:pt x="438734" y="3886797"/>
                  </a:moveTo>
                  <a:lnTo>
                    <a:pt x="438619" y="3886200"/>
                  </a:lnTo>
                  <a:lnTo>
                    <a:pt x="438327" y="3886200"/>
                  </a:lnTo>
                  <a:lnTo>
                    <a:pt x="438734" y="3886797"/>
                  </a:lnTo>
                  <a:close/>
                </a:path>
                <a:path w="762634" h="6858000">
                  <a:moveTo>
                    <a:pt x="440804" y="1752638"/>
                  </a:moveTo>
                  <a:lnTo>
                    <a:pt x="439267" y="1714512"/>
                  </a:lnTo>
                  <a:lnTo>
                    <a:pt x="426148" y="1714512"/>
                  </a:lnTo>
                  <a:lnTo>
                    <a:pt x="427977" y="1752638"/>
                  </a:lnTo>
                  <a:lnTo>
                    <a:pt x="440804" y="1752638"/>
                  </a:lnTo>
                  <a:close/>
                </a:path>
                <a:path w="762634" h="6858000">
                  <a:moveTo>
                    <a:pt x="449859" y="4445025"/>
                  </a:moveTo>
                  <a:lnTo>
                    <a:pt x="444347" y="4445025"/>
                  </a:lnTo>
                  <a:lnTo>
                    <a:pt x="423405" y="4470400"/>
                  </a:lnTo>
                  <a:lnTo>
                    <a:pt x="440563" y="4457700"/>
                  </a:lnTo>
                  <a:lnTo>
                    <a:pt x="449859" y="4445025"/>
                  </a:lnTo>
                  <a:close/>
                </a:path>
                <a:path w="762634" h="6858000">
                  <a:moveTo>
                    <a:pt x="450100" y="723900"/>
                  </a:moveTo>
                  <a:lnTo>
                    <a:pt x="414108" y="685800"/>
                  </a:lnTo>
                  <a:lnTo>
                    <a:pt x="425399" y="723900"/>
                  </a:lnTo>
                  <a:lnTo>
                    <a:pt x="450100" y="723900"/>
                  </a:lnTo>
                  <a:close/>
                </a:path>
                <a:path w="762634" h="6858000">
                  <a:moveTo>
                    <a:pt x="450735" y="5156378"/>
                  </a:moveTo>
                  <a:lnTo>
                    <a:pt x="448818" y="5156378"/>
                  </a:lnTo>
                  <a:lnTo>
                    <a:pt x="405358" y="5181600"/>
                  </a:lnTo>
                  <a:lnTo>
                    <a:pt x="387985" y="5194325"/>
                  </a:lnTo>
                  <a:lnTo>
                    <a:pt x="439407" y="5168900"/>
                  </a:lnTo>
                  <a:lnTo>
                    <a:pt x="450735" y="5156378"/>
                  </a:lnTo>
                  <a:close/>
                </a:path>
                <a:path w="762634" h="6858000">
                  <a:moveTo>
                    <a:pt x="450786" y="5093386"/>
                  </a:moveTo>
                  <a:lnTo>
                    <a:pt x="415188" y="5130825"/>
                  </a:lnTo>
                  <a:lnTo>
                    <a:pt x="413575" y="5133251"/>
                  </a:lnTo>
                  <a:lnTo>
                    <a:pt x="446024" y="5098796"/>
                  </a:lnTo>
                  <a:lnTo>
                    <a:pt x="450786" y="5093386"/>
                  </a:lnTo>
                  <a:close/>
                </a:path>
                <a:path w="762634" h="6858000">
                  <a:moveTo>
                    <a:pt x="455256" y="1054100"/>
                  </a:moveTo>
                  <a:lnTo>
                    <a:pt x="444576" y="1054100"/>
                  </a:lnTo>
                  <a:lnTo>
                    <a:pt x="418985" y="1092200"/>
                  </a:lnTo>
                  <a:lnTo>
                    <a:pt x="434924" y="1092200"/>
                  </a:lnTo>
                  <a:lnTo>
                    <a:pt x="455256" y="1054100"/>
                  </a:lnTo>
                  <a:close/>
                </a:path>
                <a:path w="762634" h="6858000">
                  <a:moveTo>
                    <a:pt x="459663" y="4559300"/>
                  </a:moveTo>
                  <a:lnTo>
                    <a:pt x="431749" y="4584700"/>
                  </a:lnTo>
                  <a:lnTo>
                    <a:pt x="441820" y="4584700"/>
                  </a:lnTo>
                  <a:lnTo>
                    <a:pt x="459663" y="4559300"/>
                  </a:lnTo>
                  <a:close/>
                </a:path>
                <a:path w="762634" h="6858000">
                  <a:moveTo>
                    <a:pt x="462648" y="2413000"/>
                  </a:moveTo>
                  <a:lnTo>
                    <a:pt x="435775" y="2435034"/>
                  </a:lnTo>
                  <a:lnTo>
                    <a:pt x="454228" y="2425700"/>
                  </a:lnTo>
                  <a:lnTo>
                    <a:pt x="462648" y="2413000"/>
                  </a:lnTo>
                  <a:close/>
                </a:path>
                <a:path w="762634" h="6858000">
                  <a:moveTo>
                    <a:pt x="466445" y="5156378"/>
                  </a:moveTo>
                  <a:lnTo>
                    <a:pt x="439407" y="5168900"/>
                  </a:lnTo>
                  <a:lnTo>
                    <a:pt x="433501" y="5181600"/>
                  </a:lnTo>
                  <a:lnTo>
                    <a:pt x="448335" y="5168900"/>
                  </a:lnTo>
                  <a:lnTo>
                    <a:pt x="466445" y="5156378"/>
                  </a:lnTo>
                  <a:close/>
                </a:path>
                <a:path w="762634" h="6858000">
                  <a:moveTo>
                    <a:pt x="467029" y="5155971"/>
                  </a:moveTo>
                  <a:lnTo>
                    <a:pt x="466242" y="5156378"/>
                  </a:lnTo>
                  <a:lnTo>
                    <a:pt x="466445" y="5156378"/>
                  </a:lnTo>
                  <a:lnTo>
                    <a:pt x="467029" y="5155971"/>
                  </a:lnTo>
                  <a:close/>
                </a:path>
                <a:path w="762634" h="6858000">
                  <a:moveTo>
                    <a:pt x="470585" y="952500"/>
                  </a:moveTo>
                  <a:lnTo>
                    <a:pt x="441248" y="914400"/>
                  </a:lnTo>
                  <a:lnTo>
                    <a:pt x="386321" y="914400"/>
                  </a:lnTo>
                  <a:lnTo>
                    <a:pt x="455701" y="952500"/>
                  </a:lnTo>
                  <a:lnTo>
                    <a:pt x="470585" y="952500"/>
                  </a:lnTo>
                  <a:close/>
                </a:path>
                <a:path w="762634" h="6858000">
                  <a:moveTo>
                    <a:pt x="471868" y="4330700"/>
                  </a:moveTo>
                  <a:lnTo>
                    <a:pt x="444703" y="4356125"/>
                  </a:lnTo>
                  <a:lnTo>
                    <a:pt x="448221" y="4356125"/>
                  </a:lnTo>
                  <a:lnTo>
                    <a:pt x="471868" y="4330700"/>
                  </a:lnTo>
                  <a:close/>
                </a:path>
                <a:path w="762634" h="6858000">
                  <a:moveTo>
                    <a:pt x="472782" y="6379972"/>
                  </a:moveTo>
                  <a:lnTo>
                    <a:pt x="461949" y="6354318"/>
                  </a:lnTo>
                  <a:lnTo>
                    <a:pt x="458774" y="6354978"/>
                  </a:lnTo>
                  <a:lnTo>
                    <a:pt x="457542" y="6355169"/>
                  </a:lnTo>
                  <a:lnTo>
                    <a:pt x="454266" y="6355829"/>
                  </a:lnTo>
                  <a:lnTo>
                    <a:pt x="453745" y="6356629"/>
                  </a:lnTo>
                  <a:lnTo>
                    <a:pt x="451370" y="6337300"/>
                  </a:lnTo>
                  <a:lnTo>
                    <a:pt x="448094" y="6337300"/>
                  </a:lnTo>
                  <a:lnTo>
                    <a:pt x="418693" y="6311900"/>
                  </a:lnTo>
                  <a:lnTo>
                    <a:pt x="432269" y="6337300"/>
                  </a:lnTo>
                  <a:lnTo>
                    <a:pt x="450532" y="6375400"/>
                  </a:lnTo>
                  <a:lnTo>
                    <a:pt x="456057" y="6375400"/>
                  </a:lnTo>
                  <a:lnTo>
                    <a:pt x="454914" y="6366192"/>
                  </a:lnTo>
                  <a:lnTo>
                    <a:pt x="456425" y="6369482"/>
                  </a:lnTo>
                  <a:lnTo>
                    <a:pt x="460768" y="6382829"/>
                  </a:lnTo>
                  <a:lnTo>
                    <a:pt x="463880" y="6389217"/>
                  </a:lnTo>
                  <a:lnTo>
                    <a:pt x="466026" y="6392646"/>
                  </a:lnTo>
                  <a:lnTo>
                    <a:pt x="471754" y="6391453"/>
                  </a:lnTo>
                  <a:lnTo>
                    <a:pt x="472325" y="6387452"/>
                  </a:lnTo>
                  <a:lnTo>
                    <a:pt x="472782" y="6379972"/>
                  </a:lnTo>
                  <a:close/>
                </a:path>
                <a:path w="762634" h="6858000">
                  <a:moveTo>
                    <a:pt x="478320" y="1714512"/>
                  </a:moveTo>
                  <a:lnTo>
                    <a:pt x="467423" y="1714512"/>
                  </a:lnTo>
                  <a:lnTo>
                    <a:pt x="437108" y="1803184"/>
                  </a:lnTo>
                  <a:lnTo>
                    <a:pt x="437032" y="1803412"/>
                  </a:lnTo>
                  <a:lnTo>
                    <a:pt x="440182" y="1803412"/>
                  </a:lnTo>
                  <a:lnTo>
                    <a:pt x="478320" y="1714512"/>
                  </a:lnTo>
                  <a:close/>
                </a:path>
                <a:path w="762634" h="6858000">
                  <a:moveTo>
                    <a:pt x="481812" y="6755663"/>
                  </a:moveTo>
                  <a:lnTo>
                    <a:pt x="469633" y="6718541"/>
                  </a:lnTo>
                  <a:lnTo>
                    <a:pt x="469557" y="6718313"/>
                  </a:lnTo>
                  <a:lnTo>
                    <a:pt x="458343" y="6705600"/>
                  </a:lnTo>
                  <a:lnTo>
                    <a:pt x="465963" y="6718313"/>
                  </a:lnTo>
                  <a:lnTo>
                    <a:pt x="481812" y="6755663"/>
                  </a:lnTo>
                  <a:close/>
                </a:path>
                <a:path w="762634" h="6858000">
                  <a:moveTo>
                    <a:pt x="482041" y="4445025"/>
                  </a:moveTo>
                  <a:lnTo>
                    <a:pt x="464146" y="4445025"/>
                  </a:lnTo>
                  <a:lnTo>
                    <a:pt x="440563" y="4457700"/>
                  </a:lnTo>
                  <a:lnTo>
                    <a:pt x="385940" y="4533900"/>
                  </a:lnTo>
                  <a:lnTo>
                    <a:pt x="392137" y="4533900"/>
                  </a:lnTo>
                  <a:lnTo>
                    <a:pt x="482041" y="4445025"/>
                  </a:lnTo>
                  <a:close/>
                </a:path>
                <a:path w="762634" h="6858000">
                  <a:moveTo>
                    <a:pt x="485495" y="1143000"/>
                  </a:moveTo>
                  <a:lnTo>
                    <a:pt x="477443" y="1143000"/>
                  </a:lnTo>
                  <a:lnTo>
                    <a:pt x="466318" y="1193800"/>
                  </a:lnTo>
                  <a:lnTo>
                    <a:pt x="465455" y="1193800"/>
                  </a:lnTo>
                  <a:lnTo>
                    <a:pt x="458317" y="1231353"/>
                  </a:lnTo>
                  <a:lnTo>
                    <a:pt x="458216" y="1231900"/>
                  </a:lnTo>
                  <a:lnTo>
                    <a:pt x="457720" y="1231900"/>
                  </a:lnTo>
                  <a:lnTo>
                    <a:pt x="463715" y="1143000"/>
                  </a:lnTo>
                  <a:lnTo>
                    <a:pt x="452259" y="1143000"/>
                  </a:lnTo>
                  <a:lnTo>
                    <a:pt x="444474" y="1223365"/>
                  </a:lnTo>
                  <a:lnTo>
                    <a:pt x="444398" y="1224203"/>
                  </a:lnTo>
                  <a:lnTo>
                    <a:pt x="444322" y="1226185"/>
                  </a:lnTo>
                  <a:lnTo>
                    <a:pt x="443928" y="1229080"/>
                  </a:lnTo>
                  <a:lnTo>
                    <a:pt x="443699" y="1231353"/>
                  </a:lnTo>
                  <a:lnTo>
                    <a:pt x="443623" y="1243342"/>
                  </a:lnTo>
                  <a:lnTo>
                    <a:pt x="444055" y="1233017"/>
                  </a:lnTo>
                  <a:lnTo>
                    <a:pt x="443661" y="1243342"/>
                  </a:lnTo>
                  <a:lnTo>
                    <a:pt x="443623" y="1244600"/>
                  </a:lnTo>
                  <a:lnTo>
                    <a:pt x="456857" y="1244600"/>
                  </a:lnTo>
                  <a:lnTo>
                    <a:pt x="456920" y="1231900"/>
                  </a:lnTo>
                  <a:lnTo>
                    <a:pt x="456869" y="1243342"/>
                  </a:lnTo>
                  <a:lnTo>
                    <a:pt x="456869" y="1244600"/>
                  </a:lnTo>
                  <a:lnTo>
                    <a:pt x="474002" y="1244600"/>
                  </a:lnTo>
                  <a:lnTo>
                    <a:pt x="485495" y="1143000"/>
                  </a:lnTo>
                  <a:close/>
                </a:path>
                <a:path w="762634" h="6858000">
                  <a:moveTo>
                    <a:pt x="485813" y="6807200"/>
                  </a:moveTo>
                  <a:lnTo>
                    <a:pt x="461797" y="6756400"/>
                  </a:lnTo>
                  <a:lnTo>
                    <a:pt x="435546" y="6705600"/>
                  </a:lnTo>
                  <a:lnTo>
                    <a:pt x="459066" y="6756400"/>
                  </a:lnTo>
                  <a:lnTo>
                    <a:pt x="485813" y="6807200"/>
                  </a:lnTo>
                  <a:close/>
                </a:path>
                <a:path w="762634" h="6858000">
                  <a:moveTo>
                    <a:pt x="489927" y="4521200"/>
                  </a:moveTo>
                  <a:lnTo>
                    <a:pt x="470725" y="4533900"/>
                  </a:lnTo>
                  <a:lnTo>
                    <a:pt x="460286" y="4559300"/>
                  </a:lnTo>
                  <a:lnTo>
                    <a:pt x="461213" y="4559300"/>
                  </a:lnTo>
                  <a:lnTo>
                    <a:pt x="476973" y="4533900"/>
                  </a:lnTo>
                  <a:lnTo>
                    <a:pt x="489927" y="4521200"/>
                  </a:lnTo>
                  <a:close/>
                </a:path>
                <a:path w="762634" h="6858000">
                  <a:moveTo>
                    <a:pt x="490054" y="4978400"/>
                  </a:moveTo>
                  <a:lnTo>
                    <a:pt x="478167" y="4991697"/>
                  </a:lnTo>
                  <a:lnTo>
                    <a:pt x="463511" y="5016271"/>
                  </a:lnTo>
                  <a:lnTo>
                    <a:pt x="490054" y="4978400"/>
                  </a:lnTo>
                  <a:close/>
                </a:path>
                <a:path w="762634" h="6858000">
                  <a:moveTo>
                    <a:pt x="492264" y="1219200"/>
                  </a:moveTo>
                  <a:lnTo>
                    <a:pt x="482041" y="1244460"/>
                  </a:lnTo>
                  <a:lnTo>
                    <a:pt x="481977" y="1244600"/>
                  </a:lnTo>
                  <a:lnTo>
                    <a:pt x="487222" y="1244600"/>
                  </a:lnTo>
                  <a:lnTo>
                    <a:pt x="492264" y="1219200"/>
                  </a:lnTo>
                  <a:close/>
                </a:path>
                <a:path w="762634" h="6858000">
                  <a:moveTo>
                    <a:pt x="498233" y="6841172"/>
                  </a:moveTo>
                  <a:lnTo>
                    <a:pt x="493763" y="6826326"/>
                  </a:lnTo>
                  <a:lnTo>
                    <a:pt x="483069" y="6815277"/>
                  </a:lnTo>
                  <a:lnTo>
                    <a:pt x="472617" y="6811404"/>
                  </a:lnTo>
                  <a:lnTo>
                    <a:pt x="471424" y="6813537"/>
                  </a:lnTo>
                  <a:lnTo>
                    <a:pt x="471525" y="6807200"/>
                  </a:lnTo>
                  <a:lnTo>
                    <a:pt x="437400" y="6757733"/>
                  </a:lnTo>
                  <a:lnTo>
                    <a:pt x="460679" y="6845300"/>
                  </a:lnTo>
                  <a:lnTo>
                    <a:pt x="470954" y="6845300"/>
                  </a:lnTo>
                  <a:lnTo>
                    <a:pt x="471246" y="6825755"/>
                  </a:lnTo>
                  <a:lnTo>
                    <a:pt x="471309" y="6825945"/>
                  </a:lnTo>
                  <a:lnTo>
                    <a:pt x="494182" y="6851815"/>
                  </a:lnTo>
                  <a:lnTo>
                    <a:pt x="493953" y="6849694"/>
                  </a:lnTo>
                  <a:lnTo>
                    <a:pt x="498094" y="6843611"/>
                  </a:lnTo>
                  <a:lnTo>
                    <a:pt x="498233" y="6841172"/>
                  </a:lnTo>
                  <a:close/>
                </a:path>
                <a:path w="762634" h="6858000">
                  <a:moveTo>
                    <a:pt x="514819" y="1054100"/>
                  </a:moveTo>
                  <a:lnTo>
                    <a:pt x="496201" y="1054100"/>
                  </a:lnTo>
                  <a:lnTo>
                    <a:pt x="499402" y="1092200"/>
                  </a:lnTo>
                  <a:lnTo>
                    <a:pt x="510692" y="1092200"/>
                  </a:lnTo>
                  <a:lnTo>
                    <a:pt x="514819" y="1054100"/>
                  </a:lnTo>
                  <a:close/>
                </a:path>
                <a:path w="762634" h="6858000">
                  <a:moveTo>
                    <a:pt x="515950" y="6852259"/>
                  </a:moveTo>
                  <a:lnTo>
                    <a:pt x="511797" y="6845300"/>
                  </a:lnTo>
                  <a:lnTo>
                    <a:pt x="500367" y="6832600"/>
                  </a:lnTo>
                  <a:lnTo>
                    <a:pt x="515950" y="6852259"/>
                  </a:lnTo>
                  <a:close/>
                </a:path>
                <a:path w="762634" h="6858000">
                  <a:moveTo>
                    <a:pt x="520471" y="1841500"/>
                  </a:moveTo>
                  <a:lnTo>
                    <a:pt x="512013" y="1841500"/>
                  </a:lnTo>
                  <a:lnTo>
                    <a:pt x="482663" y="1854200"/>
                  </a:lnTo>
                  <a:lnTo>
                    <a:pt x="501497" y="1854200"/>
                  </a:lnTo>
                  <a:lnTo>
                    <a:pt x="520471" y="1841500"/>
                  </a:lnTo>
                  <a:close/>
                </a:path>
                <a:path w="762634" h="6858000">
                  <a:moveTo>
                    <a:pt x="520509" y="6858000"/>
                  </a:moveTo>
                  <a:lnTo>
                    <a:pt x="515950" y="6852259"/>
                  </a:lnTo>
                  <a:lnTo>
                    <a:pt x="519379" y="6858000"/>
                  </a:lnTo>
                  <a:lnTo>
                    <a:pt x="520509" y="6858000"/>
                  </a:lnTo>
                  <a:close/>
                </a:path>
                <a:path w="762634" h="6858000">
                  <a:moveTo>
                    <a:pt x="525246" y="3124200"/>
                  </a:moveTo>
                  <a:lnTo>
                    <a:pt x="521449" y="3124200"/>
                  </a:lnTo>
                  <a:lnTo>
                    <a:pt x="515467" y="3136900"/>
                  </a:lnTo>
                  <a:lnTo>
                    <a:pt x="525246" y="3124200"/>
                  </a:lnTo>
                  <a:close/>
                </a:path>
                <a:path w="762634" h="6858000">
                  <a:moveTo>
                    <a:pt x="534581" y="1827085"/>
                  </a:moveTo>
                  <a:lnTo>
                    <a:pt x="530275" y="1828800"/>
                  </a:lnTo>
                  <a:lnTo>
                    <a:pt x="520471" y="1841500"/>
                  </a:lnTo>
                  <a:lnTo>
                    <a:pt x="534581" y="1827085"/>
                  </a:lnTo>
                  <a:close/>
                </a:path>
                <a:path w="762634" h="6858000">
                  <a:moveTo>
                    <a:pt x="547471" y="6858000"/>
                  </a:moveTo>
                  <a:lnTo>
                    <a:pt x="485000" y="6756400"/>
                  </a:lnTo>
                  <a:lnTo>
                    <a:pt x="484466" y="6756400"/>
                  </a:lnTo>
                  <a:lnTo>
                    <a:pt x="535266" y="6858000"/>
                  </a:lnTo>
                  <a:lnTo>
                    <a:pt x="547471" y="6858000"/>
                  </a:lnTo>
                  <a:close/>
                </a:path>
                <a:path w="762634" h="6858000">
                  <a:moveTo>
                    <a:pt x="555980" y="2146300"/>
                  </a:moveTo>
                  <a:lnTo>
                    <a:pt x="547484" y="2133600"/>
                  </a:lnTo>
                  <a:lnTo>
                    <a:pt x="542290" y="2133600"/>
                  </a:lnTo>
                  <a:lnTo>
                    <a:pt x="555980" y="2146300"/>
                  </a:lnTo>
                  <a:close/>
                </a:path>
                <a:path w="762634" h="6858000">
                  <a:moveTo>
                    <a:pt x="562787" y="1494548"/>
                  </a:moveTo>
                  <a:lnTo>
                    <a:pt x="558520" y="1485900"/>
                  </a:lnTo>
                  <a:lnTo>
                    <a:pt x="557809" y="1485900"/>
                  </a:lnTo>
                  <a:lnTo>
                    <a:pt x="562787" y="1494548"/>
                  </a:lnTo>
                  <a:close/>
                </a:path>
                <a:path w="762634" h="6858000">
                  <a:moveTo>
                    <a:pt x="567461" y="1297724"/>
                  </a:moveTo>
                  <a:lnTo>
                    <a:pt x="546354" y="1320800"/>
                  </a:lnTo>
                  <a:lnTo>
                    <a:pt x="540245" y="1333500"/>
                  </a:lnTo>
                  <a:lnTo>
                    <a:pt x="567461" y="1297724"/>
                  </a:lnTo>
                  <a:close/>
                </a:path>
                <a:path w="762634" h="6858000">
                  <a:moveTo>
                    <a:pt x="579793" y="1524000"/>
                  </a:moveTo>
                  <a:lnTo>
                    <a:pt x="562787" y="1494548"/>
                  </a:lnTo>
                  <a:lnTo>
                    <a:pt x="577342" y="1524000"/>
                  </a:lnTo>
                  <a:lnTo>
                    <a:pt x="579793" y="1524000"/>
                  </a:lnTo>
                  <a:close/>
                </a:path>
                <a:path w="762634" h="6858000">
                  <a:moveTo>
                    <a:pt x="581177" y="1282712"/>
                  </a:moveTo>
                  <a:lnTo>
                    <a:pt x="578866" y="1282712"/>
                  </a:lnTo>
                  <a:lnTo>
                    <a:pt x="567461" y="1297724"/>
                  </a:lnTo>
                  <a:lnTo>
                    <a:pt x="581177" y="1282712"/>
                  </a:lnTo>
                  <a:close/>
                </a:path>
                <a:path w="762634" h="6858000">
                  <a:moveTo>
                    <a:pt x="590346" y="5105400"/>
                  </a:moveTo>
                  <a:lnTo>
                    <a:pt x="580605" y="5105400"/>
                  </a:lnTo>
                  <a:lnTo>
                    <a:pt x="572401" y="5155971"/>
                  </a:lnTo>
                  <a:lnTo>
                    <a:pt x="572338" y="5156378"/>
                  </a:lnTo>
                  <a:lnTo>
                    <a:pt x="587717" y="5156378"/>
                  </a:lnTo>
                  <a:lnTo>
                    <a:pt x="590346" y="5105400"/>
                  </a:lnTo>
                  <a:close/>
                </a:path>
                <a:path w="762634" h="6858000">
                  <a:moveTo>
                    <a:pt x="593458" y="1663700"/>
                  </a:moveTo>
                  <a:lnTo>
                    <a:pt x="562038" y="1612900"/>
                  </a:lnTo>
                  <a:lnTo>
                    <a:pt x="542010" y="1612900"/>
                  </a:lnTo>
                  <a:lnTo>
                    <a:pt x="563181" y="1663700"/>
                  </a:lnTo>
                  <a:lnTo>
                    <a:pt x="593458" y="1663700"/>
                  </a:lnTo>
                  <a:close/>
                </a:path>
                <a:path w="762634" h="6858000">
                  <a:moveTo>
                    <a:pt x="593534" y="1803412"/>
                  </a:moveTo>
                  <a:lnTo>
                    <a:pt x="557733" y="1803412"/>
                  </a:lnTo>
                  <a:lnTo>
                    <a:pt x="534581" y="1827085"/>
                  </a:lnTo>
                  <a:lnTo>
                    <a:pt x="593534" y="1803412"/>
                  </a:lnTo>
                  <a:close/>
                </a:path>
                <a:path w="762634" h="6858000">
                  <a:moveTo>
                    <a:pt x="599579" y="5156378"/>
                  </a:moveTo>
                  <a:lnTo>
                    <a:pt x="596468" y="5105400"/>
                  </a:lnTo>
                  <a:lnTo>
                    <a:pt x="588149" y="5155971"/>
                  </a:lnTo>
                  <a:lnTo>
                    <a:pt x="588086" y="5156378"/>
                  </a:lnTo>
                  <a:lnTo>
                    <a:pt x="599579" y="5156378"/>
                  </a:lnTo>
                  <a:close/>
                </a:path>
                <a:path w="762634" h="6858000">
                  <a:moveTo>
                    <a:pt x="606209" y="2895600"/>
                  </a:moveTo>
                  <a:lnTo>
                    <a:pt x="578675" y="2922981"/>
                  </a:lnTo>
                  <a:lnTo>
                    <a:pt x="564083" y="2939377"/>
                  </a:lnTo>
                  <a:lnTo>
                    <a:pt x="542290" y="2971800"/>
                  </a:lnTo>
                  <a:lnTo>
                    <a:pt x="606209" y="2895600"/>
                  </a:lnTo>
                  <a:close/>
                </a:path>
                <a:path w="762634" h="6858000">
                  <a:moveTo>
                    <a:pt x="611162" y="6858000"/>
                  </a:moveTo>
                  <a:lnTo>
                    <a:pt x="442747" y="6667500"/>
                  </a:lnTo>
                  <a:lnTo>
                    <a:pt x="469442" y="6717970"/>
                  </a:lnTo>
                  <a:lnTo>
                    <a:pt x="469557" y="6718313"/>
                  </a:lnTo>
                  <a:lnTo>
                    <a:pt x="587603" y="6858000"/>
                  </a:lnTo>
                  <a:lnTo>
                    <a:pt x="611162" y="6858000"/>
                  </a:lnTo>
                  <a:close/>
                </a:path>
                <a:path w="762634" h="6858000">
                  <a:moveTo>
                    <a:pt x="612051" y="1473212"/>
                  </a:moveTo>
                  <a:lnTo>
                    <a:pt x="592213" y="1460500"/>
                  </a:lnTo>
                  <a:lnTo>
                    <a:pt x="603465" y="1473212"/>
                  </a:lnTo>
                  <a:lnTo>
                    <a:pt x="612051" y="1473212"/>
                  </a:lnTo>
                  <a:close/>
                </a:path>
                <a:path w="762634" h="6858000">
                  <a:moveTo>
                    <a:pt x="627951" y="6845300"/>
                  </a:moveTo>
                  <a:lnTo>
                    <a:pt x="450405" y="6629400"/>
                  </a:lnTo>
                  <a:lnTo>
                    <a:pt x="615645" y="6845300"/>
                  </a:lnTo>
                  <a:lnTo>
                    <a:pt x="627951" y="6845300"/>
                  </a:lnTo>
                  <a:close/>
                </a:path>
                <a:path w="762634" h="6858000">
                  <a:moveTo>
                    <a:pt x="638505" y="431800"/>
                  </a:moveTo>
                  <a:lnTo>
                    <a:pt x="625106" y="431800"/>
                  </a:lnTo>
                  <a:lnTo>
                    <a:pt x="612622" y="457200"/>
                  </a:lnTo>
                  <a:lnTo>
                    <a:pt x="638505" y="431800"/>
                  </a:lnTo>
                  <a:close/>
                </a:path>
                <a:path w="762634" h="6858000">
                  <a:moveTo>
                    <a:pt x="642353" y="5486628"/>
                  </a:moveTo>
                  <a:lnTo>
                    <a:pt x="632980" y="5499100"/>
                  </a:lnTo>
                  <a:lnTo>
                    <a:pt x="614057" y="5524500"/>
                  </a:lnTo>
                  <a:lnTo>
                    <a:pt x="627037" y="5524500"/>
                  </a:lnTo>
                  <a:lnTo>
                    <a:pt x="642353" y="5486628"/>
                  </a:lnTo>
                  <a:close/>
                </a:path>
                <a:path w="762634" h="6858000">
                  <a:moveTo>
                    <a:pt x="642708" y="1714309"/>
                  </a:moveTo>
                  <a:lnTo>
                    <a:pt x="596226" y="1663700"/>
                  </a:lnTo>
                  <a:lnTo>
                    <a:pt x="600252" y="1676400"/>
                  </a:lnTo>
                  <a:lnTo>
                    <a:pt x="625043" y="1714512"/>
                  </a:lnTo>
                  <a:lnTo>
                    <a:pt x="642658" y="1714512"/>
                  </a:lnTo>
                  <a:lnTo>
                    <a:pt x="642708" y="1714309"/>
                  </a:lnTo>
                  <a:close/>
                </a:path>
                <a:path w="762634" h="6858000">
                  <a:moveTo>
                    <a:pt x="643216" y="1663700"/>
                  </a:moveTo>
                  <a:lnTo>
                    <a:pt x="616572" y="1574863"/>
                  </a:lnTo>
                  <a:lnTo>
                    <a:pt x="596468" y="1574863"/>
                  </a:lnTo>
                  <a:lnTo>
                    <a:pt x="589305" y="1612900"/>
                  </a:lnTo>
                  <a:lnTo>
                    <a:pt x="598335" y="1612900"/>
                  </a:lnTo>
                  <a:lnTo>
                    <a:pt x="619937" y="1663700"/>
                  </a:lnTo>
                  <a:lnTo>
                    <a:pt x="628332" y="1663700"/>
                  </a:lnTo>
                  <a:lnTo>
                    <a:pt x="603758" y="1612900"/>
                  </a:lnTo>
                  <a:lnTo>
                    <a:pt x="605345" y="1612900"/>
                  </a:lnTo>
                  <a:lnTo>
                    <a:pt x="634047" y="1663700"/>
                  </a:lnTo>
                  <a:lnTo>
                    <a:pt x="643216" y="1663700"/>
                  </a:lnTo>
                  <a:close/>
                </a:path>
                <a:path w="762634" h="6858000">
                  <a:moveTo>
                    <a:pt x="655802" y="1612900"/>
                  </a:moveTo>
                  <a:lnTo>
                    <a:pt x="643128" y="1574863"/>
                  </a:lnTo>
                  <a:lnTo>
                    <a:pt x="630694" y="1574863"/>
                  </a:lnTo>
                  <a:lnTo>
                    <a:pt x="645871" y="1612900"/>
                  </a:lnTo>
                  <a:lnTo>
                    <a:pt x="655802" y="1612900"/>
                  </a:lnTo>
                  <a:close/>
                </a:path>
                <a:path w="762634" h="6858000">
                  <a:moveTo>
                    <a:pt x="659866" y="6858000"/>
                  </a:moveTo>
                  <a:lnTo>
                    <a:pt x="632752" y="6834149"/>
                  </a:lnTo>
                  <a:lnTo>
                    <a:pt x="630643" y="6836588"/>
                  </a:lnTo>
                  <a:lnTo>
                    <a:pt x="630682" y="6839051"/>
                  </a:lnTo>
                  <a:lnTo>
                    <a:pt x="632434" y="6846290"/>
                  </a:lnTo>
                  <a:lnTo>
                    <a:pt x="636511" y="6852844"/>
                  </a:lnTo>
                  <a:lnTo>
                    <a:pt x="640638" y="6858000"/>
                  </a:lnTo>
                  <a:lnTo>
                    <a:pt x="659866" y="6858000"/>
                  </a:lnTo>
                  <a:close/>
                </a:path>
                <a:path w="762634" h="6858000">
                  <a:moveTo>
                    <a:pt x="672388" y="12700"/>
                  </a:moveTo>
                  <a:lnTo>
                    <a:pt x="670648" y="0"/>
                  </a:lnTo>
                  <a:lnTo>
                    <a:pt x="640232" y="0"/>
                  </a:lnTo>
                  <a:lnTo>
                    <a:pt x="640003" y="12700"/>
                  </a:lnTo>
                  <a:lnTo>
                    <a:pt x="672388" y="12700"/>
                  </a:lnTo>
                  <a:close/>
                </a:path>
                <a:path w="762634" h="6858000">
                  <a:moveTo>
                    <a:pt x="687628" y="431800"/>
                  </a:moveTo>
                  <a:lnTo>
                    <a:pt x="642061" y="482600"/>
                  </a:lnTo>
                  <a:lnTo>
                    <a:pt x="662038" y="482600"/>
                  </a:lnTo>
                  <a:lnTo>
                    <a:pt x="687628" y="431800"/>
                  </a:lnTo>
                  <a:close/>
                </a:path>
                <a:path w="762634" h="6858000">
                  <a:moveTo>
                    <a:pt x="687717" y="12700"/>
                  </a:moveTo>
                  <a:lnTo>
                    <a:pt x="686485" y="0"/>
                  </a:lnTo>
                  <a:lnTo>
                    <a:pt x="672045" y="0"/>
                  </a:lnTo>
                  <a:lnTo>
                    <a:pt x="672388" y="12700"/>
                  </a:lnTo>
                  <a:lnTo>
                    <a:pt x="687717" y="12700"/>
                  </a:lnTo>
                  <a:close/>
                </a:path>
                <a:path w="762634" h="6858000">
                  <a:moveTo>
                    <a:pt x="702437" y="6336170"/>
                  </a:moveTo>
                  <a:lnTo>
                    <a:pt x="676910" y="6306832"/>
                  </a:lnTo>
                  <a:lnTo>
                    <a:pt x="674128" y="6305893"/>
                  </a:lnTo>
                  <a:lnTo>
                    <a:pt x="671969" y="6309614"/>
                  </a:lnTo>
                  <a:lnTo>
                    <a:pt x="673379" y="6311874"/>
                  </a:lnTo>
                  <a:lnTo>
                    <a:pt x="677430" y="6318250"/>
                  </a:lnTo>
                  <a:lnTo>
                    <a:pt x="683768" y="6322822"/>
                  </a:lnTo>
                  <a:lnTo>
                    <a:pt x="692238" y="6332537"/>
                  </a:lnTo>
                  <a:lnTo>
                    <a:pt x="693318" y="6335039"/>
                  </a:lnTo>
                  <a:lnTo>
                    <a:pt x="699998" y="6337351"/>
                  </a:lnTo>
                  <a:lnTo>
                    <a:pt x="702437" y="6336170"/>
                  </a:lnTo>
                  <a:close/>
                </a:path>
                <a:path w="762634" h="6858000">
                  <a:moveTo>
                    <a:pt x="702919" y="5918200"/>
                  </a:moveTo>
                  <a:lnTo>
                    <a:pt x="697547" y="5905500"/>
                  </a:lnTo>
                  <a:lnTo>
                    <a:pt x="692658" y="5905500"/>
                  </a:lnTo>
                  <a:lnTo>
                    <a:pt x="702919" y="5918200"/>
                  </a:lnTo>
                  <a:close/>
                </a:path>
                <a:path w="762634" h="6858000">
                  <a:moveTo>
                    <a:pt x="710120" y="3221952"/>
                  </a:moveTo>
                  <a:lnTo>
                    <a:pt x="695540" y="3175000"/>
                  </a:lnTo>
                  <a:lnTo>
                    <a:pt x="683856" y="3175000"/>
                  </a:lnTo>
                  <a:lnTo>
                    <a:pt x="710120" y="3221952"/>
                  </a:lnTo>
                  <a:close/>
                </a:path>
                <a:path w="762634" h="6858000">
                  <a:moveTo>
                    <a:pt x="711314" y="3225800"/>
                  </a:moveTo>
                  <a:lnTo>
                    <a:pt x="711073" y="3225050"/>
                  </a:lnTo>
                  <a:lnTo>
                    <a:pt x="710628" y="3225800"/>
                  </a:lnTo>
                  <a:lnTo>
                    <a:pt x="711314" y="3225800"/>
                  </a:lnTo>
                  <a:close/>
                </a:path>
                <a:path w="762634" h="6858000">
                  <a:moveTo>
                    <a:pt x="711479" y="3224390"/>
                  </a:moveTo>
                  <a:lnTo>
                    <a:pt x="710120" y="3221952"/>
                  </a:lnTo>
                  <a:lnTo>
                    <a:pt x="711073" y="3225050"/>
                  </a:lnTo>
                  <a:lnTo>
                    <a:pt x="711479" y="3224390"/>
                  </a:lnTo>
                  <a:close/>
                </a:path>
                <a:path w="762634" h="6858000">
                  <a:moveTo>
                    <a:pt x="728205" y="5435600"/>
                  </a:moveTo>
                  <a:lnTo>
                    <a:pt x="672642" y="5384812"/>
                  </a:lnTo>
                  <a:lnTo>
                    <a:pt x="625665" y="5384812"/>
                  </a:lnTo>
                  <a:lnTo>
                    <a:pt x="688517" y="5435600"/>
                  </a:lnTo>
                  <a:lnTo>
                    <a:pt x="728205" y="5435600"/>
                  </a:lnTo>
                  <a:close/>
                </a:path>
                <a:path w="762634" h="6858000">
                  <a:moveTo>
                    <a:pt x="729348" y="5346700"/>
                  </a:moveTo>
                  <a:lnTo>
                    <a:pt x="695706" y="5346700"/>
                  </a:lnTo>
                  <a:lnTo>
                    <a:pt x="674090" y="5384406"/>
                  </a:lnTo>
                  <a:lnTo>
                    <a:pt x="673976" y="5384609"/>
                  </a:lnTo>
                  <a:lnTo>
                    <a:pt x="673862" y="5384812"/>
                  </a:lnTo>
                  <a:lnTo>
                    <a:pt x="711327" y="5384812"/>
                  </a:lnTo>
                  <a:lnTo>
                    <a:pt x="729246" y="5346903"/>
                  </a:lnTo>
                  <a:lnTo>
                    <a:pt x="729348" y="5346700"/>
                  </a:lnTo>
                  <a:close/>
                </a:path>
                <a:path w="762634" h="6858000">
                  <a:moveTo>
                    <a:pt x="756259" y="5155971"/>
                  </a:moveTo>
                  <a:lnTo>
                    <a:pt x="749249" y="5155971"/>
                  </a:lnTo>
                  <a:lnTo>
                    <a:pt x="748868" y="5156378"/>
                  </a:lnTo>
                  <a:lnTo>
                    <a:pt x="756107" y="5156378"/>
                  </a:lnTo>
                  <a:lnTo>
                    <a:pt x="756259" y="5155971"/>
                  </a:lnTo>
                  <a:close/>
                </a:path>
                <a:path w="762634" h="6858000">
                  <a:moveTo>
                    <a:pt x="760984" y="5143500"/>
                  </a:moveTo>
                  <a:lnTo>
                    <a:pt x="759637" y="5143500"/>
                  </a:lnTo>
                  <a:lnTo>
                    <a:pt x="742924" y="5155971"/>
                  </a:lnTo>
                  <a:lnTo>
                    <a:pt x="749249" y="5155971"/>
                  </a:lnTo>
                  <a:lnTo>
                    <a:pt x="760984" y="5143500"/>
                  </a:lnTo>
                  <a:close/>
                </a:path>
                <a:path w="762634" h="6858000">
                  <a:moveTo>
                    <a:pt x="762101" y="6375400"/>
                  </a:moveTo>
                  <a:lnTo>
                    <a:pt x="619544" y="6375400"/>
                  </a:lnTo>
                  <a:lnTo>
                    <a:pt x="662089" y="6426200"/>
                  </a:lnTo>
                  <a:lnTo>
                    <a:pt x="762101" y="6426200"/>
                  </a:lnTo>
                  <a:lnTo>
                    <a:pt x="762101" y="6375400"/>
                  </a:lnTo>
                  <a:close/>
                </a:path>
                <a:path w="762634" h="6858000">
                  <a:moveTo>
                    <a:pt x="762101" y="5816600"/>
                  </a:moveTo>
                  <a:lnTo>
                    <a:pt x="703300" y="5854039"/>
                  </a:lnTo>
                  <a:lnTo>
                    <a:pt x="702297" y="5854738"/>
                  </a:lnTo>
                  <a:lnTo>
                    <a:pt x="750354" y="5905500"/>
                  </a:lnTo>
                  <a:lnTo>
                    <a:pt x="762101" y="5918200"/>
                  </a:lnTo>
                  <a:lnTo>
                    <a:pt x="762101" y="5905500"/>
                  </a:lnTo>
                  <a:lnTo>
                    <a:pt x="751713" y="5905500"/>
                  </a:lnTo>
                  <a:lnTo>
                    <a:pt x="762101" y="5892800"/>
                  </a:lnTo>
                  <a:lnTo>
                    <a:pt x="762101" y="5854738"/>
                  </a:lnTo>
                  <a:lnTo>
                    <a:pt x="716876" y="5854738"/>
                  </a:lnTo>
                  <a:lnTo>
                    <a:pt x="762101" y="5829300"/>
                  </a:lnTo>
                  <a:lnTo>
                    <a:pt x="762101" y="5816600"/>
                  </a:lnTo>
                  <a:close/>
                </a:path>
                <a:path w="762634" h="6858000">
                  <a:moveTo>
                    <a:pt x="762101" y="5435600"/>
                  </a:moveTo>
                  <a:lnTo>
                    <a:pt x="754443" y="5435600"/>
                  </a:lnTo>
                  <a:lnTo>
                    <a:pt x="739038" y="5486158"/>
                  </a:lnTo>
                  <a:lnTo>
                    <a:pt x="738962" y="5486412"/>
                  </a:lnTo>
                  <a:lnTo>
                    <a:pt x="738593" y="5486412"/>
                  </a:lnTo>
                  <a:lnTo>
                    <a:pt x="730897" y="5524233"/>
                  </a:lnTo>
                  <a:lnTo>
                    <a:pt x="730846" y="5524500"/>
                  </a:lnTo>
                  <a:lnTo>
                    <a:pt x="731113" y="5537200"/>
                  </a:lnTo>
                  <a:lnTo>
                    <a:pt x="735190" y="5575300"/>
                  </a:lnTo>
                  <a:lnTo>
                    <a:pt x="735088" y="5588000"/>
                  </a:lnTo>
                  <a:lnTo>
                    <a:pt x="734999" y="5600700"/>
                  </a:lnTo>
                  <a:lnTo>
                    <a:pt x="734898" y="5613400"/>
                  </a:lnTo>
                  <a:lnTo>
                    <a:pt x="734809" y="5625541"/>
                  </a:lnTo>
                  <a:lnTo>
                    <a:pt x="734720" y="5627052"/>
                  </a:lnTo>
                  <a:lnTo>
                    <a:pt x="729945" y="5676900"/>
                  </a:lnTo>
                  <a:lnTo>
                    <a:pt x="718159" y="5715000"/>
                  </a:lnTo>
                  <a:lnTo>
                    <a:pt x="699338" y="5765800"/>
                  </a:lnTo>
                  <a:lnTo>
                    <a:pt x="672719" y="5765800"/>
                  </a:lnTo>
                  <a:lnTo>
                    <a:pt x="637540" y="5816600"/>
                  </a:lnTo>
                  <a:lnTo>
                    <a:pt x="570572" y="5816600"/>
                  </a:lnTo>
                  <a:lnTo>
                    <a:pt x="597306" y="5854738"/>
                  </a:lnTo>
                  <a:lnTo>
                    <a:pt x="637603" y="5854738"/>
                  </a:lnTo>
                  <a:lnTo>
                    <a:pt x="657631" y="5905500"/>
                  </a:lnTo>
                  <a:lnTo>
                    <a:pt x="685469" y="5905500"/>
                  </a:lnTo>
                  <a:lnTo>
                    <a:pt x="664832" y="5854738"/>
                  </a:lnTo>
                  <a:lnTo>
                    <a:pt x="700900" y="5854738"/>
                  </a:lnTo>
                  <a:lnTo>
                    <a:pt x="647611" y="5816600"/>
                  </a:lnTo>
                  <a:lnTo>
                    <a:pt x="676148" y="5816600"/>
                  </a:lnTo>
                  <a:lnTo>
                    <a:pt x="700862" y="5765800"/>
                  </a:lnTo>
                  <a:lnTo>
                    <a:pt x="721741" y="5765800"/>
                  </a:lnTo>
                  <a:lnTo>
                    <a:pt x="738746" y="5715000"/>
                  </a:lnTo>
                  <a:lnTo>
                    <a:pt x="750087" y="5715000"/>
                  </a:lnTo>
                  <a:lnTo>
                    <a:pt x="757008" y="5676900"/>
                  </a:lnTo>
                  <a:lnTo>
                    <a:pt x="758024" y="5613400"/>
                  </a:lnTo>
                  <a:lnTo>
                    <a:pt x="758113" y="5600700"/>
                  </a:lnTo>
                  <a:lnTo>
                    <a:pt x="758202" y="5588000"/>
                  </a:lnTo>
                  <a:lnTo>
                    <a:pt x="758291" y="5575300"/>
                  </a:lnTo>
                  <a:lnTo>
                    <a:pt x="750684" y="5524500"/>
                  </a:lnTo>
                  <a:lnTo>
                    <a:pt x="749350" y="5524500"/>
                  </a:lnTo>
                  <a:lnTo>
                    <a:pt x="751827" y="5486628"/>
                  </a:lnTo>
                  <a:lnTo>
                    <a:pt x="751840" y="5486412"/>
                  </a:lnTo>
                  <a:lnTo>
                    <a:pt x="762101" y="5486412"/>
                  </a:lnTo>
                  <a:lnTo>
                    <a:pt x="762101" y="5435600"/>
                  </a:lnTo>
                  <a:close/>
                </a:path>
                <a:path w="762634" h="6858000">
                  <a:moveTo>
                    <a:pt x="762101" y="5372100"/>
                  </a:moveTo>
                  <a:lnTo>
                    <a:pt x="745947" y="5295900"/>
                  </a:lnTo>
                  <a:lnTo>
                    <a:pt x="727329" y="5295900"/>
                  </a:lnTo>
                  <a:lnTo>
                    <a:pt x="744321" y="5346497"/>
                  </a:lnTo>
                  <a:lnTo>
                    <a:pt x="744385" y="5346700"/>
                  </a:lnTo>
                  <a:lnTo>
                    <a:pt x="729348" y="5346700"/>
                  </a:lnTo>
                  <a:lnTo>
                    <a:pt x="748919" y="5384406"/>
                  </a:lnTo>
                  <a:lnTo>
                    <a:pt x="749020" y="5384609"/>
                  </a:lnTo>
                  <a:lnTo>
                    <a:pt x="749134" y="5384812"/>
                  </a:lnTo>
                  <a:lnTo>
                    <a:pt x="725309" y="5384812"/>
                  </a:lnTo>
                  <a:lnTo>
                    <a:pt x="762101" y="5422900"/>
                  </a:lnTo>
                  <a:lnTo>
                    <a:pt x="762101" y="5372100"/>
                  </a:lnTo>
                  <a:close/>
                </a:path>
                <a:path w="762634" h="6858000">
                  <a:moveTo>
                    <a:pt x="762101" y="5194325"/>
                  </a:moveTo>
                  <a:lnTo>
                    <a:pt x="753821" y="5194325"/>
                  </a:lnTo>
                  <a:lnTo>
                    <a:pt x="762101" y="5219700"/>
                  </a:lnTo>
                  <a:lnTo>
                    <a:pt x="762101" y="5194325"/>
                  </a:lnTo>
                  <a:close/>
                </a:path>
                <a:path w="762634" h="6858000">
                  <a:moveTo>
                    <a:pt x="762101" y="5143500"/>
                  </a:moveTo>
                  <a:lnTo>
                    <a:pt x="760984" y="5143500"/>
                  </a:lnTo>
                  <a:lnTo>
                    <a:pt x="756259" y="5155971"/>
                  </a:lnTo>
                  <a:lnTo>
                    <a:pt x="762101" y="5155971"/>
                  </a:lnTo>
                  <a:lnTo>
                    <a:pt x="762101" y="5143500"/>
                  </a:lnTo>
                  <a:close/>
                </a:path>
                <a:path w="762634" h="6858000">
                  <a:moveTo>
                    <a:pt x="762101" y="5054600"/>
                  </a:moveTo>
                  <a:lnTo>
                    <a:pt x="753122" y="5105400"/>
                  </a:lnTo>
                  <a:lnTo>
                    <a:pt x="756920" y="5105400"/>
                  </a:lnTo>
                  <a:lnTo>
                    <a:pt x="762101" y="5105400"/>
                  </a:lnTo>
                  <a:lnTo>
                    <a:pt x="762101" y="5054600"/>
                  </a:lnTo>
                  <a:close/>
                </a:path>
                <a:path w="762634" h="6858000">
                  <a:moveTo>
                    <a:pt x="762101" y="4622800"/>
                  </a:moveTo>
                  <a:lnTo>
                    <a:pt x="756653" y="4635500"/>
                  </a:lnTo>
                  <a:lnTo>
                    <a:pt x="762101" y="4635500"/>
                  </a:lnTo>
                  <a:lnTo>
                    <a:pt x="762101" y="4622800"/>
                  </a:lnTo>
                  <a:close/>
                </a:path>
                <a:path w="762634" h="6858000">
                  <a:moveTo>
                    <a:pt x="762101" y="4546600"/>
                  </a:moveTo>
                  <a:lnTo>
                    <a:pt x="746201" y="4584700"/>
                  </a:lnTo>
                  <a:lnTo>
                    <a:pt x="762101" y="4584700"/>
                  </a:lnTo>
                  <a:lnTo>
                    <a:pt x="762101" y="4546600"/>
                  </a:lnTo>
                  <a:close/>
                </a:path>
                <a:path w="762634" h="6858000">
                  <a:moveTo>
                    <a:pt x="762101" y="4470400"/>
                  </a:moveTo>
                  <a:lnTo>
                    <a:pt x="719963" y="4533900"/>
                  </a:lnTo>
                  <a:lnTo>
                    <a:pt x="715746" y="4584700"/>
                  </a:lnTo>
                  <a:lnTo>
                    <a:pt x="689749" y="4635500"/>
                  </a:lnTo>
                  <a:lnTo>
                    <a:pt x="700087" y="4635500"/>
                  </a:lnTo>
                  <a:lnTo>
                    <a:pt x="726135" y="4584700"/>
                  </a:lnTo>
                  <a:lnTo>
                    <a:pt x="762101" y="4521200"/>
                  </a:lnTo>
                  <a:lnTo>
                    <a:pt x="762101" y="4470400"/>
                  </a:lnTo>
                  <a:close/>
                </a:path>
                <a:path w="762634" h="6858000">
                  <a:moveTo>
                    <a:pt x="762101" y="3429000"/>
                  </a:moveTo>
                  <a:lnTo>
                    <a:pt x="739419" y="3403600"/>
                  </a:lnTo>
                  <a:lnTo>
                    <a:pt x="738898" y="3403600"/>
                  </a:lnTo>
                  <a:lnTo>
                    <a:pt x="737374" y="3365500"/>
                  </a:lnTo>
                  <a:lnTo>
                    <a:pt x="733844" y="3365500"/>
                  </a:lnTo>
                  <a:lnTo>
                    <a:pt x="721258" y="3332010"/>
                  </a:lnTo>
                  <a:lnTo>
                    <a:pt x="721258" y="3454400"/>
                  </a:lnTo>
                  <a:lnTo>
                    <a:pt x="699427" y="3454400"/>
                  </a:lnTo>
                  <a:lnTo>
                    <a:pt x="685380" y="3505200"/>
                  </a:lnTo>
                  <a:lnTo>
                    <a:pt x="684758" y="3505200"/>
                  </a:lnTo>
                  <a:lnTo>
                    <a:pt x="680453" y="3495319"/>
                  </a:lnTo>
                  <a:lnTo>
                    <a:pt x="680453" y="3594100"/>
                  </a:lnTo>
                  <a:lnTo>
                    <a:pt x="651751" y="3594100"/>
                  </a:lnTo>
                  <a:lnTo>
                    <a:pt x="651751" y="3644900"/>
                  </a:lnTo>
                  <a:lnTo>
                    <a:pt x="628103" y="3695573"/>
                  </a:lnTo>
                  <a:lnTo>
                    <a:pt x="628091" y="3695700"/>
                  </a:lnTo>
                  <a:lnTo>
                    <a:pt x="628129" y="3695230"/>
                  </a:lnTo>
                  <a:lnTo>
                    <a:pt x="631609" y="3644900"/>
                  </a:lnTo>
                  <a:lnTo>
                    <a:pt x="651751" y="3644900"/>
                  </a:lnTo>
                  <a:lnTo>
                    <a:pt x="651751" y="3594100"/>
                  </a:lnTo>
                  <a:lnTo>
                    <a:pt x="641667" y="3594100"/>
                  </a:lnTo>
                  <a:lnTo>
                    <a:pt x="657034" y="3543300"/>
                  </a:lnTo>
                  <a:lnTo>
                    <a:pt x="647128" y="3543300"/>
                  </a:lnTo>
                  <a:lnTo>
                    <a:pt x="623824" y="3594023"/>
                  </a:lnTo>
                  <a:lnTo>
                    <a:pt x="612178" y="3556000"/>
                  </a:lnTo>
                  <a:lnTo>
                    <a:pt x="612063" y="3543300"/>
                  </a:lnTo>
                  <a:lnTo>
                    <a:pt x="623824" y="3505200"/>
                  </a:lnTo>
                  <a:lnTo>
                    <a:pt x="599719" y="3505200"/>
                  </a:lnTo>
                  <a:lnTo>
                    <a:pt x="594410" y="3543122"/>
                  </a:lnTo>
                  <a:lnTo>
                    <a:pt x="594385" y="3543300"/>
                  </a:lnTo>
                  <a:lnTo>
                    <a:pt x="596836" y="3505200"/>
                  </a:lnTo>
                  <a:lnTo>
                    <a:pt x="597281" y="3492500"/>
                  </a:lnTo>
                  <a:lnTo>
                    <a:pt x="598563" y="3454400"/>
                  </a:lnTo>
                  <a:lnTo>
                    <a:pt x="597916" y="3454400"/>
                  </a:lnTo>
                  <a:lnTo>
                    <a:pt x="576478" y="3505200"/>
                  </a:lnTo>
                  <a:lnTo>
                    <a:pt x="561314" y="3505200"/>
                  </a:lnTo>
                  <a:lnTo>
                    <a:pt x="607656" y="3644722"/>
                  </a:lnTo>
                  <a:lnTo>
                    <a:pt x="607720" y="3644900"/>
                  </a:lnTo>
                  <a:lnTo>
                    <a:pt x="609142" y="3644900"/>
                  </a:lnTo>
                  <a:lnTo>
                    <a:pt x="611212" y="3695230"/>
                  </a:lnTo>
                  <a:lnTo>
                    <a:pt x="611276" y="3695700"/>
                  </a:lnTo>
                  <a:lnTo>
                    <a:pt x="611225" y="3695573"/>
                  </a:lnTo>
                  <a:lnTo>
                    <a:pt x="590486" y="3644900"/>
                  </a:lnTo>
                  <a:lnTo>
                    <a:pt x="596887" y="3695230"/>
                  </a:lnTo>
                  <a:lnTo>
                    <a:pt x="596963" y="3695700"/>
                  </a:lnTo>
                  <a:lnTo>
                    <a:pt x="596823" y="3695230"/>
                  </a:lnTo>
                  <a:lnTo>
                    <a:pt x="589584" y="3669258"/>
                  </a:lnTo>
                  <a:lnTo>
                    <a:pt x="589584" y="3784600"/>
                  </a:lnTo>
                  <a:lnTo>
                    <a:pt x="581736" y="3835400"/>
                  </a:lnTo>
                  <a:lnTo>
                    <a:pt x="568172" y="3733800"/>
                  </a:lnTo>
                  <a:lnTo>
                    <a:pt x="562038" y="3733800"/>
                  </a:lnTo>
                  <a:lnTo>
                    <a:pt x="559917" y="3835349"/>
                  </a:lnTo>
                  <a:lnTo>
                    <a:pt x="557707" y="3823068"/>
                  </a:lnTo>
                  <a:lnTo>
                    <a:pt x="557657" y="3822725"/>
                  </a:lnTo>
                  <a:lnTo>
                    <a:pt x="550811" y="3784600"/>
                  </a:lnTo>
                  <a:lnTo>
                    <a:pt x="543902" y="3784600"/>
                  </a:lnTo>
                  <a:lnTo>
                    <a:pt x="522808" y="3695700"/>
                  </a:lnTo>
                  <a:lnTo>
                    <a:pt x="515912" y="3695700"/>
                  </a:lnTo>
                  <a:lnTo>
                    <a:pt x="524052" y="3821061"/>
                  </a:lnTo>
                  <a:lnTo>
                    <a:pt x="524154" y="3822725"/>
                  </a:lnTo>
                  <a:lnTo>
                    <a:pt x="523748" y="3821061"/>
                  </a:lnTo>
                  <a:lnTo>
                    <a:pt x="497268" y="3695700"/>
                  </a:lnTo>
                  <a:lnTo>
                    <a:pt x="485508" y="3733800"/>
                  </a:lnTo>
                  <a:lnTo>
                    <a:pt x="485749" y="3746500"/>
                  </a:lnTo>
                  <a:lnTo>
                    <a:pt x="499554" y="3835400"/>
                  </a:lnTo>
                  <a:lnTo>
                    <a:pt x="480720" y="3784600"/>
                  </a:lnTo>
                  <a:lnTo>
                    <a:pt x="471932" y="3784600"/>
                  </a:lnTo>
                  <a:lnTo>
                    <a:pt x="467258" y="3746500"/>
                  </a:lnTo>
                  <a:lnTo>
                    <a:pt x="467118" y="3733800"/>
                  </a:lnTo>
                  <a:lnTo>
                    <a:pt x="486333" y="3695700"/>
                  </a:lnTo>
                  <a:lnTo>
                    <a:pt x="506031" y="3644900"/>
                  </a:lnTo>
                  <a:lnTo>
                    <a:pt x="528688" y="3644900"/>
                  </a:lnTo>
                  <a:lnTo>
                    <a:pt x="572998" y="3683000"/>
                  </a:lnTo>
                  <a:lnTo>
                    <a:pt x="575995" y="3695230"/>
                  </a:lnTo>
                  <a:lnTo>
                    <a:pt x="576110" y="3695700"/>
                  </a:lnTo>
                  <a:lnTo>
                    <a:pt x="589432" y="3784600"/>
                  </a:lnTo>
                  <a:lnTo>
                    <a:pt x="589584" y="3784600"/>
                  </a:lnTo>
                  <a:lnTo>
                    <a:pt x="589584" y="3669258"/>
                  </a:lnTo>
                  <a:lnTo>
                    <a:pt x="568642" y="3594100"/>
                  </a:lnTo>
                  <a:lnTo>
                    <a:pt x="557682" y="3594100"/>
                  </a:lnTo>
                  <a:lnTo>
                    <a:pt x="566191" y="3644722"/>
                  </a:lnTo>
                  <a:lnTo>
                    <a:pt x="566242" y="3644900"/>
                  </a:lnTo>
                  <a:lnTo>
                    <a:pt x="566191" y="3644722"/>
                  </a:lnTo>
                  <a:lnTo>
                    <a:pt x="535940" y="3556000"/>
                  </a:lnTo>
                  <a:lnTo>
                    <a:pt x="534898" y="3556000"/>
                  </a:lnTo>
                  <a:lnTo>
                    <a:pt x="529399" y="3594100"/>
                  </a:lnTo>
                  <a:lnTo>
                    <a:pt x="501281" y="3594100"/>
                  </a:lnTo>
                  <a:lnTo>
                    <a:pt x="530974" y="3543300"/>
                  </a:lnTo>
                  <a:lnTo>
                    <a:pt x="560539" y="3505200"/>
                  </a:lnTo>
                  <a:lnTo>
                    <a:pt x="559104" y="3505200"/>
                  </a:lnTo>
                  <a:lnTo>
                    <a:pt x="560755" y="3454400"/>
                  </a:lnTo>
                  <a:lnTo>
                    <a:pt x="560108" y="3454400"/>
                  </a:lnTo>
                  <a:lnTo>
                    <a:pt x="515543" y="3543122"/>
                  </a:lnTo>
                  <a:lnTo>
                    <a:pt x="515454" y="3543300"/>
                  </a:lnTo>
                  <a:lnTo>
                    <a:pt x="514731" y="3543300"/>
                  </a:lnTo>
                  <a:lnTo>
                    <a:pt x="522655" y="3518306"/>
                  </a:lnTo>
                  <a:lnTo>
                    <a:pt x="490105" y="3594100"/>
                  </a:lnTo>
                  <a:lnTo>
                    <a:pt x="489356" y="3594100"/>
                  </a:lnTo>
                  <a:lnTo>
                    <a:pt x="500989" y="3454400"/>
                  </a:lnTo>
                  <a:lnTo>
                    <a:pt x="548855" y="3454400"/>
                  </a:lnTo>
                  <a:lnTo>
                    <a:pt x="616902" y="3403600"/>
                  </a:lnTo>
                  <a:lnTo>
                    <a:pt x="617982" y="3403600"/>
                  </a:lnTo>
                  <a:lnTo>
                    <a:pt x="663282" y="3505200"/>
                  </a:lnTo>
                  <a:lnTo>
                    <a:pt x="663892" y="3505200"/>
                  </a:lnTo>
                  <a:lnTo>
                    <a:pt x="680453" y="3594100"/>
                  </a:lnTo>
                  <a:lnTo>
                    <a:pt x="680453" y="3495319"/>
                  </a:lnTo>
                  <a:lnTo>
                    <a:pt x="662647" y="3454400"/>
                  </a:lnTo>
                  <a:lnTo>
                    <a:pt x="648665" y="3454400"/>
                  </a:lnTo>
                  <a:lnTo>
                    <a:pt x="643496" y="3403600"/>
                  </a:lnTo>
                  <a:lnTo>
                    <a:pt x="635381" y="3403600"/>
                  </a:lnTo>
                  <a:lnTo>
                    <a:pt x="679983" y="3378200"/>
                  </a:lnTo>
                  <a:lnTo>
                    <a:pt x="673671" y="3403142"/>
                  </a:lnTo>
                  <a:lnTo>
                    <a:pt x="673557" y="3403600"/>
                  </a:lnTo>
                  <a:lnTo>
                    <a:pt x="644347" y="3403600"/>
                  </a:lnTo>
                  <a:lnTo>
                    <a:pt x="721258" y="3454400"/>
                  </a:lnTo>
                  <a:lnTo>
                    <a:pt x="721258" y="3332010"/>
                  </a:lnTo>
                  <a:lnTo>
                    <a:pt x="717461" y="3321901"/>
                  </a:lnTo>
                  <a:lnTo>
                    <a:pt x="717461" y="3403142"/>
                  </a:lnTo>
                  <a:lnTo>
                    <a:pt x="717410" y="3403600"/>
                  </a:lnTo>
                  <a:lnTo>
                    <a:pt x="717397" y="3403142"/>
                  </a:lnTo>
                  <a:lnTo>
                    <a:pt x="689165" y="3365500"/>
                  </a:lnTo>
                  <a:lnTo>
                    <a:pt x="716292" y="3365500"/>
                  </a:lnTo>
                  <a:lnTo>
                    <a:pt x="716661" y="3378200"/>
                  </a:lnTo>
                  <a:lnTo>
                    <a:pt x="717461" y="3403142"/>
                  </a:lnTo>
                  <a:lnTo>
                    <a:pt x="717461" y="3321901"/>
                  </a:lnTo>
                  <a:lnTo>
                    <a:pt x="714756" y="3314700"/>
                  </a:lnTo>
                  <a:lnTo>
                    <a:pt x="703516" y="3314700"/>
                  </a:lnTo>
                  <a:lnTo>
                    <a:pt x="703922" y="3304997"/>
                  </a:lnTo>
                  <a:lnTo>
                    <a:pt x="704049" y="3302000"/>
                  </a:lnTo>
                  <a:lnTo>
                    <a:pt x="705675" y="3263900"/>
                  </a:lnTo>
                  <a:lnTo>
                    <a:pt x="699985" y="3263900"/>
                  </a:lnTo>
                  <a:lnTo>
                    <a:pt x="668350" y="3302000"/>
                  </a:lnTo>
                  <a:lnTo>
                    <a:pt x="666407" y="3302000"/>
                  </a:lnTo>
                  <a:lnTo>
                    <a:pt x="666534" y="3301746"/>
                  </a:lnTo>
                  <a:lnTo>
                    <a:pt x="685152" y="3263900"/>
                  </a:lnTo>
                  <a:lnTo>
                    <a:pt x="678764" y="3263900"/>
                  </a:lnTo>
                  <a:lnTo>
                    <a:pt x="641108" y="3327400"/>
                  </a:lnTo>
                  <a:lnTo>
                    <a:pt x="653224" y="3314700"/>
                  </a:lnTo>
                  <a:lnTo>
                    <a:pt x="663448" y="3301746"/>
                  </a:lnTo>
                  <a:lnTo>
                    <a:pt x="663321" y="3302000"/>
                  </a:lnTo>
                  <a:lnTo>
                    <a:pt x="663219" y="3302203"/>
                  </a:lnTo>
                  <a:lnTo>
                    <a:pt x="662457" y="3303181"/>
                  </a:lnTo>
                  <a:lnTo>
                    <a:pt x="662457" y="3305314"/>
                  </a:lnTo>
                  <a:lnTo>
                    <a:pt x="660158" y="3314700"/>
                  </a:lnTo>
                  <a:lnTo>
                    <a:pt x="659815" y="3314700"/>
                  </a:lnTo>
                  <a:lnTo>
                    <a:pt x="662457" y="3305314"/>
                  </a:lnTo>
                  <a:lnTo>
                    <a:pt x="662457" y="3303181"/>
                  </a:lnTo>
                  <a:lnTo>
                    <a:pt x="622909" y="3352812"/>
                  </a:lnTo>
                  <a:lnTo>
                    <a:pt x="613575" y="3365500"/>
                  </a:lnTo>
                  <a:lnTo>
                    <a:pt x="609981" y="3365500"/>
                  </a:lnTo>
                  <a:lnTo>
                    <a:pt x="622909" y="3352812"/>
                  </a:lnTo>
                  <a:lnTo>
                    <a:pt x="641108" y="3327400"/>
                  </a:lnTo>
                  <a:lnTo>
                    <a:pt x="587387" y="3340100"/>
                  </a:lnTo>
                  <a:lnTo>
                    <a:pt x="591134" y="3365500"/>
                  </a:lnTo>
                  <a:lnTo>
                    <a:pt x="553161" y="3365500"/>
                  </a:lnTo>
                  <a:lnTo>
                    <a:pt x="587387" y="3340100"/>
                  </a:lnTo>
                  <a:lnTo>
                    <a:pt x="579551" y="3314700"/>
                  </a:lnTo>
                  <a:lnTo>
                    <a:pt x="580910" y="3314700"/>
                  </a:lnTo>
                  <a:lnTo>
                    <a:pt x="658622" y="3225800"/>
                  </a:lnTo>
                  <a:lnTo>
                    <a:pt x="649389" y="3225800"/>
                  </a:lnTo>
                  <a:lnTo>
                    <a:pt x="567563" y="3302000"/>
                  </a:lnTo>
                  <a:lnTo>
                    <a:pt x="567461" y="3302203"/>
                  </a:lnTo>
                  <a:lnTo>
                    <a:pt x="566166" y="3304997"/>
                  </a:lnTo>
                  <a:lnTo>
                    <a:pt x="561657" y="3313963"/>
                  </a:lnTo>
                  <a:lnTo>
                    <a:pt x="567461" y="3302203"/>
                  </a:lnTo>
                  <a:lnTo>
                    <a:pt x="565746" y="3304997"/>
                  </a:lnTo>
                  <a:lnTo>
                    <a:pt x="567436" y="3302203"/>
                  </a:lnTo>
                  <a:lnTo>
                    <a:pt x="567563" y="3302000"/>
                  </a:lnTo>
                  <a:lnTo>
                    <a:pt x="586613" y="3263900"/>
                  </a:lnTo>
                  <a:lnTo>
                    <a:pt x="581926" y="3263900"/>
                  </a:lnTo>
                  <a:lnTo>
                    <a:pt x="540499" y="3336696"/>
                  </a:lnTo>
                  <a:lnTo>
                    <a:pt x="540499" y="3360890"/>
                  </a:lnTo>
                  <a:lnTo>
                    <a:pt x="540029" y="3365500"/>
                  </a:lnTo>
                  <a:lnTo>
                    <a:pt x="540499" y="3360890"/>
                  </a:lnTo>
                  <a:lnTo>
                    <a:pt x="540499" y="3336696"/>
                  </a:lnTo>
                  <a:lnTo>
                    <a:pt x="524802" y="3364268"/>
                  </a:lnTo>
                  <a:lnTo>
                    <a:pt x="544715" y="3263900"/>
                  </a:lnTo>
                  <a:lnTo>
                    <a:pt x="539788" y="3263900"/>
                  </a:lnTo>
                  <a:lnTo>
                    <a:pt x="516470" y="3314585"/>
                  </a:lnTo>
                  <a:lnTo>
                    <a:pt x="513715" y="3263900"/>
                  </a:lnTo>
                  <a:lnTo>
                    <a:pt x="507987" y="3263900"/>
                  </a:lnTo>
                  <a:lnTo>
                    <a:pt x="503821" y="3314700"/>
                  </a:lnTo>
                  <a:lnTo>
                    <a:pt x="484924" y="3314700"/>
                  </a:lnTo>
                  <a:lnTo>
                    <a:pt x="478713" y="3295789"/>
                  </a:lnTo>
                  <a:lnTo>
                    <a:pt x="478713" y="3365500"/>
                  </a:lnTo>
                  <a:lnTo>
                    <a:pt x="477583" y="3371278"/>
                  </a:lnTo>
                  <a:lnTo>
                    <a:pt x="477583" y="3454400"/>
                  </a:lnTo>
                  <a:lnTo>
                    <a:pt x="473341" y="3454400"/>
                  </a:lnTo>
                  <a:lnTo>
                    <a:pt x="470789" y="3500615"/>
                  </a:lnTo>
                  <a:lnTo>
                    <a:pt x="470789" y="3594100"/>
                  </a:lnTo>
                  <a:lnTo>
                    <a:pt x="461149" y="3556000"/>
                  </a:lnTo>
                  <a:lnTo>
                    <a:pt x="461048" y="3543300"/>
                  </a:lnTo>
                  <a:lnTo>
                    <a:pt x="470789" y="3594100"/>
                  </a:lnTo>
                  <a:lnTo>
                    <a:pt x="470789" y="3500615"/>
                  </a:lnTo>
                  <a:lnTo>
                    <a:pt x="470535" y="3505200"/>
                  </a:lnTo>
                  <a:lnTo>
                    <a:pt x="470242" y="3505200"/>
                  </a:lnTo>
                  <a:lnTo>
                    <a:pt x="455803" y="3454400"/>
                  </a:lnTo>
                  <a:lnTo>
                    <a:pt x="456653" y="3454400"/>
                  </a:lnTo>
                  <a:lnTo>
                    <a:pt x="467283" y="3403600"/>
                  </a:lnTo>
                  <a:lnTo>
                    <a:pt x="467525" y="3403600"/>
                  </a:lnTo>
                  <a:lnTo>
                    <a:pt x="477545" y="3454222"/>
                  </a:lnTo>
                  <a:lnTo>
                    <a:pt x="477583" y="3454400"/>
                  </a:lnTo>
                  <a:lnTo>
                    <a:pt x="477583" y="3371278"/>
                  </a:lnTo>
                  <a:lnTo>
                    <a:pt x="471335" y="3403142"/>
                  </a:lnTo>
                  <a:lnTo>
                    <a:pt x="431342" y="3365500"/>
                  </a:lnTo>
                  <a:lnTo>
                    <a:pt x="478713" y="3365500"/>
                  </a:lnTo>
                  <a:lnTo>
                    <a:pt x="478713" y="3295789"/>
                  </a:lnTo>
                  <a:lnTo>
                    <a:pt x="468249" y="3263900"/>
                  </a:lnTo>
                  <a:lnTo>
                    <a:pt x="468655" y="3263900"/>
                  </a:lnTo>
                  <a:lnTo>
                    <a:pt x="483336" y="3225800"/>
                  </a:lnTo>
                  <a:lnTo>
                    <a:pt x="463892" y="3225800"/>
                  </a:lnTo>
                  <a:lnTo>
                    <a:pt x="461733" y="3223564"/>
                  </a:lnTo>
                  <a:lnTo>
                    <a:pt x="461594" y="3224390"/>
                  </a:lnTo>
                  <a:lnTo>
                    <a:pt x="461492" y="3225050"/>
                  </a:lnTo>
                  <a:lnTo>
                    <a:pt x="461365" y="3225800"/>
                  </a:lnTo>
                  <a:lnTo>
                    <a:pt x="463194" y="3225800"/>
                  </a:lnTo>
                  <a:lnTo>
                    <a:pt x="462038" y="3263658"/>
                  </a:lnTo>
                  <a:lnTo>
                    <a:pt x="462026" y="3263900"/>
                  </a:lnTo>
                  <a:lnTo>
                    <a:pt x="461606" y="3263900"/>
                  </a:lnTo>
                  <a:lnTo>
                    <a:pt x="438848" y="3314598"/>
                  </a:lnTo>
                  <a:lnTo>
                    <a:pt x="427456" y="3263900"/>
                  </a:lnTo>
                  <a:lnTo>
                    <a:pt x="426999" y="3263900"/>
                  </a:lnTo>
                  <a:lnTo>
                    <a:pt x="414274" y="3314700"/>
                  </a:lnTo>
                  <a:lnTo>
                    <a:pt x="408546" y="3314700"/>
                  </a:lnTo>
                  <a:lnTo>
                    <a:pt x="417156" y="3352368"/>
                  </a:lnTo>
                  <a:lnTo>
                    <a:pt x="417245" y="3352812"/>
                  </a:lnTo>
                  <a:lnTo>
                    <a:pt x="417360" y="3360890"/>
                  </a:lnTo>
                  <a:lnTo>
                    <a:pt x="417423" y="3365500"/>
                  </a:lnTo>
                  <a:lnTo>
                    <a:pt x="414439" y="3403142"/>
                  </a:lnTo>
                  <a:lnTo>
                    <a:pt x="414401" y="3403600"/>
                  </a:lnTo>
                  <a:lnTo>
                    <a:pt x="459143" y="3403600"/>
                  </a:lnTo>
                  <a:lnTo>
                    <a:pt x="440372" y="3454222"/>
                  </a:lnTo>
                  <a:lnTo>
                    <a:pt x="440309" y="3454400"/>
                  </a:lnTo>
                  <a:lnTo>
                    <a:pt x="416166" y="3454400"/>
                  </a:lnTo>
                  <a:lnTo>
                    <a:pt x="394627" y="3505200"/>
                  </a:lnTo>
                  <a:lnTo>
                    <a:pt x="394144" y="3505200"/>
                  </a:lnTo>
                  <a:lnTo>
                    <a:pt x="387718" y="3454400"/>
                  </a:lnTo>
                  <a:lnTo>
                    <a:pt x="389267" y="3454400"/>
                  </a:lnTo>
                  <a:lnTo>
                    <a:pt x="403288" y="3403600"/>
                  </a:lnTo>
                  <a:lnTo>
                    <a:pt x="392963" y="3403600"/>
                  </a:lnTo>
                  <a:lnTo>
                    <a:pt x="356844" y="3365500"/>
                  </a:lnTo>
                  <a:lnTo>
                    <a:pt x="356095" y="3365500"/>
                  </a:lnTo>
                  <a:lnTo>
                    <a:pt x="350151" y="3314700"/>
                  </a:lnTo>
                  <a:lnTo>
                    <a:pt x="300875" y="3314700"/>
                  </a:lnTo>
                  <a:lnTo>
                    <a:pt x="314337" y="3365500"/>
                  </a:lnTo>
                  <a:lnTo>
                    <a:pt x="349300" y="3365500"/>
                  </a:lnTo>
                  <a:lnTo>
                    <a:pt x="375259" y="3403600"/>
                  </a:lnTo>
                  <a:lnTo>
                    <a:pt x="362534" y="3403600"/>
                  </a:lnTo>
                  <a:lnTo>
                    <a:pt x="358876" y="3454222"/>
                  </a:lnTo>
                  <a:lnTo>
                    <a:pt x="358978" y="3454400"/>
                  </a:lnTo>
                  <a:lnTo>
                    <a:pt x="358876" y="3454222"/>
                  </a:lnTo>
                  <a:lnTo>
                    <a:pt x="331216" y="3403600"/>
                  </a:lnTo>
                  <a:lnTo>
                    <a:pt x="329603" y="3403600"/>
                  </a:lnTo>
                  <a:lnTo>
                    <a:pt x="223164" y="3454222"/>
                  </a:lnTo>
                  <a:lnTo>
                    <a:pt x="215277" y="3435502"/>
                  </a:lnTo>
                  <a:lnTo>
                    <a:pt x="215277" y="3505200"/>
                  </a:lnTo>
                  <a:lnTo>
                    <a:pt x="214744" y="3505200"/>
                  </a:lnTo>
                  <a:lnTo>
                    <a:pt x="177038" y="3454400"/>
                  </a:lnTo>
                  <a:lnTo>
                    <a:pt x="177215" y="3429000"/>
                  </a:lnTo>
                  <a:lnTo>
                    <a:pt x="177317" y="3416300"/>
                  </a:lnTo>
                  <a:lnTo>
                    <a:pt x="177419" y="3403142"/>
                  </a:lnTo>
                  <a:lnTo>
                    <a:pt x="177850" y="3365500"/>
                  </a:lnTo>
                  <a:lnTo>
                    <a:pt x="208686" y="3454222"/>
                  </a:lnTo>
                  <a:lnTo>
                    <a:pt x="208749" y="3454400"/>
                  </a:lnTo>
                  <a:lnTo>
                    <a:pt x="215277" y="3505200"/>
                  </a:lnTo>
                  <a:lnTo>
                    <a:pt x="215277" y="3435502"/>
                  </a:lnTo>
                  <a:lnTo>
                    <a:pt x="185801" y="3365500"/>
                  </a:lnTo>
                  <a:lnTo>
                    <a:pt x="220243" y="3365500"/>
                  </a:lnTo>
                  <a:lnTo>
                    <a:pt x="170827" y="3314700"/>
                  </a:lnTo>
                  <a:lnTo>
                    <a:pt x="152107" y="3314700"/>
                  </a:lnTo>
                  <a:lnTo>
                    <a:pt x="164579" y="3263900"/>
                  </a:lnTo>
                  <a:lnTo>
                    <a:pt x="178587" y="3225800"/>
                  </a:lnTo>
                  <a:lnTo>
                    <a:pt x="180441" y="3225800"/>
                  </a:lnTo>
                  <a:lnTo>
                    <a:pt x="187845" y="3175000"/>
                  </a:lnTo>
                  <a:lnTo>
                    <a:pt x="193128" y="3175000"/>
                  </a:lnTo>
                  <a:lnTo>
                    <a:pt x="179793" y="3124200"/>
                  </a:lnTo>
                  <a:lnTo>
                    <a:pt x="171107" y="3073400"/>
                  </a:lnTo>
                  <a:lnTo>
                    <a:pt x="168579" y="3035300"/>
                  </a:lnTo>
                  <a:lnTo>
                    <a:pt x="175069" y="2984500"/>
                  </a:lnTo>
                  <a:lnTo>
                    <a:pt x="164515" y="2984500"/>
                  </a:lnTo>
                  <a:lnTo>
                    <a:pt x="148297" y="3073400"/>
                  </a:lnTo>
                  <a:lnTo>
                    <a:pt x="105664" y="3035300"/>
                  </a:lnTo>
                  <a:lnTo>
                    <a:pt x="99402" y="2984500"/>
                  </a:lnTo>
                  <a:lnTo>
                    <a:pt x="98958" y="2971800"/>
                  </a:lnTo>
                  <a:lnTo>
                    <a:pt x="101231" y="2933700"/>
                  </a:lnTo>
                  <a:lnTo>
                    <a:pt x="162928" y="2933700"/>
                  </a:lnTo>
                  <a:lnTo>
                    <a:pt x="196265" y="2971800"/>
                  </a:lnTo>
                  <a:lnTo>
                    <a:pt x="201129" y="2984182"/>
                  </a:lnTo>
                  <a:lnTo>
                    <a:pt x="201256" y="2984500"/>
                  </a:lnTo>
                  <a:lnTo>
                    <a:pt x="279666" y="3124200"/>
                  </a:lnTo>
                  <a:lnTo>
                    <a:pt x="307670" y="3124200"/>
                  </a:lnTo>
                  <a:lnTo>
                    <a:pt x="275717" y="3073400"/>
                  </a:lnTo>
                  <a:lnTo>
                    <a:pt x="260070" y="2984500"/>
                  </a:lnTo>
                  <a:lnTo>
                    <a:pt x="252310" y="2933700"/>
                  </a:lnTo>
                  <a:lnTo>
                    <a:pt x="252145" y="2933700"/>
                  </a:lnTo>
                  <a:lnTo>
                    <a:pt x="245973" y="2806700"/>
                  </a:lnTo>
                  <a:lnTo>
                    <a:pt x="246392" y="2768600"/>
                  </a:lnTo>
                  <a:lnTo>
                    <a:pt x="251866" y="2705100"/>
                  </a:lnTo>
                  <a:lnTo>
                    <a:pt x="261340" y="2654300"/>
                  </a:lnTo>
                  <a:lnTo>
                    <a:pt x="275869" y="2603500"/>
                  </a:lnTo>
                  <a:lnTo>
                    <a:pt x="296024" y="2565400"/>
                  </a:lnTo>
                  <a:lnTo>
                    <a:pt x="322402" y="2565400"/>
                  </a:lnTo>
                  <a:lnTo>
                    <a:pt x="345770" y="2603500"/>
                  </a:lnTo>
                  <a:lnTo>
                    <a:pt x="361238" y="2705100"/>
                  </a:lnTo>
                  <a:lnTo>
                    <a:pt x="377304" y="2705100"/>
                  </a:lnTo>
                  <a:lnTo>
                    <a:pt x="360654" y="2603500"/>
                  </a:lnTo>
                  <a:lnTo>
                    <a:pt x="360375" y="2565400"/>
                  </a:lnTo>
                  <a:lnTo>
                    <a:pt x="360286" y="2552700"/>
                  </a:lnTo>
                  <a:lnTo>
                    <a:pt x="375132" y="2514600"/>
                  </a:lnTo>
                  <a:lnTo>
                    <a:pt x="400685" y="2463800"/>
                  </a:lnTo>
                  <a:lnTo>
                    <a:pt x="435775" y="2435034"/>
                  </a:lnTo>
                  <a:lnTo>
                    <a:pt x="378879" y="2463800"/>
                  </a:lnTo>
                  <a:lnTo>
                    <a:pt x="349580" y="2514600"/>
                  </a:lnTo>
                  <a:lnTo>
                    <a:pt x="347649" y="2514600"/>
                  </a:lnTo>
                  <a:lnTo>
                    <a:pt x="343674" y="2540000"/>
                  </a:lnTo>
                  <a:lnTo>
                    <a:pt x="342023" y="2552077"/>
                  </a:lnTo>
                  <a:lnTo>
                    <a:pt x="338963" y="2540000"/>
                  </a:lnTo>
                  <a:lnTo>
                    <a:pt x="330987" y="2514600"/>
                  </a:lnTo>
                  <a:lnTo>
                    <a:pt x="324954" y="2514600"/>
                  </a:lnTo>
                  <a:lnTo>
                    <a:pt x="285089" y="2565400"/>
                  </a:lnTo>
                  <a:lnTo>
                    <a:pt x="259511" y="2603500"/>
                  </a:lnTo>
                  <a:lnTo>
                    <a:pt x="241185" y="2654300"/>
                  </a:lnTo>
                  <a:lnTo>
                    <a:pt x="228981" y="2705100"/>
                  </a:lnTo>
                  <a:lnTo>
                    <a:pt x="218706" y="2794000"/>
                  </a:lnTo>
                  <a:lnTo>
                    <a:pt x="218617" y="2832100"/>
                  </a:lnTo>
                  <a:lnTo>
                    <a:pt x="218490" y="2882900"/>
                  </a:lnTo>
                  <a:lnTo>
                    <a:pt x="218376" y="2933700"/>
                  </a:lnTo>
                  <a:lnTo>
                    <a:pt x="224320" y="2971800"/>
                  </a:lnTo>
                  <a:lnTo>
                    <a:pt x="175564" y="2933700"/>
                  </a:lnTo>
                  <a:lnTo>
                    <a:pt x="145973" y="2895600"/>
                  </a:lnTo>
                  <a:lnTo>
                    <a:pt x="110642" y="2895600"/>
                  </a:lnTo>
                  <a:lnTo>
                    <a:pt x="91300" y="2844800"/>
                  </a:lnTo>
                  <a:lnTo>
                    <a:pt x="90970" y="2844800"/>
                  </a:lnTo>
                  <a:lnTo>
                    <a:pt x="90944" y="2844419"/>
                  </a:lnTo>
                  <a:lnTo>
                    <a:pt x="86321" y="2794000"/>
                  </a:lnTo>
                  <a:lnTo>
                    <a:pt x="78676" y="2794000"/>
                  </a:lnTo>
                  <a:lnTo>
                    <a:pt x="78676" y="2844419"/>
                  </a:lnTo>
                  <a:lnTo>
                    <a:pt x="76873" y="2895054"/>
                  </a:lnTo>
                  <a:lnTo>
                    <a:pt x="76860" y="2895600"/>
                  </a:lnTo>
                  <a:lnTo>
                    <a:pt x="70891" y="2895600"/>
                  </a:lnTo>
                  <a:lnTo>
                    <a:pt x="78613" y="2844800"/>
                  </a:lnTo>
                  <a:lnTo>
                    <a:pt x="78676" y="2844419"/>
                  </a:lnTo>
                  <a:lnTo>
                    <a:pt x="78676" y="2794000"/>
                  </a:lnTo>
                  <a:lnTo>
                    <a:pt x="73621" y="2794000"/>
                  </a:lnTo>
                  <a:lnTo>
                    <a:pt x="70497" y="2800362"/>
                  </a:lnTo>
                  <a:lnTo>
                    <a:pt x="70497" y="2844800"/>
                  </a:lnTo>
                  <a:lnTo>
                    <a:pt x="52476" y="2895054"/>
                  </a:lnTo>
                  <a:lnTo>
                    <a:pt x="52387" y="2895600"/>
                  </a:lnTo>
                  <a:lnTo>
                    <a:pt x="52425" y="2895193"/>
                  </a:lnTo>
                  <a:lnTo>
                    <a:pt x="56578" y="2844800"/>
                  </a:lnTo>
                  <a:lnTo>
                    <a:pt x="70497" y="2844800"/>
                  </a:lnTo>
                  <a:lnTo>
                    <a:pt x="70497" y="2800362"/>
                  </a:lnTo>
                  <a:lnTo>
                    <a:pt x="48653" y="2844800"/>
                  </a:lnTo>
                  <a:lnTo>
                    <a:pt x="15252" y="2844800"/>
                  </a:lnTo>
                  <a:lnTo>
                    <a:pt x="101" y="2857500"/>
                  </a:lnTo>
                  <a:lnTo>
                    <a:pt x="101" y="2895600"/>
                  </a:lnTo>
                  <a:lnTo>
                    <a:pt x="14782" y="2895600"/>
                  </a:lnTo>
                  <a:lnTo>
                    <a:pt x="91338" y="2933700"/>
                  </a:lnTo>
                  <a:lnTo>
                    <a:pt x="83324" y="2933700"/>
                  </a:lnTo>
                  <a:lnTo>
                    <a:pt x="78206" y="2983839"/>
                  </a:lnTo>
                  <a:lnTo>
                    <a:pt x="78206" y="2984182"/>
                  </a:lnTo>
                  <a:lnTo>
                    <a:pt x="78143" y="2984500"/>
                  </a:lnTo>
                  <a:lnTo>
                    <a:pt x="78181" y="2984182"/>
                  </a:lnTo>
                  <a:lnTo>
                    <a:pt x="77863" y="2983839"/>
                  </a:lnTo>
                  <a:lnTo>
                    <a:pt x="27038" y="2933700"/>
                  </a:lnTo>
                  <a:lnTo>
                    <a:pt x="101" y="2908300"/>
                  </a:lnTo>
                  <a:lnTo>
                    <a:pt x="101" y="2933700"/>
                  </a:lnTo>
                  <a:lnTo>
                    <a:pt x="62826" y="2984500"/>
                  </a:lnTo>
                  <a:lnTo>
                    <a:pt x="26911" y="2984500"/>
                  </a:lnTo>
                  <a:lnTo>
                    <a:pt x="51765" y="3035300"/>
                  </a:lnTo>
                  <a:lnTo>
                    <a:pt x="56603" y="3035300"/>
                  </a:lnTo>
                  <a:lnTo>
                    <a:pt x="95262" y="3086100"/>
                  </a:lnTo>
                  <a:lnTo>
                    <a:pt x="148869" y="3124200"/>
                  </a:lnTo>
                  <a:lnTo>
                    <a:pt x="165696" y="3174822"/>
                  </a:lnTo>
                  <a:lnTo>
                    <a:pt x="111404" y="3124200"/>
                  </a:lnTo>
                  <a:lnTo>
                    <a:pt x="108889" y="3175000"/>
                  </a:lnTo>
                  <a:lnTo>
                    <a:pt x="165760" y="3175000"/>
                  </a:lnTo>
                  <a:lnTo>
                    <a:pt x="165900" y="3175000"/>
                  </a:lnTo>
                  <a:lnTo>
                    <a:pt x="171323" y="3175000"/>
                  </a:lnTo>
                  <a:lnTo>
                    <a:pt x="164680" y="3223564"/>
                  </a:lnTo>
                  <a:lnTo>
                    <a:pt x="164566" y="3224390"/>
                  </a:lnTo>
                  <a:lnTo>
                    <a:pt x="164477" y="3225050"/>
                  </a:lnTo>
                  <a:lnTo>
                    <a:pt x="164376" y="3225800"/>
                  </a:lnTo>
                  <a:lnTo>
                    <a:pt x="139852" y="3263900"/>
                  </a:lnTo>
                  <a:lnTo>
                    <a:pt x="128358" y="3263900"/>
                  </a:lnTo>
                  <a:lnTo>
                    <a:pt x="127685" y="3263658"/>
                  </a:lnTo>
                  <a:lnTo>
                    <a:pt x="127838" y="3263900"/>
                  </a:lnTo>
                  <a:lnTo>
                    <a:pt x="109918" y="3263900"/>
                  </a:lnTo>
                  <a:lnTo>
                    <a:pt x="140474" y="3314700"/>
                  </a:lnTo>
                  <a:lnTo>
                    <a:pt x="137756" y="3314700"/>
                  </a:lnTo>
                  <a:lnTo>
                    <a:pt x="64960" y="3263900"/>
                  </a:lnTo>
                  <a:lnTo>
                    <a:pt x="63995" y="3263900"/>
                  </a:lnTo>
                  <a:lnTo>
                    <a:pt x="22123" y="3225800"/>
                  </a:lnTo>
                  <a:lnTo>
                    <a:pt x="22999" y="3225800"/>
                  </a:lnTo>
                  <a:lnTo>
                    <a:pt x="127685" y="3263658"/>
                  </a:lnTo>
                  <a:lnTo>
                    <a:pt x="72224" y="3175000"/>
                  </a:lnTo>
                  <a:lnTo>
                    <a:pt x="40436" y="3124200"/>
                  </a:lnTo>
                  <a:lnTo>
                    <a:pt x="11366" y="3073400"/>
                  </a:lnTo>
                  <a:lnTo>
                    <a:pt x="101" y="3035300"/>
                  </a:lnTo>
                  <a:lnTo>
                    <a:pt x="101" y="3149600"/>
                  </a:lnTo>
                  <a:lnTo>
                    <a:pt x="101" y="3187700"/>
                  </a:lnTo>
                  <a:lnTo>
                    <a:pt x="101" y="3200400"/>
                  </a:lnTo>
                  <a:lnTo>
                    <a:pt x="101" y="3225800"/>
                  </a:lnTo>
                  <a:lnTo>
                    <a:pt x="762" y="3225800"/>
                  </a:lnTo>
                  <a:lnTo>
                    <a:pt x="4800" y="3263658"/>
                  </a:lnTo>
                  <a:lnTo>
                    <a:pt x="4826" y="3263900"/>
                  </a:lnTo>
                  <a:lnTo>
                    <a:pt x="101" y="3263900"/>
                  </a:lnTo>
                  <a:lnTo>
                    <a:pt x="101" y="3314700"/>
                  </a:lnTo>
                  <a:lnTo>
                    <a:pt x="137414" y="3314700"/>
                  </a:lnTo>
                  <a:lnTo>
                    <a:pt x="171310" y="3365500"/>
                  </a:lnTo>
                  <a:lnTo>
                    <a:pt x="167195" y="3365500"/>
                  </a:lnTo>
                  <a:lnTo>
                    <a:pt x="161759" y="3454222"/>
                  </a:lnTo>
                  <a:lnTo>
                    <a:pt x="161747" y="3454400"/>
                  </a:lnTo>
                  <a:lnTo>
                    <a:pt x="165887" y="3454400"/>
                  </a:lnTo>
                  <a:lnTo>
                    <a:pt x="206895" y="3543122"/>
                  </a:lnTo>
                  <a:lnTo>
                    <a:pt x="206984" y="3543300"/>
                  </a:lnTo>
                  <a:lnTo>
                    <a:pt x="214020" y="3543300"/>
                  </a:lnTo>
                  <a:lnTo>
                    <a:pt x="229247" y="3505200"/>
                  </a:lnTo>
                  <a:lnTo>
                    <a:pt x="231724" y="3505200"/>
                  </a:lnTo>
                  <a:lnTo>
                    <a:pt x="259499" y="3454400"/>
                  </a:lnTo>
                  <a:lnTo>
                    <a:pt x="326491" y="3454400"/>
                  </a:lnTo>
                  <a:lnTo>
                    <a:pt x="354660" y="3505200"/>
                  </a:lnTo>
                  <a:lnTo>
                    <a:pt x="371856" y="3505200"/>
                  </a:lnTo>
                  <a:lnTo>
                    <a:pt x="349707" y="3530600"/>
                  </a:lnTo>
                  <a:lnTo>
                    <a:pt x="372503" y="3505289"/>
                  </a:lnTo>
                  <a:lnTo>
                    <a:pt x="371144" y="3543122"/>
                  </a:lnTo>
                  <a:lnTo>
                    <a:pt x="371132" y="3543300"/>
                  </a:lnTo>
                  <a:lnTo>
                    <a:pt x="352298" y="3543300"/>
                  </a:lnTo>
                  <a:lnTo>
                    <a:pt x="321297" y="3615486"/>
                  </a:lnTo>
                  <a:lnTo>
                    <a:pt x="321297" y="3733800"/>
                  </a:lnTo>
                  <a:lnTo>
                    <a:pt x="296405" y="3733800"/>
                  </a:lnTo>
                  <a:lnTo>
                    <a:pt x="291680" y="3733800"/>
                  </a:lnTo>
                  <a:lnTo>
                    <a:pt x="291642" y="3721100"/>
                  </a:lnTo>
                  <a:lnTo>
                    <a:pt x="289775" y="3695700"/>
                  </a:lnTo>
                  <a:lnTo>
                    <a:pt x="310362" y="3644900"/>
                  </a:lnTo>
                  <a:lnTo>
                    <a:pt x="310438" y="3644722"/>
                  </a:lnTo>
                  <a:lnTo>
                    <a:pt x="310883" y="3670300"/>
                  </a:lnTo>
                  <a:lnTo>
                    <a:pt x="311315" y="3695230"/>
                  </a:lnTo>
                  <a:lnTo>
                    <a:pt x="311327" y="3695700"/>
                  </a:lnTo>
                  <a:lnTo>
                    <a:pt x="305765" y="3709898"/>
                  </a:lnTo>
                  <a:lnTo>
                    <a:pt x="315823" y="3695700"/>
                  </a:lnTo>
                  <a:lnTo>
                    <a:pt x="321297" y="3733800"/>
                  </a:lnTo>
                  <a:lnTo>
                    <a:pt x="321297" y="3615486"/>
                  </a:lnTo>
                  <a:lnTo>
                    <a:pt x="286893" y="3695573"/>
                  </a:lnTo>
                  <a:lnTo>
                    <a:pt x="286905" y="3695700"/>
                  </a:lnTo>
                  <a:lnTo>
                    <a:pt x="286842" y="3695230"/>
                  </a:lnTo>
                  <a:lnTo>
                    <a:pt x="280860" y="3644900"/>
                  </a:lnTo>
                  <a:lnTo>
                    <a:pt x="277037" y="3644900"/>
                  </a:lnTo>
                  <a:lnTo>
                    <a:pt x="256933" y="3594100"/>
                  </a:lnTo>
                  <a:lnTo>
                    <a:pt x="308013" y="3543300"/>
                  </a:lnTo>
                  <a:lnTo>
                    <a:pt x="323507" y="3543300"/>
                  </a:lnTo>
                  <a:lnTo>
                    <a:pt x="307314" y="3505200"/>
                  </a:lnTo>
                  <a:lnTo>
                    <a:pt x="306438" y="3505200"/>
                  </a:lnTo>
                  <a:lnTo>
                    <a:pt x="271259" y="3543300"/>
                  </a:lnTo>
                  <a:lnTo>
                    <a:pt x="286385" y="3543300"/>
                  </a:lnTo>
                  <a:lnTo>
                    <a:pt x="251866" y="3594100"/>
                  </a:lnTo>
                  <a:lnTo>
                    <a:pt x="247942" y="3594100"/>
                  </a:lnTo>
                  <a:lnTo>
                    <a:pt x="277622" y="3695230"/>
                  </a:lnTo>
                  <a:lnTo>
                    <a:pt x="277723" y="3695573"/>
                  </a:lnTo>
                  <a:lnTo>
                    <a:pt x="277761" y="3695700"/>
                  </a:lnTo>
                  <a:lnTo>
                    <a:pt x="272783" y="3733800"/>
                  </a:lnTo>
                  <a:lnTo>
                    <a:pt x="272440" y="3733800"/>
                  </a:lnTo>
                  <a:lnTo>
                    <a:pt x="259270" y="3784600"/>
                  </a:lnTo>
                  <a:lnTo>
                    <a:pt x="209245" y="3784600"/>
                  </a:lnTo>
                  <a:lnTo>
                    <a:pt x="193027" y="3771900"/>
                  </a:lnTo>
                  <a:lnTo>
                    <a:pt x="161531" y="3733800"/>
                  </a:lnTo>
                  <a:lnTo>
                    <a:pt x="161277" y="3733800"/>
                  </a:lnTo>
                  <a:lnTo>
                    <a:pt x="159219" y="3771354"/>
                  </a:lnTo>
                  <a:lnTo>
                    <a:pt x="104800" y="3733800"/>
                  </a:lnTo>
                  <a:lnTo>
                    <a:pt x="100825" y="3733800"/>
                  </a:lnTo>
                  <a:lnTo>
                    <a:pt x="173748" y="3835400"/>
                  </a:lnTo>
                  <a:lnTo>
                    <a:pt x="213182" y="3835400"/>
                  </a:lnTo>
                  <a:lnTo>
                    <a:pt x="258508" y="3797300"/>
                  </a:lnTo>
                  <a:lnTo>
                    <a:pt x="261404" y="3784600"/>
                  </a:lnTo>
                  <a:lnTo>
                    <a:pt x="258508" y="3797300"/>
                  </a:lnTo>
                  <a:lnTo>
                    <a:pt x="252107" y="3835400"/>
                  </a:lnTo>
                  <a:lnTo>
                    <a:pt x="240626" y="3835400"/>
                  </a:lnTo>
                  <a:lnTo>
                    <a:pt x="251752" y="3885755"/>
                  </a:lnTo>
                  <a:lnTo>
                    <a:pt x="251853" y="3886200"/>
                  </a:lnTo>
                  <a:lnTo>
                    <a:pt x="235165" y="3886200"/>
                  </a:lnTo>
                  <a:lnTo>
                    <a:pt x="236169" y="3923639"/>
                  </a:lnTo>
                  <a:lnTo>
                    <a:pt x="236194" y="3924338"/>
                  </a:lnTo>
                  <a:lnTo>
                    <a:pt x="259003" y="3924338"/>
                  </a:lnTo>
                  <a:lnTo>
                    <a:pt x="240665" y="3975100"/>
                  </a:lnTo>
                  <a:lnTo>
                    <a:pt x="248793" y="3975100"/>
                  </a:lnTo>
                  <a:lnTo>
                    <a:pt x="254952" y="4012450"/>
                  </a:lnTo>
                  <a:lnTo>
                    <a:pt x="255079" y="4013225"/>
                  </a:lnTo>
                  <a:lnTo>
                    <a:pt x="255143" y="4015460"/>
                  </a:lnTo>
                  <a:lnTo>
                    <a:pt x="255028" y="4013009"/>
                  </a:lnTo>
                  <a:lnTo>
                    <a:pt x="254749" y="4012450"/>
                  </a:lnTo>
                  <a:lnTo>
                    <a:pt x="238328" y="3975100"/>
                  </a:lnTo>
                  <a:lnTo>
                    <a:pt x="228523" y="3975100"/>
                  </a:lnTo>
                  <a:lnTo>
                    <a:pt x="235280" y="4025912"/>
                  </a:lnTo>
                  <a:lnTo>
                    <a:pt x="235775" y="4025912"/>
                  </a:lnTo>
                  <a:lnTo>
                    <a:pt x="277037" y="4064127"/>
                  </a:lnTo>
                  <a:lnTo>
                    <a:pt x="276707" y="4064127"/>
                  </a:lnTo>
                  <a:lnTo>
                    <a:pt x="230200" y="4026255"/>
                  </a:lnTo>
                  <a:lnTo>
                    <a:pt x="247764" y="4064127"/>
                  </a:lnTo>
                  <a:lnTo>
                    <a:pt x="249262" y="4064127"/>
                  </a:lnTo>
                  <a:lnTo>
                    <a:pt x="343281" y="4114838"/>
                  </a:lnTo>
                  <a:lnTo>
                    <a:pt x="254889" y="4114838"/>
                  </a:lnTo>
                  <a:lnTo>
                    <a:pt x="255041" y="4140200"/>
                  </a:lnTo>
                  <a:lnTo>
                    <a:pt x="255130" y="4156354"/>
                  </a:lnTo>
                  <a:lnTo>
                    <a:pt x="255181" y="4165600"/>
                  </a:lnTo>
                  <a:lnTo>
                    <a:pt x="212140" y="4165600"/>
                  </a:lnTo>
                  <a:lnTo>
                    <a:pt x="246011" y="4203789"/>
                  </a:lnTo>
                  <a:lnTo>
                    <a:pt x="245821" y="4229100"/>
                  </a:lnTo>
                  <a:lnTo>
                    <a:pt x="244500" y="4254017"/>
                  </a:lnTo>
                  <a:lnTo>
                    <a:pt x="244475" y="4254512"/>
                  </a:lnTo>
                  <a:lnTo>
                    <a:pt x="238493" y="4254512"/>
                  </a:lnTo>
                  <a:lnTo>
                    <a:pt x="192392" y="4305300"/>
                  </a:lnTo>
                  <a:lnTo>
                    <a:pt x="210959" y="4305300"/>
                  </a:lnTo>
                  <a:lnTo>
                    <a:pt x="220713" y="4305300"/>
                  </a:lnTo>
                  <a:lnTo>
                    <a:pt x="359232" y="4305300"/>
                  </a:lnTo>
                  <a:lnTo>
                    <a:pt x="331546" y="4315422"/>
                  </a:lnTo>
                  <a:lnTo>
                    <a:pt x="331546" y="4356125"/>
                  </a:lnTo>
                  <a:lnTo>
                    <a:pt x="261112" y="4445025"/>
                  </a:lnTo>
                  <a:lnTo>
                    <a:pt x="264464" y="4445025"/>
                  </a:lnTo>
                  <a:lnTo>
                    <a:pt x="314439" y="4419600"/>
                  </a:lnTo>
                  <a:lnTo>
                    <a:pt x="273392" y="4445025"/>
                  </a:lnTo>
                  <a:lnTo>
                    <a:pt x="189814" y="4493463"/>
                  </a:lnTo>
                  <a:lnTo>
                    <a:pt x="188899" y="4445025"/>
                  </a:lnTo>
                  <a:lnTo>
                    <a:pt x="187947" y="4394365"/>
                  </a:lnTo>
                  <a:lnTo>
                    <a:pt x="205714" y="4394365"/>
                  </a:lnTo>
                  <a:lnTo>
                    <a:pt x="238404" y="4356125"/>
                  </a:lnTo>
                  <a:lnTo>
                    <a:pt x="265277" y="4356125"/>
                  </a:lnTo>
                  <a:lnTo>
                    <a:pt x="223075" y="4394365"/>
                  </a:lnTo>
                  <a:lnTo>
                    <a:pt x="226974" y="4394365"/>
                  </a:lnTo>
                  <a:lnTo>
                    <a:pt x="305193" y="4356125"/>
                  </a:lnTo>
                  <a:lnTo>
                    <a:pt x="324383" y="4356125"/>
                  </a:lnTo>
                  <a:lnTo>
                    <a:pt x="270637" y="4393984"/>
                  </a:lnTo>
                  <a:lnTo>
                    <a:pt x="270167" y="4394365"/>
                  </a:lnTo>
                  <a:lnTo>
                    <a:pt x="223037" y="4445025"/>
                  </a:lnTo>
                  <a:lnTo>
                    <a:pt x="247497" y="4445025"/>
                  </a:lnTo>
                  <a:lnTo>
                    <a:pt x="273532" y="4394365"/>
                  </a:lnTo>
                  <a:lnTo>
                    <a:pt x="274612" y="4394365"/>
                  </a:lnTo>
                  <a:lnTo>
                    <a:pt x="331254" y="4356125"/>
                  </a:lnTo>
                  <a:lnTo>
                    <a:pt x="331546" y="4356125"/>
                  </a:lnTo>
                  <a:lnTo>
                    <a:pt x="331546" y="4315422"/>
                  </a:lnTo>
                  <a:lnTo>
                    <a:pt x="220091" y="4356125"/>
                  </a:lnTo>
                  <a:lnTo>
                    <a:pt x="188061" y="4356125"/>
                  </a:lnTo>
                  <a:lnTo>
                    <a:pt x="172859" y="4394365"/>
                  </a:lnTo>
                  <a:lnTo>
                    <a:pt x="166636" y="4394365"/>
                  </a:lnTo>
                  <a:lnTo>
                    <a:pt x="167411" y="4419600"/>
                  </a:lnTo>
                  <a:lnTo>
                    <a:pt x="167855" y="4428972"/>
                  </a:lnTo>
                  <a:lnTo>
                    <a:pt x="166293" y="4419600"/>
                  </a:lnTo>
                  <a:lnTo>
                    <a:pt x="165366" y="4406900"/>
                  </a:lnTo>
                  <a:lnTo>
                    <a:pt x="165049" y="4394365"/>
                  </a:lnTo>
                  <a:lnTo>
                    <a:pt x="165074" y="4393984"/>
                  </a:lnTo>
                  <a:lnTo>
                    <a:pt x="169799" y="4356125"/>
                  </a:lnTo>
                  <a:lnTo>
                    <a:pt x="164998" y="4356125"/>
                  </a:lnTo>
                  <a:lnTo>
                    <a:pt x="163449" y="4483100"/>
                  </a:lnTo>
                  <a:lnTo>
                    <a:pt x="163334" y="4493463"/>
                  </a:lnTo>
                  <a:lnTo>
                    <a:pt x="163296" y="4495812"/>
                  </a:lnTo>
                  <a:lnTo>
                    <a:pt x="167855" y="4495812"/>
                  </a:lnTo>
                  <a:lnTo>
                    <a:pt x="172631" y="4533900"/>
                  </a:lnTo>
                  <a:lnTo>
                    <a:pt x="174142" y="4533900"/>
                  </a:lnTo>
                  <a:lnTo>
                    <a:pt x="192430" y="4495812"/>
                  </a:lnTo>
                  <a:lnTo>
                    <a:pt x="247040" y="4495812"/>
                  </a:lnTo>
                  <a:lnTo>
                    <a:pt x="265925" y="4533900"/>
                  </a:lnTo>
                  <a:lnTo>
                    <a:pt x="256019" y="4533900"/>
                  </a:lnTo>
                  <a:lnTo>
                    <a:pt x="238125" y="4584700"/>
                  </a:lnTo>
                  <a:lnTo>
                    <a:pt x="234823" y="4606569"/>
                  </a:lnTo>
                  <a:lnTo>
                    <a:pt x="234823" y="4724400"/>
                  </a:lnTo>
                  <a:lnTo>
                    <a:pt x="224015" y="4775073"/>
                  </a:lnTo>
                  <a:lnTo>
                    <a:pt x="194602" y="4724400"/>
                  </a:lnTo>
                  <a:lnTo>
                    <a:pt x="234823" y="4724400"/>
                  </a:lnTo>
                  <a:lnTo>
                    <a:pt x="234823" y="4606569"/>
                  </a:lnTo>
                  <a:lnTo>
                    <a:pt x="232371" y="4622800"/>
                  </a:lnTo>
                  <a:lnTo>
                    <a:pt x="232397" y="4635500"/>
                  </a:lnTo>
                  <a:lnTo>
                    <a:pt x="232524" y="4686300"/>
                  </a:lnTo>
                  <a:lnTo>
                    <a:pt x="181444" y="4686300"/>
                  </a:lnTo>
                  <a:lnTo>
                    <a:pt x="161696" y="4724400"/>
                  </a:lnTo>
                  <a:lnTo>
                    <a:pt x="170586" y="4724400"/>
                  </a:lnTo>
                  <a:lnTo>
                    <a:pt x="200291" y="4826000"/>
                  </a:lnTo>
                  <a:lnTo>
                    <a:pt x="220192" y="4826000"/>
                  </a:lnTo>
                  <a:lnTo>
                    <a:pt x="200190" y="4775200"/>
                  </a:lnTo>
                  <a:lnTo>
                    <a:pt x="221805" y="4775200"/>
                  </a:lnTo>
                  <a:lnTo>
                    <a:pt x="221488" y="4826000"/>
                  </a:lnTo>
                  <a:lnTo>
                    <a:pt x="223951" y="4826000"/>
                  </a:lnTo>
                  <a:lnTo>
                    <a:pt x="229717" y="4863033"/>
                  </a:lnTo>
                  <a:lnTo>
                    <a:pt x="229844" y="4863770"/>
                  </a:lnTo>
                  <a:lnTo>
                    <a:pt x="229895" y="4864125"/>
                  </a:lnTo>
                  <a:lnTo>
                    <a:pt x="230403" y="4864125"/>
                  </a:lnTo>
                  <a:lnTo>
                    <a:pt x="195643" y="4914900"/>
                  </a:lnTo>
                  <a:lnTo>
                    <a:pt x="170980" y="4965065"/>
                  </a:lnTo>
                  <a:lnTo>
                    <a:pt x="170980" y="4965712"/>
                  </a:lnTo>
                  <a:lnTo>
                    <a:pt x="170878" y="4965255"/>
                  </a:lnTo>
                  <a:lnTo>
                    <a:pt x="170776" y="4965458"/>
                  </a:lnTo>
                  <a:lnTo>
                    <a:pt x="170840" y="4965065"/>
                  </a:lnTo>
                  <a:lnTo>
                    <a:pt x="150812" y="4864125"/>
                  </a:lnTo>
                  <a:lnTo>
                    <a:pt x="135394" y="4724400"/>
                  </a:lnTo>
                  <a:lnTo>
                    <a:pt x="135229" y="4724400"/>
                  </a:lnTo>
                  <a:lnTo>
                    <a:pt x="127876" y="4495812"/>
                  </a:lnTo>
                  <a:lnTo>
                    <a:pt x="133667" y="4495812"/>
                  </a:lnTo>
                  <a:lnTo>
                    <a:pt x="110363" y="4457700"/>
                  </a:lnTo>
                  <a:lnTo>
                    <a:pt x="110680" y="4521200"/>
                  </a:lnTo>
                  <a:lnTo>
                    <a:pt x="110744" y="4533900"/>
                  </a:lnTo>
                  <a:lnTo>
                    <a:pt x="112572" y="4724400"/>
                  </a:lnTo>
                  <a:lnTo>
                    <a:pt x="119494" y="4863033"/>
                  </a:lnTo>
                  <a:lnTo>
                    <a:pt x="119545" y="4864125"/>
                  </a:lnTo>
                  <a:lnTo>
                    <a:pt x="119989" y="4864125"/>
                  </a:lnTo>
                  <a:lnTo>
                    <a:pt x="136486" y="4965065"/>
                  </a:lnTo>
                  <a:lnTo>
                    <a:pt x="136601" y="4965712"/>
                  </a:lnTo>
                  <a:lnTo>
                    <a:pt x="136880" y="4965712"/>
                  </a:lnTo>
                  <a:lnTo>
                    <a:pt x="168757" y="5054600"/>
                  </a:lnTo>
                  <a:lnTo>
                    <a:pt x="177901" y="5054600"/>
                  </a:lnTo>
                  <a:lnTo>
                    <a:pt x="188125" y="4965712"/>
                  </a:lnTo>
                  <a:lnTo>
                    <a:pt x="200253" y="4965712"/>
                  </a:lnTo>
                  <a:lnTo>
                    <a:pt x="217893" y="4914900"/>
                  </a:lnTo>
                  <a:lnTo>
                    <a:pt x="237959" y="4914900"/>
                  </a:lnTo>
                  <a:lnTo>
                    <a:pt x="212153" y="4965712"/>
                  </a:lnTo>
                  <a:lnTo>
                    <a:pt x="211658" y="4965712"/>
                  </a:lnTo>
                  <a:lnTo>
                    <a:pt x="196570" y="5054600"/>
                  </a:lnTo>
                  <a:lnTo>
                    <a:pt x="191693" y="5105400"/>
                  </a:lnTo>
                  <a:lnTo>
                    <a:pt x="191363" y="5105400"/>
                  </a:lnTo>
                  <a:lnTo>
                    <a:pt x="194424" y="5155971"/>
                  </a:lnTo>
                  <a:lnTo>
                    <a:pt x="194437" y="5156378"/>
                  </a:lnTo>
                  <a:lnTo>
                    <a:pt x="168008" y="5156378"/>
                  </a:lnTo>
                  <a:lnTo>
                    <a:pt x="150215" y="5117528"/>
                  </a:lnTo>
                  <a:lnTo>
                    <a:pt x="150215" y="5194325"/>
                  </a:lnTo>
                  <a:lnTo>
                    <a:pt x="126123" y="5194325"/>
                  </a:lnTo>
                  <a:lnTo>
                    <a:pt x="31000" y="5156378"/>
                  </a:lnTo>
                  <a:lnTo>
                    <a:pt x="4102" y="5156378"/>
                  </a:lnTo>
                  <a:lnTo>
                    <a:pt x="116027" y="5245100"/>
                  </a:lnTo>
                  <a:lnTo>
                    <a:pt x="105651" y="5245100"/>
                  </a:lnTo>
                  <a:lnTo>
                    <a:pt x="3213" y="5194325"/>
                  </a:lnTo>
                  <a:lnTo>
                    <a:pt x="2857" y="5194325"/>
                  </a:lnTo>
                  <a:lnTo>
                    <a:pt x="3657" y="5158143"/>
                  </a:lnTo>
                  <a:lnTo>
                    <a:pt x="3695" y="5156378"/>
                  </a:lnTo>
                  <a:lnTo>
                    <a:pt x="2476" y="5156378"/>
                  </a:lnTo>
                  <a:lnTo>
                    <a:pt x="35966" y="5105400"/>
                  </a:lnTo>
                  <a:lnTo>
                    <a:pt x="46837" y="5054600"/>
                  </a:lnTo>
                  <a:lnTo>
                    <a:pt x="47282" y="5054600"/>
                  </a:lnTo>
                  <a:lnTo>
                    <a:pt x="50431" y="5016500"/>
                  </a:lnTo>
                  <a:lnTo>
                    <a:pt x="4851" y="5016500"/>
                  </a:lnTo>
                  <a:lnTo>
                    <a:pt x="14693" y="4864125"/>
                  </a:lnTo>
                  <a:lnTo>
                    <a:pt x="14884" y="4864125"/>
                  </a:lnTo>
                  <a:lnTo>
                    <a:pt x="103479" y="5054600"/>
                  </a:lnTo>
                  <a:lnTo>
                    <a:pt x="150215" y="5194325"/>
                  </a:lnTo>
                  <a:lnTo>
                    <a:pt x="150215" y="5117528"/>
                  </a:lnTo>
                  <a:lnTo>
                    <a:pt x="144665" y="5105400"/>
                  </a:lnTo>
                  <a:lnTo>
                    <a:pt x="105600" y="5016500"/>
                  </a:lnTo>
                  <a:lnTo>
                    <a:pt x="51142" y="4914900"/>
                  </a:lnTo>
                  <a:lnTo>
                    <a:pt x="30518" y="4864125"/>
                  </a:lnTo>
                  <a:lnTo>
                    <a:pt x="16675" y="4826000"/>
                  </a:lnTo>
                  <a:lnTo>
                    <a:pt x="101" y="4762500"/>
                  </a:lnTo>
                  <a:lnTo>
                    <a:pt x="101" y="5054600"/>
                  </a:lnTo>
                  <a:lnTo>
                    <a:pt x="20116" y="5054600"/>
                  </a:lnTo>
                  <a:lnTo>
                    <a:pt x="101" y="5105400"/>
                  </a:lnTo>
                  <a:lnTo>
                    <a:pt x="127" y="5194325"/>
                  </a:lnTo>
                  <a:lnTo>
                    <a:pt x="68389" y="5245100"/>
                  </a:lnTo>
                  <a:lnTo>
                    <a:pt x="96761" y="5245100"/>
                  </a:lnTo>
                  <a:lnTo>
                    <a:pt x="87160" y="5295900"/>
                  </a:lnTo>
                  <a:lnTo>
                    <a:pt x="91059" y="5295900"/>
                  </a:lnTo>
                  <a:lnTo>
                    <a:pt x="114731" y="5346497"/>
                  </a:lnTo>
                  <a:lnTo>
                    <a:pt x="130327" y="5384406"/>
                  </a:lnTo>
                  <a:lnTo>
                    <a:pt x="130416" y="5384609"/>
                  </a:lnTo>
                  <a:lnTo>
                    <a:pt x="141795" y="5435257"/>
                  </a:lnTo>
                  <a:lnTo>
                    <a:pt x="148069" y="5473700"/>
                  </a:lnTo>
                  <a:lnTo>
                    <a:pt x="148323" y="5499100"/>
                  </a:lnTo>
                  <a:lnTo>
                    <a:pt x="144983" y="5575300"/>
                  </a:lnTo>
                  <a:lnTo>
                    <a:pt x="143979" y="5575300"/>
                  </a:lnTo>
                  <a:lnTo>
                    <a:pt x="121780" y="5384812"/>
                  </a:lnTo>
                  <a:lnTo>
                    <a:pt x="119138" y="5384812"/>
                  </a:lnTo>
                  <a:lnTo>
                    <a:pt x="96824" y="5346903"/>
                  </a:lnTo>
                  <a:lnTo>
                    <a:pt x="96710" y="5346700"/>
                  </a:lnTo>
                  <a:lnTo>
                    <a:pt x="76784" y="5295900"/>
                  </a:lnTo>
                  <a:lnTo>
                    <a:pt x="64630" y="5295900"/>
                  </a:lnTo>
                  <a:lnTo>
                    <a:pt x="91351" y="5346497"/>
                  </a:lnTo>
                  <a:lnTo>
                    <a:pt x="108902" y="5384406"/>
                  </a:lnTo>
                  <a:lnTo>
                    <a:pt x="108991" y="5384609"/>
                  </a:lnTo>
                  <a:lnTo>
                    <a:pt x="109093" y="5384812"/>
                  </a:lnTo>
                  <a:lnTo>
                    <a:pt x="120726" y="5435257"/>
                  </a:lnTo>
                  <a:lnTo>
                    <a:pt x="120802" y="5435600"/>
                  </a:lnTo>
                  <a:lnTo>
                    <a:pt x="147243" y="5625541"/>
                  </a:lnTo>
                  <a:lnTo>
                    <a:pt x="147332" y="5626112"/>
                  </a:lnTo>
                  <a:lnTo>
                    <a:pt x="146913" y="5626112"/>
                  </a:lnTo>
                  <a:lnTo>
                    <a:pt x="143090" y="5619280"/>
                  </a:lnTo>
                  <a:lnTo>
                    <a:pt x="143090" y="5676900"/>
                  </a:lnTo>
                  <a:lnTo>
                    <a:pt x="117221" y="5641810"/>
                  </a:lnTo>
                  <a:lnTo>
                    <a:pt x="117221" y="5676900"/>
                  </a:lnTo>
                  <a:lnTo>
                    <a:pt x="102527" y="5676900"/>
                  </a:lnTo>
                  <a:lnTo>
                    <a:pt x="90728" y="5627052"/>
                  </a:lnTo>
                  <a:lnTo>
                    <a:pt x="117221" y="5676900"/>
                  </a:lnTo>
                  <a:lnTo>
                    <a:pt x="117221" y="5641810"/>
                  </a:lnTo>
                  <a:lnTo>
                    <a:pt x="105651" y="5626112"/>
                  </a:lnTo>
                  <a:lnTo>
                    <a:pt x="106019" y="5626112"/>
                  </a:lnTo>
                  <a:lnTo>
                    <a:pt x="89103" y="5575300"/>
                  </a:lnTo>
                  <a:lnTo>
                    <a:pt x="86093" y="5537200"/>
                  </a:lnTo>
                  <a:lnTo>
                    <a:pt x="86144" y="5524500"/>
                  </a:lnTo>
                  <a:lnTo>
                    <a:pt x="97421" y="5486628"/>
                  </a:lnTo>
                  <a:lnTo>
                    <a:pt x="97485" y="5486412"/>
                  </a:lnTo>
                  <a:lnTo>
                    <a:pt x="97561" y="5486158"/>
                  </a:lnTo>
                  <a:lnTo>
                    <a:pt x="116370" y="5575300"/>
                  </a:lnTo>
                  <a:lnTo>
                    <a:pt x="131495" y="5626112"/>
                  </a:lnTo>
                  <a:lnTo>
                    <a:pt x="131737" y="5626112"/>
                  </a:lnTo>
                  <a:lnTo>
                    <a:pt x="143090" y="5676900"/>
                  </a:lnTo>
                  <a:lnTo>
                    <a:pt x="143090" y="5619280"/>
                  </a:lnTo>
                  <a:lnTo>
                    <a:pt x="118503" y="5575300"/>
                  </a:lnTo>
                  <a:lnTo>
                    <a:pt x="109804" y="5486628"/>
                  </a:lnTo>
                  <a:lnTo>
                    <a:pt x="109766" y="5486158"/>
                  </a:lnTo>
                  <a:lnTo>
                    <a:pt x="105397" y="5435600"/>
                  </a:lnTo>
                  <a:lnTo>
                    <a:pt x="92544" y="5384812"/>
                  </a:lnTo>
                  <a:lnTo>
                    <a:pt x="92494" y="5384609"/>
                  </a:lnTo>
                  <a:lnTo>
                    <a:pt x="87071" y="5373014"/>
                  </a:lnTo>
                  <a:lnTo>
                    <a:pt x="87071" y="5435600"/>
                  </a:lnTo>
                  <a:lnTo>
                    <a:pt x="72986" y="5524233"/>
                  </a:lnTo>
                  <a:lnTo>
                    <a:pt x="73025" y="5524500"/>
                  </a:lnTo>
                  <a:lnTo>
                    <a:pt x="72986" y="5524233"/>
                  </a:lnTo>
                  <a:lnTo>
                    <a:pt x="67652" y="5486628"/>
                  </a:lnTo>
                  <a:lnTo>
                    <a:pt x="62801" y="5435600"/>
                  </a:lnTo>
                  <a:lnTo>
                    <a:pt x="62522" y="5384812"/>
                  </a:lnTo>
                  <a:lnTo>
                    <a:pt x="85178" y="5384812"/>
                  </a:lnTo>
                  <a:lnTo>
                    <a:pt x="86614" y="5422900"/>
                  </a:lnTo>
                  <a:lnTo>
                    <a:pt x="87058" y="5435257"/>
                  </a:lnTo>
                  <a:lnTo>
                    <a:pt x="87071" y="5435600"/>
                  </a:lnTo>
                  <a:lnTo>
                    <a:pt x="87071" y="5373014"/>
                  </a:lnTo>
                  <a:lnTo>
                    <a:pt x="74866" y="5346903"/>
                  </a:lnTo>
                  <a:lnTo>
                    <a:pt x="74777" y="5346700"/>
                  </a:lnTo>
                  <a:lnTo>
                    <a:pt x="58902" y="5346700"/>
                  </a:lnTo>
                  <a:lnTo>
                    <a:pt x="51041" y="5384406"/>
                  </a:lnTo>
                  <a:lnTo>
                    <a:pt x="50965" y="5384812"/>
                  </a:lnTo>
                  <a:lnTo>
                    <a:pt x="49517" y="5422900"/>
                  </a:lnTo>
                  <a:lnTo>
                    <a:pt x="49580" y="5435257"/>
                  </a:lnTo>
                  <a:lnTo>
                    <a:pt x="49644" y="5448300"/>
                  </a:lnTo>
                  <a:lnTo>
                    <a:pt x="52285" y="5473700"/>
                  </a:lnTo>
                  <a:lnTo>
                    <a:pt x="52755" y="5486158"/>
                  </a:lnTo>
                  <a:lnTo>
                    <a:pt x="52781" y="5486628"/>
                  </a:lnTo>
                  <a:lnTo>
                    <a:pt x="41198" y="5435600"/>
                  </a:lnTo>
                  <a:lnTo>
                    <a:pt x="24612" y="5435600"/>
                  </a:lnTo>
                  <a:lnTo>
                    <a:pt x="41224" y="5524233"/>
                  </a:lnTo>
                  <a:lnTo>
                    <a:pt x="41275" y="5524500"/>
                  </a:lnTo>
                  <a:lnTo>
                    <a:pt x="41770" y="5524500"/>
                  </a:lnTo>
                  <a:lnTo>
                    <a:pt x="49288" y="5549900"/>
                  </a:lnTo>
                  <a:lnTo>
                    <a:pt x="64503" y="5625541"/>
                  </a:lnTo>
                  <a:lnTo>
                    <a:pt x="64617" y="5626112"/>
                  </a:lnTo>
                  <a:lnTo>
                    <a:pt x="64439" y="5626112"/>
                  </a:lnTo>
                  <a:lnTo>
                    <a:pt x="46532" y="5575300"/>
                  </a:lnTo>
                  <a:lnTo>
                    <a:pt x="28371" y="5524500"/>
                  </a:lnTo>
                  <a:lnTo>
                    <a:pt x="9791" y="5486628"/>
                  </a:lnTo>
                  <a:lnTo>
                    <a:pt x="9677" y="5486412"/>
                  </a:lnTo>
                  <a:lnTo>
                    <a:pt x="1041" y="5486412"/>
                  </a:lnTo>
                  <a:lnTo>
                    <a:pt x="11150" y="5524233"/>
                  </a:lnTo>
                  <a:lnTo>
                    <a:pt x="11226" y="5524500"/>
                  </a:lnTo>
                  <a:lnTo>
                    <a:pt x="19977" y="5575300"/>
                  </a:lnTo>
                  <a:lnTo>
                    <a:pt x="20040" y="5588000"/>
                  </a:lnTo>
                  <a:lnTo>
                    <a:pt x="20154" y="5613400"/>
                  </a:lnTo>
                  <a:lnTo>
                    <a:pt x="23545" y="5626112"/>
                  </a:lnTo>
                  <a:lnTo>
                    <a:pt x="19519" y="5626112"/>
                  </a:lnTo>
                  <a:lnTo>
                    <a:pt x="1638" y="5626112"/>
                  </a:lnTo>
                  <a:lnTo>
                    <a:pt x="28905" y="5674893"/>
                  </a:lnTo>
                  <a:lnTo>
                    <a:pt x="30099" y="5676900"/>
                  </a:lnTo>
                  <a:lnTo>
                    <a:pt x="28905" y="5674893"/>
                  </a:lnTo>
                  <a:lnTo>
                    <a:pt x="101" y="5626112"/>
                  </a:lnTo>
                  <a:lnTo>
                    <a:pt x="101" y="5676900"/>
                  </a:lnTo>
                  <a:lnTo>
                    <a:pt x="4038" y="5676900"/>
                  </a:lnTo>
                  <a:lnTo>
                    <a:pt x="45453" y="5715000"/>
                  </a:lnTo>
                  <a:lnTo>
                    <a:pt x="29641" y="5689600"/>
                  </a:lnTo>
                  <a:lnTo>
                    <a:pt x="15836" y="5676900"/>
                  </a:lnTo>
                  <a:lnTo>
                    <a:pt x="90436" y="5715000"/>
                  </a:lnTo>
                  <a:lnTo>
                    <a:pt x="58407" y="5715000"/>
                  </a:lnTo>
                  <a:lnTo>
                    <a:pt x="122186" y="5765800"/>
                  </a:lnTo>
                  <a:lnTo>
                    <a:pt x="136182" y="5765800"/>
                  </a:lnTo>
                  <a:lnTo>
                    <a:pt x="145554" y="5802947"/>
                  </a:lnTo>
                  <a:lnTo>
                    <a:pt x="147993" y="5803900"/>
                  </a:lnTo>
                  <a:lnTo>
                    <a:pt x="148196" y="5805170"/>
                  </a:lnTo>
                  <a:lnTo>
                    <a:pt x="149987" y="5816600"/>
                  </a:lnTo>
                  <a:lnTo>
                    <a:pt x="166077" y="5816600"/>
                  </a:lnTo>
                  <a:lnTo>
                    <a:pt x="154571" y="5808523"/>
                  </a:lnTo>
                  <a:lnTo>
                    <a:pt x="197866" y="5808523"/>
                  </a:lnTo>
                  <a:lnTo>
                    <a:pt x="191325" y="5765800"/>
                  </a:lnTo>
                  <a:lnTo>
                    <a:pt x="201549" y="5808523"/>
                  </a:lnTo>
                  <a:lnTo>
                    <a:pt x="259105" y="5808523"/>
                  </a:lnTo>
                  <a:lnTo>
                    <a:pt x="246583" y="5816600"/>
                  </a:lnTo>
                  <a:lnTo>
                    <a:pt x="240944" y="5849328"/>
                  </a:lnTo>
                  <a:lnTo>
                    <a:pt x="240944" y="5905500"/>
                  </a:lnTo>
                  <a:lnTo>
                    <a:pt x="218541" y="5943600"/>
                  </a:lnTo>
                  <a:lnTo>
                    <a:pt x="231140" y="5905500"/>
                  </a:lnTo>
                  <a:lnTo>
                    <a:pt x="240944" y="5905500"/>
                  </a:lnTo>
                  <a:lnTo>
                    <a:pt x="240944" y="5849328"/>
                  </a:lnTo>
                  <a:lnTo>
                    <a:pt x="240131" y="5854039"/>
                  </a:lnTo>
                  <a:lnTo>
                    <a:pt x="240004" y="5854738"/>
                  </a:lnTo>
                  <a:lnTo>
                    <a:pt x="246583" y="5816600"/>
                  </a:lnTo>
                  <a:lnTo>
                    <a:pt x="203492" y="5816600"/>
                  </a:lnTo>
                  <a:lnTo>
                    <a:pt x="199110" y="5816600"/>
                  </a:lnTo>
                  <a:lnTo>
                    <a:pt x="169938" y="5816600"/>
                  </a:lnTo>
                  <a:lnTo>
                    <a:pt x="166077" y="5816600"/>
                  </a:lnTo>
                  <a:lnTo>
                    <a:pt x="186029" y="5854636"/>
                  </a:lnTo>
                  <a:lnTo>
                    <a:pt x="165125" y="5841771"/>
                  </a:lnTo>
                  <a:lnTo>
                    <a:pt x="165125" y="5854738"/>
                  </a:lnTo>
                  <a:lnTo>
                    <a:pt x="163842" y="5854738"/>
                  </a:lnTo>
                  <a:lnTo>
                    <a:pt x="163068" y="5854039"/>
                  </a:lnTo>
                  <a:lnTo>
                    <a:pt x="121119" y="5816600"/>
                  </a:lnTo>
                  <a:lnTo>
                    <a:pt x="165125" y="5854738"/>
                  </a:lnTo>
                  <a:lnTo>
                    <a:pt x="165125" y="5841771"/>
                  </a:lnTo>
                  <a:lnTo>
                    <a:pt x="124282" y="5816600"/>
                  </a:lnTo>
                  <a:lnTo>
                    <a:pt x="83464" y="5778500"/>
                  </a:lnTo>
                  <a:lnTo>
                    <a:pt x="142862" y="5801880"/>
                  </a:lnTo>
                  <a:lnTo>
                    <a:pt x="90538" y="5765800"/>
                  </a:lnTo>
                  <a:lnTo>
                    <a:pt x="88188" y="5765800"/>
                  </a:lnTo>
                  <a:lnTo>
                    <a:pt x="17348" y="5715000"/>
                  </a:lnTo>
                  <a:lnTo>
                    <a:pt x="101" y="5689600"/>
                  </a:lnTo>
                  <a:lnTo>
                    <a:pt x="101" y="5715000"/>
                  </a:lnTo>
                  <a:lnTo>
                    <a:pt x="6781" y="5715000"/>
                  </a:lnTo>
                  <a:lnTo>
                    <a:pt x="74269" y="5765800"/>
                  </a:lnTo>
                  <a:lnTo>
                    <a:pt x="62522" y="5765800"/>
                  </a:lnTo>
                  <a:lnTo>
                    <a:pt x="41071" y="5765800"/>
                  </a:lnTo>
                  <a:lnTo>
                    <a:pt x="35255" y="5765800"/>
                  </a:lnTo>
                  <a:lnTo>
                    <a:pt x="101" y="5715000"/>
                  </a:lnTo>
                  <a:lnTo>
                    <a:pt x="101" y="5740400"/>
                  </a:lnTo>
                  <a:lnTo>
                    <a:pt x="7886" y="5765800"/>
                  </a:lnTo>
                  <a:lnTo>
                    <a:pt x="14338" y="5765800"/>
                  </a:lnTo>
                  <a:lnTo>
                    <a:pt x="76403" y="5816600"/>
                  </a:lnTo>
                  <a:lnTo>
                    <a:pt x="124764" y="5842000"/>
                  </a:lnTo>
                  <a:lnTo>
                    <a:pt x="140411" y="5854738"/>
                  </a:lnTo>
                  <a:lnTo>
                    <a:pt x="131419" y="5854738"/>
                  </a:lnTo>
                  <a:lnTo>
                    <a:pt x="93154" y="5905500"/>
                  </a:lnTo>
                  <a:lnTo>
                    <a:pt x="70040" y="5905500"/>
                  </a:lnTo>
                  <a:lnTo>
                    <a:pt x="52057" y="5955804"/>
                  </a:lnTo>
                  <a:lnTo>
                    <a:pt x="51943" y="5956109"/>
                  </a:lnTo>
                  <a:lnTo>
                    <a:pt x="51866" y="5956351"/>
                  </a:lnTo>
                  <a:lnTo>
                    <a:pt x="58940" y="5956351"/>
                  </a:lnTo>
                  <a:lnTo>
                    <a:pt x="63982" y="5956351"/>
                  </a:lnTo>
                  <a:lnTo>
                    <a:pt x="50380" y="6007100"/>
                  </a:lnTo>
                  <a:lnTo>
                    <a:pt x="37401" y="6007100"/>
                  </a:lnTo>
                  <a:lnTo>
                    <a:pt x="66090" y="6032500"/>
                  </a:lnTo>
                  <a:lnTo>
                    <a:pt x="62179" y="6007100"/>
                  </a:lnTo>
                  <a:lnTo>
                    <a:pt x="83820" y="6007100"/>
                  </a:lnTo>
                  <a:lnTo>
                    <a:pt x="74904" y="6045200"/>
                  </a:lnTo>
                  <a:lnTo>
                    <a:pt x="66090" y="6032500"/>
                  </a:lnTo>
                  <a:lnTo>
                    <a:pt x="67284" y="6045200"/>
                  </a:lnTo>
                  <a:lnTo>
                    <a:pt x="31229" y="6045200"/>
                  </a:lnTo>
                  <a:lnTo>
                    <a:pt x="84201" y="6096000"/>
                  </a:lnTo>
                  <a:lnTo>
                    <a:pt x="81178" y="6096000"/>
                  </a:lnTo>
                  <a:lnTo>
                    <a:pt x="98526" y="6146889"/>
                  </a:lnTo>
                  <a:lnTo>
                    <a:pt x="97688" y="6146889"/>
                  </a:lnTo>
                  <a:lnTo>
                    <a:pt x="58407" y="6172200"/>
                  </a:lnTo>
                  <a:lnTo>
                    <a:pt x="66294" y="6146889"/>
                  </a:lnTo>
                  <a:lnTo>
                    <a:pt x="73126" y="6108700"/>
                  </a:lnTo>
                  <a:lnTo>
                    <a:pt x="63030" y="6134100"/>
                  </a:lnTo>
                  <a:lnTo>
                    <a:pt x="54648" y="6146889"/>
                  </a:lnTo>
                  <a:lnTo>
                    <a:pt x="44894" y="6146889"/>
                  </a:lnTo>
                  <a:lnTo>
                    <a:pt x="16954" y="6184900"/>
                  </a:lnTo>
                  <a:lnTo>
                    <a:pt x="12649" y="6184900"/>
                  </a:lnTo>
                  <a:lnTo>
                    <a:pt x="6426" y="6235497"/>
                  </a:lnTo>
                  <a:lnTo>
                    <a:pt x="6400" y="6235712"/>
                  </a:lnTo>
                  <a:lnTo>
                    <a:pt x="12103" y="6235712"/>
                  </a:lnTo>
                  <a:lnTo>
                    <a:pt x="31483" y="6184900"/>
                  </a:lnTo>
                  <a:lnTo>
                    <a:pt x="18707" y="6235497"/>
                  </a:lnTo>
                  <a:lnTo>
                    <a:pt x="18643" y="6235712"/>
                  </a:lnTo>
                  <a:lnTo>
                    <a:pt x="18211" y="6286500"/>
                  </a:lnTo>
                  <a:lnTo>
                    <a:pt x="9639" y="6286500"/>
                  </a:lnTo>
                  <a:lnTo>
                    <a:pt x="4203" y="6235712"/>
                  </a:lnTo>
                  <a:lnTo>
                    <a:pt x="2184" y="6235712"/>
                  </a:lnTo>
                  <a:lnTo>
                    <a:pt x="4318" y="6184900"/>
                  </a:lnTo>
                  <a:lnTo>
                    <a:pt x="5041" y="6184900"/>
                  </a:lnTo>
                  <a:lnTo>
                    <a:pt x="101" y="6159500"/>
                  </a:lnTo>
                  <a:lnTo>
                    <a:pt x="101" y="6286500"/>
                  </a:lnTo>
                  <a:lnTo>
                    <a:pt x="24841" y="6337300"/>
                  </a:lnTo>
                  <a:lnTo>
                    <a:pt x="15722" y="6337300"/>
                  </a:lnTo>
                  <a:lnTo>
                    <a:pt x="31521" y="6375400"/>
                  </a:lnTo>
                  <a:lnTo>
                    <a:pt x="9537" y="6426200"/>
                  </a:lnTo>
                  <a:lnTo>
                    <a:pt x="21120" y="6426200"/>
                  </a:lnTo>
                  <a:lnTo>
                    <a:pt x="40195" y="6375400"/>
                  </a:lnTo>
                  <a:lnTo>
                    <a:pt x="43891" y="6375400"/>
                  </a:lnTo>
                  <a:lnTo>
                    <a:pt x="26136" y="6337300"/>
                  </a:lnTo>
                  <a:lnTo>
                    <a:pt x="67081" y="6337300"/>
                  </a:lnTo>
                  <a:lnTo>
                    <a:pt x="32994" y="6286500"/>
                  </a:lnTo>
                  <a:lnTo>
                    <a:pt x="30073" y="6286500"/>
                  </a:lnTo>
                  <a:lnTo>
                    <a:pt x="32715" y="6235712"/>
                  </a:lnTo>
                  <a:lnTo>
                    <a:pt x="48717" y="6184900"/>
                  </a:lnTo>
                  <a:lnTo>
                    <a:pt x="54521" y="6184900"/>
                  </a:lnTo>
                  <a:lnTo>
                    <a:pt x="59893" y="6184900"/>
                  </a:lnTo>
                  <a:lnTo>
                    <a:pt x="45796" y="6235497"/>
                  </a:lnTo>
                  <a:lnTo>
                    <a:pt x="45745" y="6235712"/>
                  </a:lnTo>
                  <a:lnTo>
                    <a:pt x="41211" y="6235712"/>
                  </a:lnTo>
                  <a:lnTo>
                    <a:pt x="41592" y="6247765"/>
                  </a:lnTo>
                  <a:lnTo>
                    <a:pt x="36918" y="6248311"/>
                  </a:lnTo>
                  <a:lnTo>
                    <a:pt x="37934" y="6260096"/>
                  </a:lnTo>
                  <a:lnTo>
                    <a:pt x="38430" y="6263868"/>
                  </a:lnTo>
                  <a:lnTo>
                    <a:pt x="39306" y="6267691"/>
                  </a:lnTo>
                  <a:lnTo>
                    <a:pt x="42367" y="6271869"/>
                  </a:lnTo>
                  <a:lnTo>
                    <a:pt x="42837" y="6286500"/>
                  </a:lnTo>
                  <a:lnTo>
                    <a:pt x="46113" y="6286500"/>
                  </a:lnTo>
                  <a:lnTo>
                    <a:pt x="65074" y="6235712"/>
                  </a:lnTo>
                  <a:lnTo>
                    <a:pt x="72644" y="6235712"/>
                  </a:lnTo>
                  <a:lnTo>
                    <a:pt x="64046" y="6286500"/>
                  </a:lnTo>
                  <a:lnTo>
                    <a:pt x="67183" y="6286500"/>
                  </a:lnTo>
                  <a:lnTo>
                    <a:pt x="67081" y="6337300"/>
                  </a:lnTo>
                  <a:lnTo>
                    <a:pt x="79133" y="6337300"/>
                  </a:lnTo>
                  <a:lnTo>
                    <a:pt x="74472" y="6286500"/>
                  </a:lnTo>
                  <a:lnTo>
                    <a:pt x="80543" y="6286500"/>
                  </a:lnTo>
                  <a:lnTo>
                    <a:pt x="83058" y="6235712"/>
                  </a:lnTo>
                  <a:lnTo>
                    <a:pt x="99187" y="6235712"/>
                  </a:lnTo>
                  <a:lnTo>
                    <a:pt x="88493" y="6184900"/>
                  </a:lnTo>
                  <a:lnTo>
                    <a:pt x="86499" y="6184900"/>
                  </a:lnTo>
                  <a:lnTo>
                    <a:pt x="112649" y="6162916"/>
                  </a:lnTo>
                  <a:lnTo>
                    <a:pt x="112395" y="6163576"/>
                  </a:lnTo>
                  <a:lnTo>
                    <a:pt x="111125" y="6169037"/>
                  </a:lnTo>
                  <a:lnTo>
                    <a:pt x="116166" y="6173140"/>
                  </a:lnTo>
                  <a:lnTo>
                    <a:pt x="120180" y="6169660"/>
                  </a:lnTo>
                  <a:lnTo>
                    <a:pt x="120319" y="6169609"/>
                  </a:lnTo>
                  <a:lnTo>
                    <a:pt x="120535" y="6169330"/>
                  </a:lnTo>
                  <a:lnTo>
                    <a:pt x="122758" y="6167437"/>
                  </a:lnTo>
                  <a:lnTo>
                    <a:pt x="125361" y="6164745"/>
                  </a:lnTo>
                  <a:lnTo>
                    <a:pt x="131203" y="6156503"/>
                  </a:lnTo>
                  <a:lnTo>
                    <a:pt x="133502" y="6150368"/>
                  </a:lnTo>
                  <a:lnTo>
                    <a:pt x="131267" y="6147257"/>
                  </a:lnTo>
                  <a:lnTo>
                    <a:pt x="131711" y="6146889"/>
                  </a:lnTo>
                  <a:lnTo>
                    <a:pt x="131013" y="6146889"/>
                  </a:lnTo>
                  <a:lnTo>
                    <a:pt x="127127" y="6141453"/>
                  </a:lnTo>
                  <a:lnTo>
                    <a:pt x="123317" y="6144565"/>
                  </a:lnTo>
                  <a:lnTo>
                    <a:pt x="121666" y="6146889"/>
                  </a:lnTo>
                  <a:lnTo>
                    <a:pt x="115608" y="6146889"/>
                  </a:lnTo>
                  <a:lnTo>
                    <a:pt x="100838" y="6096000"/>
                  </a:lnTo>
                  <a:lnTo>
                    <a:pt x="103403" y="6096000"/>
                  </a:lnTo>
                  <a:lnTo>
                    <a:pt x="146316" y="6045200"/>
                  </a:lnTo>
                  <a:lnTo>
                    <a:pt x="164630" y="6045200"/>
                  </a:lnTo>
                  <a:lnTo>
                    <a:pt x="170218" y="6007100"/>
                  </a:lnTo>
                  <a:lnTo>
                    <a:pt x="147447" y="6007100"/>
                  </a:lnTo>
                  <a:lnTo>
                    <a:pt x="135331" y="6019800"/>
                  </a:lnTo>
                  <a:lnTo>
                    <a:pt x="140284" y="6007100"/>
                  </a:lnTo>
                  <a:lnTo>
                    <a:pt x="133172" y="6007100"/>
                  </a:lnTo>
                  <a:lnTo>
                    <a:pt x="105905" y="6045200"/>
                  </a:lnTo>
                  <a:lnTo>
                    <a:pt x="101473" y="6045200"/>
                  </a:lnTo>
                  <a:lnTo>
                    <a:pt x="110769" y="6007100"/>
                  </a:lnTo>
                  <a:lnTo>
                    <a:pt x="107353" y="6007100"/>
                  </a:lnTo>
                  <a:lnTo>
                    <a:pt x="95059" y="6045200"/>
                  </a:lnTo>
                  <a:lnTo>
                    <a:pt x="81521" y="6045200"/>
                  </a:lnTo>
                  <a:lnTo>
                    <a:pt x="95110" y="6007100"/>
                  </a:lnTo>
                  <a:lnTo>
                    <a:pt x="84632" y="6007100"/>
                  </a:lnTo>
                  <a:lnTo>
                    <a:pt x="86410" y="5956351"/>
                  </a:lnTo>
                  <a:lnTo>
                    <a:pt x="96469" y="5905500"/>
                  </a:lnTo>
                  <a:lnTo>
                    <a:pt x="144805" y="5905500"/>
                  </a:lnTo>
                  <a:lnTo>
                    <a:pt x="177076" y="5854738"/>
                  </a:lnTo>
                  <a:lnTo>
                    <a:pt x="155676" y="5905500"/>
                  </a:lnTo>
                  <a:lnTo>
                    <a:pt x="153644" y="5905500"/>
                  </a:lnTo>
                  <a:lnTo>
                    <a:pt x="143789" y="5955804"/>
                  </a:lnTo>
                  <a:lnTo>
                    <a:pt x="143675" y="5956351"/>
                  </a:lnTo>
                  <a:lnTo>
                    <a:pt x="149656" y="5956351"/>
                  </a:lnTo>
                  <a:lnTo>
                    <a:pt x="200164" y="5905500"/>
                  </a:lnTo>
                  <a:lnTo>
                    <a:pt x="180327" y="5955804"/>
                  </a:lnTo>
                  <a:lnTo>
                    <a:pt x="180213" y="5956109"/>
                  </a:lnTo>
                  <a:lnTo>
                    <a:pt x="180111" y="5956351"/>
                  </a:lnTo>
                  <a:lnTo>
                    <a:pt x="189204" y="5956351"/>
                  </a:lnTo>
                  <a:lnTo>
                    <a:pt x="219798" y="5854738"/>
                  </a:lnTo>
                  <a:lnTo>
                    <a:pt x="208254" y="5955804"/>
                  </a:lnTo>
                  <a:lnTo>
                    <a:pt x="208191" y="5956351"/>
                  </a:lnTo>
                  <a:lnTo>
                    <a:pt x="208953" y="5956351"/>
                  </a:lnTo>
                  <a:lnTo>
                    <a:pt x="209118" y="5956122"/>
                  </a:lnTo>
                  <a:lnTo>
                    <a:pt x="186423" y="6007100"/>
                  </a:lnTo>
                  <a:lnTo>
                    <a:pt x="216382" y="6007100"/>
                  </a:lnTo>
                  <a:lnTo>
                    <a:pt x="230225" y="5956351"/>
                  </a:lnTo>
                  <a:lnTo>
                    <a:pt x="230301" y="5956109"/>
                  </a:lnTo>
                  <a:lnTo>
                    <a:pt x="227177" y="6006516"/>
                  </a:lnTo>
                  <a:lnTo>
                    <a:pt x="227139" y="6007100"/>
                  </a:lnTo>
                  <a:lnTo>
                    <a:pt x="244475" y="5956351"/>
                  </a:lnTo>
                  <a:lnTo>
                    <a:pt x="244563" y="5956109"/>
                  </a:lnTo>
                  <a:lnTo>
                    <a:pt x="234200" y="6006516"/>
                  </a:lnTo>
                  <a:lnTo>
                    <a:pt x="234073" y="6007100"/>
                  </a:lnTo>
                  <a:lnTo>
                    <a:pt x="233362" y="6007100"/>
                  </a:lnTo>
                  <a:lnTo>
                    <a:pt x="187058" y="6045200"/>
                  </a:lnTo>
                  <a:lnTo>
                    <a:pt x="205574" y="6045200"/>
                  </a:lnTo>
                  <a:lnTo>
                    <a:pt x="181978" y="6096000"/>
                  </a:lnTo>
                  <a:lnTo>
                    <a:pt x="203796" y="6096000"/>
                  </a:lnTo>
                  <a:lnTo>
                    <a:pt x="222046" y="6045200"/>
                  </a:lnTo>
                  <a:lnTo>
                    <a:pt x="215163" y="6045200"/>
                  </a:lnTo>
                  <a:lnTo>
                    <a:pt x="244271" y="6006516"/>
                  </a:lnTo>
                  <a:lnTo>
                    <a:pt x="227076" y="6045200"/>
                  </a:lnTo>
                  <a:lnTo>
                    <a:pt x="260159" y="6007100"/>
                  </a:lnTo>
                  <a:lnTo>
                    <a:pt x="260794" y="6007100"/>
                  </a:lnTo>
                  <a:lnTo>
                    <a:pt x="260858" y="6006516"/>
                  </a:lnTo>
                  <a:lnTo>
                    <a:pt x="267322" y="5956351"/>
                  </a:lnTo>
                  <a:lnTo>
                    <a:pt x="257784" y="6045200"/>
                  </a:lnTo>
                  <a:lnTo>
                    <a:pt x="234416" y="6045200"/>
                  </a:lnTo>
                  <a:lnTo>
                    <a:pt x="240258" y="6094704"/>
                  </a:lnTo>
                  <a:lnTo>
                    <a:pt x="240411" y="6096000"/>
                  </a:lnTo>
                  <a:lnTo>
                    <a:pt x="234378" y="6096000"/>
                  </a:lnTo>
                  <a:lnTo>
                    <a:pt x="227838" y="6108700"/>
                  </a:lnTo>
                  <a:lnTo>
                    <a:pt x="226491" y="6108700"/>
                  </a:lnTo>
                  <a:lnTo>
                    <a:pt x="220637" y="6108700"/>
                  </a:lnTo>
                  <a:lnTo>
                    <a:pt x="189903" y="6146889"/>
                  </a:lnTo>
                  <a:lnTo>
                    <a:pt x="188595" y="6146889"/>
                  </a:lnTo>
                  <a:lnTo>
                    <a:pt x="185077" y="6151308"/>
                  </a:lnTo>
                  <a:lnTo>
                    <a:pt x="183781" y="6151359"/>
                  </a:lnTo>
                  <a:lnTo>
                    <a:pt x="181597" y="6155690"/>
                  </a:lnTo>
                  <a:lnTo>
                    <a:pt x="158343" y="6184900"/>
                  </a:lnTo>
                  <a:lnTo>
                    <a:pt x="179031" y="6167209"/>
                  </a:lnTo>
                  <a:lnTo>
                    <a:pt x="179133" y="6169507"/>
                  </a:lnTo>
                  <a:lnTo>
                    <a:pt x="182257" y="6171463"/>
                  </a:lnTo>
                  <a:lnTo>
                    <a:pt x="188582" y="6168390"/>
                  </a:lnTo>
                  <a:lnTo>
                    <a:pt x="194170" y="6161608"/>
                  </a:lnTo>
                  <a:lnTo>
                    <a:pt x="194983" y="6153569"/>
                  </a:lnTo>
                  <a:lnTo>
                    <a:pt x="202793" y="6146889"/>
                  </a:lnTo>
                  <a:lnTo>
                    <a:pt x="198120" y="6184900"/>
                  </a:lnTo>
                  <a:lnTo>
                    <a:pt x="202171" y="6184900"/>
                  </a:lnTo>
                  <a:lnTo>
                    <a:pt x="281317" y="6045200"/>
                  </a:lnTo>
                  <a:lnTo>
                    <a:pt x="257733" y="6131280"/>
                  </a:lnTo>
                  <a:lnTo>
                    <a:pt x="297561" y="6045200"/>
                  </a:lnTo>
                  <a:lnTo>
                    <a:pt x="283616" y="6146482"/>
                  </a:lnTo>
                  <a:lnTo>
                    <a:pt x="283565" y="6146889"/>
                  </a:lnTo>
                  <a:lnTo>
                    <a:pt x="282752" y="6146889"/>
                  </a:lnTo>
                  <a:lnTo>
                    <a:pt x="172161" y="6235712"/>
                  </a:lnTo>
                  <a:lnTo>
                    <a:pt x="181432" y="6235712"/>
                  </a:lnTo>
                  <a:lnTo>
                    <a:pt x="175082" y="6286500"/>
                  </a:lnTo>
                  <a:lnTo>
                    <a:pt x="180327" y="6286500"/>
                  </a:lnTo>
                  <a:lnTo>
                    <a:pt x="210591" y="6235712"/>
                  </a:lnTo>
                  <a:lnTo>
                    <a:pt x="219036" y="6235712"/>
                  </a:lnTo>
                  <a:lnTo>
                    <a:pt x="243687" y="6184900"/>
                  </a:lnTo>
                  <a:lnTo>
                    <a:pt x="219151" y="6251511"/>
                  </a:lnTo>
                  <a:lnTo>
                    <a:pt x="219151" y="6477000"/>
                  </a:lnTo>
                  <a:lnTo>
                    <a:pt x="215976" y="6515100"/>
                  </a:lnTo>
                  <a:lnTo>
                    <a:pt x="202374" y="6515100"/>
                  </a:lnTo>
                  <a:lnTo>
                    <a:pt x="181343" y="6540500"/>
                  </a:lnTo>
                  <a:lnTo>
                    <a:pt x="190919" y="6515100"/>
                  </a:lnTo>
                  <a:lnTo>
                    <a:pt x="214757" y="6477000"/>
                  </a:lnTo>
                  <a:lnTo>
                    <a:pt x="219151" y="6477000"/>
                  </a:lnTo>
                  <a:lnTo>
                    <a:pt x="219151" y="6251511"/>
                  </a:lnTo>
                  <a:lnTo>
                    <a:pt x="206260" y="6286500"/>
                  </a:lnTo>
                  <a:lnTo>
                    <a:pt x="202780" y="6337300"/>
                  </a:lnTo>
                  <a:lnTo>
                    <a:pt x="201117" y="6337300"/>
                  </a:lnTo>
                  <a:lnTo>
                    <a:pt x="159893" y="6426200"/>
                  </a:lnTo>
                  <a:lnTo>
                    <a:pt x="218452" y="6337300"/>
                  </a:lnTo>
                  <a:lnTo>
                    <a:pt x="214541" y="6375400"/>
                  </a:lnTo>
                  <a:lnTo>
                    <a:pt x="205841" y="6426200"/>
                  </a:lnTo>
                  <a:lnTo>
                    <a:pt x="191363" y="6426200"/>
                  </a:lnTo>
                  <a:lnTo>
                    <a:pt x="170027" y="6477000"/>
                  </a:lnTo>
                  <a:lnTo>
                    <a:pt x="140639" y="6515100"/>
                  </a:lnTo>
                  <a:lnTo>
                    <a:pt x="127965" y="6515100"/>
                  </a:lnTo>
                  <a:lnTo>
                    <a:pt x="54051" y="6515100"/>
                  </a:lnTo>
                  <a:lnTo>
                    <a:pt x="29197" y="6565900"/>
                  </a:lnTo>
                  <a:lnTo>
                    <a:pt x="101" y="6565900"/>
                  </a:lnTo>
                  <a:lnTo>
                    <a:pt x="101" y="6604000"/>
                  </a:lnTo>
                  <a:lnTo>
                    <a:pt x="4394" y="6616700"/>
                  </a:lnTo>
                  <a:lnTo>
                    <a:pt x="22263" y="6616700"/>
                  </a:lnTo>
                  <a:lnTo>
                    <a:pt x="67360" y="6565900"/>
                  </a:lnTo>
                  <a:lnTo>
                    <a:pt x="84251" y="6616700"/>
                  </a:lnTo>
                  <a:lnTo>
                    <a:pt x="131419" y="6616700"/>
                  </a:lnTo>
                  <a:lnTo>
                    <a:pt x="165493" y="6642100"/>
                  </a:lnTo>
                  <a:lnTo>
                    <a:pt x="152882" y="6616700"/>
                  </a:lnTo>
                  <a:lnTo>
                    <a:pt x="132613" y="6616700"/>
                  </a:lnTo>
                  <a:lnTo>
                    <a:pt x="83413" y="6565900"/>
                  </a:lnTo>
                  <a:lnTo>
                    <a:pt x="80010" y="6565900"/>
                  </a:lnTo>
                  <a:lnTo>
                    <a:pt x="126746" y="6540500"/>
                  </a:lnTo>
                  <a:lnTo>
                    <a:pt x="146342" y="6515100"/>
                  </a:lnTo>
                  <a:lnTo>
                    <a:pt x="193548" y="6477000"/>
                  </a:lnTo>
                  <a:lnTo>
                    <a:pt x="147345" y="6565900"/>
                  </a:lnTo>
                  <a:lnTo>
                    <a:pt x="161277" y="6565900"/>
                  </a:lnTo>
                  <a:lnTo>
                    <a:pt x="164401" y="6616700"/>
                  </a:lnTo>
                  <a:lnTo>
                    <a:pt x="182918" y="6565900"/>
                  </a:lnTo>
                  <a:lnTo>
                    <a:pt x="194208" y="6616700"/>
                  </a:lnTo>
                  <a:lnTo>
                    <a:pt x="237807" y="6667500"/>
                  </a:lnTo>
                  <a:lnTo>
                    <a:pt x="183769" y="6667500"/>
                  </a:lnTo>
                  <a:lnTo>
                    <a:pt x="215519" y="6705600"/>
                  </a:lnTo>
                  <a:lnTo>
                    <a:pt x="241731" y="6705600"/>
                  </a:lnTo>
                  <a:lnTo>
                    <a:pt x="251434" y="6667500"/>
                  </a:lnTo>
                  <a:lnTo>
                    <a:pt x="284530" y="6565900"/>
                  </a:lnTo>
                  <a:lnTo>
                    <a:pt x="286918" y="6616700"/>
                  </a:lnTo>
                  <a:lnTo>
                    <a:pt x="290868" y="6616700"/>
                  </a:lnTo>
                  <a:lnTo>
                    <a:pt x="292138" y="6667500"/>
                  </a:lnTo>
                  <a:lnTo>
                    <a:pt x="300062" y="6667500"/>
                  </a:lnTo>
                  <a:lnTo>
                    <a:pt x="295757" y="6705600"/>
                  </a:lnTo>
                  <a:lnTo>
                    <a:pt x="295630" y="6705600"/>
                  </a:lnTo>
                  <a:lnTo>
                    <a:pt x="299440" y="6755663"/>
                  </a:lnTo>
                  <a:lnTo>
                    <a:pt x="299504" y="6756400"/>
                  </a:lnTo>
                  <a:lnTo>
                    <a:pt x="289420" y="6756400"/>
                  </a:lnTo>
                  <a:lnTo>
                    <a:pt x="282067" y="6858000"/>
                  </a:lnTo>
                  <a:lnTo>
                    <a:pt x="305866" y="6858000"/>
                  </a:lnTo>
                  <a:lnTo>
                    <a:pt x="309753" y="6807200"/>
                  </a:lnTo>
                  <a:lnTo>
                    <a:pt x="317398" y="6756400"/>
                  </a:lnTo>
                  <a:lnTo>
                    <a:pt x="310692" y="6845300"/>
                  </a:lnTo>
                  <a:lnTo>
                    <a:pt x="308635" y="6858000"/>
                  </a:lnTo>
                  <a:lnTo>
                    <a:pt x="399846" y="6858000"/>
                  </a:lnTo>
                  <a:lnTo>
                    <a:pt x="401828" y="6845300"/>
                  </a:lnTo>
                  <a:lnTo>
                    <a:pt x="398576" y="6807200"/>
                  </a:lnTo>
                  <a:lnTo>
                    <a:pt x="391566" y="6845300"/>
                  </a:lnTo>
                  <a:lnTo>
                    <a:pt x="384594" y="6845300"/>
                  </a:lnTo>
                  <a:lnTo>
                    <a:pt x="388785" y="6807200"/>
                  </a:lnTo>
                  <a:lnTo>
                    <a:pt x="380834" y="6807200"/>
                  </a:lnTo>
                  <a:lnTo>
                    <a:pt x="377532" y="6757733"/>
                  </a:lnTo>
                  <a:lnTo>
                    <a:pt x="377444" y="6756400"/>
                  </a:lnTo>
                  <a:lnTo>
                    <a:pt x="377202" y="6756400"/>
                  </a:lnTo>
                  <a:lnTo>
                    <a:pt x="375539" y="6667500"/>
                  </a:lnTo>
                  <a:lnTo>
                    <a:pt x="367741" y="6705600"/>
                  </a:lnTo>
                  <a:lnTo>
                    <a:pt x="365810" y="6705600"/>
                  </a:lnTo>
                  <a:lnTo>
                    <a:pt x="365366" y="6807200"/>
                  </a:lnTo>
                  <a:lnTo>
                    <a:pt x="377291" y="6807200"/>
                  </a:lnTo>
                  <a:lnTo>
                    <a:pt x="375615" y="6845300"/>
                  </a:lnTo>
                  <a:lnTo>
                    <a:pt x="326910" y="6845300"/>
                  </a:lnTo>
                  <a:lnTo>
                    <a:pt x="330974" y="6807200"/>
                  </a:lnTo>
                  <a:lnTo>
                    <a:pt x="329425" y="6757733"/>
                  </a:lnTo>
                  <a:lnTo>
                    <a:pt x="329387" y="6756400"/>
                  </a:lnTo>
                  <a:lnTo>
                    <a:pt x="324840" y="6756400"/>
                  </a:lnTo>
                  <a:lnTo>
                    <a:pt x="325361" y="6667500"/>
                  </a:lnTo>
                  <a:lnTo>
                    <a:pt x="318008" y="6616700"/>
                  </a:lnTo>
                  <a:lnTo>
                    <a:pt x="309968" y="6616700"/>
                  </a:lnTo>
                  <a:lnTo>
                    <a:pt x="312534" y="6565900"/>
                  </a:lnTo>
                  <a:lnTo>
                    <a:pt x="321665" y="6515163"/>
                  </a:lnTo>
                  <a:lnTo>
                    <a:pt x="342938" y="6546278"/>
                  </a:lnTo>
                  <a:lnTo>
                    <a:pt x="342392" y="6547396"/>
                  </a:lnTo>
                  <a:lnTo>
                    <a:pt x="341122" y="6555841"/>
                  </a:lnTo>
                  <a:lnTo>
                    <a:pt x="348729" y="6560401"/>
                  </a:lnTo>
                  <a:lnTo>
                    <a:pt x="351370" y="6558610"/>
                  </a:lnTo>
                  <a:lnTo>
                    <a:pt x="356374" y="6565900"/>
                  </a:lnTo>
                  <a:lnTo>
                    <a:pt x="358749" y="6616700"/>
                  </a:lnTo>
                  <a:lnTo>
                    <a:pt x="368744" y="6616700"/>
                  </a:lnTo>
                  <a:lnTo>
                    <a:pt x="369557" y="6565900"/>
                  </a:lnTo>
                  <a:lnTo>
                    <a:pt x="395033" y="6616700"/>
                  </a:lnTo>
                  <a:lnTo>
                    <a:pt x="401510" y="6616700"/>
                  </a:lnTo>
                  <a:lnTo>
                    <a:pt x="414299" y="6565900"/>
                  </a:lnTo>
                  <a:lnTo>
                    <a:pt x="404863" y="6616700"/>
                  </a:lnTo>
                  <a:lnTo>
                    <a:pt x="407301" y="6667500"/>
                  </a:lnTo>
                  <a:lnTo>
                    <a:pt x="417766" y="6705600"/>
                  </a:lnTo>
                  <a:lnTo>
                    <a:pt x="422871" y="6705600"/>
                  </a:lnTo>
                  <a:lnTo>
                    <a:pt x="422033" y="6755663"/>
                  </a:lnTo>
                  <a:lnTo>
                    <a:pt x="422021" y="6756400"/>
                  </a:lnTo>
                  <a:lnTo>
                    <a:pt x="421474" y="6756400"/>
                  </a:lnTo>
                  <a:lnTo>
                    <a:pt x="415963" y="6705600"/>
                  </a:lnTo>
                  <a:lnTo>
                    <a:pt x="412584" y="6705600"/>
                  </a:lnTo>
                  <a:lnTo>
                    <a:pt x="407238" y="6755663"/>
                  </a:lnTo>
                  <a:lnTo>
                    <a:pt x="407162" y="6756400"/>
                  </a:lnTo>
                  <a:lnTo>
                    <a:pt x="405993" y="6756400"/>
                  </a:lnTo>
                  <a:lnTo>
                    <a:pt x="393026" y="6667500"/>
                  </a:lnTo>
                  <a:lnTo>
                    <a:pt x="390867" y="6705600"/>
                  </a:lnTo>
                  <a:lnTo>
                    <a:pt x="388289" y="6755663"/>
                  </a:lnTo>
                  <a:lnTo>
                    <a:pt x="388353" y="6757733"/>
                  </a:lnTo>
                  <a:lnTo>
                    <a:pt x="392137" y="6807200"/>
                  </a:lnTo>
                  <a:lnTo>
                    <a:pt x="398576" y="6807200"/>
                  </a:lnTo>
                  <a:lnTo>
                    <a:pt x="421005" y="6807200"/>
                  </a:lnTo>
                  <a:lnTo>
                    <a:pt x="418642" y="6858000"/>
                  </a:lnTo>
                  <a:lnTo>
                    <a:pt x="431482" y="6858000"/>
                  </a:lnTo>
                  <a:lnTo>
                    <a:pt x="432028" y="6845300"/>
                  </a:lnTo>
                  <a:lnTo>
                    <a:pt x="439178" y="6858000"/>
                  </a:lnTo>
                  <a:lnTo>
                    <a:pt x="442264" y="6858000"/>
                  </a:lnTo>
                  <a:lnTo>
                    <a:pt x="433501" y="6845300"/>
                  </a:lnTo>
                  <a:lnTo>
                    <a:pt x="434390" y="6807200"/>
                  </a:lnTo>
                  <a:lnTo>
                    <a:pt x="441820" y="6807200"/>
                  </a:lnTo>
                  <a:lnTo>
                    <a:pt x="436511" y="6756451"/>
                  </a:lnTo>
                  <a:lnTo>
                    <a:pt x="437400" y="6757733"/>
                  </a:lnTo>
                  <a:lnTo>
                    <a:pt x="437045" y="6756400"/>
                  </a:lnTo>
                  <a:lnTo>
                    <a:pt x="436511" y="6756400"/>
                  </a:lnTo>
                  <a:lnTo>
                    <a:pt x="435533" y="6705600"/>
                  </a:lnTo>
                  <a:lnTo>
                    <a:pt x="436499" y="6705600"/>
                  </a:lnTo>
                  <a:lnTo>
                    <a:pt x="441756" y="6667500"/>
                  </a:lnTo>
                  <a:lnTo>
                    <a:pt x="441121" y="6667500"/>
                  </a:lnTo>
                  <a:lnTo>
                    <a:pt x="440016" y="6616700"/>
                  </a:lnTo>
                  <a:lnTo>
                    <a:pt x="439216" y="6616700"/>
                  </a:lnTo>
                  <a:lnTo>
                    <a:pt x="441007" y="6565900"/>
                  </a:lnTo>
                  <a:lnTo>
                    <a:pt x="505383" y="6667500"/>
                  </a:lnTo>
                  <a:lnTo>
                    <a:pt x="667080" y="6845300"/>
                  </a:lnTo>
                  <a:lnTo>
                    <a:pt x="676262" y="6858000"/>
                  </a:lnTo>
                  <a:lnTo>
                    <a:pt x="701827" y="6858000"/>
                  </a:lnTo>
                  <a:lnTo>
                    <a:pt x="460819" y="6565900"/>
                  </a:lnTo>
                  <a:lnTo>
                    <a:pt x="470484" y="6565900"/>
                  </a:lnTo>
                  <a:lnTo>
                    <a:pt x="462673" y="6515100"/>
                  </a:lnTo>
                  <a:lnTo>
                    <a:pt x="464362" y="6515100"/>
                  </a:lnTo>
                  <a:lnTo>
                    <a:pt x="512483" y="6565900"/>
                  </a:lnTo>
                  <a:lnTo>
                    <a:pt x="519252" y="6565900"/>
                  </a:lnTo>
                  <a:lnTo>
                    <a:pt x="540042" y="6515100"/>
                  </a:lnTo>
                  <a:lnTo>
                    <a:pt x="552754" y="6477000"/>
                  </a:lnTo>
                  <a:lnTo>
                    <a:pt x="531126" y="6477000"/>
                  </a:lnTo>
                  <a:lnTo>
                    <a:pt x="505421" y="6515100"/>
                  </a:lnTo>
                  <a:lnTo>
                    <a:pt x="496417" y="6515100"/>
                  </a:lnTo>
                  <a:lnTo>
                    <a:pt x="432511" y="6473799"/>
                  </a:lnTo>
                  <a:lnTo>
                    <a:pt x="432511" y="6515100"/>
                  </a:lnTo>
                  <a:lnTo>
                    <a:pt x="426923" y="6515100"/>
                  </a:lnTo>
                  <a:lnTo>
                    <a:pt x="390690" y="6565900"/>
                  </a:lnTo>
                  <a:lnTo>
                    <a:pt x="341376" y="6515100"/>
                  </a:lnTo>
                  <a:lnTo>
                    <a:pt x="291769" y="6477000"/>
                  </a:lnTo>
                  <a:lnTo>
                    <a:pt x="280111" y="6465036"/>
                  </a:lnTo>
                  <a:lnTo>
                    <a:pt x="280111" y="6565900"/>
                  </a:lnTo>
                  <a:lnTo>
                    <a:pt x="275577" y="6565900"/>
                  </a:lnTo>
                  <a:lnTo>
                    <a:pt x="263880" y="6616700"/>
                  </a:lnTo>
                  <a:lnTo>
                    <a:pt x="242201" y="6667500"/>
                  </a:lnTo>
                  <a:lnTo>
                    <a:pt x="218871" y="6616700"/>
                  </a:lnTo>
                  <a:lnTo>
                    <a:pt x="204889" y="6565900"/>
                  </a:lnTo>
                  <a:lnTo>
                    <a:pt x="209321" y="6565900"/>
                  </a:lnTo>
                  <a:lnTo>
                    <a:pt x="239217" y="6515100"/>
                  </a:lnTo>
                  <a:lnTo>
                    <a:pt x="240309" y="6477000"/>
                  </a:lnTo>
                  <a:lnTo>
                    <a:pt x="278892" y="6515100"/>
                  </a:lnTo>
                  <a:lnTo>
                    <a:pt x="280111" y="6565900"/>
                  </a:lnTo>
                  <a:lnTo>
                    <a:pt x="280111" y="6465036"/>
                  </a:lnTo>
                  <a:lnTo>
                    <a:pt x="242316" y="6426200"/>
                  </a:lnTo>
                  <a:lnTo>
                    <a:pt x="233400" y="6375400"/>
                  </a:lnTo>
                  <a:lnTo>
                    <a:pt x="257848" y="6235712"/>
                  </a:lnTo>
                  <a:lnTo>
                    <a:pt x="257886" y="6235497"/>
                  </a:lnTo>
                  <a:lnTo>
                    <a:pt x="253873" y="6286500"/>
                  </a:lnTo>
                  <a:lnTo>
                    <a:pt x="261124" y="6286500"/>
                  </a:lnTo>
                  <a:lnTo>
                    <a:pt x="272135" y="6235712"/>
                  </a:lnTo>
                  <a:lnTo>
                    <a:pt x="272186" y="6235497"/>
                  </a:lnTo>
                  <a:lnTo>
                    <a:pt x="265772" y="6337300"/>
                  </a:lnTo>
                  <a:lnTo>
                    <a:pt x="273215" y="6337300"/>
                  </a:lnTo>
                  <a:lnTo>
                    <a:pt x="294830" y="6235712"/>
                  </a:lnTo>
                  <a:lnTo>
                    <a:pt x="294881" y="6235497"/>
                  </a:lnTo>
                  <a:lnTo>
                    <a:pt x="292290" y="6362674"/>
                  </a:lnTo>
                  <a:lnTo>
                    <a:pt x="290766" y="6361684"/>
                  </a:lnTo>
                  <a:lnTo>
                    <a:pt x="289458" y="6361163"/>
                  </a:lnTo>
                  <a:lnTo>
                    <a:pt x="288290" y="6361163"/>
                  </a:lnTo>
                  <a:lnTo>
                    <a:pt x="287515" y="6361684"/>
                  </a:lnTo>
                  <a:lnTo>
                    <a:pt x="287032" y="6361963"/>
                  </a:lnTo>
                  <a:lnTo>
                    <a:pt x="286600" y="6362433"/>
                  </a:lnTo>
                  <a:lnTo>
                    <a:pt x="286143" y="6362903"/>
                  </a:lnTo>
                  <a:lnTo>
                    <a:pt x="284810" y="6364084"/>
                  </a:lnTo>
                  <a:lnTo>
                    <a:pt x="283857" y="6365494"/>
                  </a:lnTo>
                  <a:lnTo>
                    <a:pt x="281254" y="6372428"/>
                  </a:lnTo>
                  <a:lnTo>
                    <a:pt x="282905" y="6379362"/>
                  </a:lnTo>
                  <a:lnTo>
                    <a:pt x="284314" y="6388062"/>
                  </a:lnTo>
                  <a:lnTo>
                    <a:pt x="286461" y="6389433"/>
                  </a:lnTo>
                  <a:lnTo>
                    <a:pt x="288721" y="6389675"/>
                  </a:lnTo>
                  <a:lnTo>
                    <a:pt x="291325" y="6389929"/>
                  </a:lnTo>
                  <a:lnTo>
                    <a:pt x="294106" y="6388582"/>
                  </a:lnTo>
                  <a:lnTo>
                    <a:pt x="294601" y="6385306"/>
                  </a:lnTo>
                  <a:lnTo>
                    <a:pt x="294741" y="6384506"/>
                  </a:lnTo>
                  <a:lnTo>
                    <a:pt x="294843" y="6383744"/>
                  </a:lnTo>
                  <a:lnTo>
                    <a:pt x="295732" y="6378461"/>
                  </a:lnTo>
                  <a:lnTo>
                    <a:pt x="296278" y="6375400"/>
                  </a:lnTo>
                  <a:lnTo>
                    <a:pt x="299643" y="6375400"/>
                  </a:lnTo>
                  <a:lnTo>
                    <a:pt x="327723" y="6286500"/>
                  </a:lnTo>
                  <a:lnTo>
                    <a:pt x="313448" y="6409474"/>
                  </a:lnTo>
                  <a:lnTo>
                    <a:pt x="310311" y="6415341"/>
                  </a:lnTo>
                  <a:lnTo>
                    <a:pt x="311835" y="6423330"/>
                  </a:lnTo>
                  <a:lnTo>
                    <a:pt x="311505" y="6426200"/>
                  </a:lnTo>
                  <a:lnTo>
                    <a:pt x="312572" y="6426200"/>
                  </a:lnTo>
                  <a:lnTo>
                    <a:pt x="315747" y="6434175"/>
                  </a:lnTo>
                  <a:lnTo>
                    <a:pt x="317220" y="6435306"/>
                  </a:lnTo>
                  <a:lnTo>
                    <a:pt x="322262" y="6436969"/>
                  </a:lnTo>
                  <a:lnTo>
                    <a:pt x="326390" y="6435204"/>
                  </a:lnTo>
                  <a:lnTo>
                    <a:pt x="326313" y="6428448"/>
                  </a:lnTo>
                  <a:lnTo>
                    <a:pt x="326415" y="6426200"/>
                  </a:lnTo>
                  <a:lnTo>
                    <a:pt x="339737" y="6426200"/>
                  </a:lnTo>
                  <a:lnTo>
                    <a:pt x="344563" y="6477000"/>
                  </a:lnTo>
                  <a:lnTo>
                    <a:pt x="379844" y="6477000"/>
                  </a:lnTo>
                  <a:lnTo>
                    <a:pt x="396798" y="6515100"/>
                  </a:lnTo>
                  <a:lnTo>
                    <a:pt x="401180" y="6515100"/>
                  </a:lnTo>
                  <a:lnTo>
                    <a:pt x="396049" y="6477000"/>
                  </a:lnTo>
                  <a:lnTo>
                    <a:pt x="432511" y="6515100"/>
                  </a:lnTo>
                  <a:lnTo>
                    <a:pt x="432511" y="6473799"/>
                  </a:lnTo>
                  <a:lnTo>
                    <a:pt x="358876" y="6426200"/>
                  </a:lnTo>
                  <a:lnTo>
                    <a:pt x="344297" y="6375400"/>
                  </a:lnTo>
                  <a:lnTo>
                    <a:pt x="339547" y="6337300"/>
                  </a:lnTo>
                  <a:lnTo>
                    <a:pt x="355777" y="6286500"/>
                  </a:lnTo>
                  <a:lnTo>
                    <a:pt x="370217" y="6337300"/>
                  </a:lnTo>
                  <a:lnTo>
                    <a:pt x="376288" y="6337300"/>
                  </a:lnTo>
                  <a:lnTo>
                    <a:pt x="369735" y="6286500"/>
                  </a:lnTo>
                  <a:lnTo>
                    <a:pt x="387375" y="6286500"/>
                  </a:lnTo>
                  <a:lnTo>
                    <a:pt x="415290" y="6375400"/>
                  </a:lnTo>
                  <a:lnTo>
                    <a:pt x="419201" y="6375400"/>
                  </a:lnTo>
                  <a:lnTo>
                    <a:pt x="417753" y="6365494"/>
                  </a:lnTo>
                  <a:lnTo>
                    <a:pt x="419481" y="6366015"/>
                  </a:lnTo>
                  <a:lnTo>
                    <a:pt x="421601" y="6366586"/>
                  </a:lnTo>
                  <a:lnTo>
                    <a:pt x="423989" y="6367145"/>
                  </a:lnTo>
                  <a:lnTo>
                    <a:pt x="429069" y="6356731"/>
                  </a:lnTo>
                  <a:lnTo>
                    <a:pt x="427583" y="6351206"/>
                  </a:lnTo>
                  <a:lnTo>
                    <a:pt x="422617" y="6339370"/>
                  </a:lnTo>
                  <a:lnTo>
                    <a:pt x="417296" y="6339472"/>
                  </a:lnTo>
                  <a:lnTo>
                    <a:pt x="414439" y="6342012"/>
                  </a:lnTo>
                  <a:lnTo>
                    <a:pt x="408089" y="6299200"/>
                  </a:lnTo>
                  <a:lnTo>
                    <a:pt x="391629" y="6286500"/>
                  </a:lnTo>
                  <a:lnTo>
                    <a:pt x="335216" y="6235497"/>
                  </a:lnTo>
                  <a:lnTo>
                    <a:pt x="278714" y="6184900"/>
                  </a:lnTo>
                  <a:lnTo>
                    <a:pt x="273596" y="6184900"/>
                  </a:lnTo>
                  <a:lnTo>
                    <a:pt x="308063" y="6096000"/>
                  </a:lnTo>
                  <a:lnTo>
                    <a:pt x="314833" y="6096000"/>
                  </a:lnTo>
                  <a:lnTo>
                    <a:pt x="314159" y="6146482"/>
                  </a:lnTo>
                  <a:lnTo>
                    <a:pt x="314147" y="6146889"/>
                  </a:lnTo>
                  <a:lnTo>
                    <a:pt x="324700" y="6146889"/>
                  </a:lnTo>
                  <a:lnTo>
                    <a:pt x="327837" y="6096000"/>
                  </a:lnTo>
                  <a:lnTo>
                    <a:pt x="356273" y="6184900"/>
                  </a:lnTo>
                  <a:lnTo>
                    <a:pt x="363220" y="6184900"/>
                  </a:lnTo>
                  <a:lnTo>
                    <a:pt x="346646" y="6096000"/>
                  </a:lnTo>
                  <a:lnTo>
                    <a:pt x="334746" y="6096000"/>
                  </a:lnTo>
                  <a:lnTo>
                    <a:pt x="315849" y="6045200"/>
                  </a:lnTo>
                  <a:lnTo>
                    <a:pt x="358876" y="6045200"/>
                  </a:lnTo>
                  <a:lnTo>
                    <a:pt x="478713" y="6146889"/>
                  </a:lnTo>
                  <a:lnTo>
                    <a:pt x="470115" y="6146889"/>
                  </a:lnTo>
                  <a:lnTo>
                    <a:pt x="348602" y="6096000"/>
                  </a:lnTo>
                  <a:lnTo>
                    <a:pt x="351853" y="6108700"/>
                  </a:lnTo>
                  <a:lnTo>
                    <a:pt x="370624" y="6146889"/>
                  </a:lnTo>
                  <a:lnTo>
                    <a:pt x="371640" y="6146889"/>
                  </a:lnTo>
                  <a:lnTo>
                    <a:pt x="384898" y="6176848"/>
                  </a:lnTo>
                  <a:lnTo>
                    <a:pt x="384251" y="6177762"/>
                  </a:lnTo>
                  <a:lnTo>
                    <a:pt x="386283" y="6183617"/>
                  </a:lnTo>
                  <a:lnTo>
                    <a:pt x="387032" y="6186208"/>
                  </a:lnTo>
                  <a:lnTo>
                    <a:pt x="396722" y="6201105"/>
                  </a:lnTo>
                  <a:lnTo>
                    <a:pt x="396963" y="6201295"/>
                  </a:lnTo>
                  <a:lnTo>
                    <a:pt x="398665" y="6202096"/>
                  </a:lnTo>
                  <a:lnTo>
                    <a:pt x="400837" y="6201207"/>
                  </a:lnTo>
                  <a:lnTo>
                    <a:pt x="404050" y="6193282"/>
                  </a:lnTo>
                  <a:lnTo>
                    <a:pt x="401586" y="6187859"/>
                  </a:lnTo>
                  <a:lnTo>
                    <a:pt x="397243" y="6179185"/>
                  </a:lnTo>
                  <a:lnTo>
                    <a:pt x="396544" y="6177623"/>
                  </a:lnTo>
                  <a:lnTo>
                    <a:pt x="396049" y="6176581"/>
                  </a:lnTo>
                  <a:lnTo>
                    <a:pt x="395351" y="6175832"/>
                  </a:lnTo>
                  <a:lnTo>
                    <a:pt x="392671" y="6173800"/>
                  </a:lnTo>
                  <a:lnTo>
                    <a:pt x="390232" y="6173609"/>
                  </a:lnTo>
                  <a:lnTo>
                    <a:pt x="388772" y="6174232"/>
                  </a:lnTo>
                  <a:lnTo>
                    <a:pt x="375526" y="6146889"/>
                  </a:lnTo>
                  <a:lnTo>
                    <a:pt x="411175" y="6146889"/>
                  </a:lnTo>
                  <a:lnTo>
                    <a:pt x="423633" y="6170485"/>
                  </a:lnTo>
                  <a:lnTo>
                    <a:pt x="416229" y="6146889"/>
                  </a:lnTo>
                  <a:lnTo>
                    <a:pt x="456412" y="6146889"/>
                  </a:lnTo>
                  <a:lnTo>
                    <a:pt x="466610" y="6184900"/>
                  </a:lnTo>
                  <a:lnTo>
                    <a:pt x="474840" y="6184900"/>
                  </a:lnTo>
                  <a:lnTo>
                    <a:pt x="470103" y="6235497"/>
                  </a:lnTo>
                  <a:lnTo>
                    <a:pt x="470192" y="6261100"/>
                  </a:lnTo>
                  <a:lnTo>
                    <a:pt x="470293" y="6286500"/>
                  </a:lnTo>
                  <a:lnTo>
                    <a:pt x="464807" y="6337300"/>
                  </a:lnTo>
                  <a:lnTo>
                    <a:pt x="481304" y="6337300"/>
                  </a:lnTo>
                  <a:lnTo>
                    <a:pt x="508012" y="6375400"/>
                  </a:lnTo>
                  <a:lnTo>
                    <a:pt x="509689" y="6375400"/>
                  </a:lnTo>
                  <a:lnTo>
                    <a:pt x="486105" y="6286500"/>
                  </a:lnTo>
                  <a:lnTo>
                    <a:pt x="487502" y="6235712"/>
                  </a:lnTo>
                  <a:lnTo>
                    <a:pt x="487514" y="6235497"/>
                  </a:lnTo>
                  <a:lnTo>
                    <a:pt x="502754" y="6286500"/>
                  </a:lnTo>
                  <a:lnTo>
                    <a:pt x="514413" y="6286500"/>
                  </a:lnTo>
                  <a:lnTo>
                    <a:pt x="513105" y="6292672"/>
                  </a:lnTo>
                  <a:lnTo>
                    <a:pt x="515772" y="6304864"/>
                  </a:lnTo>
                  <a:lnTo>
                    <a:pt x="524040" y="6313055"/>
                  </a:lnTo>
                  <a:lnTo>
                    <a:pt x="525170" y="6313436"/>
                  </a:lnTo>
                  <a:lnTo>
                    <a:pt x="526440" y="6312725"/>
                  </a:lnTo>
                  <a:lnTo>
                    <a:pt x="527011" y="6311735"/>
                  </a:lnTo>
                  <a:lnTo>
                    <a:pt x="528370" y="6305524"/>
                  </a:lnTo>
                  <a:lnTo>
                    <a:pt x="526783" y="6298870"/>
                  </a:lnTo>
                  <a:lnTo>
                    <a:pt x="523621" y="6292405"/>
                  </a:lnTo>
                  <a:lnTo>
                    <a:pt x="520192" y="6286741"/>
                  </a:lnTo>
                  <a:lnTo>
                    <a:pt x="514934" y="6284087"/>
                  </a:lnTo>
                  <a:lnTo>
                    <a:pt x="514858" y="6284417"/>
                  </a:lnTo>
                  <a:lnTo>
                    <a:pt x="497001" y="6235712"/>
                  </a:lnTo>
                  <a:lnTo>
                    <a:pt x="496925" y="6235497"/>
                  </a:lnTo>
                  <a:lnTo>
                    <a:pt x="547039" y="6337300"/>
                  </a:lnTo>
                  <a:lnTo>
                    <a:pt x="572871" y="6337300"/>
                  </a:lnTo>
                  <a:lnTo>
                    <a:pt x="594131" y="6375400"/>
                  </a:lnTo>
                  <a:lnTo>
                    <a:pt x="598639" y="6426200"/>
                  </a:lnTo>
                  <a:lnTo>
                    <a:pt x="574217" y="6477000"/>
                  </a:lnTo>
                  <a:lnTo>
                    <a:pt x="601205" y="6477000"/>
                  </a:lnTo>
                  <a:lnTo>
                    <a:pt x="618134" y="6426200"/>
                  </a:lnTo>
                  <a:lnTo>
                    <a:pt x="619544" y="6375400"/>
                  </a:lnTo>
                  <a:lnTo>
                    <a:pt x="607606" y="6375400"/>
                  </a:lnTo>
                  <a:lnTo>
                    <a:pt x="519938" y="6235712"/>
                  </a:lnTo>
                  <a:lnTo>
                    <a:pt x="519811" y="6235497"/>
                  </a:lnTo>
                  <a:lnTo>
                    <a:pt x="490524" y="6184900"/>
                  </a:lnTo>
                  <a:lnTo>
                    <a:pt x="566699" y="6286500"/>
                  </a:lnTo>
                  <a:lnTo>
                    <a:pt x="618617" y="6337300"/>
                  </a:lnTo>
                  <a:lnTo>
                    <a:pt x="643432" y="6337300"/>
                  </a:lnTo>
                  <a:lnTo>
                    <a:pt x="505282" y="6184900"/>
                  </a:lnTo>
                  <a:lnTo>
                    <a:pt x="561924" y="6235712"/>
                  </a:lnTo>
                  <a:lnTo>
                    <a:pt x="647979" y="6319647"/>
                  </a:lnTo>
                  <a:lnTo>
                    <a:pt x="648220" y="6322682"/>
                  </a:lnTo>
                  <a:lnTo>
                    <a:pt x="653872" y="6326873"/>
                  </a:lnTo>
                  <a:lnTo>
                    <a:pt x="657682" y="6329108"/>
                  </a:lnTo>
                  <a:lnTo>
                    <a:pt x="666089" y="6337300"/>
                  </a:lnTo>
                  <a:lnTo>
                    <a:pt x="669340" y="6337300"/>
                  </a:lnTo>
                  <a:lnTo>
                    <a:pt x="667321" y="6329502"/>
                  </a:lnTo>
                  <a:lnTo>
                    <a:pt x="668299" y="6328715"/>
                  </a:lnTo>
                  <a:lnTo>
                    <a:pt x="666089" y="6324701"/>
                  </a:lnTo>
                  <a:lnTo>
                    <a:pt x="656221" y="6286500"/>
                  </a:lnTo>
                  <a:lnTo>
                    <a:pt x="637933" y="6266180"/>
                  </a:lnTo>
                  <a:lnTo>
                    <a:pt x="637933" y="6286500"/>
                  </a:lnTo>
                  <a:lnTo>
                    <a:pt x="512864" y="6146482"/>
                  </a:lnTo>
                  <a:lnTo>
                    <a:pt x="541858" y="6174092"/>
                  </a:lnTo>
                  <a:lnTo>
                    <a:pt x="542086" y="6174321"/>
                  </a:lnTo>
                  <a:lnTo>
                    <a:pt x="637933" y="6286500"/>
                  </a:lnTo>
                  <a:lnTo>
                    <a:pt x="637933" y="6266180"/>
                  </a:lnTo>
                  <a:lnTo>
                    <a:pt x="633361" y="6261100"/>
                  </a:lnTo>
                  <a:lnTo>
                    <a:pt x="628434" y="6235712"/>
                  </a:lnTo>
                  <a:lnTo>
                    <a:pt x="570572" y="6184900"/>
                  </a:lnTo>
                  <a:lnTo>
                    <a:pt x="518121" y="6146889"/>
                  </a:lnTo>
                  <a:lnTo>
                    <a:pt x="523074" y="6146889"/>
                  </a:lnTo>
                  <a:lnTo>
                    <a:pt x="617740" y="6184900"/>
                  </a:lnTo>
                  <a:lnTo>
                    <a:pt x="543801" y="6146889"/>
                  </a:lnTo>
                  <a:lnTo>
                    <a:pt x="543153" y="6146889"/>
                  </a:lnTo>
                  <a:lnTo>
                    <a:pt x="543013" y="6146482"/>
                  </a:lnTo>
                  <a:lnTo>
                    <a:pt x="527050" y="6096000"/>
                  </a:lnTo>
                  <a:lnTo>
                    <a:pt x="606183" y="6146889"/>
                  </a:lnTo>
                  <a:lnTo>
                    <a:pt x="638530" y="6146889"/>
                  </a:lnTo>
                  <a:lnTo>
                    <a:pt x="701408" y="6184900"/>
                  </a:lnTo>
                  <a:lnTo>
                    <a:pt x="726516" y="6235497"/>
                  </a:lnTo>
                  <a:lnTo>
                    <a:pt x="748144" y="6286500"/>
                  </a:lnTo>
                  <a:lnTo>
                    <a:pt x="761669" y="6337300"/>
                  </a:lnTo>
                  <a:lnTo>
                    <a:pt x="762101" y="6337300"/>
                  </a:lnTo>
                  <a:lnTo>
                    <a:pt x="762101" y="6286500"/>
                  </a:lnTo>
                  <a:lnTo>
                    <a:pt x="745045" y="6235712"/>
                  </a:lnTo>
                  <a:lnTo>
                    <a:pt x="762101" y="6235712"/>
                  </a:lnTo>
                  <a:lnTo>
                    <a:pt x="762101" y="6210300"/>
                  </a:lnTo>
                  <a:lnTo>
                    <a:pt x="745794" y="6184900"/>
                  </a:lnTo>
                  <a:lnTo>
                    <a:pt x="762101" y="6184900"/>
                  </a:lnTo>
                  <a:lnTo>
                    <a:pt x="762101" y="6146889"/>
                  </a:lnTo>
                  <a:lnTo>
                    <a:pt x="648335" y="6146889"/>
                  </a:lnTo>
                  <a:lnTo>
                    <a:pt x="622503" y="6096000"/>
                  </a:lnTo>
                  <a:lnTo>
                    <a:pt x="658431" y="6096000"/>
                  </a:lnTo>
                  <a:lnTo>
                    <a:pt x="681799" y="6045200"/>
                  </a:lnTo>
                  <a:lnTo>
                    <a:pt x="691997" y="6045200"/>
                  </a:lnTo>
                  <a:lnTo>
                    <a:pt x="709345" y="6007100"/>
                  </a:lnTo>
                  <a:lnTo>
                    <a:pt x="744016" y="6007100"/>
                  </a:lnTo>
                  <a:lnTo>
                    <a:pt x="755865" y="5956351"/>
                  </a:lnTo>
                  <a:lnTo>
                    <a:pt x="740359" y="5956351"/>
                  </a:lnTo>
                  <a:lnTo>
                    <a:pt x="702919" y="5918200"/>
                  </a:lnTo>
                  <a:lnTo>
                    <a:pt x="722388" y="5956109"/>
                  </a:lnTo>
                  <a:lnTo>
                    <a:pt x="722515" y="5956351"/>
                  </a:lnTo>
                  <a:lnTo>
                    <a:pt x="739698" y="5956351"/>
                  </a:lnTo>
                  <a:lnTo>
                    <a:pt x="613448" y="6096000"/>
                  </a:lnTo>
                  <a:lnTo>
                    <a:pt x="547890" y="6096000"/>
                  </a:lnTo>
                  <a:lnTo>
                    <a:pt x="560387" y="6045200"/>
                  </a:lnTo>
                  <a:lnTo>
                    <a:pt x="517232" y="6045200"/>
                  </a:lnTo>
                  <a:lnTo>
                    <a:pt x="517232" y="6096000"/>
                  </a:lnTo>
                  <a:lnTo>
                    <a:pt x="507631" y="6134100"/>
                  </a:lnTo>
                  <a:lnTo>
                    <a:pt x="504558" y="6146482"/>
                  </a:lnTo>
                  <a:lnTo>
                    <a:pt x="504405" y="6146889"/>
                  </a:lnTo>
                  <a:lnTo>
                    <a:pt x="504507" y="6146482"/>
                  </a:lnTo>
                  <a:lnTo>
                    <a:pt x="501650" y="6134100"/>
                  </a:lnTo>
                  <a:lnTo>
                    <a:pt x="492734" y="6096000"/>
                  </a:lnTo>
                  <a:lnTo>
                    <a:pt x="371449" y="6045200"/>
                  </a:lnTo>
                  <a:lnTo>
                    <a:pt x="308457" y="6007100"/>
                  </a:lnTo>
                  <a:lnTo>
                    <a:pt x="307543" y="6007100"/>
                  </a:lnTo>
                  <a:lnTo>
                    <a:pt x="292531" y="5956351"/>
                  </a:lnTo>
                  <a:lnTo>
                    <a:pt x="372833" y="6007100"/>
                  </a:lnTo>
                  <a:lnTo>
                    <a:pt x="375272" y="6007100"/>
                  </a:lnTo>
                  <a:lnTo>
                    <a:pt x="306171" y="5956351"/>
                  </a:lnTo>
                  <a:lnTo>
                    <a:pt x="305841" y="5956109"/>
                  </a:lnTo>
                  <a:lnTo>
                    <a:pt x="391985" y="6007100"/>
                  </a:lnTo>
                  <a:lnTo>
                    <a:pt x="423519" y="6007100"/>
                  </a:lnTo>
                  <a:lnTo>
                    <a:pt x="365340" y="5956109"/>
                  </a:lnTo>
                  <a:lnTo>
                    <a:pt x="364998" y="5955804"/>
                  </a:lnTo>
                  <a:lnTo>
                    <a:pt x="307606" y="5905500"/>
                  </a:lnTo>
                  <a:lnTo>
                    <a:pt x="468376" y="6007100"/>
                  </a:lnTo>
                  <a:lnTo>
                    <a:pt x="467321" y="6007100"/>
                  </a:lnTo>
                  <a:lnTo>
                    <a:pt x="517232" y="6096000"/>
                  </a:lnTo>
                  <a:lnTo>
                    <a:pt x="517232" y="6045200"/>
                  </a:lnTo>
                  <a:lnTo>
                    <a:pt x="514921" y="6045200"/>
                  </a:lnTo>
                  <a:lnTo>
                    <a:pt x="505841" y="6007100"/>
                  </a:lnTo>
                  <a:lnTo>
                    <a:pt x="552907" y="6007100"/>
                  </a:lnTo>
                  <a:lnTo>
                    <a:pt x="574675" y="5956351"/>
                  </a:lnTo>
                  <a:lnTo>
                    <a:pt x="506971" y="5956351"/>
                  </a:lnTo>
                  <a:lnTo>
                    <a:pt x="526440" y="5905500"/>
                  </a:lnTo>
                  <a:lnTo>
                    <a:pt x="565937" y="5905500"/>
                  </a:lnTo>
                  <a:lnTo>
                    <a:pt x="568477" y="5854738"/>
                  </a:lnTo>
                  <a:lnTo>
                    <a:pt x="546938" y="5854738"/>
                  </a:lnTo>
                  <a:lnTo>
                    <a:pt x="466902" y="5956351"/>
                  </a:lnTo>
                  <a:lnTo>
                    <a:pt x="418566" y="5956351"/>
                  </a:lnTo>
                  <a:lnTo>
                    <a:pt x="355561" y="5905500"/>
                  </a:lnTo>
                  <a:lnTo>
                    <a:pt x="488454" y="5905500"/>
                  </a:lnTo>
                  <a:lnTo>
                    <a:pt x="382117" y="5854738"/>
                  </a:lnTo>
                  <a:lnTo>
                    <a:pt x="413677" y="5854738"/>
                  </a:lnTo>
                  <a:lnTo>
                    <a:pt x="413842" y="5854738"/>
                  </a:lnTo>
                  <a:lnTo>
                    <a:pt x="499694" y="5854738"/>
                  </a:lnTo>
                  <a:lnTo>
                    <a:pt x="516661" y="5816600"/>
                  </a:lnTo>
                  <a:lnTo>
                    <a:pt x="511073" y="5816600"/>
                  </a:lnTo>
                  <a:lnTo>
                    <a:pt x="515848" y="5765800"/>
                  </a:lnTo>
                  <a:lnTo>
                    <a:pt x="513562" y="5765800"/>
                  </a:lnTo>
                  <a:lnTo>
                    <a:pt x="507149" y="5765800"/>
                  </a:lnTo>
                  <a:lnTo>
                    <a:pt x="507149" y="5778500"/>
                  </a:lnTo>
                  <a:lnTo>
                    <a:pt x="480453" y="5816600"/>
                  </a:lnTo>
                  <a:lnTo>
                    <a:pt x="489280" y="5816600"/>
                  </a:lnTo>
                  <a:lnTo>
                    <a:pt x="413867" y="5854636"/>
                  </a:lnTo>
                  <a:lnTo>
                    <a:pt x="427901" y="5816600"/>
                  </a:lnTo>
                  <a:lnTo>
                    <a:pt x="426072" y="5816600"/>
                  </a:lnTo>
                  <a:lnTo>
                    <a:pt x="507149" y="5778500"/>
                  </a:lnTo>
                  <a:lnTo>
                    <a:pt x="507149" y="5765800"/>
                  </a:lnTo>
                  <a:lnTo>
                    <a:pt x="405599" y="5765800"/>
                  </a:lnTo>
                  <a:lnTo>
                    <a:pt x="405599" y="5816600"/>
                  </a:lnTo>
                  <a:lnTo>
                    <a:pt x="333057" y="5854738"/>
                  </a:lnTo>
                  <a:lnTo>
                    <a:pt x="253479" y="5854738"/>
                  </a:lnTo>
                  <a:lnTo>
                    <a:pt x="368427" y="5816600"/>
                  </a:lnTo>
                  <a:lnTo>
                    <a:pt x="405599" y="5816600"/>
                  </a:lnTo>
                  <a:lnTo>
                    <a:pt x="405599" y="5765800"/>
                  </a:lnTo>
                  <a:lnTo>
                    <a:pt x="400837" y="5765800"/>
                  </a:lnTo>
                  <a:lnTo>
                    <a:pt x="462305" y="5715000"/>
                  </a:lnTo>
                  <a:lnTo>
                    <a:pt x="458050" y="5715000"/>
                  </a:lnTo>
                  <a:lnTo>
                    <a:pt x="393763" y="5762142"/>
                  </a:lnTo>
                  <a:lnTo>
                    <a:pt x="443445" y="5676900"/>
                  </a:lnTo>
                  <a:lnTo>
                    <a:pt x="533171" y="5715000"/>
                  </a:lnTo>
                  <a:lnTo>
                    <a:pt x="582015" y="5715000"/>
                  </a:lnTo>
                  <a:lnTo>
                    <a:pt x="519150" y="5816600"/>
                  </a:lnTo>
                  <a:lnTo>
                    <a:pt x="543750" y="5816600"/>
                  </a:lnTo>
                  <a:lnTo>
                    <a:pt x="611403" y="5765800"/>
                  </a:lnTo>
                  <a:lnTo>
                    <a:pt x="585203" y="5765800"/>
                  </a:lnTo>
                  <a:lnTo>
                    <a:pt x="602157" y="5715000"/>
                  </a:lnTo>
                  <a:lnTo>
                    <a:pt x="598297" y="5715000"/>
                  </a:lnTo>
                  <a:lnTo>
                    <a:pt x="632129" y="5676900"/>
                  </a:lnTo>
                  <a:lnTo>
                    <a:pt x="648970" y="5676900"/>
                  </a:lnTo>
                  <a:lnTo>
                    <a:pt x="655320" y="5627052"/>
                  </a:lnTo>
                  <a:lnTo>
                    <a:pt x="655447" y="5626112"/>
                  </a:lnTo>
                  <a:lnTo>
                    <a:pt x="648169" y="5626112"/>
                  </a:lnTo>
                  <a:lnTo>
                    <a:pt x="593610" y="5664200"/>
                  </a:lnTo>
                  <a:lnTo>
                    <a:pt x="595376" y="5628741"/>
                  </a:lnTo>
                  <a:lnTo>
                    <a:pt x="595464" y="5627052"/>
                  </a:lnTo>
                  <a:lnTo>
                    <a:pt x="595515" y="5626112"/>
                  </a:lnTo>
                  <a:lnTo>
                    <a:pt x="596874" y="5626112"/>
                  </a:lnTo>
                  <a:lnTo>
                    <a:pt x="670699" y="5575300"/>
                  </a:lnTo>
                  <a:lnTo>
                    <a:pt x="667943" y="5524500"/>
                  </a:lnTo>
                  <a:lnTo>
                    <a:pt x="667245" y="5537200"/>
                  </a:lnTo>
                  <a:lnTo>
                    <a:pt x="647700" y="5575300"/>
                  </a:lnTo>
                  <a:lnTo>
                    <a:pt x="607225" y="5575300"/>
                  </a:lnTo>
                  <a:lnTo>
                    <a:pt x="593750" y="5626112"/>
                  </a:lnTo>
                  <a:lnTo>
                    <a:pt x="593229" y="5626112"/>
                  </a:lnTo>
                  <a:lnTo>
                    <a:pt x="579539" y="5575300"/>
                  </a:lnTo>
                  <a:lnTo>
                    <a:pt x="614057" y="5524500"/>
                  </a:lnTo>
                  <a:lnTo>
                    <a:pt x="575043" y="5524500"/>
                  </a:lnTo>
                  <a:lnTo>
                    <a:pt x="575043" y="5676900"/>
                  </a:lnTo>
                  <a:lnTo>
                    <a:pt x="504952" y="5676900"/>
                  </a:lnTo>
                  <a:lnTo>
                    <a:pt x="520382" y="5626112"/>
                  </a:lnTo>
                  <a:lnTo>
                    <a:pt x="518858" y="5626112"/>
                  </a:lnTo>
                  <a:lnTo>
                    <a:pt x="493242" y="5676900"/>
                  </a:lnTo>
                  <a:lnTo>
                    <a:pt x="477634" y="5676900"/>
                  </a:lnTo>
                  <a:lnTo>
                    <a:pt x="520128" y="5575300"/>
                  </a:lnTo>
                  <a:lnTo>
                    <a:pt x="509828" y="5575300"/>
                  </a:lnTo>
                  <a:lnTo>
                    <a:pt x="465505" y="5676900"/>
                  </a:lnTo>
                  <a:lnTo>
                    <a:pt x="442315" y="5626112"/>
                  </a:lnTo>
                  <a:lnTo>
                    <a:pt x="443268" y="5626112"/>
                  </a:lnTo>
                  <a:lnTo>
                    <a:pt x="470522" y="5575300"/>
                  </a:lnTo>
                  <a:lnTo>
                    <a:pt x="432727" y="5626112"/>
                  </a:lnTo>
                  <a:lnTo>
                    <a:pt x="432041" y="5626112"/>
                  </a:lnTo>
                  <a:lnTo>
                    <a:pt x="407911" y="5676900"/>
                  </a:lnTo>
                  <a:lnTo>
                    <a:pt x="443611" y="5575300"/>
                  </a:lnTo>
                  <a:lnTo>
                    <a:pt x="436549" y="5524500"/>
                  </a:lnTo>
                  <a:lnTo>
                    <a:pt x="435952" y="5537200"/>
                  </a:lnTo>
                  <a:lnTo>
                    <a:pt x="404139" y="5626112"/>
                  </a:lnTo>
                  <a:lnTo>
                    <a:pt x="398106" y="5626112"/>
                  </a:lnTo>
                  <a:lnTo>
                    <a:pt x="398106" y="5689600"/>
                  </a:lnTo>
                  <a:lnTo>
                    <a:pt x="382651" y="5715000"/>
                  </a:lnTo>
                  <a:lnTo>
                    <a:pt x="376783" y="5715000"/>
                  </a:lnTo>
                  <a:lnTo>
                    <a:pt x="398106" y="5689600"/>
                  </a:lnTo>
                  <a:lnTo>
                    <a:pt x="398106" y="5626112"/>
                  </a:lnTo>
                  <a:lnTo>
                    <a:pt x="396494" y="5626112"/>
                  </a:lnTo>
                  <a:lnTo>
                    <a:pt x="413575" y="5524500"/>
                  </a:lnTo>
                  <a:lnTo>
                    <a:pt x="402196" y="5524500"/>
                  </a:lnTo>
                  <a:lnTo>
                    <a:pt x="389128" y="5570042"/>
                  </a:lnTo>
                  <a:lnTo>
                    <a:pt x="389128" y="5626112"/>
                  </a:lnTo>
                  <a:lnTo>
                    <a:pt x="380111" y="5676900"/>
                  </a:lnTo>
                  <a:lnTo>
                    <a:pt x="376770" y="5689600"/>
                  </a:lnTo>
                  <a:lnTo>
                    <a:pt x="373214" y="5713171"/>
                  </a:lnTo>
                  <a:lnTo>
                    <a:pt x="373151" y="5715000"/>
                  </a:lnTo>
                  <a:lnTo>
                    <a:pt x="373113" y="5713819"/>
                  </a:lnTo>
                  <a:lnTo>
                    <a:pt x="372999" y="5714555"/>
                  </a:lnTo>
                  <a:lnTo>
                    <a:pt x="373100" y="5713171"/>
                  </a:lnTo>
                  <a:lnTo>
                    <a:pt x="372376" y="5689600"/>
                  </a:lnTo>
                  <a:lnTo>
                    <a:pt x="371805" y="5676900"/>
                  </a:lnTo>
                  <a:lnTo>
                    <a:pt x="358355" y="5676900"/>
                  </a:lnTo>
                  <a:lnTo>
                    <a:pt x="357682" y="5713171"/>
                  </a:lnTo>
                  <a:lnTo>
                    <a:pt x="357644" y="5715000"/>
                  </a:lnTo>
                  <a:lnTo>
                    <a:pt x="351751" y="5715000"/>
                  </a:lnTo>
                  <a:lnTo>
                    <a:pt x="356806" y="5765800"/>
                  </a:lnTo>
                  <a:lnTo>
                    <a:pt x="357009" y="5765800"/>
                  </a:lnTo>
                  <a:lnTo>
                    <a:pt x="342950" y="5816600"/>
                  </a:lnTo>
                  <a:lnTo>
                    <a:pt x="320255" y="5816600"/>
                  </a:lnTo>
                  <a:lnTo>
                    <a:pt x="321805" y="5765800"/>
                  </a:lnTo>
                  <a:lnTo>
                    <a:pt x="305701" y="5778500"/>
                  </a:lnTo>
                  <a:lnTo>
                    <a:pt x="319862" y="5765800"/>
                  </a:lnTo>
                  <a:lnTo>
                    <a:pt x="285826" y="5765800"/>
                  </a:lnTo>
                  <a:lnTo>
                    <a:pt x="301231" y="5727700"/>
                  </a:lnTo>
                  <a:lnTo>
                    <a:pt x="273253" y="5765800"/>
                  </a:lnTo>
                  <a:lnTo>
                    <a:pt x="273062" y="5740400"/>
                  </a:lnTo>
                  <a:lnTo>
                    <a:pt x="272973" y="5727700"/>
                  </a:lnTo>
                  <a:lnTo>
                    <a:pt x="272897" y="5715000"/>
                  </a:lnTo>
                  <a:lnTo>
                    <a:pt x="264236" y="5676900"/>
                  </a:lnTo>
                  <a:lnTo>
                    <a:pt x="256070" y="5628119"/>
                  </a:lnTo>
                  <a:lnTo>
                    <a:pt x="256070" y="5715000"/>
                  </a:lnTo>
                  <a:lnTo>
                    <a:pt x="251256" y="5765800"/>
                  </a:lnTo>
                  <a:lnTo>
                    <a:pt x="227977" y="5765800"/>
                  </a:lnTo>
                  <a:lnTo>
                    <a:pt x="249631" y="5715000"/>
                  </a:lnTo>
                  <a:lnTo>
                    <a:pt x="254076" y="5676900"/>
                  </a:lnTo>
                  <a:lnTo>
                    <a:pt x="255981" y="5713171"/>
                  </a:lnTo>
                  <a:lnTo>
                    <a:pt x="256070" y="5715000"/>
                  </a:lnTo>
                  <a:lnTo>
                    <a:pt x="256070" y="5628119"/>
                  </a:lnTo>
                  <a:lnTo>
                    <a:pt x="255892" y="5627052"/>
                  </a:lnTo>
                  <a:lnTo>
                    <a:pt x="255739" y="5626112"/>
                  </a:lnTo>
                  <a:lnTo>
                    <a:pt x="256603" y="5626112"/>
                  </a:lnTo>
                  <a:lnTo>
                    <a:pt x="306209" y="5676900"/>
                  </a:lnTo>
                  <a:lnTo>
                    <a:pt x="350481" y="5715000"/>
                  </a:lnTo>
                  <a:lnTo>
                    <a:pt x="348018" y="5676900"/>
                  </a:lnTo>
                  <a:lnTo>
                    <a:pt x="345668" y="5628741"/>
                  </a:lnTo>
                  <a:lnTo>
                    <a:pt x="345579" y="5627052"/>
                  </a:lnTo>
                  <a:lnTo>
                    <a:pt x="345541" y="5626112"/>
                  </a:lnTo>
                  <a:lnTo>
                    <a:pt x="344716" y="5626112"/>
                  </a:lnTo>
                  <a:lnTo>
                    <a:pt x="334073" y="5676900"/>
                  </a:lnTo>
                  <a:lnTo>
                    <a:pt x="334886" y="5628741"/>
                  </a:lnTo>
                  <a:lnTo>
                    <a:pt x="334924" y="5626112"/>
                  </a:lnTo>
                  <a:lnTo>
                    <a:pt x="334010" y="5626112"/>
                  </a:lnTo>
                  <a:lnTo>
                    <a:pt x="321094" y="5676900"/>
                  </a:lnTo>
                  <a:lnTo>
                    <a:pt x="316522" y="5676900"/>
                  </a:lnTo>
                  <a:lnTo>
                    <a:pt x="320459" y="5627052"/>
                  </a:lnTo>
                  <a:lnTo>
                    <a:pt x="320522" y="5625541"/>
                  </a:lnTo>
                  <a:lnTo>
                    <a:pt x="320319" y="5613400"/>
                  </a:lnTo>
                  <a:lnTo>
                    <a:pt x="318008" y="5600700"/>
                  </a:lnTo>
                  <a:lnTo>
                    <a:pt x="354101" y="5575300"/>
                  </a:lnTo>
                  <a:lnTo>
                    <a:pt x="385483" y="5626112"/>
                  </a:lnTo>
                  <a:lnTo>
                    <a:pt x="389128" y="5626112"/>
                  </a:lnTo>
                  <a:lnTo>
                    <a:pt x="389128" y="5570042"/>
                  </a:lnTo>
                  <a:lnTo>
                    <a:pt x="387616" y="5575300"/>
                  </a:lnTo>
                  <a:lnTo>
                    <a:pt x="375348" y="5575300"/>
                  </a:lnTo>
                  <a:lnTo>
                    <a:pt x="394550" y="5524500"/>
                  </a:lnTo>
                  <a:lnTo>
                    <a:pt x="353733" y="5524500"/>
                  </a:lnTo>
                  <a:lnTo>
                    <a:pt x="376135" y="5486412"/>
                  </a:lnTo>
                  <a:lnTo>
                    <a:pt x="420865" y="5384812"/>
                  </a:lnTo>
                  <a:lnTo>
                    <a:pt x="473633" y="5384812"/>
                  </a:lnTo>
                  <a:lnTo>
                    <a:pt x="473710" y="5384609"/>
                  </a:lnTo>
                  <a:lnTo>
                    <a:pt x="473773" y="5384406"/>
                  </a:lnTo>
                  <a:lnTo>
                    <a:pt x="480682" y="5347957"/>
                  </a:lnTo>
                  <a:lnTo>
                    <a:pt x="473786" y="5384406"/>
                  </a:lnTo>
                  <a:lnTo>
                    <a:pt x="473710" y="5384812"/>
                  </a:lnTo>
                  <a:lnTo>
                    <a:pt x="475386" y="5384812"/>
                  </a:lnTo>
                  <a:lnTo>
                    <a:pt x="479945" y="5384812"/>
                  </a:lnTo>
                  <a:lnTo>
                    <a:pt x="485470" y="5435257"/>
                  </a:lnTo>
                  <a:lnTo>
                    <a:pt x="485508" y="5435600"/>
                  </a:lnTo>
                  <a:lnTo>
                    <a:pt x="522033" y="5486412"/>
                  </a:lnTo>
                  <a:lnTo>
                    <a:pt x="522871" y="5486412"/>
                  </a:lnTo>
                  <a:lnTo>
                    <a:pt x="546595" y="5524500"/>
                  </a:lnTo>
                  <a:lnTo>
                    <a:pt x="547700" y="5524500"/>
                  </a:lnTo>
                  <a:lnTo>
                    <a:pt x="563651" y="5575300"/>
                  </a:lnTo>
                  <a:lnTo>
                    <a:pt x="573151" y="5625541"/>
                  </a:lnTo>
                  <a:lnTo>
                    <a:pt x="573265" y="5626112"/>
                  </a:lnTo>
                  <a:lnTo>
                    <a:pt x="573697" y="5626112"/>
                  </a:lnTo>
                  <a:lnTo>
                    <a:pt x="574992" y="5674893"/>
                  </a:lnTo>
                  <a:lnTo>
                    <a:pt x="575043" y="5676900"/>
                  </a:lnTo>
                  <a:lnTo>
                    <a:pt x="575043" y="5524500"/>
                  </a:lnTo>
                  <a:lnTo>
                    <a:pt x="555320" y="5524500"/>
                  </a:lnTo>
                  <a:lnTo>
                    <a:pt x="577342" y="5486412"/>
                  </a:lnTo>
                  <a:lnTo>
                    <a:pt x="532307" y="5486412"/>
                  </a:lnTo>
                  <a:lnTo>
                    <a:pt x="590715" y="5435600"/>
                  </a:lnTo>
                  <a:lnTo>
                    <a:pt x="576186" y="5435600"/>
                  </a:lnTo>
                  <a:lnTo>
                    <a:pt x="526694" y="5486158"/>
                  </a:lnTo>
                  <a:lnTo>
                    <a:pt x="526389" y="5486412"/>
                  </a:lnTo>
                  <a:lnTo>
                    <a:pt x="526630" y="5486158"/>
                  </a:lnTo>
                  <a:lnTo>
                    <a:pt x="523405" y="5473700"/>
                  </a:lnTo>
                  <a:lnTo>
                    <a:pt x="513372" y="5435600"/>
                  </a:lnTo>
                  <a:lnTo>
                    <a:pt x="579983" y="5384812"/>
                  </a:lnTo>
                  <a:lnTo>
                    <a:pt x="588543" y="5384812"/>
                  </a:lnTo>
                  <a:lnTo>
                    <a:pt x="621614" y="5295900"/>
                  </a:lnTo>
                  <a:lnTo>
                    <a:pt x="638492" y="5295900"/>
                  </a:lnTo>
                  <a:lnTo>
                    <a:pt x="672147" y="5245100"/>
                  </a:lnTo>
                  <a:lnTo>
                    <a:pt x="709320" y="5194325"/>
                  </a:lnTo>
                  <a:lnTo>
                    <a:pt x="742569" y="5156378"/>
                  </a:lnTo>
                  <a:lnTo>
                    <a:pt x="734517" y="5156378"/>
                  </a:lnTo>
                  <a:lnTo>
                    <a:pt x="736028" y="5143500"/>
                  </a:lnTo>
                  <a:lnTo>
                    <a:pt x="756920" y="5105400"/>
                  </a:lnTo>
                  <a:lnTo>
                    <a:pt x="738263" y="5118100"/>
                  </a:lnTo>
                  <a:lnTo>
                    <a:pt x="739914" y="5105400"/>
                  </a:lnTo>
                  <a:lnTo>
                    <a:pt x="752767" y="5105400"/>
                  </a:lnTo>
                  <a:lnTo>
                    <a:pt x="758367" y="5054600"/>
                  </a:lnTo>
                  <a:lnTo>
                    <a:pt x="762101" y="5054600"/>
                  </a:lnTo>
                  <a:lnTo>
                    <a:pt x="762101" y="4914900"/>
                  </a:lnTo>
                  <a:lnTo>
                    <a:pt x="762101" y="4762500"/>
                  </a:lnTo>
                  <a:lnTo>
                    <a:pt x="757669" y="4770361"/>
                  </a:lnTo>
                  <a:lnTo>
                    <a:pt x="757669" y="5016500"/>
                  </a:lnTo>
                  <a:lnTo>
                    <a:pt x="733361" y="5016500"/>
                  </a:lnTo>
                  <a:lnTo>
                    <a:pt x="733361" y="5105400"/>
                  </a:lnTo>
                  <a:lnTo>
                    <a:pt x="669201" y="5156378"/>
                  </a:lnTo>
                  <a:lnTo>
                    <a:pt x="664591" y="5156378"/>
                  </a:lnTo>
                  <a:lnTo>
                    <a:pt x="664591" y="5194325"/>
                  </a:lnTo>
                  <a:lnTo>
                    <a:pt x="648792" y="5194325"/>
                  </a:lnTo>
                  <a:lnTo>
                    <a:pt x="647992" y="5158143"/>
                  </a:lnTo>
                  <a:lnTo>
                    <a:pt x="647954" y="5156378"/>
                  </a:lnTo>
                  <a:lnTo>
                    <a:pt x="651764" y="5156378"/>
                  </a:lnTo>
                  <a:lnTo>
                    <a:pt x="664591" y="5194325"/>
                  </a:lnTo>
                  <a:lnTo>
                    <a:pt x="664591" y="5156378"/>
                  </a:lnTo>
                  <a:lnTo>
                    <a:pt x="659485" y="5156378"/>
                  </a:lnTo>
                  <a:lnTo>
                    <a:pt x="662901" y="5105400"/>
                  </a:lnTo>
                  <a:lnTo>
                    <a:pt x="733361" y="5105400"/>
                  </a:lnTo>
                  <a:lnTo>
                    <a:pt x="733361" y="5016500"/>
                  </a:lnTo>
                  <a:lnTo>
                    <a:pt x="695655" y="5016500"/>
                  </a:lnTo>
                  <a:lnTo>
                    <a:pt x="719429" y="4965712"/>
                  </a:lnTo>
                  <a:lnTo>
                    <a:pt x="720001" y="4965712"/>
                  </a:lnTo>
                  <a:lnTo>
                    <a:pt x="757669" y="5016500"/>
                  </a:lnTo>
                  <a:lnTo>
                    <a:pt x="757669" y="4770361"/>
                  </a:lnTo>
                  <a:lnTo>
                    <a:pt x="747776" y="4787900"/>
                  </a:lnTo>
                  <a:lnTo>
                    <a:pt x="723620" y="4863770"/>
                  </a:lnTo>
                  <a:lnTo>
                    <a:pt x="723519" y="4864125"/>
                  </a:lnTo>
                  <a:lnTo>
                    <a:pt x="722858" y="4864125"/>
                  </a:lnTo>
                  <a:lnTo>
                    <a:pt x="747776" y="4787900"/>
                  </a:lnTo>
                  <a:lnTo>
                    <a:pt x="762101" y="4749800"/>
                  </a:lnTo>
                  <a:lnTo>
                    <a:pt x="762101" y="4737100"/>
                  </a:lnTo>
                  <a:lnTo>
                    <a:pt x="746023" y="4740427"/>
                  </a:lnTo>
                  <a:lnTo>
                    <a:pt x="746023" y="4775200"/>
                  </a:lnTo>
                  <a:lnTo>
                    <a:pt x="702995" y="4864125"/>
                  </a:lnTo>
                  <a:lnTo>
                    <a:pt x="701967" y="4867186"/>
                  </a:lnTo>
                  <a:lnTo>
                    <a:pt x="701967" y="4902200"/>
                  </a:lnTo>
                  <a:lnTo>
                    <a:pt x="694169" y="4914900"/>
                  </a:lnTo>
                  <a:lnTo>
                    <a:pt x="687222" y="4914900"/>
                  </a:lnTo>
                  <a:lnTo>
                    <a:pt x="701967" y="4902200"/>
                  </a:lnTo>
                  <a:lnTo>
                    <a:pt x="701967" y="4867186"/>
                  </a:lnTo>
                  <a:lnTo>
                    <a:pt x="668985" y="4965065"/>
                  </a:lnTo>
                  <a:lnTo>
                    <a:pt x="668909" y="4965255"/>
                  </a:lnTo>
                  <a:lnTo>
                    <a:pt x="668845" y="4965458"/>
                  </a:lnTo>
                  <a:lnTo>
                    <a:pt x="668756" y="4965712"/>
                  </a:lnTo>
                  <a:lnTo>
                    <a:pt x="665632" y="4965712"/>
                  </a:lnTo>
                  <a:lnTo>
                    <a:pt x="665632" y="5016500"/>
                  </a:lnTo>
                  <a:lnTo>
                    <a:pt x="648055" y="5105400"/>
                  </a:lnTo>
                  <a:lnTo>
                    <a:pt x="637413" y="5105400"/>
                  </a:lnTo>
                  <a:lnTo>
                    <a:pt x="645960" y="5155971"/>
                  </a:lnTo>
                  <a:lnTo>
                    <a:pt x="646023" y="5156378"/>
                  </a:lnTo>
                  <a:lnTo>
                    <a:pt x="611898" y="5156378"/>
                  </a:lnTo>
                  <a:lnTo>
                    <a:pt x="630783" y="5105400"/>
                  </a:lnTo>
                  <a:lnTo>
                    <a:pt x="617753" y="5105400"/>
                  </a:lnTo>
                  <a:lnTo>
                    <a:pt x="600392" y="5155971"/>
                  </a:lnTo>
                  <a:lnTo>
                    <a:pt x="600405" y="5194325"/>
                  </a:lnTo>
                  <a:lnTo>
                    <a:pt x="646137" y="5194325"/>
                  </a:lnTo>
                  <a:lnTo>
                    <a:pt x="649490" y="5244820"/>
                  </a:lnTo>
                  <a:lnTo>
                    <a:pt x="649516" y="5245100"/>
                  </a:lnTo>
                  <a:lnTo>
                    <a:pt x="631266" y="5245100"/>
                  </a:lnTo>
                  <a:lnTo>
                    <a:pt x="618261" y="5295900"/>
                  </a:lnTo>
                  <a:lnTo>
                    <a:pt x="587667" y="5346497"/>
                  </a:lnTo>
                  <a:lnTo>
                    <a:pt x="587552" y="5346700"/>
                  </a:lnTo>
                  <a:lnTo>
                    <a:pt x="572541" y="5384406"/>
                  </a:lnTo>
                  <a:lnTo>
                    <a:pt x="572465" y="5384609"/>
                  </a:lnTo>
                  <a:lnTo>
                    <a:pt x="572376" y="5384812"/>
                  </a:lnTo>
                  <a:lnTo>
                    <a:pt x="549363" y="5384812"/>
                  </a:lnTo>
                  <a:lnTo>
                    <a:pt x="511581" y="5435600"/>
                  </a:lnTo>
                  <a:lnTo>
                    <a:pt x="558114" y="5295900"/>
                  </a:lnTo>
                  <a:lnTo>
                    <a:pt x="567016" y="5245392"/>
                  </a:lnTo>
                  <a:lnTo>
                    <a:pt x="567093" y="5244820"/>
                  </a:lnTo>
                  <a:lnTo>
                    <a:pt x="572084" y="5194325"/>
                  </a:lnTo>
                  <a:lnTo>
                    <a:pt x="558584" y="5194325"/>
                  </a:lnTo>
                  <a:lnTo>
                    <a:pt x="499376" y="5435257"/>
                  </a:lnTo>
                  <a:lnTo>
                    <a:pt x="499313" y="5435600"/>
                  </a:lnTo>
                  <a:lnTo>
                    <a:pt x="499376" y="5435257"/>
                  </a:lnTo>
                  <a:lnTo>
                    <a:pt x="507288" y="5384812"/>
                  </a:lnTo>
                  <a:lnTo>
                    <a:pt x="482866" y="5384812"/>
                  </a:lnTo>
                  <a:lnTo>
                    <a:pt x="482244" y="5359400"/>
                  </a:lnTo>
                  <a:lnTo>
                    <a:pt x="489140" y="5346903"/>
                  </a:lnTo>
                  <a:lnTo>
                    <a:pt x="489254" y="5346700"/>
                  </a:lnTo>
                  <a:lnTo>
                    <a:pt x="496671" y="5346700"/>
                  </a:lnTo>
                  <a:lnTo>
                    <a:pt x="496722" y="5346497"/>
                  </a:lnTo>
                  <a:lnTo>
                    <a:pt x="509333" y="5295900"/>
                  </a:lnTo>
                  <a:lnTo>
                    <a:pt x="519506" y="5245392"/>
                  </a:lnTo>
                  <a:lnTo>
                    <a:pt x="519569" y="5245100"/>
                  </a:lnTo>
                  <a:lnTo>
                    <a:pt x="513549" y="5245100"/>
                  </a:lnTo>
                  <a:lnTo>
                    <a:pt x="504761" y="5295900"/>
                  </a:lnTo>
                  <a:lnTo>
                    <a:pt x="488734" y="5295900"/>
                  </a:lnTo>
                  <a:lnTo>
                    <a:pt x="492950" y="5245392"/>
                  </a:lnTo>
                  <a:lnTo>
                    <a:pt x="492975" y="5245100"/>
                  </a:lnTo>
                  <a:lnTo>
                    <a:pt x="507619" y="5245100"/>
                  </a:lnTo>
                  <a:lnTo>
                    <a:pt x="507911" y="5244820"/>
                  </a:lnTo>
                  <a:lnTo>
                    <a:pt x="558533" y="5194325"/>
                  </a:lnTo>
                  <a:lnTo>
                    <a:pt x="529310" y="5194325"/>
                  </a:lnTo>
                  <a:lnTo>
                    <a:pt x="572274" y="5156378"/>
                  </a:lnTo>
                  <a:lnTo>
                    <a:pt x="563791" y="5156378"/>
                  </a:lnTo>
                  <a:lnTo>
                    <a:pt x="558088" y="5146891"/>
                  </a:lnTo>
                  <a:lnTo>
                    <a:pt x="558088" y="5156378"/>
                  </a:lnTo>
                  <a:lnTo>
                    <a:pt x="521030" y="5156378"/>
                  </a:lnTo>
                  <a:lnTo>
                    <a:pt x="521931" y="5105400"/>
                  </a:lnTo>
                  <a:lnTo>
                    <a:pt x="558088" y="5156378"/>
                  </a:lnTo>
                  <a:lnTo>
                    <a:pt x="558088" y="5146891"/>
                  </a:lnTo>
                  <a:lnTo>
                    <a:pt x="533171" y="5105400"/>
                  </a:lnTo>
                  <a:lnTo>
                    <a:pt x="560209" y="5105400"/>
                  </a:lnTo>
                  <a:lnTo>
                    <a:pt x="554228" y="5054600"/>
                  </a:lnTo>
                  <a:lnTo>
                    <a:pt x="600049" y="4965712"/>
                  </a:lnTo>
                  <a:lnTo>
                    <a:pt x="603110" y="4965712"/>
                  </a:lnTo>
                  <a:lnTo>
                    <a:pt x="564273" y="5105400"/>
                  </a:lnTo>
                  <a:lnTo>
                    <a:pt x="568642" y="5092700"/>
                  </a:lnTo>
                  <a:lnTo>
                    <a:pt x="610514" y="4965712"/>
                  </a:lnTo>
                  <a:lnTo>
                    <a:pt x="610882" y="4965712"/>
                  </a:lnTo>
                  <a:lnTo>
                    <a:pt x="635571" y="5016271"/>
                  </a:lnTo>
                  <a:lnTo>
                    <a:pt x="635685" y="5016500"/>
                  </a:lnTo>
                  <a:lnTo>
                    <a:pt x="665632" y="5016500"/>
                  </a:lnTo>
                  <a:lnTo>
                    <a:pt x="665632" y="4965712"/>
                  </a:lnTo>
                  <a:lnTo>
                    <a:pt x="664057" y="4965712"/>
                  </a:lnTo>
                  <a:lnTo>
                    <a:pt x="666229" y="4914900"/>
                  </a:lnTo>
                  <a:lnTo>
                    <a:pt x="706818" y="4826000"/>
                  </a:lnTo>
                  <a:lnTo>
                    <a:pt x="746023" y="4775200"/>
                  </a:lnTo>
                  <a:lnTo>
                    <a:pt x="746023" y="4740427"/>
                  </a:lnTo>
                  <a:lnTo>
                    <a:pt x="725055" y="4744745"/>
                  </a:lnTo>
                  <a:lnTo>
                    <a:pt x="725055" y="4775200"/>
                  </a:lnTo>
                  <a:lnTo>
                    <a:pt x="684491" y="4863770"/>
                  </a:lnTo>
                  <a:lnTo>
                    <a:pt x="684428" y="4864125"/>
                  </a:lnTo>
                  <a:lnTo>
                    <a:pt x="684491" y="4863770"/>
                  </a:lnTo>
                  <a:lnTo>
                    <a:pt x="691388" y="4826000"/>
                  </a:lnTo>
                  <a:lnTo>
                    <a:pt x="690194" y="4826000"/>
                  </a:lnTo>
                  <a:lnTo>
                    <a:pt x="709345" y="4775200"/>
                  </a:lnTo>
                  <a:lnTo>
                    <a:pt x="725055" y="4775200"/>
                  </a:lnTo>
                  <a:lnTo>
                    <a:pt x="725055" y="4744745"/>
                  </a:lnTo>
                  <a:lnTo>
                    <a:pt x="694563" y="4751032"/>
                  </a:lnTo>
                  <a:lnTo>
                    <a:pt x="694563" y="4775200"/>
                  </a:lnTo>
                  <a:lnTo>
                    <a:pt x="682294" y="4826000"/>
                  </a:lnTo>
                  <a:lnTo>
                    <a:pt x="673379" y="4826000"/>
                  </a:lnTo>
                  <a:lnTo>
                    <a:pt x="658507" y="4864125"/>
                  </a:lnTo>
                  <a:lnTo>
                    <a:pt x="675259" y="4864125"/>
                  </a:lnTo>
                  <a:lnTo>
                    <a:pt x="647293" y="4965065"/>
                  </a:lnTo>
                  <a:lnTo>
                    <a:pt x="647179" y="4965458"/>
                  </a:lnTo>
                  <a:lnTo>
                    <a:pt x="647115" y="4965712"/>
                  </a:lnTo>
                  <a:lnTo>
                    <a:pt x="637324" y="4965712"/>
                  </a:lnTo>
                  <a:lnTo>
                    <a:pt x="651916" y="4902200"/>
                  </a:lnTo>
                  <a:lnTo>
                    <a:pt x="647725" y="4914900"/>
                  </a:lnTo>
                  <a:lnTo>
                    <a:pt x="646671" y="4914900"/>
                  </a:lnTo>
                  <a:lnTo>
                    <a:pt x="624941" y="4965065"/>
                  </a:lnTo>
                  <a:lnTo>
                    <a:pt x="624979" y="4965712"/>
                  </a:lnTo>
                  <a:lnTo>
                    <a:pt x="624852" y="4965255"/>
                  </a:lnTo>
                  <a:lnTo>
                    <a:pt x="624763" y="4965458"/>
                  </a:lnTo>
                  <a:lnTo>
                    <a:pt x="624801" y="4965065"/>
                  </a:lnTo>
                  <a:lnTo>
                    <a:pt x="611390" y="4914900"/>
                  </a:lnTo>
                  <a:lnTo>
                    <a:pt x="612635" y="4914900"/>
                  </a:lnTo>
                  <a:lnTo>
                    <a:pt x="635215" y="4864125"/>
                  </a:lnTo>
                  <a:lnTo>
                    <a:pt x="683387" y="4775200"/>
                  </a:lnTo>
                  <a:lnTo>
                    <a:pt x="694563" y="4775200"/>
                  </a:lnTo>
                  <a:lnTo>
                    <a:pt x="694563" y="4751032"/>
                  </a:lnTo>
                  <a:lnTo>
                    <a:pt x="645045" y="4761255"/>
                  </a:lnTo>
                  <a:lnTo>
                    <a:pt x="645045" y="4775200"/>
                  </a:lnTo>
                  <a:lnTo>
                    <a:pt x="643242" y="4826000"/>
                  </a:lnTo>
                  <a:lnTo>
                    <a:pt x="630491" y="4826000"/>
                  </a:lnTo>
                  <a:lnTo>
                    <a:pt x="645033" y="4775200"/>
                  </a:lnTo>
                  <a:lnTo>
                    <a:pt x="645045" y="4761255"/>
                  </a:lnTo>
                  <a:lnTo>
                    <a:pt x="626389" y="4765103"/>
                  </a:lnTo>
                  <a:lnTo>
                    <a:pt x="626389" y="4864125"/>
                  </a:lnTo>
                  <a:lnTo>
                    <a:pt x="619810" y="4864125"/>
                  </a:lnTo>
                  <a:lnTo>
                    <a:pt x="622554" y="4826000"/>
                  </a:lnTo>
                  <a:lnTo>
                    <a:pt x="626275" y="4863033"/>
                  </a:lnTo>
                  <a:lnTo>
                    <a:pt x="626389" y="4864125"/>
                  </a:lnTo>
                  <a:lnTo>
                    <a:pt x="626389" y="4765103"/>
                  </a:lnTo>
                  <a:lnTo>
                    <a:pt x="598576" y="4770831"/>
                  </a:lnTo>
                  <a:lnTo>
                    <a:pt x="598576" y="4826000"/>
                  </a:lnTo>
                  <a:lnTo>
                    <a:pt x="551688" y="5054600"/>
                  </a:lnTo>
                  <a:lnTo>
                    <a:pt x="523836" y="5054600"/>
                  </a:lnTo>
                  <a:lnTo>
                    <a:pt x="511479" y="5105400"/>
                  </a:lnTo>
                  <a:lnTo>
                    <a:pt x="511086" y="5105400"/>
                  </a:lnTo>
                  <a:lnTo>
                    <a:pt x="546036" y="4914900"/>
                  </a:lnTo>
                  <a:lnTo>
                    <a:pt x="563397" y="4914900"/>
                  </a:lnTo>
                  <a:lnTo>
                    <a:pt x="568617" y="4826000"/>
                  </a:lnTo>
                  <a:lnTo>
                    <a:pt x="598576" y="4826000"/>
                  </a:lnTo>
                  <a:lnTo>
                    <a:pt x="598576" y="4770831"/>
                  </a:lnTo>
                  <a:lnTo>
                    <a:pt x="577875" y="4775098"/>
                  </a:lnTo>
                  <a:lnTo>
                    <a:pt x="569671" y="4635500"/>
                  </a:lnTo>
                  <a:lnTo>
                    <a:pt x="566928" y="4584700"/>
                  </a:lnTo>
                  <a:lnTo>
                    <a:pt x="606234" y="4533900"/>
                  </a:lnTo>
                  <a:lnTo>
                    <a:pt x="582676" y="4584700"/>
                  </a:lnTo>
                  <a:lnTo>
                    <a:pt x="616534" y="4584700"/>
                  </a:lnTo>
                  <a:lnTo>
                    <a:pt x="632053" y="4533900"/>
                  </a:lnTo>
                  <a:lnTo>
                    <a:pt x="634873" y="4533900"/>
                  </a:lnTo>
                  <a:lnTo>
                    <a:pt x="670382" y="4445025"/>
                  </a:lnTo>
                  <a:lnTo>
                    <a:pt x="684034" y="4445025"/>
                  </a:lnTo>
                  <a:lnTo>
                    <a:pt x="739228" y="4445025"/>
                  </a:lnTo>
                  <a:lnTo>
                    <a:pt x="634873" y="4533900"/>
                  </a:lnTo>
                  <a:lnTo>
                    <a:pt x="653440" y="4533900"/>
                  </a:lnTo>
                  <a:lnTo>
                    <a:pt x="636841" y="4584700"/>
                  </a:lnTo>
                  <a:lnTo>
                    <a:pt x="642048" y="4584700"/>
                  </a:lnTo>
                  <a:lnTo>
                    <a:pt x="705535" y="4495812"/>
                  </a:lnTo>
                  <a:lnTo>
                    <a:pt x="705777" y="4495812"/>
                  </a:lnTo>
                  <a:lnTo>
                    <a:pt x="668591" y="4584700"/>
                  </a:lnTo>
                  <a:lnTo>
                    <a:pt x="679589" y="4584700"/>
                  </a:lnTo>
                  <a:lnTo>
                    <a:pt x="736460" y="4495812"/>
                  </a:lnTo>
                  <a:lnTo>
                    <a:pt x="762088" y="4445025"/>
                  </a:lnTo>
                  <a:lnTo>
                    <a:pt x="762101" y="4394365"/>
                  </a:lnTo>
                  <a:lnTo>
                    <a:pt x="748969" y="4394365"/>
                  </a:lnTo>
                  <a:lnTo>
                    <a:pt x="762101" y="4318000"/>
                  </a:lnTo>
                  <a:lnTo>
                    <a:pt x="762101" y="4279900"/>
                  </a:lnTo>
                  <a:lnTo>
                    <a:pt x="762101" y="4254017"/>
                  </a:lnTo>
                  <a:lnTo>
                    <a:pt x="762025" y="4114266"/>
                  </a:lnTo>
                  <a:lnTo>
                    <a:pt x="759929" y="4099737"/>
                  </a:lnTo>
                  <a:lnTo>
                    <a:pt x="759929" y="4254017"/>
                  </a:lnTo>
                  <a:lnTo>
                    <a:pt x="742962" y="4269727"/>
                  </a:lnTo>
                  <a:lnTo>
                    <a:pt x="742962" y="4306125"/>
                  </a:lnTo>
                  <a:lnTo>
                    <a:pt x="742937" y="4318000"/>
                  </a:lnTo>
                  <a:lnTo>
                    <a:pt x="742810" y="4355477"/>
                  </a:lnTo>
                  <a:lnTo>
                    <a:pt x="742683" y="4394365"/>
                  </a:lnTo>
                  <a:lnTo>
                    <a:pt x="717143" y="4394365"/>
                  </a:lnTo>
                  <a:lnTo>
                    <a:pt x="728332" y="4356125"/>
                  </a:lnTo>
                  <a:lnTo>
                    <a:pt x="728459" y="4355693"/>
                  </a:lnTo>
                  <a:lnTo>
                    <a:pt x="742962" y="4306125"/>
                  </a:lnTo>
                  <a:lnTo>
                    <a:pt x="742962" y="4269727"/>
                  </a:lnTo>
                  <a:lnTo>
                    <a:pt x="727214" y="4284294"/>
                  </a:lnTo>
                  <a:lnTo>
                    <a:pt x="724306" y="4286605"/>
                  </a:lnTo>
                  <a:lnTo>
                    <a:pt x="759929" y="4254017"/>
                  </a:lnTo>
                  <a:lnTo>
                    <a:pt x="759929" y="4099737"/>
                  </a:lnTo>
                  <a:lnTo>
                    <a:pt x="754799" y="4064127"/>
                  </a:lnTo>
                  <a:lnTo>
                    <a:pt x="747039" y="4064127"/>
                  </a:lnTo>
                  <a:lnTo>
                    <a:pt x="748525" y="4140200"/>
                  </a:lnTo>
                  <a:lnTo>
                    <a:pt x="748931" y="4164660"/>
                  </a:lnTo>
                  <a:lnTo>
                    <a:pt x="748957" y="4165600"/>
                  </a:lnTo>
                  <a:lnTo>
                    <a:pt x="748792" y="4165600"/>
                  </a:lnTo>
                  <a:lnTo>
                    <a:pt x="746848" y="4140200"/>
                  </a:lnTo>
                  <a:lnTo>
                    <a:pt x="743534" y="4115320"/>
                  </a:lnTo>
                  <a:lnTo>
                    <a:pt x="743470" y="4114838"/>
                  </a:lnTo>
                  <a:lnTo>
                    <a:pt x="744296" y="4114838"/>
                  </a:lnTo>
                  <a:lnTo>
                    <a:pt x="736193" y="4108805"/>
                  </a:lnTo>
                  <a:lnTo>
                    <a:pt x="736193" y="4203789"/>
                  </a:lnTo>
                  <a:lnTo>
                    <a:pt x="733310" y="4203789"/>
                  </a:lnTo>
                  <a:lnTo>
                    <a:pt x="720928" y="4203789"/>
                  </a:lnTo>
                  <a:lnTo>
                    <a:pt x="720928" y="4229100"/>
                  </a:lnTo>
                  <a:lnTo>
                    <a:pt x="690270" y="4254512"/>
                  </a:lnTo>
                  <a:lnTo>
                    <a:pt x="720445" y="4254512"/>
                  </a:lnTo>
                  <a:lnTo>
                    <a:pt x="712876" y="4267962"/>
                  </a:lnTo>
                  <a:lnTo>
                    <a:pt x="712876" y="4355693"/>
                  </a:lnTo>
                  <a:lnTo>
                    <a:pt x="707009" y="4393984"/>
                  </a:lnTo>
                  <a:lnTo>
                    <a:pt x="706945" y="4394365"/>
                  </a:lnTo>
                  <a:lnTo>
                    <a:pt x="698347" y="4394365"/>
                  </a:lnTo>
                  <a:lnTo>
                    <a:pt x="712851" y="4355693"/>
                  </a:lnTo>
                  <a:lnTo>
                    <a:pt x="712876" y="4267962"/>
                  </a:lnTo>
                  <a:lnTo>
                    <a:pt x="691845" y="4305300"/>
                  </a:lnTo>
                  <a:lnTo>
                    <a:pt x="702398" y="4305300"/>
                  </a:lnTo>
                  <a:lnTo>
                    <a:pt x="678726" y="4326255"/>
                  </a:lnTo>
                  <a:lnTo>
                    <a:pt x="678726" y="4355693"/>
                  </a:lnTo>
                  <a:lnTo>
                    <a:pt x="667727" y="4445025"/>
                  </a:lnTo>
                  <a:lnTo>
                    <a:pt x="652843" y="4445025"/>
                  </a:lnTo>
                  <a:lnTo>
                    <a:pt x="667753" y="4394365"/>
                  </a:lnTo>
                  <a:lnTo>
                    <a:pt x="667867" y="4393984"/>
                  </a:lnTo>
                  <a:lnTo>
                    <a:pt x="668324" y="4392434"/>
                  </a:lnTo>
                  <a:lnTo>
                    <a:pt x="678599" y="4356125"/>
                  </a:lnTo>
                  <a:lnTo>
                    <a:pt x="678726" y="4355693"/>
                  </a:lnTo>
                  <a:lnTo>
                    <a:pt x="678726" y="4326255"/>
                  </a:lnTo>
                  <a:lnTo>
                    <a:pt x="656310" y="4346092"/>
                  </a:lnTo>
                  <a:lnTo>
                    <a:pt x="656310" y="4393984"/>
                  </a:lnTo>
                  <a:lnTo>
                    <a:pt x="617194" y="4533900"/>
                  </a:lnTo>
                  <a:lnTo>
                    <a:pt x="607390" y="4495812"/>
                  </a:lnTo>
                  <a:lnTo>
                    <a:pt x="606882" y="4495812"/>
                  </a:lnTo>
                  <a:lnTo>
                    <a:pt x="656297" y="4393984"/>
                  </a:lnTo>
                  <a:lnTo>
                    <a:pt x="656310" y="4346092"/>
                  </a:lnTo>
                  <a:lnTo>
                    <a:pt x="645693" y="4355477"/>
                  </a:lnTo>
                  <a:lnTo>
                    <a:pt x="654151" y="4254512"/>
                  </a:lnTo>
                  <a:lnTo>
                    <a:pt x="653262" y="4254512"/>
                  </a:lnTo>
                  <a:lnTo>
                    <a:pt x="720928" y="4229100"/>
                  </a:lnTo>
                  <a:lnTo>
                    <a:pt x="720928" y="4203789"/>
                  </a:lnTo>
                  <a:lnTo>
                    <a:pt x="707415" y="4203789"/>
                  </a:lnTo>
                  <a:lnTo>
                    <a:pt x="700455" y="4165600"/>
                  </a:lnTo>
                  <a:lnTo>
                    <a:pt x="699630" y="4165600"/>
                  </a:lnTo>
                  <a:lnTo>
                    <a:pt x="689978" y="4115320"/>
                  </a:lnTo>
                  <a:lnTo>
                    <a:pt x="689889" y="4114838"/>
                  </a:lnTo>
                  <a:lnTo>
                    <a:pt x="690257" y="4114838"/>
                  </a:lnTo>
                  <a:lnTo>
                    <a:pt x="729221" y="4165600"/>
                  </a:lnTo>
                  <a:lnTo>
                    <a:pt x="728637" y="4165600"/>
                  </a:lnTo>
                  <a:lnTo>
                    <a:pt x="736193" y="4203789"/>
                  </a:lnTo>
                  <a:lnTo>
                    <a:pt x="736193" y="4108805"/>
                  </a:lnTo>
                  <a:lnTo>
                    <a:pt x="676287" y="4064127"/>
                  </a:lnTo>
                  <a:lnTo>
                    <a:pt x="746848" y="4064127"/>
                  </a:lnTo>
                  <a:lnTo>
                    <a:pt x="750265" y="4028706"/>
                  </a:lnTo>
                  <a:lnTo>
                    <a:pt x="750506" y="4026255"/>
                  </a:lnTo>
                  <a:lnTo>
                    <a:pt x="750544" y="4025912"/>
                  </a:lnTo>
                  <a:lnTo>
                    <a:pt x="751078" y="4025912"/>
                  </a:lnTo>
                  <a:lnTo>
                    <a:pt x="762101" y="4038600"/>
                  </a:lnTo>
                  <a:lnTo>
                    <a:pt x="762101" y="3975100"/>
                  </a:lnTo>
                  <a:lnTo>
                    <a:pt x="741133" y="3975100"/>
                  </a:lnTo>
                  <a:lnTo>
                    <a:pt x="731913" y="4013009"/>
                  </a:lnTo>
                  <a:lnTo>
                    <a:pt x="731799" y="4015460"/>
                  </a:lnTo>
                  <a:lnTo>
                    <a:pt x="731494" y="4025912"/>
                  </a:lnTo>
                  <a:lnTo>
                    <a:pt x="731786" y="4015460"/>
                  </a:lnTo>
                  <a:lnTo>
                    <a:pt x="731888" y="4013009"/>
                  </a:lnTo>
                  <a:lnTo>
                    <a:pt x="735152" y="3975100"/>
                  </a:lnTo>
                  <a:lnTo>
                    <a:pt x="738847" y="3924833"/>
                  </a:lnTo>
                  <a:lnTo>
                    <a:pt x="738886" y="3924338"/>
                  </a:lnTo>
                  <a:lnTo>
                    <a:pt x="728535" y="3924338"/>
                  </a:lnTo>
                  <a:lnTo>
                    <a:pt x="719797" y="3973538"/>
                  </a:lnTo>
                  <a:lnTo>
                    <a:pt x="719747" y="3975100"/>
                  </a:lnTo>
                  <a:lnTo>
                    <a:pt x="719747" y="3973868"/>
                  </a:lnTo>
                  <a:lnTo>
                    <a:pt x="719747" y="3924338"/>
                  </a:lnTo>
                  <a:lnTo>
                    <a:pt x="720318" y="3924338"/>
                  </a:lnTo>
                  <a:lnTo>
                    <a:pt x="750874" y="3886200"/>
                  </a:lnTo>
                  <a:lnTo>
                    <a:pt x="751166" y="3886200"/>
                  </a:lnTo>
                  <a:lnTo>
                    <a:pt x="752690" y="3923639"/>
                  </a:lnTo>
                  <a:lnTo>
                    <a:pt x="752729" y="3924338"/>
                  </a:lnTo>
                  <a:lnTo>
                    <a:pt x="753503" y="3924338"/>
                  </a:lnTo>
                  <a:lnTo>
                    <a:pt x="762101" y="3937000"/>
                  </a:lnTo>
                  <a:lnTo>
                    <a:pt x="762101" y="3886200"/>
                  </a:lnTo>
                  <a:lnTo>
                    <a:pt x="762101" y="3733800"/>
                  </a:lnTo>
                  <a:lnTo>
                    <a:pt x="762101" y="3644900"/>
                  </a:lnTo>
                  <a:lnTo>
                    <a:pt x="762101" y="3606800"/>
                  </a:lnTo>
                  <a:lnTo>
                    <a:pt x="760425" y="3597732"/>
                  </a:lnTo>
                  <a:lnTo>
                    <a:pt x="760425" y="3835400"/>
                  </a:lnTo>
                  <a:lnTo>
                    <a:pt x="755954" y="3835400"/>
                  </a:lnTo>
                  <a:lnTo>
                    <a:pt x="752424" y="3784600"/>
                  </a:lnTo>
                  <a:lnTo>
                    <a:pt x="760425" y="3835400"/>
                  </a:lnTo>
                  <a:lnTo>
                    <a:pt x="760425" y="3597732"/>
                  </a:lnTo>
                  <a:lnTo>
                    <a:pt x="759421" y="3592296"/>
                  </a:lnTo>
                  <a:lnTo>
                    <a:pt x="759421" y="3695700"/>
                  </a:lnTo>
                  <a:lnTo>
                    <a:pt x="754989" y="3733800"/>
                  </a:lnTo>
                  <a:lnTo>
                    <a:pt x="754570" y="3733800"/>
                  </a:lnTo>
                  <a:lnTo>
                    <a:pt x="738403" y="3657930"/>
                  </a:lnTo>
                  <a:lnTo>
                    <a:pt x="738289" y="3657346"/>
                  </a:lnTo>
                  <a:lnTo>
                    <a:pt x="738492" y="3657612"/>
                  </a:lnTo>
                  <a:lnTo>
                    <a:pt x="738149" y="3656203"/>
                  </a:lnTo>
                  <a:lnTo>
                    <a:pt x="738428" y="3657346"/>
                  </a:lnTo>
                  <a:lnTo>
                    <a:pt x="738327" y="3656203"/>
                  </a:lnTo>
                  <a:lnTo>
                    <a:pt x="738428" y="3657346"/>
                  </a:lnTo>
                  <a:lnTo>
                    <a:pt x="738492" y="3657612"/>
                  </a:lnTo>
                  <a:lnTo>
                    <a:pt x="757669" y="3683000"/>
                  </a:lnTo>
                  <a:lnTo>
                    <a:pt x="759358" y="3695230"/>
                  </a:lnTo>
                  <a:lnTo>
                    <a:pt x="759421" y="3695700"/>
                  </a:lnTo>
                  <a:lnTo>
                    <a:pt x="759421" y="3592296"/>
                  </a:lnTo>
                  <a:lnTo>
                    <a:pt x="752716" y="3556000"/>
                  </a:lnTo>
                  <a:lnTo>
                    <a:pt x="751674" y="3556000"/>
                  </a:lnTo>
                  <a:lnTo>
                    <a:pt x="748576" y="3581400"/>
                  </a:lnTo>
                  <a:lnTo>
                    <a:pt x="747014" y="3581400"/>
                  </a:lnTo>
                  <a:lnTo>
                    <a:pt x="746861" y="3594100"/>
                  </a:lnTo>
                  <a:lnTo>
                    <a:pt x="746975" y="3581400"/>
                  </a:lnTo>
                  <a:lnTo>
                    <a:pt x="747318" y="3556000"/>
                  </a:lnTo>
                  <a:lnTo>
                    <a:pt x="747941" y="3518306"/>
                  </a:lnTo>
                  <a:lnTo>
                    <a:pt x="747941" y="3517900"/>
                  </a:lnTo>
                  <a:lnTo>
                    <a:pt x="748068" y="3510610"/>
                  </a:lnTo>
                  <a:lnTo>
                    <a:pt x="748157" y="3505200"/>
                  </a:lnTo>
                  <a:lnTo>
                    <a:pt x="737095" y="3505200"/>
                  </a:lnTo>
                  <a:lnTo>
                    <a:pt x="737095" y="3886200"/>
                  </a:lnTo>
                  <a:lnTo>
                    <a:pt x="706475" y="3924046"/>
                  </a:lnTo>
                  <a:lnTo>
                    <a:pt x="706259" y="3924338"/>
                  </a:lnTo>
                  <a:lnTo>
                    <a:pt x="706513" y="3937000"/>
                  </a:lnTo>
                  <a:lnTo>
                    <a:pt x="714603" y="3975100"/>
                  </a:lnTo>
                  <a:lnTo>
                    <a:pt x="723582" y="4025912"/>
                  </a:lnTo>
                  <a:lnTo>
                    <a:pt x="711555" y="4025912"/>
                  </a:lnTo>
                  <a:lnTo>
                    <a:pt x="705662" y="3924833"/>
                  </a:lnTo>
                  <a:lnTo>
                    <a:pt x="705624" y="3924338"/>
                  </a:lnTo>
                  <a:lnTo>
                    <a:pt x="705408" y="3924338"/>
                  </a:lnTo>
                  <a:lnTo>
                    <a:pt x="705408" y="4025912"/>
                  </a:lnTo>
                  <a:lnTo>
                    <a:pt x="691159" y="4025912"/>
                  </a:lnTo>
                  <a:lnTo>
                    <a:pt x="690511" y="3975100"/>
                  </a:lnTo>
                  <a:lnTo>
                    <a:pt x="690867" y="3975100"/>
                  </a:lnTo>
                  <a:lnTo>
                    <a:pt x="705408" y="4025912"/>
                  </a:lnTo>
                  <a:lnTo>
                    <a:pt x="705408" y="3924338"/>
                  </a:lnTo>
                  <a:lnTo>
                    <a:pt x="704608" y="3924338"/>
                  </a:lnTo>
                  <a:lnTo>
                    <a:pt x="673163" y="3975100"/>
                  </a:lnTo>
                  <a:lnTo>
                    <a:pt x="673887" y="3975100"/>
                  </a:lnTo>
                  <a:lnTo>
                    <a:pt x="672249" y="4012450"/>
                  </a:lnTo>
                  <a:lnTo>
                    <a:pt x="671880" y="4025912"/>
                  </a:lnTo>
                  <a:lnTo>
                    <a:pt x="671804" y="4028706"/>
                  </a:lnTo>
                  <a:lnTo>
                    <a:pt x="671550" y="4015460"/>
                  </a:lnTo>
                  <a:lnTo>
                    <a:pt x="671474" y="4013009"/>
                  </a:lnTo>
                  <a:lnTo>
                    <a:pt x="670915" y="4009809"/>
                  </a:lnTo>
                  <a:lnTo>
                    <a:pt x="670915" y="4203789"/>
                  </a:lnTo>
                  <a:lnTo>
                    <a:pt x="669036" y="4203789"/>
                  </a:lnTo>
                  <a:lnTo>
                    <a:pt x="636346" y="4213136"/>
                  </a:lnTo>
                  <a:lnTo>
                    <a:pt x="636346" y="4254512"/>
                  </a:lnTo>
                  <a:lnTo>
                    <a:pt x="614184" y="4305300"/>
                  </a:lnTo>
                  <a:lnTo>
                    <a:pt x="590791" y="4305300"/>
                  </a:lnTo>
                  <a:lnTo>
                    <a:pt x="537032" y="4394365"/>
                  </a:lnTo>
                  <a:lnTo>
                    <a:pt x="540435" y="4394365"/>
                  </a:lnTo>
                  <a:lnTo>
                    <a:pt x="622084" y="4305960"/>
                  </a:lnTo>
                  <a:lnTo>
                    <a:pt x="593940" y="4356125"/>
                  </a:lnTo>
                  <a:lnTo>
                    <a:pt x="627964" y="4356125"/>
                  </a:lnTo>
                  <a:lnTo>
                    <a:pt x="540346" y="4445025"/>
                  </a:lnTo>
                  <a:lnTo>
                    <a:pt x="504786" y="4445025"/>
                  </a:lnTo>
                  <a:lnTo>
                    <a:pt x="453085" y="4495812"/>
                  </a:lnTo>
                  <a:lnTo>
                    <a:pt x="451954" y="4495812"/>
                  </a:lnTo>
                  <a:lnTo>
                    <a:pt x="428536" y="4533900"/>
                  </a:lnTo>
                  <a:lnTo>
                    <a:pt x="433755" y="4533900"/>
                  </a:lnTo>
                  <a:lnTo>
                    <a:pt x="543331" y="4445025"/>
                  </a:lnTo>
                  <a:lnTo>
                    <a:pt x="558558" y="4445025"/>
                  </a:lnTo>
                  <a:lnTo>
                    <a:pt x="489927" y="4521200"/>
                  </a:lnTo>
                  <a:lnTo>
                    <a:pt x="591566" y="4445127"/>
                  </a:lnTo>
                  <a:lnTo>
                    <a:pt x="507022" y="4533900"/>
                  </a:lnTo>
                  <a:lnTo>
                    <a:pt x="511111" y="4533900"/>
                  </a:lnTo>
                  <a:lnTo>
                    <a:pt x="586740" y="4495812"/>
                  </a:lnTo>
                  <a:lnTo>
                    <a:pt x="587908" y="4495812"/>
                  </a:lnTo>
                  <a:lnTo>
                    <a:pt x="588149" y="4521200"/>
                  </a:lnTo>
                  <a:lnTo>
                    <a:pt x="588276" y="4533900"/>
                  </a:lnTo>
                  <a:lnTo>
                    <a:pt x="581837" y="4533900"/>
                  </a:lnTo>
                  <a:lnTo>
                    <a:pt x="556564" y="4551146"/>
                  </a:lnTo>
                  <a:lnTo>
                    <a:pt x="556564" y="4864125"/>
                  </a:lnTo>
                  <a:lnTo>
                    <a:pt x="555548" y="4864125"/>
                  </a:lnTo>
                  <a:lnTo>
                    <a:pt x="528624" y="4876800"/>
                  </a:lnTo>
                  <a:lnTo>
                    <a:pt x="545655" y="4864125"/>
                  </a:lnTo>
                  <a:lnTo>
                    <a:pt x="506895" y="4864125"/>
                  </a:lnTo>
                  <a:lnTo>
                    <a:pt x="531888" y="4826000"/>
                  </a:lnTo>
                  <a:lnTo>
                    <a:pt x="540131" y="4826000"/>
                  </a:lnTo>
                  <a:lnTo>
                    <a:pt x="556564" y="4864125"/>
                  </a:lnTo>
                  <a:lnTo>
                    <a:pt x="556564" y="4551146"/>
                  </a:lnTo>
                  <a:lnTo>
                    <a:pt x="544068" y="4559668"/>
                  </a:lnTo>
                  <a:lnTo>
                    <a:pt x="544068" y="4724400"/>
                  </a:lnTo>
                  <a:lnTo>
                    <a:pt x="538035" y="4775200"/>
                  </a:lnTo>
                  <a:lnTo>
                    <a:pt x="537375" y="4775200"/>
                  </a:lnTo>
                  <a:lnTo>
                    <a:pt x="530504" y="4724400"/>
                  </a:lnTo>
                  <a:lnTo>
                    <a:pt x="530313" y="4724400"/>
                  </a:lnTo>
                  <a:lnTo>
                    <a:pt x="531329" y="4686300"/>
                  </a:lnTo>
                  <a:lnTo>
                    <a:pt x="537781" y="4686300"/>
                  </a:lnTo>
                  <a:lnTo>
                    <a:pt x="534479" y="4724400"/>
                  </a:lnTo>
                  <a:lnTo>
                    <a:pt x="544068" y="4724400"/>
                  </a:lnTo>
                  <a:lnTo>
                    <a:pt x="544068" y="4559668"/>
                  </a:lnTo>
                  <a:lnTo>
                    <a:pt x="541731" y="4561256"/>
                  </a:lnTo>
                  <a:lnTo>
                    <a:pt x="541731" y="4635500"/>
                  </a:lnTo>
                  <a:lnTo>
                    <a:pt x="541324" y="4635500"/>
                  </a:lnTo>
                  <a:lnTo>
                    <a:pt x="521690" y="4584700"/>
                  </a:lnTo>
                  <a:lnTo>
                    <a:pt x="533349" y="4584700"/>
                  </a:lnTo>
                  <a:lnTo>
                    <a:pt x="541731" y="4635500"/>
                  </a:lnTo>
                  <a:lnTo>
                    <a:pt x="541731" y="4561256"/>
                  </a:lnTo>
                  <a:lnTo>
                    <a:pt x="507352" y="4584700"/>
                  </a:lnTo>
                  <a:lnTo>
                    <a:pt x="444322" y="4686300"/>
                  </a:lnTo>
                  <a:lnTo>
                    <a:pt x="485635" y="4686300"/>
                  </a:lnTo>
                  <a:lnTo>
                    <a:pt x="511860" y="4724400"/>
                  </a:lnTo>
                  <a:lnTo>
                    <a:pt x="466839" y="4724400"/>
                  </a:lnTo>
                  <a:lnTo>
                    <a:pt x="510476" y="4775200"/>
                  </a:lnTo>
                  <a:lnTo>
                    <a:pt x="511416" y="4775200"/>
                  </a:lnTo>
                  <a:lnTo>
                    <a:pt x="517753" y="4826000"/>
                  </a:lnTo>
                  <a:lnTo>
                    <a:pt x="518147" y="4826000"/>
                  </a:lnTo>
                  <a:lnTo>
                    <a:pt x="505460" y="4832159"/>
                  </a:lnTo>
                  <a:lnTo>
                    <a:pt x="505460" y="4914900"/>
                  </a:lnTo>
                  <a:lnTo>
                    <a:pt x="504888" y="4919167"/>
                  </a:lnTo>
                  <a:lnTo>
                    <a:pt x="504723" y="4919472"/>
                  </a:lnTo>
                  <a:lnTo>
                    <a:pt x="504304" y="4922710"/>
                  </a:lnTo>
                  <a:lnTo>
                    <a:pt x="500862" y="4943589"/>
                  </a:lnTo>
                  <a:lnTo>
                    <a:pt x="498729" y="4956949"/>
                  </a:lnTo>
                  <a:lnTo>
                    <a:pt x="498729" y="4965712"/>
                  </a:lnTo>
                  <a:lnTo>
                    <a:pt x="498487" y="4967643"/>
                  </a:lnTo>
                  <a:lnTo>
                    <a:pt x="497649" y="4978400"/>
                  </a:lnTo>
                  <a:lnTo>
                    <a:pt x="496201" y="4978400"/>
                  </a:lnTo>
                  <a:lnTo>
                    <a:pt x="495452" y="4991100"/>
                  </a:lnTo>
                  <a:lnTo>
                    <a:pt x="491883" y="5016271"/>
                  </a:lnTo>
                  <a:lnTo>
                    <a:pt x="491858" y="5016500"/>
                  </a:lnTo>
                  <a:lnTo>
                    <a:pt x="490270" y="5016500"/>
                  </a:lnTo>
                  <a:lnTo>
                    <a:pt x="487654" y="5016500"/>
                  </a:lnTo>
                  <a:lnTo>
                    <a:pt x="487654" y="5054600"/>
                  </a:lnTo>
                  <a:lnTo>
                    <a:pt x="485000" y="5057419"/>
                  </a:lnTo>
                  <a:lnTo>
                    <a:pt x="485000" y="5194325"/>
                  </a:lnTo>
                  <a:lnTo>
                    <a:pt x="481774" y="5219878"/>
                  </a:lnTo>
                  <a:lnTo>
                    <a:pt x="481774" y="5244820"/>
                  </a:lnTo>
                  <a:lnTo>
                    <a:pt x="481736" y="5245392"/>
                  </a:lnTo>
                  <a:lnTo>
                    <a:pt x="481736" y="5346903"/>
                  </a:lnTo>
                  <a:lnTo>
                    <a:pt x="481736" y="5347106"/>
                  </a:lnTo>
                  <a:lnTo>
                    <a:pt x="479323" y="5358257"/>
                  </a:lnTo>
                  <a:lnTo>
                    <a:pt x="481736" y="5346903"/>
                  </a:lnTo>
                  <a:lnTo>
                    <a:pt x="481736" y="5245392"/>
                  </a:lnTo>
                  <a:lnTo>
                    <a:pt x="476504" y="5295900"/>
                  </a:lnTo>
                  <a:lnTo>
                    <a:pt x="461479" y="5346014"/>
                  </a:lnTo>
                  <a:lnTo>
                    <a:pt x="461340" y="5346497"/>
                  </a:lnTo>
                  <a:lnTo>
                    <a:pt x="461276" y="5346700"/>
                  </a:lnTo>
                  <a:lnTo>
                    <a:pt x="461302" y="5346497"/>
                  </a:lnTo>
                  <a:lnTo>
                    <a:pt x="461429" y="5346014"/>
                  </a:lnTo>
                  <a:lnTo>
                    <a:pt x="476504" y="5295900"/>
                  </a:lnTo>
                  <a:lnTo>
                    <a:pt x="481711" y="5245392"/>
                  </a:lnTo>
                  <a:lnTo>
                    <a:pt x="481774" y="5244820"/>
                  </a:lnTo>
                  <a:lnTo>
                    <a:pt x="481774" y="5219878"/>
                  </a:lnTo>
                  <a:lnTo>
                    <a:pt x="478624" y="5244820"/>
                  </a:lnTo>
                  <a:lnTo>
                    <a:pt x="478586" y="5245100"/>
                  </a:lnTo>
                  <a:lnTo>
                    <a:pt x="473964" y="5245100"/>
                  </a:lnTo>
                  <a:lnTo>
                    <a:pt x="467144" y="5238851"/>
                  </a:lnTo>
                  <a:lnTo>
                    <a:pt x="467144" y="5245100"/>
                  </a:lnTo>
                  <a:lnTo>
                    <a:pt x="458063" y="5295900"/>
                  </a:lnTo>
                  <a:lnTo>
                    <a:pt x="453326" y="5295900"/>
                  </a:lnTo>
                  <a:lnTo>
                    <a:pt x="431901" y="5346497"/>
                  </a:lnTo>
                  <a:lnTo>
                    <a:pt x="431812" y="5346700"/>
                  </a:lnTo>
                  <a:lnTo>
                    <a:pt x="423329" y="5346700"/>
                  </a:lnTo>
                  <a:lnTo>
                    <a:pt x="453326" y="5295900"/>
                  </a:lnTo>
                  <a:lnTo>
                    <a:pt x="444919" y="5295900"/>
                  </a:lnTo>
                  <a:lnTo>
                    <a:pt x="457784" y="5245392"/>
                  </a:lnTo>
                  <a:lnTo>
                    <a:pt x="457847" y="5245100"/>
                  </a:lnTo>
                  <a:lnTo>
                    <a:pt x="467144" y="5245100"/>
                  </a:lnTo>
                  <a:lnTo>
                    <a:pt x="467144" y="5238851"/>
                  </a:lnTo>
                  <a:lnTo>
                    <a:pt x="418617" y="5194325"/>
                  </a:lnTo>
                  <a:lnTo>
                    <a:pt x="422808" y="5194325"/>
                  </a:lnTo>
                  <a:lnTo>
                    <a:pt x="433501" y="5181600"/>
                  </a:lnTo>
                  <a:lnTo>
                    <a:pt x="426313" y="5181600"/>
                  </a:lnTo>
                  <a:lnTo>
                    <a:pt x="407136" y="5193589"/>
                  </a:lnTo>
                  <a:lnTo>
                    <a:pt x="407136" y="5245100"/>
                  </a:lnTo>
                  <a:lnTo>
                    <a:pt x="392366" y="5435257"/>
                  </a:lnTo>
                  <a:lnTo>
                    <a:pt x="392341" y="5435600"/>
                  </a:lnTo>
                  <a:lnTo>
                    <a:pt x="385267" y="5435600"/>
                  </a:lnTo>
                  <a:lnTo>
                    <a:pt x="364109" y="5473700"/>
                  </a:lnTo>
                  <a:lnTo>
                    <a:pt x="357212" y="5485981"/>
                  </a:lnTo>
                  <a:lnTo>
                    <a:pt x="358076" y="5473700"/>
                  </a:lnTo>
                  <a:lnTo>
                    <a:pt x="361061" y="5435600"/>
                  </a:lnTo>
                  <a:lnTo>
                    <a:pt x="357085" y="5435600"/>
                  </a:lnTo>
                  <a:lnTo>
                    <a:pt x="357085" y="5486362"/>
                  </a:lnTo>
                  <a:lnTo>
                    <a:pt x="357085" y="5435600"/>
                  </a:lnTo>
                  <a:lnTo>
                    <a:pt x="338201" y="5435600"/>
                  </a:lnTo>
                  <a:lnTo>
                    <a:pt x="338201" y="5486412"/>
                  </a:lnTo>
                  <a:lnTo>
                    <a:pt x="329031" y="5511800"/>
                  </a:lnTo>
                  <a:lnTo>
                    <a:pt x="326097" y="5522849"/>
                  </a:lnTo>
                  <a:lnTo>
                    <a:pt x="325729" y="5524233"/>
                  </a:lnTo>
                  <a:lnTo>
                    <a:pt x="325653" y="5524500"/>
                  </a:lnTo>
                  <a:lnTo>
                    <a:pt x="326097" y="5522849"/>
                  </a:lnTo>
                  <a:lnTo>
                    <a:pt x="326313" y="5511800"/>
                  </a:lnTo>
                  <a:lnTo>
                    <a:pt x="328358" y="5486628"/>
                  </a:lnTo>
                  <a:lnTo>
                    <a:pt x="328383" y="5486412"/>
                  </a:lnTo>
                  <a:lnTo>
                    <a:pt x="316560" y="5486412"/>
                  </a:lnTo>
                  <a:lnTo>
                    <a:pt x="315150" y="5498795"/>
                  </a:lnTo>
                  <a:lnTo>
                    <a:pt x="315150" y="5575300"/>
                  </a:lnTo>
                  <a:lnTo>
                    <a:pt x="310019" y="5600700"/>
                  </a:lnTo>
                  <a:lnTo>
                    <a:pt x="306730" y="5625541"/>
                  </a:lnTo>
                  <a:lnTo>
                    <a:pt x="306654" y="5626112"/>
                  </a:lnTo>
                  <a:lnTo>
                    <a:pt x="281152" y="5626112"/>
                  </a:lnTo>
                  <a:lnTo>
                    <a:pt x="310019" y="5600700"/>
                  </a:lnTo>
                  <a:lnTo>
                    <a:pt x="315137" y="5575300"/>
                  </a:lnTo>
                  <a:lnTo>
                    <a:pt x="315150" y="5498795"/>
                  </a:lnTo>
                  <a:lnTo>
                    <a:pt x="306438" y="5575300"/>
                  </a:lnTo>
                  <a:lnTo>
                    <a:pt x="292341" y="5575300"/>
                  </a:lnTo>
                  <a:lnTo>
                    <a:pt x="301231" y="5486628"/>
                  </a:lnTo>
                  <a:lnTo>
                    <a:pt x="301256" y="5486412"/>
                  </a:lnTo>
                  <a:lnTo>
                    <a:pt x="300951" y="5486412"/>
                  </a:lnTo>
                  <a:lnTo>
                    <a:pt x="289179" y="5435600"/>
                  </a:lnTo>
                  <a:lnTo>
                    <a:pt x="284695" y="5435600"/>
                  </a:lnTo>
                  <a:lnTo>
                    <a:pt x="285927" y="5499100"/>
                  </a:lnTo>
                  <a:lnTo>
                    <a:pt x="286397" y="5537200"/>
                  </a:lnTo>
                  <a:lnTo>
                    <a:pt x="278701" y="5575300"/>
                  </a:lnTo>
                  <a:lnTo>
                    <a:pt x="268592" y="5575300"/>
                  </a:lnTo>
                  <a:lnTo>
                    <a:pt x="267512" y="5524500"/>
                  </a:lnTo>
                  <a:lnTo>
                    <a:pt x="260616" y="5486628"/>
                  </a:lnTo>
                  <a:lnTo>
                    <a:pt x="260565" y="5486412"/>
                  </a:lnTo>
                  <a:lnTo>
                    <a:pt x="256082" y="5486412"/>
                  </a:lnTo>
                  <a:lnTo>
                    <a:pt x="250228" y="5625541"/>
                  </a:lnTo>
                  <a:lnTo>
                    <a:pt x="250202" y="5626112"/>
                  </a:lnTo>
                  <a:lnTo>
                    <a:pt x="250050" y="5625541"/>
                  </a:lnTo>
                  <a:lnTo>
                    <a:pt x="246087" y="5575300"/>
                  </a:lnTo>
                  <a:lnTo>
                    <a:pt x="239928" y="5625541"/>
                  </a:lnTo>
                  <a:lnTo>
                    <a:pt x="239953" y="5626112"/>
                  </a:lnTo>
                  <a:lnTo>
                    <a:pt x="245833" y="5626112"/>
                  </a:lnTo>
                  <a:lnTo>
                    <a:pt x="243928" y="5674893"/>
                  </a:lnTo>
                  <a:lnTo>
                    <a:pt x="243852" y="5676900"/>
                  </a:lnTo>
                  <a:lnTo>
                    <a:pt x="239014" y="5689600"/>
                  </a:lnTo>
                  <a:lnTo>
                    <a:pt x="234594" y="5713171"/>
                  </a:lnTo>
                  <a:lnTo>
                    <a:pt x="234556" y="5713819"/>
                  </a:lnTo>
                  <a:lnTo>
                    <a:pt x="234327" y="5714555"/>
                  </a:lnTo>
                  <a:lnTo>
                    <a:pt x="234238" y="5715000"/>
                  </a:lnTo>
                  <a:lnTo>
                    <a:pt x="234467" y="5713819"/>
                  </a:lnTo>
                  <a:lnTo>
                    <a:pt x="234594" y="5713171"/>
                  </a:lnTo>
                  <a:lnTo>
                    <a:pt x="235572" y="5689600"/>
                  </a:lnTo>
                  <a:lnTo>
                    <a:pt x="239509" y="5628741"/>
                  </a:lnTo>
                  <a:lnTo>
                    <a:pt x="239623" y="5627052"/>
                  </a:lnTo>
                  <a:lnTo>
                    <a:pt x="239674" y="5626112"/>
                  </a:lnTo>
                  <a:lnTo>
                    <a:pt x="239852" y="5626112"/>
                  </a:lnTo>
                  <a:lnTo>
                    <a:pt x="239928" y="5625541"/>
                  </a:lnTo>
                  <a:lnTo>
                    <a:pt x="239293" y="5613400"/>
                  </a:lnTo>
                  <a:lnTo>
                    <a:pt x="231635" y="5537200"/>
                  </a:lnTo>
                  <a:lnTo>
                    <a:pt x="231521" y="5524500"/>
                  </a:lnTo>
                  <a:lnTo>
                    <a:pt x="223659" y="5524500"/>
                  </a:lnTo>
                  <a:lnTo>
                    <a:pt x="219710" y="5664200"/>
                  </a:lnTo>
                  <a:lnTo>
                    <a:pt x="218122" y="5713171"/>
                  </a:lnTo>
                  <a:lnTo>
                    <a:pt x="218109" y="5715000"/>
                  </a:lnTo>
                  <a:lnTo>
                    <a:pt x="218008" y="5713171"/>
                  </a:lnTo>
                  <a:lnTo>
                    <a:pt x="216687" y="5689600"/>
                  </a:lnTo>
                  <a:lnTo>
                    <a:pt x="209715" y="5575300"/>
                  </a:lnTo>
                  <a:lnTo>
                    <a:pt x="199047" y="5575300"/>
                  </a:lnTo>
                  <a:lnTo>
                    <a:pt x="203669" y="5674893"/>
                  </a:lnTo>
                  <a:lnTo>
                    <a:pt x="203758" y="5676900"/>
                  </a:lnTo>
                  <a:lnTo>
                    <a:pt x="163372" y="5628741"/>
                  </a:lnTo>
                  <a:lnTo>
                    <a:pt x="188099" y="5676900"/>
                  </a:lnTo>
                  <a:lnTo>
                    <a:pt x="198678" y="5676900"/>
                  </a:lnTo>
                  <a:lnTo>
                    <a:pt x="205663" y="5765800"/>
                  </a:lnTo>
                  <a:lnTo>
                    <a:pt x="205143" y="5765800"/>
                  </a:lnTo>
                  <a:lnTo>
                    <a:pt x="185686" y="5710415"/>
                  </a:lnTo>
                  <a:lnTo>
                    <a:pt x="185686" y="5765800"/>
                  </a:lnTo>
                  <a:lnTo>
                    <a:pt x="184759" y="5765800"/>
                  </a:lnTo>
                  <a:lnTo>
                    <a:pt x="157530" y="5715000"/>
                  </a:lnTo>
                  <a:lnTo>
                    <a:pt x="154038" y="5715000"/>
                  </a:lnTo>
                  <a:lnTo>
                    <a:pt x="175641" y="5765800"/>
                  </a:lnTo>
                  <a:lnTo>
                    <a:pt x="148234" y="5765800"/>
                  </a:lnTo>
                  <a:lnTo>
                    <a:pt x="61429" y="5676900"/>
                  </a:lnTo>
                  <a:lnTo>
                    <a:pt x="39573" y="5676900"/>
                  </a:lnTo>
                  <a:lnTo>
                    <a:pt x="34836" y="5627052"/>
                  </a:lnTo>
                  <a:lnTo>
                    <a:pt x="34734" y="5625541"/>
                  </a:lnTo>
                  <a:lnTo>
                    <a:pt x="34632" y="5613400"/>
                  </a:lnTo>
                  <a:lnTo>
                    <a:pt x="34518" y="5600700"/>
                  </a:lnTo>
                  <a:lnTo>
                    <a:pt x="34404" y="5588000"/>
                  </a:lnTo>
                  <a:lnTo>
                    <a:pt x="34290" y="5575300"/>
                  </a:lnTo>
                  <a:lnTo>
                    <a:pt x="55778" y="5626112"/>
                  </a:lnTo>
                  <a:lnTo>
                    <a:pt x="56210" y="5626112"/>
                  </a:lnTo>
                  <a:lnTo>
                    <a:pt x="67462" y="5676900"/>
                  </a:lnTo>
                  <a:lnTo>
                    <a:pt x="85788" y="5676900"/>
                  </a:lnTo>
                  <a:lnTo>
                    <a:pt x="74625" y="5626112"/>
                  </a:lnTo>
                  <a:lnTo>
                    <a:pt x="61976" y="5575300"/>
                  </a:lnTo>
                  <a:lnTo>
                    <a:pt x="80568" y="5575300"/>
                  </a:lnTo>
                  <a:lnTo>
                    <a:pt x="85686" y="5674893"/>
                  </a:lnTo>
                  <a:lnTo>
                    <a:pt x="85788" y="5676900"/>
                  </a:lnTo>
                  <a:lnTo>
                    <a:pt x="91694" y="5676900"/>
                  </a:lnTo>
                  <a:lnTo>
                    <a:pt x="123304" y="5715000"/>
                  </a:lnTo>
                  <a:lnTo>
                    <a:pt x="134835" y="5715000"/>
                  </a:lnTo>
                  <a:lnTo>
                    <a:pt x="127127" y="5676900"/>
                  </a:lnTo>
                  <a:lnTo>
                    <a:pt x="140258" y="5676900"/>
                  </a:lnTo>
                  <a:lnTo>
                    <a:pt x="160426" y="5715000"/>
                  </a:lnTo>
                  <a:lnTo>
                    <a:pt x="174485" y="5715000"/>
                  </a:lnTo>
                  <a:lnTo>
                    <a:pt x="185686" y="5765800"/>
                  </a:lnTo>
                  <a:lnTo>
                    <a:pt x="185686" y="5710415"/>
                  </a:lnTo>
                  <a:lnTo>
                    <a:pt x="173913" y="5676900"/>
                  </a:lnTo>
                  <a:lnTo>
                    <a:pt x="160350" y="5626112"/>
                  </a:lnTo>
                  <a:lnTo>
                    <a:pt x="160083" y="5626112"/>
                  </a:lnTo>
                  <a:lnTo>
                    <a:pt x="156629" y="5575300"/>
                  </a:lnTo>
                  <a:lnTo>
                    <a:pt x="171881" y="5575300"/>
                  </a:lnTo>
                  <a:lnTo>
                    <a:pt x="217995" y="5524500"/>
                  </a:lnTo>
                  <a:lnTo>
                    <a:pt x="218757" y="5524500"/>
                  </a:lnTo>
                  <a:lnTo>
                    <a:pt x="229641" y="5486628"/>
                  </a:lnTo>
                  <a:lnTo>
                    <a:pt x="229704" y="5486412"/>
                  </a:lnTo>
                  <a:lnTo>
                    <a:pt x="231698" y="5486412"/>
                  </a:lnTo>
                  <a:lnTo>
                    <a:pt x="215176" y="5436832"/>
                  </a:lnTo>
                  <a:lnTo>
                    <a:pt x="215176" y="5486412"/>
                  </a:lnTo>
                  <a:lnTo>
                    <a:pt x="208292" y="5524233"/>
                  </a:lnTo>
                  <a:lnTo>
                    <a:pt x="208241" y="5524500"/>
                  </a:lnTo>
                  <a:lnTo>
                    <a:pt x="207632" y="5524500"/>
                  </a:lnTo>
                  <a:lnTo>
                    <a:pt x="156552" y="5575300"/>
                  </a:lnTo>
                  <a:lnTo>
                    <a:pt x="156298" y="5575300"/>
                  </a:lnTo>
                  <a:lnTo>
                    <a:pt x="166509" y="5486628"/>
                  </a:lnTo>
                  <a:lnTo>
                    <a:pt x="166535" y="5486412"/>
                  </a:lnTo>
                  <a:lnTo>
                    <a:pt x="170776" y="5448300"/>
                  </a:lnTo>
                  <a:lnTo>
                    <a:pt x="171246" y="5435600"/>
                  </a:lnTo>
                  <a:lnTo>
                    <a:pt x="167538" y="5384812"/>
                  </a:lnTo>
                  <a:lnTo>
                    <a:pt x="167855" y="5384812"/>
                  </a:lnTo>
                  <a:lnTo>
                    <a:pt x="204584" y="5435600"/>
                  </a:lnTo>
                  <a:lnTo>
                    <a:pt x="213347" y="5486158"/>
                  </a:lnTo>
                  <a:lnTo>
                    <a:pt x="213398" y="5486412"/>
                  </a:lnTo>
                  <a:lnTo>
                    <a:pt x="215176" y="5486412"/>
                  </a:lnTo>
                  <a:lnTo>
                    <a:pt x="215176" y="5436832"/>
                  </a:lnTo>
                  <a:lnTo>
                    <a:pt x="214769" y="5435600"/>
                  </a:lnTo>
                  <a:lnTo>
                    <a:pt x="193090" y="5384812"/>
                  </a:lnTo>
                  <a:lnTo>
                    <a:pt x="186448" y="5368810"/>
                  </a:lnTo>
                  <a:lnTo>
                    <a:pt x="192925" y="5384406"/>
                  </a:lnTo>
                  <a:lnTo>
                    <a:pt x="193014" y="5384609"/>
                  </a:lnTo>
                  <a:lnTo>
                    <a:pt x="193090" y="5384812"/>
                  </a:lnTo>
                  <a:lnTo>
                    <a:pt x="252209" y="5346700"/>
                  </a:lnTo>
                  <a:lnTo>
                    <a:pt x="241858" y="5295900"/>
                  </a:lnTo>
                  <a:lnTo>
                    <a:pt x="240982" y="5295900"/>
                  </a:lnTo>
                  <a:lnTo>
                    <a:pt x="237845" y="5346014"/>
                  </a:lnTo>
                  <a:lnTo>
                    <a:pt x="237807" y="5346700"/>
                  </a:lnTo>
                  <a:lnTo>
                    <a:pt x="233324" y="5346700"/>
                  </a:lnTo>
                  <a:lnTo>
                    <a:pt x="215392" y="5297513"/>
                  </a:lnTo>
                  <a:lnTo>
                    <a:pt x="215392" y="5346700"/>
                  </a:lnTo>
                  <a:lnTo>
                    <a:pt x="207073" y="5346700"/>
                  </a:lnTo>
                  <a:lnTo>
                    <a:pt x="194564" y="5309641"/>
                  </a:lnTo>
                  <a:lnTo>
                    <a:pt x="194564" y="5346700"/>
                  </a:lnTo>
                  <a:lnTo>
                    <a:pt x="182118" y="5346700"/>
                  </a:lnTo>
                  <a:lnTo>
                    <a:pt x="182118" y="5384812"/>
                  </a:lnTo>
                  <a:lnTo>
                    <a:pt x="177317" y="5346903"/>
                  </a:lnTo>
                  <a:lnTo>
                    <a:pt x="177292" y="5346700"/>
                  </a:lnTo>
                  <a:lnTo>
                    <a:pt x="177380" y="5346928"/>
                  </a:lnTo>
                  <a:lnTo>
                    <a:pt x="178904" y="5359400"/>
                  </a:lnTo>
                  <a:lnTo>
                    <a:pt x="182067" y="5384406"/>
                  </a:lnTo>
                  <a:lnTo>
                    <a:pt x="182118" y="5384812"/>
                  </a:lnTo>
                  <a:lnTo>
                    <a:pt x="182118" y="5346700"/>
                  </a:lnTo>
                  <a:lnTo>
                    <a:pt x="180225" y="5346700"/>
                  </a:lnTo>
                  <a:lnTo>
                    <a:pt x="164795" y="5328590"/>
                  </a:lnTo>
                  <a:lnTo>
                    <a:pt x="164795" y="5346700"/>
                  </a:lnTo>
                  <a:lnTo>
                    <a:pt x="158419" y="5346700"/>
                  </a:lnTo>
                  <a:lnTo>
                    <a:pt x="155803" y="5384406"/>
                  </a:lnTo>
                  <a:lnTo>
                    <a:pt x="155879" y="5384609"/>
                  </a:lnTo>
                  <a:lnTo>
                    <a:pt x="155968" y="5384812"/>
                  </a:lnTo>
                  <a:lnTo>
                    <a:pt x="155778" y="5384812"/>
                  </a:lnTo>
                  <a:lnTo>
                    <a:pt x="155803" y="5384406"/>
                  </a:lnTo>
                  <a:lnTo>
                    <a:pt x="121640" y="5295900"/>
                  </a:lnTo>
                  <a:lnTo>
                    <a:pt x="128701" y="5295900"/>
                  </a:lnTo>
                  <a:lnTo>
                    <a:pt x="164795" y="5346700"/>
                  </a:lnTo>
                  <a:lnTo>
                    <a:pt x="164795" y="5328590"/>
                  </a:lnTo>
                  <a:lnTo>
                    <a:pt x="136944" y="5295900"/>
                  </a:lnTo>
                  <a:lnTo>
                    <a:pt x="157035" y="5295900"/>
                  </a:lnTo>
                  <a:lnTo>
                    <a:pt x="194564" y="5346700"/>
                  </a:lnTo>
                  <a:lnTo>
                    <a:pt x="194564" y="5309641"/>
                  </a:lnTo>
                  <a:lnTo>
                    <a:pt x="189928" y="5295900"/>
                  </a:lnTo>
                  <a:lnTo>
                    <a:pt x="215290" y="5346497"/>
                  </a:lnTo>
                  <a:lnTo>
                    <a:pt x="215392" y="5346700"/>
                  </a:lnTo>
                  <a:lnTo>
                    <a:pt x="215392" y="5297513"/>
                  </a:lnTo>
                  <a:lnTo>
                    <a:pt x="214807" y="5295900"/>
                  </a:lnTo>
                  <a:lnTo>
                    <a:pt x="219367" y="5295900"/>
                  </a:lnTo>
                  <a:lnTo>
                    <a:pt x="268109" y="5270500"/>
                  </a:lnTo>
                  <a:lnTo>
                    <a:pt x="272923" y="5259044"/>
                  </a:lnTo>
                  <a:lnTo>
                    <a:pt x="268579" y="5270500"/>
                  </a:lnTo>
                  <a:lnTo>
                    <a:pt x="258292" y="5295900"/>
                  </a:lnTo>
                  <a:lnTo>
                    <a:pt x="246519" y="5295900"/>
                  </a:lnTo>
                  <a:lnTo>
                    <a:pt x="257975" y="5346014"/>
                  </a:lnTo>
                  <a:lnTo>
                    <a:pt x="258089" y="5346497"/>
                  </a:lnTo>
                  <a:lnTo>
                    <a:pt x="258140" y="5346700"/>
                  </a:lnTo>
                  <a:lnTo>
                    <a:pt x="252209" y="5346700"/>
                  </a:lnTo>
                  <a:lnTo>
                    <a:pt x="295402" y="5384812"/>
                  </a:lnTo>
                  <a:lnTo>
                    <a:pt x="300558" y="5384812"/>
                  </a:lnTo>
                  <a:lnTo>
                    <a:pt x="337756" y="5486158"/>
                  </a:lnTo>
                  <a:lnTo>
                    <a:pt x="337845" y="5486412"/>
                  </a:lnTo>
                  <a:lnTo>
                    <a:pt x="338201" y="5486412"/>
                  </a:lnTo>
                  <a:lnTo>
                    <a:pt x="338201" y="5435600"/>
                  </a:lnTo>
                  <a:lnTo>
                    <a:pt x="332066" y="5435600"/>
                  </a:lnTo>
                  <a:lnTo>
                    <a:pt x="342544" y="5384812"/>
                  </a:lnTo>
                  <a:lnTo>
                    <a:pt x="353187" y="5346903"/>
                  </a:lnTo>
                  <a:lnTo>
                    <a:pt x="342785" y="5359400"/>
                  </a:lnTo>
                  <a:lnTo>
                    <a:pt x="321868" y="5384812"/>
                  </a:lnTo>
                  <a:lnTo>
                    <a:pt x="305003" y="5384812"/>
                  </a:lnTo>
                  <a:lnTo>
                    <a:pt x="357695" y="5295900"/>
                  </a:lnTo>
                  <a:lnTo>
                    <a:pt x="349504" y="5295900"/>
                  </a:lnTo>
                  <a:lnTo>
                    <a:pt x="297243" y="5346700"/>
                  </a:lnTo>
                  <a:lnTo>
                    <a:pt x="292950" y="5346700"/>
                  </a:lnTo>
                  <a:lnTo>
                    <a:pt x="304215" y="5295900"/>
                  </a:lnTo>
                  <a:lnTo>
                    <a:pt x="300507" y="5295900"/>
                  </a:lnTo>
                  <a:lnTo>
                    <a:pt x="277253" y="5346497"/>
                  </a:lnTo>
                  <a:lnTo>
                    <a:pt x="277164" y="5346700"/>
                  </a:lnTo>
                  <a:lnTo>
                    <a:pt x="267093" y="5295900"/>
                  </a:lnTo>
                  <a:lnTo>
                    <a:pt x="291198" y="5257800"/>
                  </a:lnTo>
                  <a:lnTo>
                    <a:pt x="313791" y="5245100"/>
                  </a:lnTo>
                  <a:lnTo>
                    <a:pt x="315556" y="5245100"/>
                  </a:lnTo>
                  <a:lnTo>
                    <a:pt x="315645" y="5244820"/>
                  </a:lnTo>
                  <a:lnTo>
                    <a:pt x="317817" y="5194325"/>
                  </a:lnTo>
                  <a:lnTo>
                    <a:pt x="301840" y="5194325"/>
                  </a:lnTo>
                  <a:lnTo>
                    <a:pt x="306603" y="5156378"/>
                  </a:lnTo>
                  <a:lnTo>
                    <a:pt x="294995" y="5156378"/>
                  </a:lnTo>
                  <a:lnTo>
                    <a:pt x="300189" y="5105400"/>
                  </a:lnTo>
                  <a:lnTo>
                    <a:pt x="294640" y="5105400"/>
                  </a:lnTo>
                  <a:lnTo>
                    <a:pt x="301561" y="5054600"/>
                  </a:lnTo>
                  <a:lnTo>
                    <a:pt x="324904" y="5105400"/>
                  </a:lnTo>
                  <a:lnTo>
                    <a:pt x="332955" y="5155971"/>
                  </a:lnTo>
                  <a:lnTo>
                    <a:pt x="332930" y="5158143"/>
                  </a:lnTo>
                  <a:lnTo>
                    <a:pt x="332536" y="5168900"/>
                  </a:lnTo>
                  <a:lnTo>
                    <a:pt x="330847" y="5193779"/>
                  </a:lnTo>
                  <a:lnTo>
                    <a:pt x="330809" y="5194325"/>
                  </a:lnTo>
                  <a:lnTo>
                    <a:pt x="330530" y="5194325"/>
                  </a:lnTo>
                  <a:lnTo>
                    <a:pt x="315645" y="5244820"/>
                  </a:lnTo>
                  <a:lnTo>
                    <a:pt x="315633" y="5245100"/>
                  </a:lnTo>
                  <a:lnTo>
                    <a:pt x="325526" y="5245100"/>
                  </a:lnTo>
                  <a:lnTo>
                    <a:pt x="304444" y="5295900"/>
                  </a:lnTo>
                  <a:lnTo>
                    <a:pt x="326809" y="5295900"/>
                  </a:lnTo>
                  <a:lnTo>
                    <a:pt x="329882" y="5245392"/>
                  </a:lnTo>
                  <a:lnTo>
                    <a:pt x="329895" y="5245100"/>
                  </a:lnTo>
                  <a:lnTo>
                    <a:pt x="407136" y="5245100"/>
                  </a:lnTo>
                  <a:lnTo>
                    <a:pt x="407136" y="5193589"/>
                  </a:lnTo>
                  <a:lnTo>
                    <a:pt x="405955" y="5194325"/>
                  </a:lnTo>
                  <a:lnTo>
                    <a:pt x="387985" y="5194325"/>
                  </a:lnTo>
                  <a:lnTo>
                    <a:pt x="377456" y="5194325"/>
                  </a:lnTo>
                  <a:lnTo>
                    <a:pt x="405358" y="5181600"/>
                  </a:lnTo>
                  <a:lnTo>
                    <a:pt x="433425" y="5156378"/>
                  </a:lnTo>
                  <a:lnTo>
                    <a:pt x="444588" y="5143500"/>
                  </a:lnTo>
                  <a:lnTo>
                    <a:pt x="477520" y="5105400"/>
                  </a:lnTo>
                  <a:lnTo>
                    <a:pt x="483501" y="5155971"/>
                  </a:lnTo>
                  <a:lnTo>
                    <a:pt x="483552" y="5156378"/>
                  </a:lnTo>
                  <a:lnTo>
                    <a:pt x="466699" y="5156378"/>
                  </a:lnTo>
                  <a:lnTo>
                    <a:pt x="469455" y="5193779"/>
                  </a:lnTo>
                  <a:lnTo>
                    <a:pt x="469493" y="5194325"/>
                  </a:lnTo>
                  <a:lnTo>
                    <a:pt x="485000" y="5194325"/>
                  </a:lnTo>
                  <a:lnTo>
                    <a:pt x="485000" y="5057419"/>
                  </a:lnTo>
                  <a:lnTo>
                    <a:pt x="446024" y="5098796"/>
                  </a:lnTo>
                  <a:lnTo>
                    <a:pt x="406768" y="5143500"/>
                  </a:lnTo>
                  <a:lnTo>
                    <a:pt x="413575" y="5133251"/>
                  </a:lnTo>
                  <a:lnTo>
                    <a:pt x="391795" y="5156378"/>
                  </a:lnTo>
                  <a:lnTo>
                    <a:pt x="415188" y="5130825"/>
                  </a:lnTo>
                  <a:lnTo>
                    <a:pt x="438454" y="5105400"/>
                  </a:lnTo>
                  <a:lnTo>
                    <a:pt x="484835" y="5054600"/>
                  </a:lnTo>
                  <a:lnTo>
                    <a:pt x="451370" y="5092700"/>
                  </a:lnTo>
                  <a:lnTo>
                    <a:pt x="487654" y="5054600"/>
                  </a:lnTo>
                  <a:lnTo>
                    <a:pt x="487654" y="5016500"/>
                  </a:lnTo>
                  <a:lnTo>
                    <a:pt x="456006" y="5016500"/>
                  </a:lnTo>
                  <a:lnTo>
                    <a:pt x="478167" y="4991697"/>
                  </a:lnTo>
                  <a:lnTo>
                    <a:pt x="493661" y="4965712"/>
                  </a:lnTo>
                  <a:lnTo>
                    <a:pt x="490054" y="4978400"/>
                  </a:lnTo>
                  <a:lnTo>
                    <a:pt x="495935" y="4965712"/>
                  </a:lnTo>
                  <a:lnTo>
                    <a:pt x="497332" y="4965712"/>
                  </a:lnTo>
                  <a:lnTo>
                    <a:pt x="498729" y="4965712"/>
                  </a:lnTo>
                  <a:lnTo>
                    <a:pt x="498729" y="4956949"/>
                  </a:lnTo>
                  <a:lnTo>
                    <a:pt x="497446" y="4964976"/>
                  </a:lnTo>
                  <a:lnTo>
                    <a:pt x="505320" y="4914900"/>
                  </a:lnTo>
                  <a:lnTo>
                    <a:pt x="504761" y="4919167"/>
                  </a:lnTo>
                  <a:lnTo>
                    <a:pt x="505447" y="4914900"/>
                  </a:lnTo>
                  <a:lnTo>
                    <a:pt x="505460" y="4832159"/>
                  </a:lnTo>
                  <a:lnTo>
                    <a:pt x="491731" y="4838814"/>
                  </a:lnTo>
                  <a:lnTo>
                    <a:pt x="491731" y="4914900"/>
                  </a:lnTo>
                  <a:lnTo>
                    <a:pt x="446697" y="4965712"/>
                  </a:lnTo>
                  <a:lnTo>
                    <a:pt x="433133" y="4965712"/>
                  </a:lnTo>
                  <a:lnTo>
                    <a:pt x="433641" y="4991100"/>
                  </a:lnTo>
                  <a:lnTo>
                    <a:pt x="434060" y="5016271"/>
                  </a:lnTo>
                  <a:lnTo>
                    <a:pt x="434060" y="5016500"/>
                  </a:lnTo>
                  <a:lnTo>
                    <a:pt x="423786" y="5054600"/>
                  </a:lnTo>
                  <a:lnTo>
                    <a:pt x="425716" y="5016500"/>
                  </a:lnTo>
                  <a:lnTo>
                    <a:pt x="413804" y="5016500"/>
                  </a:lnTo>
                  <a:lnTo>
                    <a:pt x="408952" y="5054600"/>
                  </a:lnTo>
                  <a:lnTo>
                    <a:pt x="408279" y="5054600"/>
                  </a:lnTo>
                  <a:lnTo>
                    <a:pt x="408889" y="5016500"/>
                  </a:lnTo>
                  <a:lnTo>
                    <a:pt x="409486" y="4967643"/>
                  </a:lnTo>
                  <a:lnTo>
                    <a:pt x="409511" y="4965712"/>
                  </a:lnTo>
                  <a:lnTo>
                    <a:pt x="405485" y="4965712"/>
                  </a:lnTo>
                  <a:lnTo>
                    <a:pt x="396227" y="5016271"/>
                  </a:lnTo>
                  <a:lnTo>
                    <a:pt x="396265" y="5016500"/>
                  </a:lnTo>
                  <a:lnTo>
                    <a:pt x="396227" y="5016271"/>
                  </a:lnTo>
                  <a:lnTo>
                    <a:pt x="393103" y="4999075"/>
                  </a:lnTo>
                  <a:lnTo>
                    <a:pt x="393103" y="5054600"/>
                  </a:lnTo>
                  <a:lnTo>
                    <a:pt x="390766" y="5105400"/>
                  </a:lnTo>
                  <a:lnTo>
                    <a:pt x="385152" y="5105400"/>
                  </a:lnTo>
                  <a:lnTo>
                    <a:pt x="381850" y="5054600"/>
                  </a:lnTo>
                  <a:lnTo>
                    <a:pt x="376161" y="5054600"/>
                  </a:lnTo>
                  <a:lnTo>
                    <a:pt x="348462" y="5193779"/>
                  </a:lnTo>
                  <a:lnTo>
                    <a:pt x="348348" y="5194325"/>
                  </a:lnTo>
                  <a:lnTo>
                    <a:pt x="347535" y="5194325"/>
                  </a:lnTo>
                  <a:lnTo>
                    <a:pt x="351510" y="5156378"/>
                  </a:lnTo>
                  <a:lnTo>
                    <a:pt x="351802" y="5156378"/>
                  </a:lnTo>
                  <a:lnTo>
                    <a:pt x="361937" y="5105400"/>
                  </a:lnTo>
                  <a:lnTo>
                    <a:pt x="363181" y="5054600"/>
                  </a:lnTo>
                  <a:lnTo>
                    <a:pt x="353174" y="5054600"/>
                  </a:lnTo>
                  <a:lnTo>
                    <a:pt x="348665" y="5105400"/>
                  </a:lnTo>
                  <a:lnTo>
                    <a:pt x="347954" y="5105400"/>
                  </a:lnTo>
                  <a:lnTo>
                    <a:pt x="340487" y="5054600"/>
                  </a:lnTo>
                  <a:lnTo>
                    <a:pt x="323430" y="5054600"/>
                  </a:lnTo>
                  <a:lnTo>
                    <a:pt x="328155" y="5016500"/>
                  </a:lnTo>
                  <a:lnTo>
                    <a:pt x="342950" y="4965712"/>
                  </a:lnTo>
                  <a:lnTo>
                    <a:pt x="343281" y="4965712"/>
                  </a:lnTo>
                  <a:lnTo>
                    <a:pt x="385432" y="5054600"/>
                  </a:lnTo>
                  <a:lnTo>
                    <a:pt x="393103" y="5054600"/>
                  </a:lnTo>
                  <a:lnTo>
                    <a:pt x="393103" y="4999075"/>
                  </a:lnTo>
                  <a:lnTo>
                    <a:pt x="387045" y="4965712"/>
                  </a:lnTo>
                  <a:lnTo>
                    <a:pt x="395198" y="4965712"/>
                  </a:lnTo>
                  <a:lnTo>
                    <a:pt x="395655" y="4965458"/>
                  </a:lnTo>
                  <a:lnTo>
                    <a:pt x="375297" y="4943119"/>
                  </a:lnTo>
                  <a:lnTo>
                    <a:pt x="375297" y="5016500"/>
                  </a:lnTo>
                  <a:lnTo>
                    <a:pt x="375196" y="5016271"/>
                  </a:lnTo>
                  <a:lnTo>
                    <a:pt x="352463" y="4965712"/>
                  </a:lnTo>
                  <a:lnTo>
                    <a:pt x="373341" y="4965712"/>
                  </a:lnTo>
                  <a:lnTo>
                    <a:pt x="375196" y="5016271"/>
                  </a:lnTo>
                  <a:lnTo>
                    <a:pt x="375297" y="5016500"/>
                  </a:lnTo>
                  <a:lnTo>
                    <a:pt x="375297" y="4943119"/>
                  </a:lnTo>
                  <a:lnTo>
                    <a:pt x="349592" y="4914900"/>
                  </a:lnTo>
                  <a:lnTo>
                    <a:pt x="324053" y="4914900"/>
                  </a:lnTo>
                  <a:lnTo>
                    <a:pt x="481647" y="4864125"/>
                  </a:lnTo>
                  <a:lnTo>
                    <a:pt x="491324" y="4864125"/>
                  </a:lnTo>
                  <a:lnTo>
                    <a:pt x="442099" y="4914900"/>
                  </a:lnTo>
                  <a:lnTo>
                    <a:pt x="435597" y="4914900"/>
                  </a:lnTo>
                  <a:lnTo>
                    <a:pt x="396379" y="4965065"/>
                  </a:lnTo>
                  <a:lnTo>
                    <a:pt x="487718" y="4914900"/>
                  </a:lnTo>
                  <a:lnTo>
                    <a:pt x="491731" y="4914900"/>
                  </a:lnTo>
                  <a:lnTo>
                    <a:pt x="491731" y="4838814"/>
                  </a:lnTo>
                  <a:lnTo>
                    <a:pt x="439547" y="4864125"/>
                  </a:lnTo>
                  <a:lnTo>
                    <a:pt x="439039" y="4864125"/>
                  </a:lnTo>
                  <a:lnTo>
                    <a:pt x="288632" y="4914900"/>
                  </a:lnTo>
                  <a:lnTo>
                    <a:pt x="286893" y="4914900"/>
                  </a:lnTo>
                  <a:lnTo>
                    <a:pt x="335775" y="4965712"/>
                  </a:lnTo>
                  <a:lnTo>
                    <a:pt x="324586" y="4965712"/>
                  </a:lnTo>
                  <a:lnTo>
                    <a:pt x="311442" y="5016271"/>
                  </a:lnTo>
                  <a:lnTo>
                    <a:pt x="311378" y="5016500"/>
                  </a:lnTo>
                  <a:lnTo>
                    <a:pt x="295262" y="5016500"/>
                  </a:lnTo>
                  <a:lnTo>
                    <a:pt x="283667" y="5054600"/>
                  </a:lnTo>
                  <a:lnTo>
                    <a:pt x="276656" y="5054600"/>
                  </a:lnTo>
                  <a:lnTo>
                    <a:pt x="276047" y="5080000"/>
                  </a:lnTo>
                  <a:lnTo>
                    <a:pt x="275958" y="5168900"/>
                  </a:lnTo>
                  <a:lnTo>
                    <a:pt x="278117" y="5193779"/>
                  </a:lnTo>
                  <a:lnTo>
                    <a:pt x="278142" y="5194211"/>
                  </a:lnTo>
                  <a:lnTo>
                    <a:pt x="255638" y="5168900"/>
                  </a:lnTo>
                  <a:lnTo>
                    <a:pt x="276555" y="5244820"/>
                  </a:lnTo>
                  <a:lnTo>
                    <a:pt x="276631" y="5245100"/>
                  </a:lnTo>
                  <a:lnTo>
                    <a:pt x="258826" y="5245100"/>
                  </a:lnTo>
                  <a:lnTo>
                    <a:pt x="255447" y="5194325"/>
                  </a:lnTo>
                  <a:lnTo>
                    <a:pt x="252882" y="5158143"/>
                  </a:lnTo>
                  <a:lnTo>
                    <a:pt x="252437" y="5156378"/>
                  </a:lnTo>
                  <a:lnTo>
                    <a:pt x="246253" y="5156378"/>
                  </a:lnTo>
                  <a:lnTo>
                    <a:pt x="241909" y="5131892"/>
                  </a:lnTo>
                  <a:lnTo>
                    <a:pt x="241909" y="5245100"/>
                  </a:lnTo>
                  <a:lnTo>
                    <a:pt x="241769" y="5245100"/>
                  </a:lnTo>
                  <a:lnTo>
                    <a:pt x="231990" y="5194325"/>
                  </a:lnTo>
                  <a:lnTo>
                    <a:pt x="237363" y="5194325"/>
                  </a:lnTo>
                  <a:lnTo>
                    <a:pt x="241884" y="5244820"/>
                  </a:lnTo>
                  <a:lnTo>
                    <a:pt x="241909" y="5245100"/>
                  </a:lnTo>
                  <a:lnTo>
                    <a:pt x="241909" y="5131892"/>
                  </a:lnTo>
                  <a:lnTo>
                    <a:pt x="237210" y="5105400"/>
                  </a:lnTo>
                  <a:lnTo>
                    <a:pt x="229108" y="5155971"/>
                  </a:lnTo>
                  <a:lnTo>
                    <a:pt x="229044" y="5156378"/>
                  </a:lnTo>
                  <a:lnTo>
                    <a:pt x="210807" y="5156378"/>
                  </a:lnTo>
                  <a:lnTo>
                    <a:pt x="204228" y="5193779"/>
                  </a:lnTo>
                  <a:lnTo>
                    <a:pt x="204139" y="5194325"/>
                  </a:lnTo>
                  <a:lnTo>
                    <a:pt x="211899" y="5244820"/>
                  </a:lnTo>
                  <a:lnTo>
                    <a:pt x="211950" y="5245100"/>
                  </a:lnTo>
                  <a:lnTo>
                    <a:pt x="212318" y="5245100"/>
                  </a:lnTo>
                  <a:lnTo>
                    <a:pt x="193395" y="5295862"/>
                  </a:lnTo>
                  <a:lnTo>
                    <a:pt x="142913" y="5245100"/>
                  </a:lnTo>
                  <a:lnTo>
                    <a:pt x="142430" y="5245100"/>
                  </a:lnTo>
                  <a:lnTo>
                    <a:pt x="108381" y="5295900"/>
                  </a:lnTo>
                  <a:lnTo>
                    <a:pt x="114134" y="5295900"/>
                  </a:lnTo>
                  <a:lnTo>
                    <a:pt x="158623" y="5435257"/>
                  </a:lnTo>
                  <a:lnTo>
                    <a:pt x="158724" y="5435600"/>
                  </a:lnTo>
                  <a:lnTo>
                    <a:pt x="158826" y="5448300"/>
                  </a:lnTo>
                  <a:lnTo>
                    <a:pt x="158915" y="5461000"/>
                  </a:lnTo>
                  <a:lnTo>
                    <a:pt x="159004" y="5473700"/>
                  </a:lnTo>
                  <a:lnTo>
                    <a:pt x="159105" y="5486412"/>
                  </a:lnTo>
                  <a:lnTo>
                    <a:pt x="158724" y="5486412"/>
                  </a:lnTo>
                  <a:lnTo>
                    <a:pt x="149326" y="5435600"/>
                  </a:lnTo>
                  <a:lnTo>
                    <a:pt x="98691" y="5295900"/>
                  </a:lnTo>
                  <a:lnTo>
                    <a:pt x="118719" y="5245392"/>
                  </a:lnTo>
                  <a:lnTo>
                    <a:pt x="118833" y="5245100"/>
                  </a:lnTo>
                  <a:lnTo>
                    <a:pt x="121107" y="5245100"/>
                  </a:lnTo>
                  <a:lnTo>
                    <a:pt x="166598" y="5194325"/>
                  </a:lnTo>
                  <a:lnTo>
                    <a:pt x="167106" y="5193779"/>
                  </a:lnTo>
                  <a:lnTo>
                    <a:pt x="197078" y="5156378"/>
                  </a:lnTo>
                  <a:lnTo>
                    <a:pt x="210807" y="5156378"/>
                  </a:lnTo>
                  <a:lnTo>
                    <a:pt x="210870" y="5155971"/>
                  </a:lnTo>
                  <a:lnTo>
                    <a:pt x="207632" y="5105400"/>
                  </a:lnTo>
                  <a:lnTo>
                    <a:pt x="207899" y="5105400"/>
                  </a:lnTo>
                  <a:lnTo>
                    <a:pt x="212128" y="5054600"/>
                  </a:lnTo>
                  <a:lnTo>
                    <a:pt x="225996" y="5016500"/>
                  </a:lnTo>
                  <a:lnTo>
                    <a:pt x="250291" y="4965712"/>
                  </a:lnTo>
                  <a:lnTo>
                    <a:pt x="251104" y="4965712"/>
                  </a:lnTo>
                  <a:lnTo>
                    <a:pt x="286702" y="4914900"/>
                  </a:lnTo>
                  <a:lnTo>
                    <a:pt x="260781" y="4914900"/>
                  </a:lnTo>
                  <a:lnTo>
                    <a:pt x="242760" y="4864125"/>
                  </a:lnTo>
                  <a:lnTo>
                    <a:pt x="242506" y="4864125"/>
                  </a:lnTo>
                  <a:lnTo>
                    <a:pt x="241147" y="4775200"/>
                  </a:lnTo>
                  <a:lnTo>
                    <a:pt x="241642" y="4775200"/>
                  </a:lnTo>
                  <a:lnTo>
                    <a:pt x="265150" y="4724400"/>
                  </a:lnTo>
                  <a:lnTo>
                    <a:pt x="279311" y="4775200"/>
                  </a:lnTo>
                  <a:lnTo>
                    <a:pt x="280314" y="4775200"/>
                  </a:lnTo>
                  <a:lnTo>
                    <a:pt x="329844" y="4724400"/>
                  </a:lnTo>
                  <a:lnTo>
                    <a:pt x="323062" y="4775200"/>
                  </a:lnTo>
                  <a:lnTo>
                    <a:pt x="332714" y="4775200"/>
                  </a:lnTo>
                  <a:lnTo>
                    <a:pt x="352894" y="4724400"/>
                  </a:lnTo>
                  <a:lnTo>
                    <a:pt x="441045" y="4724400"/>
                  </a:lnTo>
                  <a:lnTo>
                    <a:pt x="426923" y="4686300"/>
                  </a:lnTo>
                  <a:lnTo>
                    <a:pt x="368020" y="4686300"/>
                  </a:lnTo>
                  <a:lnTo>
                    <a:pt x="297243" y="4724362"/>
                  </a:lnTo>
                  <a:lnTo>
                    <a:pt x="289953" y="4686300"/>
                  </a:lnTo>
                  <a:lnTo>
                    <a:pt x="280568" y="4664634"/>
                  </a:lnTo>
                  <a:lnTo>
                    <a:pt x="280568" y="4724400"/>
                  </a:lnTo>
                  <a:lnTo>
                    <a:pt x="278650" y="4724400"/>
                  </a:lnTo>
                  <a:lnTo>
                    <a:pt x="246024" y="4686300"/>
                  </a:lnTo>
                  <a:lnTo>
                    <a:pt x="247738" y="4635500"/>
                  </a:lnTo>
                  <a:lnTo>
                    <a:pt x="280568" y="4724400"/>
                  </a:lnTo>
                  <a:lnTo>
                    <a:pt x="280568" y="4664634"/>
                  </a:lnTo>
                  <a:lnTo>
                    <a:pt x="267957" y="4635500"/>
                  </a:lnTo>
                  <a:lnTo>
                    <a:pt x="262864" y="4635500"/>
                  </a:lnTo>
                  <a:lnTo>
                    <a:pt x="263283" y="4597400"/>
                  </a:lnTo>
                  <a:lnTo>
                    <a:pt x="263740" y="4584700"/>
                  </a:lnTo>
                  <a:lnTo>
                    <a:pt x="311099" y="4495812"/>
                  </a:lnTo>
                  <a:lnTo>
                    <a:pt x="357809" y="4394365"/>
                  </a:lnTo>
                  <a:lnTo>
                    <a:pt x="358038" y="4394365"/>
                  </a:lnTo>
                  <a:lnTo>
                    <a:pt x="361632" y="4432300"/>
                  </a:lnTo>
                  <a:lnTo>
                    <a:pt x="362686" y="4445025"/>
                  </a:lnTo>
                  <a:lnTo>
                    <a:pt x="306692" y="4533900"/>
                  </a:lnTo>
                  <a:lnTo>
                    <a:pt x="312610" y="4533900"/>
                  </a:lnTo>
                  <a:lnTo>
                    <a:pt x="366814" y="4445025"/>
                  </a:lnTo>
                  <a:lnTo>
                    <a:pt x="361556" y="4495038"/>
                  </a:lnTo>
                  <a:lnTo>
                    <a:pt x="361467" y="4495812"/>
                  </a:lnTo>
                  <a:lnTo>
                    <a:pt x="377215" y="4495812"/>
                  </a:lnTo>
                  <a:lnTo>
                    <a:pt x="343928" y="4533900"/>
                  </a:lnTo>
                  <a:lnTo>
                    <a:pt x="347319" y="4533900"/>
                  </a:lnTo>
                  <a:lnTo>
                    <a:pt x="423405" y="4470400"/>
                  </a:lnTo>
                  <a:lnTo>
                    <a:pt x="386080" y="4495038"/>
                  </a:lnTo>
                  <a:lnTo>
                    <a:pt x="381850" y="4445025"/>
                  </a:lnTo>
                  <a:lnTo>
                    <a:pt x="369798" y="4394365"/>
                  </a:lnTo>
                  <a:lnTo>
                    <a:pt x="369709" y="4393984"/>
                  </a:lnTo>
                  <a:lnTo>
                    <a:pt x="369620" y="4394365"/>
                  </a:lnTo>
                  <a:lnTo>
                    <a:pt x="377520" y="4356125"/>
                  </a:lnTo>
                  <a:lnTo>
                    <a:pt x="376326" y="4356125"/>
                  </a:lnTo>
                  <a:lnTo>
                    <a:pt x="477443" y="4305300"/>
                  </a:lnTo>
                  <a:lnTo>
                    <a:pt x="478218" y="4305300"/>
                  </a:lnTo>
                  <a:lnTo>
                    <a:pt x="408762" y="4356125"/>
                  </a:lnTo>
                  <a:lnTo>
                    <a:pt x="412877" y="4356125"/>
                  </a:lnTo>
                  <a:lnTo>
                    <a:pt x="492975" y="4305300"/>
                  </a:lnTo>
                  <a:lnTo>
                    <a:pt x="471868" y="4330700"/>
                  </a:lnTo>
                  <a:lnTo>
                    <a:pt x="497865" y="4305300"/>
                  </a:lnTo>
                  <a:lnTo>
                    <a:pt x="497954" y="4318000"/>
                  </a:lnTo>
                  <a:lnTo>
                    <a:pt x="498030" y="4330700"/>
                  </a:lnTo>
                  <a:lnTo>
                    <a:pt x="498106" y="4343400"/>
                  </a:lnTo>
                  <a:lnTo>
                    <a:pt x="498182" y="4356125"/>
                  </a:lnTo>
                  <a:lnTo>
                    <a:pt x="497293" y="4356125"/>
                  </a:lnTo>
                  <a:lnTo>
                    <a:pt x="444982" y="4392434"/>
                  </a:lnTo>
                  <a:lnTo>
                    <a:pt x="499237" y="4356125"/>
                  </a:lnTo>
                  <a:lnTo>
                    <a:pt x="511898" y="4356125"/>
                  </a:lnTo>
                  <a:lnTo>
                    <a:pt x="488276" y="4394365"/>
                  </a:lnTo>
                  <a:lnTo>
                    <a:pt x="495604" y="4394365"/>
                  </a:lnTo>
                  <a:lnTo>
                    <a:pt x="560565" y="4305300"/>
                  </a:lnTo>
                  <a:lnTo>
                    <a:pt x="524014" y="4305300"/>
                  </a:lnTo>
                  <a:lnTo>
                    <a:pt x="556768" y="4254512"/>
                  </a:lnTo>
                  <a:lnTo>
                    <a:pt x="636346" y="4254512"/>
                  </a:lnTo>
                  <a:lnTo>
                    <a:pt x="636346" y="4213136"/>
                  </a:lnTo>
                  <a:lnTo>
                    <a:pt x="493293" y="4254017"/>
                  </a:lnTo>
                  <a:lnTo>
                    <a:pt x="493903" y="4203789"/>
                  </a:lnTo>
                  <a:lnTo>
                    <a:pt x="513930" y="4203789"/>
                  </a:lnTo>
                  <a:lnTo>
                    <a:pt x="551446" y="4165600"/>
                  </a:lnTo>
                  <a:lnTo>
                    <a:pt x="552678" y="4165600"/>
                  </a:lnTo>
                  <a:lnTo>
                    <a:pt x="573684" y="4203789"/>
                  </a:lnTo>
                  <a:lnTo>
                    <a:pt x="558736" y="4165600"/>
                  </a:lnTo>
                  <a:lnTo>
                    <a:pt x="609104" y="4165600"/>
                  </a:lnTo>
                  <a:lnTo>
                    <a:pt x="629196" y="4203789"/>
                  </a:lnTo>
                  <a:lnTo>
                    <a:pt x="657453" y="4203789"/>
                  </a:lnTo>
                  <a:lnTo>
                    <a:pt x="611022" y="4165600"/>
                  </a:lnTo>
                  <a:lnTo>
                    <a:pt x="613575" y="4165600"/>
                  </a:lnTo>
                  <a:lnTo>
                    <a:pt x="628472" y="4114838"/>
                  </a:lnTo>
                  <a:lnTo>
                    <a:pt x="628827" y="4114838"/>
                  </a:lnTo>
                  <a:lnTo>
                    <a:pt x="641121" y="4165600"/>
                  </a:lnTo>
                  <a:lnTo>
                    <a:pt x="647446" y="4165600"/>
                  </a:lnTo>
                  <a:lnTo>
                    <a:pt x="670915" y="4203789"/>
                  </a:lnTo>
                  <a:lnTo>
                    <a:pt x="670915" y="4009809"/>
                  </a:lnTo>
                  <a:lnTo>
                    <a:pt x="658215" y="3937000"/>
                  </a:lnTo>
                  <a:lnTo>
                    <a:pt x="658101" y="3924833"/>
                  </a:lnTo>
                  <a:lnTo>
                    <a:pt x="658202" y="3924046"/>
                  </a:lnTo>
                  <a:lnTo>
                    <a:pt x="674306" y="3886974"/>
                  </a:lnTo>
                  <a:lnTo>
                    <a:pt x="674370" y="3886797"/>
                  </a:lnTo>
                  <a:lnTo>
                    <a:pt x="674636" y="3886200"/>
                  </a:lnTo>
                  <a:lnTo>
                    <a:pt x="692518" y="3835400"/>
                  </a:lnTo>
                  <a:lnTo>
                    <a:pt x="699668" y="3835400"/>
                  </a:lnTo>
                  <a:lnTo>
                    <a:pt x="687311" y="3733800"/>
                  </a:lnTo>
                  <a:lnTo>
                    <a:pt x="674852" y="3733800"/>
                  </a:lnTo>
                  <a:lnTo>
                    <a:pt x="682371" y="3835400"/>
                  </a:lnTo>
                  <a:lnTo>
                    <a:pt x="675220" y="3835400"/>
                  </a:lnTo>
                  <a:lnTo>
                    <a:pt x="656361" y="3733800"/>
                  </a:lnTo>
                  <a:lnTo>
                    <a:pt x="655828" y="3746500"/>
                  </a:lnTo>
                  <a:lnTo>
                    <a:pt x="651865" y="3829634"/>
                  </a:lnTo>
                  <a:lnTo>
                    <a:pt x="651865" y="4025912"/>
                  </a:lnTo>
                  <a:lnTo>
                    <a:pt x="649605" y="4062234"/>
                  </a:lnTo>
                  <a:lnTo>
                    <a:pt x="649490" y="4064127"/>
                  </a:lnTo>
                  <a:lnTo>
                    <a:pt x="649198" y="4064127"/>
                  </a:lnTo>
                  <a:lnTo>
                    <a:pt x="648703" y="4063758"/>
                  </a:lnTo>
                  <a:lnTo>
                    <a:pt x="648131" y="4061231"/>
                  </a:lnTo>
                  <a:lnTo>
                    <a:pt x="648131" y="4063339"/>
                  </a:lnTo>
                  <a:lnTo>
                    <a:pt x="597382" y="4025912"/>
                  </a:lnTo>
                  <a:lnTo>
                    <a:pt x="593305" y="4025912"/>
                  </a:lnTo>
                  <a:lnTo>
                    <a:pt x="582853" y="3975100"/>
                  </a:lnTo>
                  <a:lnTo>
                    <a:pt x="578015" y="3975100"/>
                  </a:lnTo>
                  <a:lnTo>
                    <a:pt x="577011" y="4025912"/>
                  </a:lnTo>
                  <a:lnTo>
                    <a:pt x="577621" y="4025912"/>
                  </a:lnTo>
                  <a:lnTo>
                    <a:pt x="622096" y="4064127"/>
                  </a:lnTo>
                  <a:lnTo>
                    <a:pt x="580339" y="4064127"/>
                  </a:lnTo>
                  <a:lnTo>
                    <a:pt x="551383" y="3975684"/>
                  </a:lnTo>
                  <a:lnTo>
                    <a:pt x="551383" y="4064012"/>
                  </a:lnTo>
                  <a:lnTo>
                    <a:pt x="549440" y="4062831"/>
                  </a:lnTo>
                  <a:lnTo>
                    <a:pt x="548449" y="4062234"/>
                  </a:lnTo>
                  <a:lnTo>
                    <a:pt x="549224" y="4064127"/>
                  </a:lnTo>
                  <a:lnTo>
                    <a:pt x="548436" y="4064127"/>
                  </a:lnTo>
                  <a:lnTo>
                    <a:pt x="545388" y="4061980"/>
                  </a:lnTo>
                  <a:lnTo>
                    <a:pt x="545388" y="4165600"/>
                  </a:lnTo>
                  <a:lnTo>
                    <a:pt x="542417" y="4165600"/>
                  </a:lnTo>
                  <a:lnTo>
                    <a:pt x="536498" y="4156354"/>
                  </a:lnTo>
                  <a:lnTo>
                    <a:pt x="512343" y="4118610"/>
                  </a:lnTo>
                  <a:lnTo>
                    <a:pt x="512343" y="4165600"/>
                  </a:lnTo>
                  <a:lnTo>
                    <a:pt x="493572" y="4165600"/>
                  </a:lnTo>
                  <a:lnTo>
                    <a:pt x="478904" y="4203598"/>
                  </a:lnTo>
                  <a:lnTo>
                    <a:pt x="474522" y="4200601"/>
                  </a:lnTo>
                  <a:lnTo>
                    <a:pt x="474522" y="4203789"/>
                  </a:lnTo>
                  <a:lnTo>
                    <a:pt x="463664" y="4254017"/>
                  </a:lnTo>
                  <a:lnTo>
                    <a:pt x="463562" y="4254512"/>
                  </a:lnTo>
                  <a:lnTo>
                    <a:pt x="462940" y="4254512"/>
                  </a:lnTo>
                  <a:lnTo>
                    <a:pt x="440766" y="4254512"/>
                  </a:lnTo>
                  <a:lnTo>
                    <a:pt x="311200" y="4254512"/>
                  </a:lnTo>
                  <a:lnTo>
                    <a:pt x="307682" y="4254512"/>
                  </a:lnTo>
                  <a:lnTo>
                    <a:pt x="353402" y="4203789"/>
                  </a:lnTo>
                  <a:lnTo>
                    <a:pt x="396519" y="4203789"/>
                  </a:lnTo>
                  <a:lnTo>
                    <a:pt x="311200" y="4254512"/>
                  </a:lnTo>
                  <a:lnTo>
                    <a:pt x="474268" y="4203789"/>
                  </a:lnTo>
                  <a:lnTo>
                    <a:pt x="474522" y="4203789"/>
                  </a:lnTo>
                  <a:lnTo>
                    <a:pt x="474522" y="4200601"/>
                  </a:lnTo>
                  <a:lnTo>
                    <a:pt x="429107" y="4169499"/>
                  </a:lnTo>
                  <a:lnTo>
                    <a:pt x="429107" y="4203789"/>
                  </a:lnTo>
                  <a:lnTo>
                    <a:pt x="428625" y="4203789"/>
                  </a:lnTo>
                  <a:lnTo>
                    <a:pt x="382993" y="4165600"/>
                  </a:lnTo>
                  <a:lnTo>
                    <a:pt x="389597" y="4165600"/>
                  </a:lnTo>
                  <a:lnTo>
                    <a:pt x="429107" y="4203789"/>
                  </a:lnTo>
                  <a:lnTo>
                    <a:pt x="429107" y="4169499"/>
                  </a:lnTo>
                  <a:lnTo>
                    <a:pt x="423430" y="4165600"/>
                  </a:lnTo>
                  <a:lnTo>
                    <a:pt x="434644" y="4165600"/>
                  </a:lnTo>
                  <a:lnTo>
                    <a:pt x="458406" y="4115320"/>
                  </a:lnTo>
                  <a:lnTo>
                    <a:pt x="458635" y="4114838"/>
                  </a:lnTo>
                  <a:lnTo>
                    <a:pt x="459638" y="4114838"/>
                  </a:lnTo>
                  <a:lnTo>
                    <a:pt x="512343" y="4165600"/>
                  </a:lnTo>
                  <a:lnTo>
                    <a:pt x="512343" y="4118610"/>
                  </a:lnTo>
                  <a:lnTo>
                    <a:pt x="509930" y="4114838"/>
                  </a:lnTo>
                  <a:lnTo>
                    <a:pt x="544728" y="4164660"/>
                  </a:lnTo>
                  <a:lnTo>
                    <a:pt x="545388" y="4165600"/>
                  </a:lnTo>
                  <a:lnTo>
                    <a:pt x="545388" y="4061980"/>
                  </a:lnTo>
                  <a:lnTo>
                    <a:pt x="530275" y="4051300"/>
                  </a:lnTo>
                  <a:lnTo>
                    <a:pt x="528320" y="4062234"/>
                  </a:lnTo>
                  <a:lnTo>
                    <a:pt x="528256" y="4062552"/>
                  </a:lnTo>
                  <a:lnTo>
                    <a:pt x="530275" y="4051300"/>
                  </a:lnTo>
                  <a:lnTo>
                    <a:pt x="527456" y="4049344"/>
                  </a:lnTo>
                  <a:lnTo>
                    <a:pt x="527456" y="4113834"/>
                  </a:lnTo>
                  <a:lnTo>
                    <a:pt x="516991" y="4102100"/>
                  </a:lnTo>
                  <a:lnTo>
                    <a:pt x="475564" y="4064127"/>
                  </a:lnTo>
                  <a:lnTo>
                    <a:pt x="474370" y="4064127"/>
                  </a:lnTo>
                  <a:lnTo>
                    <a:pt x="471665" y="4089400"/>
                  </a:lnTo>
                  <a:lnTo>
                    <a:pt x="439801" y="4064127"/>
                  </a:lnTo>
                  <a:lnTo>
                    <a:pt x="428205" y="4064127"/>
                  </a:lnTo>
                  <a:lnTo>
                    <a:pt x="414782" y="4026255"/>
                  </a:lnTo>
                  <a:lnTo>
                    <a:pt x="414655" y="4025912"/>
                  </a:lnTo>
                  <a:lnTo>
                    <a:pt x="462114" y="4025912"/>
                  </a:lnTo>
                  <a:lnTo>
                    <a:pt x="521563" y="4102100"/>
                  </a:lnTo>
                  <a:lnTo>
                    <a:pt x="527456" y="4113834"/>
                  </a:lnTo>
                  <a:lnTo>
                    <a:pt x="527456" y="4049344"/>
                  </a:lnTo>
                  <a:lnTo>
                    <a:pt x="521131" y="4044950"/>
                  </a:lnTo>
                  <a:lnTo>
                    <a:pt x="521131" y="4063339"/>
                  </a:lnTo>
                  <a:lnTo>
                    <a:pt x="469519" y="4025912"/>
                  </a:lnTo>
                  <a:lnTo>
                    <a:pt x="486841" y="4025912"/>
                  </a:lnTo>
                  <a:lnTo>
                    <a:pt x="521131" y="4063339"/>
                  </a:lnTo>
                  <a:lnTo>
                    <a:pt x="521131" y="4044950"/>
                  </a:lnTo>
                  <a:lnTo>
                    <a:pt x="493788" y="4025912"/>
                  </a:lnTo>
                  <a:lnTo>
                    <a:pt x="532688" y="4025912"/>
                  </a:lnTo>
                  <a:lnTo>
                    <a:pt x="530275" y="4051300"/>
                  </a:lnTo>
                  <a:lnTo>
                    <a:pt x="548449" y="4062234"/>
                  </a:lnTo>
                  <a:lnTo>
                    <a:pt x="541591" y="4045521"/>
                  </a:lnTo>
                  <a:lnTo>
                    <a:pt x="533527" y="4025912"/>
                  </a:lnTo>
                  <a:lnTo>
                    <a:pt x="551383" y="4064012"/>
                  </a:lnTo>
                  <a:lnTo>
                    <a:pt x="551383" y="3975684"/>
                  </a:lnTo>
                  <a:lnTo>
                    <a:pt x="551192" y="3975100"/>
                  </a:lnTo>
                  <a:lnTo>
                    <a:pt x="551307" y="3949700"/>
                  </a:lnTo>
                  <a:lnTo>
                    <a:pt x="551421" y="3923639"/>
                  </a:lnTo>
                  <a:lnTo>
                    <a:pt x="551472" y="3911600"/>
                  </a:lnTo>
                  <a:lnTo>
                    <a:pt x="551954" y="3886974"/>
                  </a:lnTo>
                  <a:lnTo>
                    <a:pt x="551967" y="3886200"/>
                  </a:lnTo>
                  <a:lnTo>
                    <a:pt x="538454" y="3886200"/>
                  </a:lnTo>
                  <a:lnTo>
                    <a:pt x="532282" y="3962400"/>
                  </a:lnTo>
                  <a:lnTo>
                    <a:pt x="531926" y="3973538"/>
                  </a:lnTo>
                  <a:lnTo>
                    <a:pt x="531888" y="3975100"/>
                  </a:lnTo>
                  <a:lnTo>
                    <a:pt x="535952" y="4000500"/>
                  </a:lnTo>
                  <a:lnTo>
                    <a:pt x="524192" y="3975100"/>
                  </a:lnTo>
                  <a:lnTo>
                    <a:pt x="514858" y="3975100"/>
                  </a:lnTo>
                  <a:lnTo>
                    <a:pt x="519620" y="3924833"/>
                  </a:lnTo>
                  <a:lnTo>
                    <a:pt x="519658" y="3924338"/>
                  </a:lnTo>
                  <a:lnTo>
                    <a:pt x="501078" y="3924338"/>
                  </a:lnTo>
                  <a:lnTo>
                    <a:pt x="507555" y="3975100"/>
                  </a:lnTo>
                  <a:lnTo>
                    <a:pt x="469658" y="3975100"/>
                  </a:lnTo>
                  <a:lnTo>
                    <a:pt x="489292" y="3924490"/>
                  </a:lnTo>
                  <a:lnTo>
                    <a:pt x="504139" y="3886200"/>
                  </a:lnTo>
                  <a:lnTo>
                    <a:pt x="504723" y="3886200"/>
                  </a:lnTo>
                  <a:lnTo>
                    <a:pt x="504393" y="3885755"/>
                  </a:lnTo>
                  <a:lnTo>
                    <a:pt x="503885" y="3886200"/>
                  </a:lnTo>
                  <a:lnTo>
                    <a:pt x="483781" y="3886200"/>
                  </a:lnTo>
                  <a:lnTo>
                    <a:pt x="445516" y="3784600"/>
                  </a:lnTo>
                  <a:lnTo>
                    <a:pt x="435241" y="3835400"/>
                  </a:lnTo>
                  <a:lnTo>
                    <a:pt x="464375" y="3923639"/>
                  </a:lnTo>
                  <a:lnTo>
                    <a:pt x="464451" y="3923868"/>
                  </a:lnTo>
                  <a:lnTo>
                    <a:pt x="464515" y="3924249"/>
                  </a:lnTo>
                  <a:lnTo>
                    <a:pt x="464350" y="3924046"/>
                  </a:lnTo>
                  <a:lnTo>
                    <a:pt x="438861" y="3886974"/>
                  </a:lnTo>
                  <a:lnTo>
                    <a:pt x="449999" y="3923639"/>
                  </a:lnTo>
                  <a:lnTo>
                    <a:pt x="450126" y="3924046"/>
                  </a:lnTo>
                  <a:lnTo>
                    <a:pt x="450215" y="3924338"/>
                  </a:lnTo>
                  <a:lnTo>
                    <a:pt x="449922" y="3924338"/>
                  </a:lnTo>
                  <a:lnTo>
                    <a:pt x="419150" y="3886200"/>
                  </a:lnTo>
                  <a:lnTo>
                    <a:pt x="437832" y="3886200"/>
                  </a:lnTo>
                  <a:lnTo>
                    <a:pt x="417385" y="3849281"/>
                  </a:lnTo>
                  <a:lnTo>
                    <a:pt x="417385" y="3924338"/>
                  </a:lnTo>
                  <a:lnTo>
                    <a:pt x="417106" y="3924033"/>
                  </a:lnTo>
                  <a:lnTo>
                    <a:pt x="417385" y="3924338"/>
                  </a:lnTo>
                  <a:lnTo>
                    <a:pt x="417385" y="3849281"/>
                  </a:lnTo>
                  <a:lnTo>
                    <a:pt x="409702" y="3835400"/>
                  </a:lnTo>
                  <a:lnTo>
                    <a:pt x="413702" y="3873500"/>
                  </a:lnTo>
                  <a:lnTo>
                    <a:pt x="414489" y="3885755"/>
                  </a:lnTo>
                  <a:lnTo>
                    <a:pt x="414515" y="3886200"/>
                  </a:lnTo>
                  <a:lnTo>
                    <a:pt x="413702" y="3873500"/>
                  </a:lnTo>
                  <a:lnTo>
                    <a:pt x="386765" y="3835400"/>
                  </a:lnTo>
                  <a:lnTo>
                    <a:pt x="372770" y="3835400"/>
                  </a:lnTo>
                  <a:lnTo>
                    <a:pt x="382892" y="3873500"/>
                  </a:lnTo>
                  <a:lnTo>
                    <a:pt x="383247" y="3882059"/>
                  </a:lnTo>
                  <a:lnTo>
                    <a:pt x="345605" y="3835400"/>
                  </a:lnTo>
                  <a:lnTo>
                    <a:pt x="339890" y="3835400"/>
                  </a:lnTo>
                  <a:lnTo>
                    <a:pt x="393103" y="3924338"/>
                  </a:lnTo>
                  <a:lnTo>
                    <a:pt x="345909" y="3924338"/>
                  </a:lnTo>
                  <a:lnTo>
                    <a:pt x="317576" y="3886200"/>
                  </a:lnTo>
                  <a:lnTo>
                    <a:pt x="308864" y="3886200"/>
                  </a:lnTo>
                  <a:lnTo>
                    <a:pt x="331558" y="3924338"/>
                  </a:lnTo>
                  <a:lnTo>
                    <a:pt x="332562" y="3924338"/>
                  </a:lnTo>
                  <a:lnTo>
                    <a:pt x="438632" y="3975100"/>
                  </a:lnTo>
                  <a:lnTo>
                    <a:pt x="369023" y="3975100"/>
                  </a:lnTo>
                  <a:lnTo>
                    <a:pt x="389305" y="4013009"/>
                  </a:lnTo>
                  <a:lnTo>
                    <a:pt x="389420" y="4013225"/>
                  </a:lnTo>
                  <a:lnTo>
                    <a:pt x="389572" y="4013492"/>
                  </a:lnTo>
                  <a:lnTo>
                    <a:pt x="389559" y="4014000"/>
                  </a:lnTo>
                  <a:lnTo>
                    <a:pt x="389458" y="4013479"/>
                  </a:lnTo>
                  <a:lnTo>
                    <a:pt x="389420" y="4013225"/>
                  </a:lnTo>
                  <a:lnTo>
                    <a:pt x="389077" y="4013009"/>
                  </a:lnTo>
                  <a:lnTo>
                    <a:pt x="323151" y="3975100"/>
                  </a:lnTo>
                  <a:lnTo>
                    <a:pt x="322770" y="3975100"/>
                  </a:lnTo>
                  <a:lnTo>
                    <a:pt x="397764" y="4064127"/>
                  </a:lnTo>
                  <a:lnTo>
                    <a:pt x="403910" y="4064127"/>
                  </a:lnTo>
                  <a:lnTo>
                    <a:pt x="443877" y="4113834"/>
                  </a:lnTo>
                  <a:lnTo>
                    <a:pt x="444309" y="4114266"/>
                  </a:lnTo>
                  <a:lnTo>
                    <a:pt x="444690" y="4114838"/>
                  </a:lnTo>
                  <a:lnTo>
                    <a:pt x="444233" y="4114266"/>
                  </a:lnTo>
                  <a:lnTo>
                    <a:pt x="443636" y="4113834"/>
                  </a:lnTo>
                  <a:lnTo>
                    <a:pt x="367550" y="4064127"/>
                  </a:lnTo>
                  <a:lnTo>
                    <a:pt x="356425" y="4064127"/>
                  </a:lnTo>
                  <a:lnTo>
                    <a:pt x="419277" y="4114266"/>
                  </a:lnTo>
                  <a:lnTo>
                    <a:pt x="419938" y="4114838"/>
                  </a:lnTo>
                  <a:lnTo>
                    <a:pt x="420611" y="4115320"/>
                  </a:lnTo>
                  <a:lnTo>
                    <a:pt x="419938" y="4114838"/>
                  </a:lnTo>
                  <a:lnTo>
                    <a:pt x="419227" y="4114266"/>
                  </a:lnTo>
                  <a:lnTo>
                    <a:pt x="380847" y="4086707"/>
                  </a:lnTo>
                  <a:lnTo>
                    <a:pt x="380847" y="4165600"/>
                  </a:lnTo>
                  <a:lnTo>
                    <a:pt x="317588" y="4203789"/>
                  </a:lnTo>
                  <a:lnTo>
                    <a:pt x="267081" y="4254512"/>
                  </a:lnTo>
                  <a:lnTo>
                    <a:pt x="266560" y="4254512"/>
                  </a:lnTo>
                  <a:lnTo>
                    <a:pt x="276555" y="4203789"/>
                  </a:lnTo>
                  <a:lnTo>
                    <a:pt x="277596" y="4203789"/>
                  </a:lnTo>
                  <a:lnTo>
                    <a:pt x="358965" y="4165600"/>
                  </a:lnTo>
                  <a:lnTo>
                    <a:pt x="380847" y="4165600"/>
                  </a:lnTo>
                  <a:lnTo>
                    <a:pt x="380847" y="4086707"/>
                  </a:lnTo>
                  <a:lnTo>
                    <a:pt x="296189" y="4025912"/>
                  </a:lnTo>
                  <a:lnTo>
                    <a:pt x="281241" y="4025912"/>
                  </a:lnTo>
                  <a:lnTo>
                    <a:pt x="277774" y="3975100"/>
                  </a:lnTo>
                  <a:lnTo>
                    <a:pt x="277253" y="3975100"/>
                  </a:lnTo>
                  <a:lnTo>
                    <a:pt x="295122" y="3924833"/>
                  </a:lnTo>
                  <a:lnTo>
                    <a:pt x="308546" y="3886200"/>
                  </a:lnTo>
                  <a:lnTo>
                    <a:pt x="271018" y="3886200"/>
                  </a:lnTo>
                  <a:lnTo>
                    <a:pt x="271475" y="3848100"/>
                  </a:lnTo>
                  <a:lnTo>
                    <a:pt x="271589" y="3835400"/>
                  </a:lnTo>
                  <a:lnTo>
                    <a:pt x="281317" y="3835400"/>
                  </a:lnTo>
                  <a:lnTo>
                    <a:pt x="265722" y="3797300"/>
                  </a:lnTo>
                  <a:lnTo>
                    <a:pt x="278993" y="3784600"/>
                  </a:lnTo>
                  <a:lnTo>
                    <a:pt x="309499" y="3784600"/>
                  </a:lnTo>
                  <a:lnTo>
                    <a:pt x="281317" y="3835400"/>
                  </a:lnTo>
                  <a:lnTo>
                    <a:pt x="318731" y="3835400"/>
                  </a:lnTo>
                  <a:lnTo>
                    <a:pt x="346570" y="3733800"/>
                  </a:lnTo>
                  <a:lnTo>
                    <a:pt x="346837" y="3733800"/>
                  </a:lnTo>
                  <a:lnTo>
                    <a:pt x="330098" y="3695700"/>
                  </a:lnTo>
                  <a:lnTo>
                    <a:pt x="329590" y="3657930"/>
                  </a:lnTo>
                  <a:lnTo>
                    <a:pt x="329565" y="3654907"/>
                  </a:lnTo>
                  <a:lnTo>
                    <a:pt x="329438" y="3644900"/>
                  </a:lnTo>
                  <a:lnTo>
                    <a:pt x="329412" y="3644722"/>
                  </a:lnTo>
                  <a:lnTo>
                    <a:pt x="346430" y="3594100"/>
                  </a:lnTo>
                  <a:lnTo>
                    <a:pt x="412356" y="3594100"/>
                  </a:lnTo>
                  <a:lnTo>
                    <a:pt x="398551" y="3543300"/>
                  </a:lnTo>
                  <a:lnTo>
                    <a:pt x="417880" y="3543300"/>
                  </a:lnTo>
                  <a:lnTo>
                    <a:pt x="413080" y="3594100"/>
                  </a:lnTo>
                  <a:lnTo>
                    <a:pt x="434746" y="3594100"/>
                  </a:lnTo>
                  <a:lnTo>
                    <a:pt x="430606" y="3556000"/>
                  </a:lnTo>
                  <a:lnTo>
                    <a:pt x="430555" y="3543300"/>
                  </a:lnTo>
                  <a:lnTo>
                    <a:pt x="440385" y="3543300"/>
                  </a:lnTo>
                  <a:lnTo>
                    <a:pt x="443128" y="3594100"/>
                  </a:lnTo>
                  <a:lnTo>
                    <a:pt x="466471" y="3594100"/>
                  </a:lnTo>
                  <a:lnTo>
                    <a:pt x="472516" y="3644722"/>
                  </a:lnTo>
                  <a:lnTo>
                    <a:pt x="472541" y="3644900"/>
                  </a:lnTo>
                  <a:lnTo>
                    <a:pt x="455599" y="3644900"/>
                  </a:lnTo>
                  <a:lnTo>
                    <a:pt x="456374" y="3695230"/>
                  </a:lnTo>
                  <a:lnTo>
                    <a:pt x="456438" y="3695700"/>
                  </a:lnTo>
                  <a:lnTo>
                    <a:pt x="456374" y="3695573"/>
                  </a:lnTo>
                  <a:lnTo>
                    <a:pt x="435127" y="3644900"/>
                  </a:lnTo>
                  <a:lnTo>
                    <a:pt x="424294" y="3644900"/>
                  </a:lnTo>
                  <a:lnTo>
                    <a:pt x="442087" y="3695230"/>
                  </a:lnTo>
                  <a:lnTo>
                    <a:pt x="442214" y="3695573"/>
                  </a:lnTo>
                  <a:lnTo>
                    <a:pt x="442328" y="3695700"/>
                  </a:lnTo>
                  <a:lnTo>
                    <a:pt x="442214" y="3695573"/>
                  </a:lnTo>
                  <a:lnTo>
                    <a:pt x="395389" y="3644900"/>
                  </a:lnTo>
                  <a:lnTo>
                    <a:pt x="385826" y="3644900"/>
                  </a:lnTo>
                  <a:lnTo>
                    <a:pt x="415188" y="3683000"/>
                  </a:lnTo>
                  <a:lnTo>
                    <a:pt x="413842" y="3683000"/>
                  </a:lnTo>
                  <a:lnTo>
                    <a:pt x="378637" y="3644900"/>
                  </a:lnTo>
                  <a:lnTo>
                    <a:pt x="364756" y="3644900"/>
                  </a:lnTo>
                  <a:lnTo>
                    <a:pt x="371132" y="3657612"/>
                  </a:lnTo>
                  <a:lnTo>
                    <a:pt x="371259" y="3657930"/>
                  </a:lnTo>
                  <a:lnTo>
                    <a:pt x="371132" y="3657612"/>
                  </a:lnTo>
                  <a:lnTo>
                    <a:pt x="356870" y="3644900"/>
                  </a:lnTo>
                  <a:lnTo>
                    <a:pt x="343674" y="3644900"/>
                  </a:lnTo>
                  <a:lnTo>
                    <a:pt x="362572" y="3695573"/>
                  </a:lnTo>
                  <a:lnTo>
                    <a:pt x="362623" y="3695700"/>
                  </a:lnTo>
                  <a:lnTo>
                    <a:pt x="361632" y="3732339"/>
                  </a:lnTo>
                  <a:lnTo>
                    <a:pt x="361581" y="3733800"/>
                  </a:lnTo>
                  <a:lnTo>
                    <a:pt x="442429" y="3733800"/>
                  </a:lnTo>
                  <a:lnTo>
                    <a:pt x="467664" y="3835400"/>
                  </a:lnTo>
                  <a:lnTo>
                    <a:pt x="504393" y="3885755"/>
                  </a:lnTo>
                  <a:lnTo>
                    <a:pt x="507631" y="3882059"/>
                  </a:lnTo>
                  <a:lnTo>
                    <a:pt x="549744" y="3835400"/>
                  </a:lnTo>
                  <a:lnTo>
                    <a:pt x="590080" y="3873500"/>
                  </a:lnTo>
                  <a:lnTo>
                    <a:pt x="591019" y="3885755"/>
                  </a:lnTo>
                  <a:lnTo>
                    <a:pt x="591058" y="3886200"/>
                  </a:lnTo>
                  <a:lnTo>
                    <a:pt x="616585" y="4025912"/>
                  </a:lnTo>
                  <a:lnTo>
                    <a:pt x="617143" y="4025912"/>
                  </a:lnTo>
                  <a:lnTo>
                    <a:pt x="648131" y="4063339"/>
                  </a:lnTo>
                  <a:lnTo>
                    <a:pt x="648131" y="4061231"/>
                  </a:lnTo>
                  <a:lnTo>
                    <a:pt x="617385" y="3924833"/>
                  </a:lnTo>
                  <a:lnTo>
                    <a:pt x="617270" y="3924338"/>
                  </a:lnTo>
                  <a:lnTo>
                    <a:pt x="617169" y="3923868"/>
                  </a:lnTo>
                  <a:lnTo>
                    <a:pt x="617118" y="3923639"/>
                  </a:lnTo>
                  <a:lnTo>
                    <a:pt x="649566" y="4025912"/>
                  </a:lnTo>
                  <a:lnTo>
                    <a:pt x="651865" y="4025912"/>
                  </a:lnTo>
                  <a:lnTo>
                    <a:pt x="651865" y="3829634"/>
                  </a:lnTo>
                  <a:lnTo>
                    <a:pt x="650379" y="3860800"/>
                  </a:lnTo>
                  <a:lnTo>
                    <a:pt x="649935" y="3882059"/>
                  </a:lnTo>
                  <a:lnTo>
                    <a:pt x="649833" y="3886797"/>
                  </a:lnTo>
                  <a:lnTo>
                    <a:pt x="645782" y="3784600"/>
                  </a:lnTo>
                  <a:lnTo>
                    <a:pt x="633514" y="3784600"/>
                  </a:lnTo>
                  <a:lnTo>
                    <a:pt x="631850" y="3898900"/>
                  </a:lnTo>
                  <a:lnTo>
                    <a:pt x="631507" y="3923639"/>
                  </a:lnTo>
                  <a:lnTo>
                    <a:pt x="631494" y="3924833"/>
                  </a:lnTo>
                  <a:lnTo>
                    <a:pt x="631456" y="3923639"/>
                  </a:lnTo>
                  <a:lnTo>
                    <a:pt x="629094" y="3835400"/>
                  </a:lnTo>
                  <a:lnTo>
                    <a:pt x="615645" y="3835400"/>
                  </a:lnTo>
                  <a:lnTo>
                    <a:pt x="615327" y="3860800"/>
                  </a:lnTo>
                  <a:lnTo>
                    <a:pt x="615200" y="3882059"/>
                  </a:lnTo>
                  <a:lnTo>
                    <a:pt x="615111" y="3898900"/>
                  </a:lnTo>
                  <a:lnTo>
                    <a:pt x="615035" y="3911600"/>
                  </a:lnTo>
                  <a:lnTo>
                    <a:pt x="614959" y="3924338"/>
                  </a:lnTo>
                  <a:lnTo>
                    <a:pt x="614337" y="3924338"/>
                  </a:lnTo>
                  <a:lnTo>
                    <a:pt x="601205" y="3886200"/>
                  </a:lnTo>
                  <a:lnTo>
                    <a:pt x="601611" y="3873500"/>
                  </a:lnTo>
                  <a:lnTo>
                    <a:pt x="615581" y="3733800"/>
                  </a:lnTo>
                  <a:lnTo>
                    <a:pt x="616013" y="3733800"/>
                  </a:lnTo>
                  <a:lnTo>
                    <a:pt x="651103" y="3695700"/>
                  </a:lnTo>
                  <a:lnTo>
                    <a:pt x="657110" y="3695700"/>
                  </a:lnTo>
                  <a:lnTo>
                    <a:pt x="729526" y="3784600"/>
                  </a:lnTo>
                  <a:lnTo>
                    <a:pt x="708456" y="3784600"/>
                  </a:lnTo>
                  <a:lnTo>
                    <a:pt x="710247" y="3835400"/>
                  </a:lnTo>
                  <a:lnTo>
                    <a:pt x="732015" y="3835400"/>
                  </a:lnTo>
                  <a:lnTo>
                    <a:pt x="736676" y="3873500"/>
                  </a:lnTo>
                  <a:lnTo>
                    <a:pt x="736955" y="3882059"/>
                  </a:lnTo>
                  <a:lnTo>
                    <a:pt x="737082" y="3885755"/>
                  </a:lnTo>
                  <a:lnTo>
                    <a:pt x="737095" y="3886200"/>
                  </a:lnTo>
                  <a:lnTo>
                    <a:pt x="737095" y="3505200"/>
                  </a:lnTo>
                  <a:lnTo>
                    <a:pt x="736511" y="3505200"/>
                  </a:lnTo>
                  <a:lnTo>
                    <a:pt x="735838" y="3511639"/>
                  </a:lnTo>
                  <a:lnTo>
                    <a:pt x="735838" y="3732339"/>
                  </a:lnTo>
                  <a:lnTo>
                    <a:pt x="707212" y="3644900"/>
                  </a:lnTo>
                  <a:lnTo>
                    <a:pt x="702411" y="3644900"/>
                  </a:lnTo>
                  <a:lnTo>
                    <a:pt x="715137" y="3695230"/>
                  </a:lnTo>
                  <a:lnTo>
                    <a:pt x="715264" y="3695700"/>
                  </a:lnTo>
                  <a:lnTo>
                    <a:pt x="701535" y="3695700"/>
                  </a:lnTo>
                  <a:lnTo>
                    <a:pt x="688022" y="3644900"/>
                  </a:lnTo>
                  <a:lnTo>
                    <a:pt x="686523" y="3644900"/>
                  </a:lnTo>
                  <a:lnTo>
                    <a:pt x="673049" y="3695230"/>
                  </a:lnTo>
                  <a:lnTo>
                    <a:pt x="673011" y="3695700"/>
                  </a:lnTo>
                  <a:lnTo>
                    <a:pt x="672833" y="3695230"/>
                  </a:lnTo>
                  <a:lnTo>
                    <a:pt x="654329" y="3644900"/>
                  </a:lnTo>
                  <a:lnTo>
                    <a:pt x="675373" y="3644900"/>
                  </a:lnTo>
                  <a:lnTo>
                    <a:pt x="691032" y="3594100"/>
                  </a:lnTo>
                  <a:lnTo>
                    <a:pt x="705548" y="3594100"/>
                  </a:lnTo>
                  <a:lnTo>
                    <a:pt x="735342" y="3644722"/>
                  </a:lnTo>
                  <a:lnTo>
                    <a:pt x="735444" y="3644900"/>
                  </a:lnTo>
                  <a:lnTo>
                    <a:pt x="729132" y="3683000"/>
                  </a:lnTo>
                  <a:lnTo>
                    <a:pt x="729170" y="3695700"/>
                  </a:lnTo>
                  <a:lnTo>
                    <a:pt x="735838" y="3732339"/>
                  </a:lnTo>
                  <a:lnTo>
                    <a:pt x="735838" y="3511639"/>
                  </a:lnTo>
                  <a:lnTo>
                    <a:pt x="727214" y="3594100"/>
                  </a:lnTo>
                  <a:lnTo>
                    <a:pt x="727024" y="3594100"/>
                  </a:lnTo>
                  <a:lnTo>
                    <a:pt x="722464" y="3556000"/>
                  </a:lnTo>
                  <a:lnTo>
                    <a:pt x="722414" y="3543300"/>
                  </a:lnTo>
                  <a:lnTo>
                    <a:pt x="717842" y="3505200"/>
                  </a:lnTo>
                  <a:lnTo>
                    <a:pt x="716876" y="3505200"/>
                  </a:lnTo>
                  <a:lnTo>
                    <a:pt x="698411" y="3543122"/>
                  </a:lnTo>
                  <a:lnTo>
                    <a:pt x="698322" y="3543300"/>
                  </a:lnTo>
                  <a:lnTo>
                    <a:pt x="697687" y="3543300"/>
                  </a:lnTo>
                  <a:lnTo>
                    <a:pt x="694588" y="3505200"/>
                  </a:lnTo>
                  <a:lnTo>
                    <a:pt x="712419" y="3505200"/>
                  </a:lnTo>
                  <a:lnTo>
                    <a:pt x="732218" y="3454400"/>
                  </a:lnTo>
                  <a:lnTo>
                    <a:pt x="762101" y="3454400"/>
                  </a:lnTo>
                  <a:lnTo>
                    <a:pt x="762101" y="3429000"/>
                  </a:lnTo>
                  <a:close/>
                </a:path>
                <a:path w="762634" h="6858000">
                  <a:moveTo>
                    <a:pt x="762101" y="3175000"/>
                  </a:moveTo>
                  <a:lnTo>
                    <a:pt x="718654" y="3224390"/>
                  </a:lnTo>
                  <a:lnTo>
                    <a:pt x="718083" y="3225050"/>
                  </a:lnTo>
                  <a:lnTo>
                    <a:pt x="717410" y="3225800"/>
                  </a:lnTo>
                  <a:lnTo>
                    <a:pt x="718070" y="3225050"/>
                  </a:lnTo>
                  <a:lnTo>
                    <a:pt x="718388" y="3224390"/>
                  </a:lnTo>
                  <a:lnTo>
                    <a:pt x="741095" y="3175000"/>
                  </a:lnTo>
                  <a:lnTo>
                    <a:pt x="711479" y="3224390"/>
                  </a:lnTo>
                  <a:lnTo>
                    <a:pt x="733577" y="3263900"/>
                  </a:lnTo>
                  <a:lnTo>
                    <a:pt x="733869" y="3263900"/>
                  </a:lnTo>
                  <a:lnTo>
                    <a:pt x="737514" y="3340100"/>
                  </a:lnTo>
                  <a:lnTo>
                    <a:pt x="737641" y="3352368"/>
                  </a:lnTo>
                  <a:lnTo>
                    <a:pt x="737641" y="3353155"/>
                  </a:lnTo>
                  <a:lnTo>
                    <a:pt x="737768" y="3365500"/>
                  </a:lnTo>
                  <a:lnTo>
                    <a:pt x="754799" y="3403600"/>
                  </a:lnTo>
                  <a:lnTo>
                    <a:pt x="755942" y="3403600"/>
                  </a:lnTo>
                  <a:lnTo>
                    <a:pt x="762101" y="3416300"/>
                  </a:lnTo>
                  <a:lnTo>
                    <a:pt x="762101" y="3225800"/>
                  </a:lnTo>
                  <a:lnTo>
                    <a:pt x="746175" y="3263658"/>
                  </a:lnTo>
                  <a:lnTo>
                    <a:pt x="746074" y="3263900"/>
                  </a:lnTo>
                  <a:lnTo>
                    <a:pt x="745794" y="3263900"/>
                  </a:lnTo>
                  <a:lnTo>
                    <a:pt x="747039" y="3225800"/>
                  </a:lnTo>
                  <a:lnTo>
                    <a:pt x="737006" y="3225800"/>
                  </a:lnTo>
                  <a:lnTo>
                    <a:pt x="762101" y="3213100"/>
                  </a:lnTo>
                  <a:lnTo>
                    <a:pt x="762101" y="3175000"/>
                  </a:lnTo>
                  <a:close/>
                </a:path>
                <a:path w="762634" h="6858000">
                  <a:moveTo>
                    <a:pt x="762101" y="3060700"/>
                  </a:moveTo>
                  <a:lnTo>
                    <a:pt x="714425" y="3073400"/>
                  </a:lnTo>
                  <a:lnTo>
                    <a:pt x="640829" y="3102813"/>
                  </a:lnTo>
                  <a:lnTo>
                    <a:pt x="640829" y="3130727"/>
                  </a:lnTo>
                  <a:lnTo>
                    <a:pt x="637641" y="3124200"/>
                  </a:lnTo>
                  <a:lnTo>
                    <a:pt x="640588" y="3129445"/>
                  </a:lnTo>
                  <a:lnTo>
                    <a:pt x="640829" y="3130727"/>
                  </a:lnTo>
                  <a:lnTo>
                    <a:pt x="640829" y="3102813"/>
                  </a:lnTo>
                  <a:lnTo>
                    <a:pt x="587286" y="3124200"/>
                  </a:lnTo>
                  <a:lnTo>
                    <a:pt x="546582" y="3124200"/>
                  </a:lnTo>
                  <a:lnTo>
                    <a:pt x="630085" y="3175000"/>
                  </a:lnTo>
                  <a:lnTo>
                    <a:pt x="662368" y="3175000"/>
                  </a:lnTo>
                  <a:lnTo>
                    <a:pt x="666115" y="3175000"/>
                  </a:lnTo>
                  <a:lnTo>
                    <a:pt x="677824" y="3175000"/>
                  </a:lnTo>
                  <a:lnTo>
                    <a:pt x="666140" y="3124200"/>
                  </a:lnTo>
                  <a:lnTo>
                    <a:pt x="762101" y="3124200"/>
                  </a:lnTo>
                  <a:lnTo>
                    <a:pt x="762101" y="3060700"/>
                  </a:lnTo>
                  <a:close/>
                </a:path>
                <a:path w="762634" h="6858000">
                  <a:moveTo>
                    <a:pt x="762101" y="2590800"/>
                  </a:moveTo>
                  <a:lnTo>
                    <a:pt x="752373" y="2565400"/>
                  </a:lnTo>
                  <a:lnTo>
                    <a:pt x="741426" y="2565400"/>
                  </a:lnTo>
                  <a:lnTo>
                    <a:pt x="739444" y="2654211"/>
                  </a:lnTo>
                  <a:lnTo>
                    <a:pt x="726846" y="2603500"/>
                  </a:lnTo>
                  <a:lnTo>
                    <a:pt x="716927" y="2603500"/>
                  </a:lnTo>
                  <a:lnTo>
                    <a:pt x="712508" y="2705100"/>
                  </a:lnTo>
                  <a:lnTo>
                    <a:pt x="703427" y="2705100"/>
                  </a:lnTo>
                  <a:lnTo>
                    <a:pt x="697687" y="2603500"/>
                  </a:lnTo>
                  <a:lnTo>
                    <a:pt x="687298" y="2603500"/>
                  </a:lnTo>
                  <a:lnTo>
                    <a:pt x="688378" y="2641600"/>
                  </a:lnTo>
                  <a:lnTo>
                    <a:pt x="688301" y="2654300"/>
                  </a:lnTo>
                  <a:lnTo>
                    <a:pt x="688225" y="2667000"/>
                  </a:lnTo>
                  <a:lnTo>
                    <a:pt x="686333" y="2705100"/>
                  </a:lnTo>
                  <a:lnTo>
                    <a:pt x="672490" y="2742869"/>
                  </a:lnTo>
                  <a:lnTo>
                    <a:pt x="672363" y="2743200"/>
                  </a:lnTo>
                  <a:lnTo>
                    <a:pt x="662927" y="2743200"/>
                  </a:lnTo>
                  <a:lnTo>
                    <a:pt x="649782" y="2603500"/>
                  </a:lnTo>
                  <a:lnTo>
                    <a:pt x="649401" y="2603500"/>
                  </a:lnTo>
                  <a:lnTo>
                    <a:pt x="645172" y="2654300"/>
                  </a:lnTo>
                  <a:lnTo>
                    <a:pt x="645668" y="2705100"/>
                  </a:lnTo>
                  <a:lnTo>
                    <a:pt x="642162" y="2742869"/>
                  </a:lnTo>
                  <a:lnTo>
                    <a:pt x="642137" y="2743200"/>
                  </a:lnTo>
                  <a:lnTo>
                    <a:pt x="641756" y="2743200"/>
                  </a:lnTo>
                  <a:lnTo>
                    <a:pt x="632853" y="2794000"/>
                  </a:lnTo>
                  <a:lnTo>
                    <a:pt x="617385" y="2794000"/>
                  </a:lnTo>
                  <a:lnTo>
                    <a:pt x="614565" y="2705100"/>
                  </a:lnTo>
                  <a:lnTo>
                    <a:pt x="606983" y="2705100"/>
                  </a:lnTo>
                  <a:lnTo>
                    <a:pt x="606336" y="2742869"/>
                  </a:lnTo>
                  <a:lnTo>
                    <a:pt x="606336" y="2743200"/>
                  </a:lnTo>
                  <a:lnTo>
                    <a:pt x="606056" y="2743200"/>
                  </a:lnTo>
                  <a:lnTo>
                    <a:pt x="591654" y="2844419"/>
                  </a:lnTo>
                  <a:lnTo>
                    <a:pt x="591591" y="2844800"/>
                  </a:lnTo>
                  <a:lnTo>
                    <a:pt x="591223" y="2844800"/>
                  </a:lnTo>
                  <a:lnTo>
                    <a:pt x="580783" y="2882900"/>
                  </a:lnTo>
                  <a:lnTo>
                    <a:pt x="577456" y="2894914"/>
                  </a:lnTo>
                  <a:lnTo>
                    <a:pt x="577761" y="2882900"/>
                  </a:lnTo>
                  <a:lnTo>
                    <a:pt x="580224" y="2794000"/>
                  </a:lnTo>
                  <a:lnTo>
                    <a:pt x="577405" y="2794000"/>
                  </a:lnTo>
                  <a:lnTo>
                    <a:pt x="577405" y="2895206"/>
                  </a:lnTo>
                  <a:lnTo>
                    <a:pt x="577405" y="2895600"/>
                  </a:lnTo>
                  <a:lnTo>
                    <a:pt x="577405" y="2895206"/>
                  </a:lnTo>
                  <a:lnTo>
                    <a:pt x="577405" y="2794000"/>
                  </a:lnTo>
                  <a:lnTo>
                    <a:pt x="570877" y="2794000"/>
                  </a:lnTo>
                  <a:lnTo>
                    <a:pt x="556806" y="2895054"/>
                  </a:lnTo>
                  <a:lnTo>
                    <a:pt x="556729" y="2895600"/>
                  </a:lnTo>
                  <a:lnTo>
                    <a:pt x="549300" y="2921000"/>
                  </a:lnTo>
                  <a:lnTo>
                    <a:pt x="543915" y="2933408"/>
                  </a:lnTo>
                  <a:lnTo>
                    <a:pt x="542124" y="2921000"/>
                  </a:lnTo>
                  <a:lnTo>
                    <a:pt x="535927" y="2844800"/>
                  </a:lnTo>
                  <a:lnTo>
                    <a:pt x="528789" y="2844800"/>
                  </a:lnTo>
                  <a:lnTo>
                    <a:pt x="528142" y="2882900"/>
                  </a:lnTo>
                  <a:lnTo>
                    <a:pt x="527977" y="2895054"/>
                  </a:lnTo>
                  <a:lnTo>
                    <a:pt x="527964" y="2895600"/>
                  </a:lnTo>
                  <a:lnTo>
                    <a:pt x="523392" y="2933408"/>
                  </a:lnTo>
                  <a:lnTo>
                    <a:pt x="523354" y="2933700"/>
                  </a:lnTo>
                  <a:lnTo>
                    <a:pt x="522909" y="2933700"/>
                  </a:lnTo>
                  <a:lnTo>
                    <a:pt x="501230" y="2983839"/>
                  </a:lnTo>
                  <a:lnTo>
                    <a:pt x="501103" y="2984500"/>
                  </a:lnTo>
                  <a:lnTo>
                    <a:pt x="501103" y="2984182"/>
                  </a:lnTo>
                  <a:lnTo>
                    <a:pt x="500951" y="2984500"/>
                  </a:lnTo>
                  <a:lnTo>
                    <a:pt x="501091" y="2984182"/>
                  </a:lnTo>
                  <a:lnTo>
                    <a:pt x="501091" y="2983839"/>
                  </a:lnTo>
                  <a:lnTo>
                    <a:pt x="498284" y="2844800"/>
                  </a:lnTo>
                  <a:lnTo>
                    <a:pt x="488035" y="2844800"/>
                  </a:lnTo>
                  <a:lnTo>
                    <a:pt x="474560" y="2983839"/>
                  </a:lnTo>
                  <a:lnTo>
                    <a:pt x="474560" y="2984500"/>
                  </a:lnTo>
                  <a:lnTo>
                    <a:pt x="474497" y="2983839"/>
                  </a:lnTo>
                  <a:lnTo>
                    <a:pt x="461518" y="2844800"/>
                  </a:lnTo>
                  <a:lnTo>
                    <a:pt x="453669" y="2844800"/>
                  </a:lnTo>
                  <a:lnTo>
                    <a:pt x="456476" y="2946400"/>
                  </a:lnTo>
                  <a:lnTo>
                    <a:pt x="456539" y="2959100"/>
                  </a:lnTo>
                  <a:lnTo>
                    <a:pt x="456653" y="2984500"/>
                  </a:lnTo>
                  <a:lnTo>
                    <a:pt x="451688" y="3035300"/>
                  </a:lnTo>
                  <a:lnTo>
                    <a:pt x="420687" y="2794000"/>
                  </a:lnTo>
                  <a:lnTo>
                    <a:pt x="420243" y="2781300"/>
                  </a:lnTo>
                  <a:lnTo>
                    <a:pt x="419912" y="2743200"/>
                  </a:lnTo>
                  <a:lnTo>
                    <a:pt x="423608" y="2654300"/>
                  </a:lnTo>
                  <a:lnTo>
                    <a:pt x="434352" y="2603500"/>
                  </a:lnTo>
                  <a:lnTo>
                    <a:pt x="417677" y="2603500"/>
                  </a:lnTo>
                  <a:lnTo>
                    <a:pt x="408127" y="2654300"/>
                  </a:lnTo>
                  <a:lnTo>
                    <a:pt x="401408" y="2705100"/>
                  </a:lnTo>
                  <a:lnTo>
                    <a:pt x="400354" y="2794000"/>
                  </a:lnTo>
                  <a:lnTo>
                    <a:pt x="420649" y="2983839"/>
                  </a:lnTo>
                  <a:lnTo>
                    <a:pt x="420725" y="2984500"/>
                  </a:lnTo>
                  <a:lnTo>
                    <a:pt x="421182" y="3035300"/>
                  </a:lnTo>
                  <a:lnTo>
                    <a:pt x="417258" y="3073400"/>
                  </a:lnTo>
                  <a:lnTo>
                    <a:pt x="416852" y="3073400"/>
                  </a:lnTo>
                  <a:lnTo>
                    <a:pt x="405561" y="3124200"/>
                  </a:lnTo>
                  <a:lnTo>
                    <a:pt x="378675" y="3124200"/>
                  </a:lnTo>
                  <a:lnTo>
                    <a:pt x="414921" y="3175000"/>
                  </a:lnTo>
                  <a:lnTo>
                    <a:pt x="461733" y="3223564"/>
                  </a:lnTo>
                  <a:lnTo>
                    <a:pt x="469544" y="3175000"/>
                  </a:lnTo>
                  <a:lnTo>
                    <a:pt x="487362" y="3175000"/>
                  </a:lnTo>
                  <a:lnTo>
                    <a:pt x="515467" y="3136900"/>
                  </a:lnTo>
                  <a:lnTo>
                    <a:pt x="469455" y="3175000"/>
                  </a:lnTo>
                  <a:lnTo>
                    <a:pt x="434390" y="3175000"/>
                  </a:lnTo>
                  <a:lnTo>
                    <a:pt x="473087" y="3073400"/>
                  </a:lnTo>
                  <a:lnTo>
                    <a:pt x="499605" y="3073400"/>
                  </a:lnTo>
                  <a:lnTo>
                    <a:pt x="534416" y="3035300"/>
                  </a:lnTo>
                  <a:lnTo>
                    <a:pt x="579805" y="2984500"/>
                  </a:lnTo>
                  <a:lnTo>
                    <a:pt x="638644" y="2984500"/>
                  </a:lnTo>
                  <a:lnTo>
                    <a:pt x="740321" y="2933700"/>
                  </a:lnTo>
                  <a:lnTo>
                    <a:pt x="762101" y="2921000"/>
                  </a:lnTo>
                  <a:lnTo>
                    <a:pt x="762101" y="2895600"/>
                  </a:lnTo>
                  <a:lnTo>
                    <a:pt x="762101" y="2870200"/>
                  </a:lnTo>
                  <a:lnTo>
                    <a:pt x="726046" y="2895054"/>
                  </a:lnTo>
                  <a:lnTo>
                    <a:pt x="725919" y="2895193"/>
                  </a:lnTo>
                  <a:lnTo>
                    <a:pt x="725246" y="2895600"/>
                  </a:lnTo>
                  <a:lnTo>
                    <a:pt x="726046" y="2895054"/>
                  </a:lnTo>
                  <a:lnTo>
                    <a:pt x="762101" y="2857500"/>
                  </a:lnTo>
                  <a:lnTo>
                    <a:pt x="762101" y="2832100"/>
                  </a:lnTo>
                  <a:lnTo>
                    <a:pt x="683120" y="2933700"/>
                  </a:lnTo>
                  <a:lnTo>
                    <a:pt x="655942" y="2933700"/>
                  </a:lnTo>
                  <a:lnTo>
                    <a:pt x="692315" y="2895600"/>
                  </a:lnTo>
                  <a:lnTo>
                    <a:pt x="692200" y="2882900"/>
                  </a:lnTo>
                  <a:lnTo>
                    <a:pt x="687108" y="2844800"/>
                  </a:lnTo>
                  <a:lnTo>
                    <a:pt x="685215" y="2844800"/>
                  </a:lnTo>
                  <a:lnTo>
                    <a:pt x="631507" y="2933700"/>
                  </a:lnTo>
                  <a:lnTo>
                    <a:pt x="564527" y="2983839"/>
                  </a:lnTo>
                  <a:lnTo>
                    <a:pt x="564108" y="2984182"/>
                  </a:lnTo>
                  <a:lnTo>
                    <a:pt x="563638" y="2984500"/>
                  </a:lnTo>
                  <a:lnTo>
                    <a:pt x="564070" y="2984182"/>
                  </a:lnTo>
                  <a:lnTo>
                    <a:pt x="564299" y="2983839"/>
                  </a:lnTo>
                  <a:lnTo>
                    <a:pt x="613791" y="2895600"/>
                  </a:lnTo>
                  <a:lnTo>
                    <a:pt x="608469" y="2895600"/>
                  </a:lnTo>
                  <a:lnTo>
                    <a:pt x="542671" y="2971800"/>
                  </a:lnTo>
                  <a:lnTo>
                    <a:pt x="542290" y="2971800"/>
                  </a:lnTo>
                  <a:lnTo>
                    <a:pt x="546519" y="2959100"/>
                  </a:lnTo>
                  <a:lnTo>
                    <a:pt x="564083" y="2939377"/>
                  </a:lnTo>
                  <a:lnTo>
                    <a:pt x="567893" y="2933700"/>
                  </a:lnTo>
                  <a:lnTo>
                    <a:pt x="578675" y="2922981"/>
                  </a:lnTo>
                  <a:lnTo>
                    <a:pt x="603046" y="2895600"/>
                  </a:lnTo>
                  <a:lnTo>
                    <a:pt x="648258" y="2844800"/>
                  </a:lnTo>
                  <a:lnTo>
                    <a:pt x="651535" y="2844800"/>
                  </a:lnTo>
                  <a:lnTo>
                    <a:pt x="729081" y="2794000"/>
                  </a:lnTo>
                  <a:lnTo>
                    <a:pt x="762101" y="2781300"/>
                  </a:lnTo>
                  <a:lnTo>
                    <a:pt x="762101" y="2705100"/>
                  </a:lnTo>
                  <a:lnTo>
                    <a:pt x="697865" y="2742869"/>
                  </a:lnTo>
                  <a:lnTo>
                    <a:pt x="739635" y="2705100"/>
                  </a:lnTo>
                  <a:lnTo>
                    <a:pt x="762101" y="2667000"/>
                  </a:lnTo>
                  <a:lnTo>
                    <a:pt x="762101" y="2654300"/>
                  </a:lnTo>
                  <a:lnTo>
                    <a:pt x="762101" y="2590800"/>
                  </a:lnTo>
                  <a:close/>
                </a:path>
                <a:path w="762634" h="6858000">
                  <a:moveTo>
                    <a:pt x="762101" y="1511300"/>
                  </a:moveTo>
                  <a:lnTo>
                    <a:pt x="753821" y="1524000"/>
                  </a:lnTo>
                  <a:lnTo>
                    <a:pt x="762101" y="1524000"/>
                  </a:lnTo>
                  <a:lnTo>
                    <a:pt x="762101" y="1511300"/>
                  </a:lnTo>
                  <a:close/>
                </a:path>
                <a:path w="762634" h="6858000">
                  <a:moveTo>
                    <a:pt x="762114" y="342900"/>
                  </a:moveTo>
                  <a:lnTo>
                    <a:pt x="759167" y="342900"/>
                  </a:lnTo>
                  <a:lnTo>
                    <a:pt x="717143" y="393700"/>
                  </a:lnTo>
                  <a:lnTo>
                    <a:pt x="666089" y="393700"/>
                  </a:lnTo>
                  <a:lnTo>
                    <a:pt x="638505" y="431800"/>
                  </a:lnTo>
                  <a:lnTo>
                    <a:pt x="671664" y="431800"/>
                  </a:lnTo>
                  <a:lnTo>
                    <a:pt x="720585" y="393700"/>
                  </a:lnTo>
                  <a:lnTo>
                    <a:pt x="742073" y="393700"/>
                  </a:lnTo>
                  <a:lnTo>
                    <a:pt x="671664" y="431800"/>
                  </a:lnTo>
                  <a:lnTo>
                    <a:pt x="687628" y="431800"/>
                  </a:lnTo>
                  <a:lnTo>
                    <a:pt x="744397" y="431800"/>
                  </a:lnTo>
                  <a:lnTo>
                    <a:pt x="762114" y="406400"/>
                  </a:lnTo>
                  <a:lnTo>
                    <a:pt x="762114" y="342900"/>
                  </a:lnTo>
                  <a:close/>
                </a:path>
                <a:path w="762634" h="6858000">
                  <a:moveTo>
                    <a:pt x="762114" y="88900"/>
                  </a:moveTo>
                  <a:lnTo>
                    <a:pt x="752449" y="101612"/>
                  </a:lnTo>
                  <a:lnTo>
                    <a:pt x="762114" y="101612"/>
                  </a:lnTo>
                  <a:lnTo>
                    <a:pt x="762114" y="88900"/>
                  </a:lnTo>
                  <a:close/>
                </a:path>
                <a:path w="762634" h="6858000">
                  <a:moveTo>
                    <a:pt x="762114" y="12700"/>
                  </a:moveTo>
                  <a:lnTo>
                    <a:pt x="749465" y="12700"/>
                  </a:lnTo>
                  <a:lnTo>
                    <a:pt x="752627" y="0"/>
                  </a:lnTo>
                  <a:lnTo>
                    <a:pt x="740714" y="0"/>
                  </a:lnTo>
                  <a:lnTo>
                    <a:pt x="740714" y="12700"/>
                  </a:lnTo>
                  <a:lnTo>
                    <a:pt x="723328" y="63550"/>
                  </a:lnTo>
                  <a:lnTo>
                    <a:pt x="704583" y="101523"/>
                  </a:lnTo>
                  <a:lnTo>
                    <a:pt x="713511" y="63830"/>
                  </a:lnTo>
                  <a:lnTo>
                    <a:pt x="713574" y="63550"/>
                  </a:lnTo>
                  <a:lnTo>
                    <a:pt x="731761" y="12700"/>
                  </a:lnTo>
                  <a:lnTo>
                    <a:pt x="740714" y="12700"/>
                  </a:lnTo>
                  <a:lnTo>
                    <a:pt x="740714" y="0"/>
                  </a:lnTo>
                  <a:lnTo>
                    <a:pt x="699236" y="0"/>
                  </a:lnTo>
                  <a:lnTo>
                    <a:pt x="699757" y="12700"/>
                  </a:lnTo>
                  <a:lnTo>
                    <a:pt x="692835" y="12700"/>
                  </a:lnTo>
                  <a:lnTo>
                    <a:pt x="693928" y="63550"/>
                  </a:lnTo>
                  <a:lnTo>
                    <a:pt x="689356" y="101612"/>
                  </a:lnTo>
                  <a:lnTo>
                    <a:pt x="678891" y="101612"/>
                  </a:lnTo>
                  <a:lnTo>
                    <a:pt x="661720" y="152400"/>
                  </a:lnTo>
                  <a:lnTo>
                    <a:pt x="660400" y="152400"/>
                  </a:lnTo>
                  <a:lnTo>
                    <a:pt x="672680" y="101612"/>
                  </a:lnTo>
                  <a:lnTo>
                    <a:pt x="673849" y="63830"/>
                  </a:lnTo>
                  <a:lnTo>
                    <a:pt x="673849" y="63550"/>
                  </a:lnTo>
                  <a:lnTo>
                    <a:pt x="665022" y="63550"/>
                  </a:lnTo>
                  <a:lnTo>
                    <a:pt x="651573" y="101612"/>
                  </a:lnTo>
                  <a:lnTo>
                    <a:pt x="648195" y="101612"/>
                  </a:lnTo>
                  <a:lnTo>
                    <a:pt x="648195" y="152400"/>
                  </a:lnTo>
                  <a:lnTo>
                    <a:pt x="639152" y="152400"/>
                  </a:lnTo>
                  <a:lnTo>
                    <a:pt x="628942" y="203200"/>
                  </a:lnTo>
                  <a:lnTo>
                    <a:pt x="622223" y="203200"/>
                  </a:lnTo>
                  <a:lnTo>
                    <a:pt x="632714" y="152400"/>
                  </a:lnTo>
                  <a:lnTo>
                    <a:pt x="607212" y="152400"/>
                  </a:lnTo>
                  <a:lnTo>
                    <a:pt x="637921" y="101612"/>
                  </a:lnTo>
                  <a:lnTo>
                    <a:pt x="648195" y="152400"/>
                  </a:lnTo>
                  <a:lnTo>
                    <a:pt x="648195" y="101612"/>
                  </a:lnTo>
                  <a:lnTo>
                    <a:pt x="646874" y="101612"/>
                  </a:lnTo>
                  <a:lnTo>
                    <a:pt x="644486" y="63830"/>
                  </a:lnTo>
                  <a:lnTo>
                    <a:pt x="644474" y="63550"/>
                  </a:lnTo>
                  <a:lnTo>
                    <a:pt x="629234" y="63550"/>
                  </a:lnTo>
                  <a:lnTo>
                    <a:pt x="631215" y="101612"/>
                  </a:lnTo>
                  <a:lnTo>
                    <a:pt x="619252" y="101612"/>
                  </a:lnTo>
                  <a:lnTo>
                    <a:pt x="608647" y="63830"/>
                  </a:lnTo>
                  <a:lnTo>
                    <a:pt x="608571" y="63550"/>
                  </a:lnTo>
                  <a:lnTo>
                    <a:pt x="605320" y="24815"/>
                  </a:lnTo>
                  <a:lnTo>
                    <a:pt x="605320" y="101473"/>
                  </a:lnTo>
                  <a:lnTo>
                    <a:pt x="585571" y="63550"/>
                  </a:lnTo>
                  <a:lnTo>
                    <a:pt x="572757" y="63550"/>
                  </a:lnTo>
                  <a:lnTo>
                    <a:pt x="576262" y="101612"/>
                  </a:lnTo>
                  <a:lnTo>
                    <a:pt x="576630" y="101612"/>
                  </a:lnTo>
                  <a:lnTo>
                    <a:pt x="592886" y="152400"/>
                  </a:lnTo>
                  <a:lnTo>
                    <a:pt x="575208" y="107086"/>
                  </a:lnTo>
                  <a:lnTo>
                    <a:pt x="575208" y="152400"/>
                  </a:lnTo>
                  <a:lnTo>
                    <a:pt x="546938" y="152400"/>
                  </a:lnTo>
                  <a:lnTo>
                    <a:pt x="533895" y="114300"/>
                  </a:lnTo>
                  <a:lnTo>
                    <a:pt x="533120" y="112953"/>
                  </a:lnTo>
                  <a:lnTo>
                    <a:pt x="532777" y="110858"/>
                  </a:lnTo>
                  <a:lnTo>
                    <a:pt x="533895" y="114300"/>
                  </a:lnTo>
                  <a:lnTo>
                    <a:pt x="575208" y="152400"/>
                  </a:lnTo>
                  <a:lnTo>
                    <a:pt x="575208" y="107086"/>
                  </a:lnTo>
                  <a:lnTo>
                    <a:pt x="573074" y="101612"/>
                  </a:lnTo>
                  <a:lnTo>
                    <a:pt x="572287" y="98679"/>
                  </a:lnTo>
                  <a:lnTo>
                    <a:pt x="563181" y="63830"/>
                  </a:lnTo>
                  <a:lnTo>
                    <a:pt x="563105" y="63550"/>
                  </a:lnTo>
                  <a:lnTo>
                    <a:pt x="564629" y="12700"/>
                  </a:lnTo>
                  <a:lnTo>
                    <a:pt x="595096" y="12700"/>
                  </a:lnTo>
                  <a:lnTo>
                    <a:pt x="595287" y="63550"/>
                  </a:lnTo>
                  <a:lnTo>
                    <a:pt x="605320" y="101473"/>
                  </a:lnTo>
                  <a:lnTo>
                    <a:pt x="605320" y="24815"/>
                  </a:lnTo>
                  <a:lnTo>
                    <a:pt x="604304" y="12700"/>
                  </a:lnTo>
                  <a:lnTo>
                    <a:pt x="640003" y="12700"/>
                  </a:lnTo>
                  <a:lnTo>
                    <a:pt x="637413" y="0"/>
                  </a:lnTo>
                  <a:lnTo>
                    <a:pt x="552424" y="0"/>
                  </a:lnTo>
                  <a:lnTo>
                    <a:pt x="553059" y="12700"/>
                  </a:lnTo>
                  <a:lnTo>
                    <a:pt x="539191" y="12700"/>
                  </a:lnTo>
                  <a:lnTo>
                    <a:pt x="538441" y="0"/>
                  </a:lnTo>
                  <a:lnTo>
                    <a:pt x="527075" y="0"/>
                  </a:lnTo>
                  <a:lnTo>
                    <a:pt x="527710" y="12700"/>
                  </a:lnTo>
                  <a:lnTo>
                    <a:pt x="547293" y="63550"/>
                  </a:lnTo>
                  <a:lnTo>
                    <a:pt x="559549" y="98679"/>
                  </a:lnTo>
                  <a:lnTo>
                    <a:pt x="542861" y="63550"/>
                  </a:lnTo>
                  <a:lnTo>
                    <a:pt x="527646" y="63550"/>
                  </a:lnTo>
                  <a:lnTo>
                    <a:pt x="516369" y="12700"/>
                  </a:lnTo>
                  <a:lnTo>
                    <a:pt x="503389" y="12700"/>
                  </a:lnTo>
                  <a:lnTo>
                    <a:pt x="505066" y="25400"/>
                  </a:lnTo>
                  <a:lnTo>
                    <a:pt x="509968" y="63550"/>
                  </a:lnTo>
                  <a:lnTo>
                    <a:pt x="502716" y="63550"/>
                  </a:lnTo>
                  <a:lnTo>
                    <a:pt x="496633" y="12700"/>
                  </a:lnTo>
                  <a:lnTo>
                    <a:pt x="495681" y="63550"/>
                  </a:lnTo>
                  <a:lnTo>
                    <a:pt x="490639" y="63550"/>
                  </a:lnTo>
                  <a:lnTo>
                    <a:pt x="487603" y="12700"/>
                  </a:lnTo>
                  <a:lnTo>
                    <a:pt x="487908" y="0"/>
                  </a:lnTo>
                  <a:lnTo>
                    <a:pt x="473964" y="0"/>
                  </a:lnTo>
                  <a:lnTo>
                    <a:pt x="473849" y="12700"/>
                  </a:lnTo>
                  <a:lnTo>
                    <a:pt x="481584" y="63550"/>
                  </a:lnTo>
                  <a:lnTo>
                    <a:pt x="536663" y="152400"/>
                  </a:lnTo>
                  <a:lnTo>
                    <a:pt x="560819" y="203200"/>
                  </a:lnTo>
                  <a:lnTo>
                    <a:pt x="586486" y="203200"/>
                  </a:lnTo>
                  <a:lnTo>
                    <a:pt x="591642" y="254000"/>
                  </a:lnTo>
                  <a:lnTo>
                    <a:pt x="591223" y="292100"/>
                  </a:lnTo>
                  <a:lnTo>
                    <a:pt x="587057" y="342900"/>
                  </a:lnTo>
                  <a:lnTo>
                    <a:pt x="585152" y="332714"/>
                  </a:lnTo>
                  <a:lnTo>
                    <a:pt x="585152" y="393700"/>
                  </a:lnTo>
                  <a:lnTo>
                    <a:pt x="578027" y="393700"/>
                  </a:lnTo>
                  <a:lnTo>
                    <a:pt x="568439" y="342900"/>
                  </a:lnTo>
                  <a:lnTo>
                    <a:pt x="575297" y="342900"/>
                  </a:lnTo>
                  <a:lnTo>
                    <a:pt x="585152" y="393700"/>
                  </a:lnTo>
                  <a:lnTo>
                    <a:pt x="585152" y="332714"/>
                  </a:lnTo>
                  <a:lnTo>
                    <a:pt x="577557" y="292100"/>
                  </a:lnTo>
                  <a:lnTo>
                    <a:pt x="561936" y="292100"/>
                  </a:lnTo>
                  <a:lnTo>
                    <a:pt x="553516" y="254000"/>
                  </a:lnTo>
                  <a:lnTo>
                    <a:pt x="524040" y="254000"/>
                  </a:lnTo>
                  <a:lnTo>
                    <a:pt x="537806" y="292100"/>
                  </a:lnTo>
                  <a:lnTo>
                    <a:pt x="551789" y="292100"/>
                  </a:lnTo>
                  <a:lnTo>
                    <a:pt x="566508" y="342900"/>
                  </a:lnTo>
                  <a:lnTo>
                    <a:pt x="547128" y="342900"/>
                  </a:lnTo>
                  <a:lnTo>
                    <a:pt x="565556" y="393700"/>
                  </a:lnTo>
                  <a:lnTo>
                    <a:pt x="567969" y="393700"/>
                  </a:lnTo>
                  <a:lnTo>
                    <a:pt x="564019" y="429463"/>
                  </a:lnTo>
                  <a:lnTo>
                    <a:pt x="561568" y="393700"/>
                  </a:lnTo>
                  <a:lnTo>
                    <a:pt x="552183" y="393700"/>
                  </a:lnTo>
                  <a:lnTo>
                    <a:pt x="528320" y="342900"/>
                  </a:lnTo>
                  <a:lnTo>
                    <a:pt x="512241" y="254000"/>
                  </a:lnTo>
                  <a:lnTo>
                    <a:pt x="515493" y="254000"/>
                  </a:lnTo>
                  <a:lnTo>
                    <a:pt x="496277" y="203200"/>
                  </a:lnTo>
                  <a:lnTo>
                    <a:pt x="489115" y="203200"/>
                  </a:lnTo>
                  <a:lnTo>
                    <a:pt x="518325" y="342900"/>
                  </a:lnTo>
                  <a:lnTo>
                    <a:pt x="547789" y="393700"/>
                  </a:lnTo>
                  <a:lnTo>
                    <a:pt x="549325" y="429463"/>
                  </a:lnTo>
                  <a:lnTo>
                    <a:pt x="549427" y="431800"/>
                  </a:lnTo>
                  <a:lnTo>
                    <a:pt x="532358" y="533400"/>
                  </a:lnTo>
                  <a:lnTo>
                    <a:pt x="526351" y="533400"/>
                  </a:lnTo>
                  <a:lnTo>
                    <a:pt x="504786" y="431800"/>
                  </a:lnTo>
                  <a:lnTo>
                    <a:pt x="402056" y="63830"/>
                  </a:lnTo>
                  <a:lnTo>
                    <a:pt x="383540" y="0"/>
                  </a:lnTo>
                  <a:lnTo>
                    <a:pt x="366255" y="0"/>
                  </a:lnTo>
                  <a:lnTo>
                    <a:pt x="368884" y="12700"/>
                  </a:lnTo>
                  <a:lnTo>
                    <a:pt x="432955" y="254000"/>
                  </a:lnTo>
                  <a:lnTo>
                    <a:pt x="508330" y="533400"/>
                  </a:lnTo>
                  <a:lnTo>
                    <a:pt x="517652" y="584200"/>
                  </a:lnTo>
                  <a:lnTo>
                    <a:pt x="544131" y="584200"/>
                  </a:lnTo>
                  <a:lnTo>
                    <a:pt x="542048" y="622300"/>
                  </a:lnTo>
                  <a:lnTo>
                    <a:pt x="547458" y="673100"/>
                  </a:lnTo>
                  <a:lnTo>
                    <a:pt x="569696" y="812800"/>
                  </a:lnTo>
                  <a:lnTo>
                    <a:pt x="600735" y="914400"/>
                  </a:lnTo>
                  <a:lnTo>
                    <a:pt x="633882" y="952500"/>
                  </a:lnTo>
                  <a:lnTo>
                    <a:pt x="637133" y="952500"/>
                  </a:lnTo>
                  <a:lnTo>
                    <a:pt x="626884" y="1003300"/>
                  </a:lnTo>
                  <a:lnTo>
                    <a:pt x="642493" y="1092200"/>
                  </a:lnTo>
                  <a:lnTo>
                    <a:pt x="618363" y="1092200"/>
                  </a:lnTo>
                  <a:lnTo>
                    <a:pt x="593255" y="1003300"/>
                  </a:lnTo>
                  <a:lnTo>
                    <a:pt x="581126" y="1003300"/>
                  </a:lnTo>
                  <a:lnTo>
                    <a:pt x="569887" y="952500"/>
                  </a:lnTo>
                  <a:lnTo>
                    <a:pt x="591159" y="952500"/>
                  </a:lnTo>
                  <a:lnTo>
                    <a:pt x="578637" y="914400"/>
                  </a:lnTo>
                  <a:lnTo>
                    <a:pt x="561898" y="856297"/>
                  </a:lnTo>
                  <a:lnTo>
                    <a:pt x="561898" y="914400"/>
                  </a:lnTo>
                  <a:lnTo>
                    <a:pt x="529005" y="914400"/>
                  </a:lnTo>
                  <a:lnTo>
                    <a:pt x="516686" y="863600"/>
                  </a:lnTo>
                  <a:lnTo>
                    <a:pt x="520560" y="762000"/>
                  </a:lnTo>
                  <a:lnTo>
                    <a:pt x="561898" y="914400"/>
                  </a:lnTo>
                  <a:lnTo>
                    <a:pt x="561898" y="856297"/>
                  </a:lnTo>
                  <a:lnTo>
                    <a:pt x="523760" y="723900"/>
                  </a:lnTo>
                  <a:lnTo>
                    <a:pt x="512025" y="680440"/>
                  </a:lnTo>
                  <a:lnTo>
                    <a:pt x="512025" y="762000"/>
                  </a:lnTo>
                  <a:lnTo>
                    <a:pt x="506272" y="812800"/>
                  </a:lnTo>
                  <a:lnTo>
                    <a:pt x="494957" y="812800"/>
                  </a:lnTo>
                  <a:lnTo>
                    <a:pt x="496011" y="762000"/>
                  </a:lnTo>
                  <a:lnTo>
                    <a:pt x="497052" y="723900"/>
                  </a:lnTo>
                  <a:lnTo>
                    <a:pt x="508927" y="762000"/>
                  </a:lnTo>
                  <a:lnTo>
                    <a:pt x="512025" y="762000"/>
                  </a:lnTo>
                  <a:lnTo>
                    <a:pt x="512025" y="680440"/>
                  </a:lnTo>
                  <a:lnTo>
                    <a:pt x="510044" y="673100"/>
                  </a:lnTo>
                  <a:lnTo>
                    <a:pt x="373380" y="101612"/>
                  </a:lnTo>
                  <a:lnTo>
                    <a:pt x="341312" y="0"/>
                  </a:lnTo>
                  <a:lnTo>
                    <a:pt x="316484" y="0"/>
                  </a:lnTo>
                  <a:lnTo>
                    <a:pt x="320243" y="12700"/>
                  </a:lnTo>
                  <a:lnTo>
                    <a:pt x="363334" y="152400"/>
                  </a:lnTo>
                  <a:lnTo>
                    <a:pt x="490474" y="673100"/>
                  </a:lnTo>
                  <a:lnTo>
                    <a:pt x="452602" y="622300"/>
                  </a:lnTo>
                  <a:lnTo>
                    <a:pt x="470369" y="673100"/>
                  </a:lnTo>
                  <a:lnTo>
                    <a:pt x="481063" y="673100"/>
                  </a:lnTo>
                  <a:lnTo>
                    <a:pt x="486575" y="762000"/>
                  </a:lnTo>
                  <a:lnTo>
                    <a:pt x="467017" y="723900"/>
                  </a:lnTo>
                  <a:lnTo>
                    <a:pt x="449719" y="622300"/>
                  </a:lnTo>
                  <a:lnTo>
                    <a:pt x="443407" y="622300"/>
                  </a:lnTo>
                  <a:lnTo>
                    <a:pt x="416737" y="584200"/>
                  </a:lnTo>
                  <a:lnTo>
                    <a:pt x="399961" y="584200"/>
                  </a:lnTo>
                  <a:lnTo>
                    <a:pt x="422795" y="622300"/>
                  </a:lnTo>
                  <a:lnTo>
                    <a:pt x="439115" y="622300"/>
                  </a:lnTo>
                  <a:lnTo>
                    <a:pt x="450494" y="673100"/>
                  </a:lnTo>
                  <a:lnTo>
                    <a:pt x="414883" y="622300"/>
                  </a:lnTo>
                  <a:lnTo>
                    <a:pt x="369062" y="584200"/>
                  </a:lnTo>
                  <a:lnTo>
                    <a:pt x="360019" y="584200"/>
                  </a:lnTo>
                  <a:lnTo>
                    <a:pt x="387248" y="622300"/>
                  </a:lnTo>
                  <a:lnTo>
                    <a:pt x="374675" y="622300"/>
                  </a:lnTo>
                  <a:lnTo>
                    <a:pt x="387019" y="673100"/>
                  </a:lnTo>
                  <a:lnTo>
                    <a:pt x="401104" y="673100"/>
                  </a:lnTo>
                  <a:lnTo>
                    <a:pt x="414108" y="685800"/>
                  </a:lnTo>
                  <a:lnTo>
                    <a:pt x="410019" y="673100"/>
                  </a:lnTo>
                  <a:lnTo>
                    <a:pt x="440905" y="673100"/>
                  </a:lnTo>
                  <a:lnTo>
                    <a:pt x="450100" y="723900"/>
                  </a:lnTo>
                  <a:lnTo>
                    <a:pt x="465086" y="723900"/>
                  </a:lnTo>
                  <a:lnTo>
                    <a:pt x="476834" y="762000"/>
                  </a:lnTo>
                  <a:lnTo>
                    <a:pt x="421881" y="723900"/>
                  </a:lnTo>
                  <a:lnTo>
                    <a:pt x="409244" y="723900"/>
                  </a:lnTo>
                  <a:lnTo>
                    <a:pt x="453745" y="762000"/>
                  </a:lnTo>
                  <a:lnTo>
                    <a:pt x="477977" y="812800"/>
                  </a:lnTo>
                  <a:lnTo>
                    <a:pt x="467372" y="812800"/>
                  </a:lnTo>
                  <a:lnTo>
                    <a:pt x="497484" y="863600"/>
                  </a:lnTo>
                  <a:lnTo>
                    <a:pt x="479323" y="863600"/>
                  </a:lnTo>
                  <a:lnTo>
                    <a:pt x="472414" y="863600"/>
                  </a:lnTo>
                  <a:lnTo>
                    <a:pt x="467372" y="812800"/>
                  </a:lnTo>
                  <a:lnTo>
                    <a:pt x="458597" y="812800"/>
                  </a:lnTo>
                  <a:lnTo>
                    <a:pt x="421563" y="762000"/>
                  </a:lnTo>
                  <a:lnTo>
                    <a:pt x="412470" y="762000"/>
                  </a:lnTo>
                  <a:lnTo>
                    <a:pt x="423951" y="812800"/>
                  </a:lnTo>
                  <a:lnTo>
                    <a:pt x="428891" y="863600"/>
                  </a:lnTo>
                  <a:lnTo>
                    <a:pt x="447573" y="863600"/>
                  </a:lnTo>
                  <a:lnTo>
                    <a:pt x="434594" y="812800"/>
                  </a:lnTo>
                  <a:lnTo>
                    <a:pt x="456018" y="812800"/>
                  </a:lnTo>
                  <a:lnTo>
                    <a:pt x="458317" y="863600"/>
                  </a:lnTo>
                  <a:lnTo>
                    <a:pt x="453097" y="863600"/>
                  </a:lnTo>
                  <a:lnTo>
                    <a:pt x="458558" y="914400"/>
                  </a:lnTo>
                  <a:lnTo>
                    <a:pt x="479818" y="914400"/>
                  </a:lnTo>
                  <a:lnTo>
                    <a:pt x="514362" y="952500"/>
                  </a:lnTo>
                  <a:lnTo>
                    <a:pt x="554748" y="952500"/>
                  </a:lnTo>
                  <a:lnTo>
                    <a:pt x="599414" y="1143000"/>
                  </a:lnTo>
                  <a:lnTo>
                    <a:pt x="608444" y="1143000"/>
                  </a:lnTo>
                  <a:lnTo>
                    <a:pt x="595287" y="1181100"/>
                  </a:lnTo>
                  <a:lnTo>
                    <a:pt x="614184" y="1143000"/>
                  </a:lnTo>
                  <a:lnTo>
                    <a:pt x="659180" y="1143000"/>
                  </a:lnTo>
                  <a:lnTo>
                    <a:pt x="598919" y="1193800"/>
                  </a:lnTo>
                  <a:lnTo>
                    <a:pt x="595185" y="1193800"/>
                  </a:lnTo>
                  <a:lnTo>
                    <a:pt x="595185" y="1243342"/>
                  </a:lnTo>
                  <a:lnTo>
                    <a:pt x="595147" y="1244600"/>
                  </a:lnTo>
                  <a:lnTo>
                    <a:pt x="595185" y="1243342"/>
                  </a:lnTo>
                  <a:lnTo>
                    <a:pt x="595185" y="1193800"/>
                  </a:lnTo>
                  <a:lnTo>
                    <a:pt x="590702" y="1193800"/>
                  </a:lnTo>
                  <a:lnTo>
                    <a:pt x="590702" y="1231900"/>
                  </a:lnTo>
                  <a:lnTo>
                    <a:pt x="589737" y="1243342"/>
                  </a:lnTo>
                  <a:lnTo>
                    <a:pt x="589635" y="1244600"/>
                  </a:lnTo>
                  <a:lnTo>
                    <a:pt x="590613" y="1231900"/>
                  </a:lnTo>
                  <a:lnTo>
                    <a:pt x="590702" y="1193800"/>
                  </a:lnTo>
                  <a:lnTo>
                    <a:pt x="590435" y="1193800"/>
                  </a:lnTo>
                  <a:lnTo>
                    <a:pt x="595287" y="1181100"/>
                  </a:lnTo>
                  <a:lnTo>
                    <a:pt x="589140" y="1193800"/>
                  </a:lnTo>
                  <a:lnTo>
                    <a:pt x="588327" y="1193800"/>
                  </a:lnTo>
                  <a:lnTo>
                    <a:pt x="598335" y="1143000"/>
                  </a:lnTo>
                  <a:lnTo>
                    <a:pt x="560755" y="1143000"/>
                  </a:lnTo>
                  <a:lnTo>
                    <a:pt x="573811" y="1231353"/>
                  </a:lnTo>
                  <a:lnTo>
                    <a:pt x="573887" y="1231900"/>
                  </a:lnTo>
                  <a:lnTo>
                    <a:pt x="574001" y="1244600"/>
                  </a:lnTo>
                  <a:lnTo>
                    <a:pt x="566191" y="1244600"/>
                  </a:lnTo>
                  <a:lnTo>
                    <a:pt x="549287" y="1270000"/>
                  </a:lnTo>
                  <a:lnTo>
                    <a:pt x="545426" y="1280629"/>
                  </a:lnTo>
                  <a:lnTo>
                    <a:pt x="548347" y="1270000"/>
                  </a:lnTo>
                  <a:lnTo>
                    <a:pt x="562051" y="1244600"/>
                  </a:lnTo>
                  <a:lnTo>
                    <a:pt x="562444" y="1231900"/>
                  </a:lnTo>
                  <a:lnTo>
                    <a:pt x="566534" y="1194384"/>
                  </a:lnTo>
                  <a:lnTo>
                    <a:pt x="566597" y="1193800"/>
                  </a:lnTo>
                  <a:lnTo>
                    <a:pt x="557974" y="1193800"/>
                  </a:lnTo>
                  <a:lnTo>
                    <a:pt x="538238" y="1282661"/>
                  </a:lnTo>
                  <a:lnTo>
                    <a:pt x="536943" y="1194384"/>
                  </a:lnTo>
                  <a:lnTo>
                    <a:pt x="536930" y="1193800"/>
                  </a:lnTo>
                  <a:lnTo>
                    <a:pt x="525284" y="1193800"/>
                  </a:lnTo>
                  <a:lnTo>
                    <a:pt x="519417" y="1231353"/>
                  </a:lnTo>
                  <a:lnTo>
                    <a:pt x="519341" y="1231900"/>
                  </a:lnTo>
                  <a:lnTo>
                    <a:pt x="519023" y="1231900"/>
                  </a:lnTo>
                  <a:lnTo>
                    <a:pt x="518375" y="1243342"/>
                  </a:lnTo>
                  <a:lnTo>
                    <a:pt x="518299" y="1244600"/>
                  </a:lnTo>
                  <a:lnTo>
                    <a:pt x="518350" y="1231900"/>
                  </a:lnTo>
                  <a:lnTo>
                    <a:pt x="518312" y="1243342"/>
                  </a:lnTo>
                  <a:lnTo>
                    <a:pt x="519023" y="1231900"/>
                  </a:lnTo>
                  <a:lnTo>
                    <a:pt x="521169" y="1194384"/>
                  </a:lnTo>
                  <a:lnTo>
                    <a:pt x="521195" y="1193800"/>
                  </a:lnTo>
                  <a:lnTo>
                    <a:pt x="517652" y="1193800"/>
                  </a:lnTo>
                  <a:lnTo>
                    <a:pt x="534352" y="1143000"/>
                  </a:lnTo>
                  <a:lnTo>
                    <a:pt x="546290" y="1143000"/>
                  </a:lnTo>
                  <a:lnTo>
                    <a:pt x="546188" y="1092200"/>
                  </a:lnTo>
                  <a:lnTo>
                    <a:pt x="529551" y="1092200"/>
                  </a:lnTo>
                  <a:lnTo>
                    <a:pt x="529590" y="1143000"/>
                  </a:lnTo>
                  <a:lnTo>
                    <a:pt x="506831" y="1143000"/>
                  </a:lnTo>
                  <a:lnTo>
                    <a:pt x="492264" y="1219200"/>
                  </a:lnTo>
                  <a:lnTo>
                    <a:pt x="501789" y="1194384"/>
                  </a:lnTo>
                  <a:lnTo>
                    <a:pt x="501891" y="1194117"/>
                  </a:lnTo>
                  <a:lnTo>
                    <a:pt x="502005" y="1193800"/>
                  </a:lnTo>
                  <a:lnTo>
                    <a:pt x="509193" y="1193800"/>
                  </a:lnTo>
                  <a:lnTo>
                    <a:pt x="508038" y="1243342"/>
                  </a:lnTo>
                  <a:lnTo>
                    <a:pt x="508012" y="1244600"/>
                  </a:lnTo>
                  <a:lnTo>
                    <a:pt x="487972" y="1244600"/>
                  </a:lnTo>
                  <a:lnTo>
                    <a:pt x="501713" y="1282712"/>
                  </a:lnTo>
                  <a:lnTo>
                    <a:pt x="523582" y="1282712"/>
                  </a:lnTo>
                  <a:lnTo>
                    <a:pt x="504875" y="1333500"/>
                  </a:lnTo>
                  <a:lnTo>
                    <a:pt x="482650" y="1333500"/>
                  </a:lnTo>
                  <a:lnTo>
                    <a:pt x="500303" y="1282712"/>
                  </a:lnTo>
                  <a:lnTo>
                    <a:pt x="486384" y="1282712"/>
                  </a:lnTo>
                  <a:lnTo>
                    <a:pt x="472757" y="1333500"/>
                  </a:lnTo>
                  <a:lnTo>
                    <a:pt x="461873" y="1333500"/>
                  </a:lnTo>
                  <a:lnTo>
                    <a:pt x="435330" y="1384325"/>
                  </a:lnTo>
                  <a:lnTo>
                    <a:pt x="464553" y="1282712"/>
                  </a:lnTo>
                  <a:lnTo>
                    <a:pt x="452882" y="1282712"/>
                  </a:lnTo>
                  <a:lnTo>
                    <a:pt x="431342" y="1349362"/>
                  </a:lnTo>
                  <a:lnTo>
                    <a:pt x="431342" y="1384477"/>
                  </a:lnTo>
                  <a:lnTo>
                    <a:pt x="415594" y="1422260"/>
                  </a:lnTo>
                  <a:lnTo>
                    <a:pt x="415531" y="1422400"/>
                  </a:lnTo>
                  <a:lnTo>
                    <a:pt x="423989" y="1399336"/>
                  </a:lnTo>
                  <a:lnTo>
                    <a:pt x="431342" y="1384477"/>
                  </a:lnTo>
                  <a:lnTo>
                    <a:pt x="431342" y="1349362"/>
                  </a:lnTo>
                  <a:lnTo>
                    <a:pt x="428256" y="1358912"/>
                  </a:lnTo>
                  <a:lnTo>
                    <a:pt x="428256" y="1384477"/>
                  </a:lnTo>
                  <a:lnTo>
                    <a:pt x="412648" y="1422260"/>
                  </a:lnTo>
                  <a:lnTo>
                    <a:pt x="412597" y="1422400"/>
                  </a:lnTo>
                  <a:lnTo>
                    <a:pt x="396925" y="1472717"/>
                  </a:lnTo>
                  <a:lnTo>
                    <a:pt x="396836" y="1473212"/>
                  </a:lnTo>
                  <a:lnTo>
                    <a:pt x="396925" y="1472717"/>
                  </a:lnTo>
                  <a:lnTo>
                    <a:pt x="406869" y="1422400"/>
                  </a:lnTo>
                  <a:lnTo>
                    <a:pt x="412584" y="1422400"/>
                  </a:lnTo>
                  <a:lnTo>
                    <a:pt x="428256" y="1384477"/>
                  </a:lnTo>
                  <a:lnTo>
                    <a:pt x="428256" y="1358912"/>
                  </a:lnTo>
                  <a:lnTo>
                    <a:pt x="420039" y="1384325"/>
                  </a:lnTo>
                  <a:lnTo>
                    <a:pt x="412076" y="1384325"/>
                  </a:lnTo>
                  <a:lnTo>
                    <a:pt x="415290" y="1372120"/>
                  </a:lnTo>
                  <a:lnTo>
                    <a:pt x="425475" y="1333500"/>
                  </a:lnTo>
                  <a:lnTo>
                    <a:pt x="436422" y="1282712"/>
                  </a:lnTo>
                  <a:lnTo>
                    <a:pt x="452640" y="1282712"/>
                  </a:lnTo>
                  <a:lnTo>
                    <a:pt x="432092" y="1244600"/>
                  </a:lnTo>
                  <a:lnTo>
                    <a:pt x="443611" y="1244600"/>
                  </a:lnTo>
                  <a:lnTo>
                    <a:pt x="443699" y="1231353"/>
                  </a:lnTo>
                  <a:lnTo>
                    <a:pt x="444360" y="1224508"/>
                  </a:lnTo>
                  <a:lnTo>
                    <a:pt x="444423" y="1223365"/>
                  </a:lnTo>
                  <a:lnTo>
                    <a:pt x="445541" y="1194384"/>
                  </a:lnTo>
                  <a:lnTo>
                    <a:pt x="445554" y="1193800"/>
                  </a:lnTo>
                  <a:lnTo>
                    <a:pt x="434213" y="1193800"/>
                  </a:lnTo>
                  <a:lnTo>
                    <a:pt x="438048" y="1143000"/>
                  </a:lnTo>
                  <a:lnTo>
                    <a:pt x="434251" y="1143000"/>
                  </a:lnTo>
                  <a:lnTo>
                    <a:pt x="434162" y="1143317"/>
                  </a:lnTo>
                  <a:lnTo>
                    <a:pt x="434162" y="1194384"/>
                  </a:lnTo>
                  <a:lnTo>
                    <a:pt x="431177" y="1229080"/>
                  </a:lnTo>
                  <a:lnTo>
                    <a:pt x="431025" y="1231900"/>
                  </a:lnTo>
                  <a:lnTo>
                    <a:pt x="430428" y="1243342"/>
                  </a:lnTo>
                  <a:lnTo>
                    <a:pt x="430364" y="1244600"/>
                  </a:lnTo>
                  <a:lnTo>
                    <a:pt x="430364" y="1243342"/>
                  </a:lnTo>
                  <a:lnTo>
                    <a:pt x="431025" y="1231900"/>
                  </a:lnTo>
                  <a:lnTo>
                    <a:pt x="431126" y="1229766"/>
                  </a:lnTo>
                  <a:lnTo>
                    <a:pt x="431177" y="1229080"/>
                  </a:lnTo>
                  <a:lnTo>
                    <a:pt x="431698" y="1219200"/>
                  </a:lnTo>
                  <a:lnTo>
                    <a:pt x="431965" y="1219200"/>
                  </a:lnTo>
                  <a:lnTo>
                    <a:pt x="434162" y="1194384"/>
                  </a:lnTo>
                  <a:lnTo>
                    <a:pt x="434162" y="1143317"/>
                  </a:lnTo>
                  <a:lnTo>
                    <a:pt x="432993" y="1147368"/>
                  </a:lnTo>
                  <a:lnTo>
                    <a:pt x="432993" y="1194384"/>
                  </a:lnTo>
                  <a:lnTo>
                    <a:pt x="432968" y="1194790"/>
                  </a:lnTo>
                  <a:lnTo>
                    <a:pt x="431380" y="1219200"/>
                  </a:lnTo>
                  <a:lnTo>
                    <a:pt x="432993" y="1194384"/>
                  </a:lnTo>
                  <a:lnTo>
                    <a:pt x="432993" y="1147368"/>
                  </a:lnTo>
                  <a:lnTo>
                    <a:pt x="427024" y="1168057"/>
                  </a:lnTo>
                  <a:lnTo>
                    <a:pt x="427024" y="1282712"/>
                  </a:lnTo>
                  <a:lnTo>
                    <a:pt x="401332" y="1358900"/>
                  </a:lnTo>
                  <a:lnTo>
                    <a:pt x="396989" y="1371625"/>
                  </a:lnTo>
                  <a:lnTo>
                    <a:pt x="405549" y="1333500"/>
                  </a:lnTo>
                  <a:lnTo>
                    <a:pt x="414743" y="1282712"/>
                  </a:lnTo>
                  <a:lnTo>
                    <a:pt x="427024" y="1282712"/>
                  </a:lnTo>
                  <a:lnTo>
                    <a:pt x="427024" y="1168057"/>
                  </a:lnTo>
                  <a:lnTo>
                    <a:pt x="419595" y="1193800"/>
                  </a:lnTo>
                  <a:lnTo>
                    <a:pt x="416052" y="1243342"/>
                  </a:lnTo>
                  <a:lnTo>
                    <a:pt x="415963" y="1244600"/>
                  </a:lnTo>
                  <a:lnTo>
                    <a:pt x="414578" y="1143000"/>
                  </a:lnTo>
                  <a:lnTo>
                    <a:pt x="418985" y="1092200"/>
                  </a:lnTo>
                  <a:lnTo>
                    <a:pt x="402704" y="1133614"/>
                  </a:lnTo>
                  <a:lnTo>
                    <a:pt x="402704" y="1282712"/>
                  </a:lnTo>
                  <a:lnTo>
                    <a:pt x="396481" y="1329880"/>
                  </a:lnTo>
                  <a:lnTo>
                    <a:pt x="396481" y="1372908"/>
                  </a:lnTo>
                  <a:lnTo>
                    <a:pt x="395782" y="1383296"/>
                  </a:lnTo>
                  <a:lnTo>
                    <a:pt x="395897" y="1380464"/>
                  </a:lnTo>
                  <a:lnTo>
                    <a:pt x="396481" y="1372908"/>
                  </a:lnTo>
                  <a:lnTo>
                    <a:pt x="396481" y="1329880"/>
                  </a:lnTo>
                  <a:lnTo>
                    <a:pt x="389369" y="1383766"/>
                  </a:lnTo>
                  <a:lnTo>
                    <a:pt x="389293" y="1384325"/>
                  </a:lnTo>
                  <a:lnTo>
                    <a:pt x="386816" y="1384325"/>
                  </a:lnTo>
                  <a:lnTo>
                    <a:pt x="388454" y="1336243"/>
                  </a:lnTo>
                  <a:lnTo>
                    <a:pt x="388556" y="1333500"/>
                  </a:lnTo>
                  <a:lnTo>
                    <a:pt x="396862" y="1282712"/>
                  </a:lnTo>
                  <a:lnTo>
                    <a:pt x="402704" y="1282712"/>
                  </a:lnTo>
                  <a:lnTo>
                    <a:pt x="402704" y="1133614"/>
                  </a:lnTo>
                  <a:lnTo>
                    <a:pt x="399008" y="1143000"/>
                  </a:lnTo>
                  <a:lnTo>
                    <a:pt x="380161" y="1092200"/>
                  </a:lnTo>
                  <a:lnTo>
                    <a:pt x="365086" y="1092200"/>
                  </a:lnTo>
                  <a:lnTo>
                    <a:pt x="383209" y="1143000"/>
                  </a:lnTo>
                  <a:lnTo>
                    <a:pt x="391198" y="1231353"/>
                  </a:lnTo>
                  <a:lnTo>
                    <a:pt x="391274" y="1243342"/>
                  </a:lnTo>
                  <a:lnTo>
                    <a:pt x="391401" y="1282712"/>
                  </a:lnTo>
                  <a:lnTo>
                    <a:pt x="385546" y="1282712"/>
                  </a:lnTo>
                  <a:lnTo>
                    <a:pt x="382981" y="1247254"/>
                  </a:lnTo>
                  <a:lnTo>
                    <a:pt x="382790" y="1244600"/>
                  </a:lnTo>
                  <a:lnTo>
                    <a:pt x="376212" y="1194384"/>
                  </a:lnTo>
                  <a:lnTo>
                    <a:pt x="376135" y="1193800"/>
                  </a:lnTo>
                  <a:lnTo>
                    <a:pt x="373367" y="1193800"/>
                  </a:lnTo>
                  <a:lnTo>
                    <a:pt x="373367" y="1473212"/>
                  </a:lnTo>
                  <a:lnTo>
                    <a:pt x="373291" y="1472717"/>
                  </a:lnTo>
                  <a:lnTo>
                    <a:pt x="365404" y="1422400"/>
                  </a:lnTo>
                  <a:lnTo>
                    <a:pt x="356120" y="1397279"/>
                  </a:lnTo>
                  <a:lnTo>
                    <a:pt x="356120" y="1473212"/>
                  </a:lnTo>
                  <a:lnTo>
                    <a:pt x="344982" y="1524000"/>
                  </a:lnTo>
                  <a:lnTo>
                    <a:pt x="319189" y="1524000"/>
                  </a:lnTo>
                  <a:lnTo>
                    <a:pt x="355879" y="1473212"/>
                  </a:lnTo>
                  <a:lnTo>
                    <a:pt x="356120" y="1473212"/>
                  </a:lnTo>
                  <a:lnTo>
                    <a:pt x="356120" y="1397279"/>
                  </a:lnTo>
                  <a:lnTo>
                    <a:pt x="351396" y="1384477"/>
                  </a:lnTo>
                  <a:lnTo>
                    <a:pt x="351345" y="1384325"/>
                  </a:lnTo>
                  <a:lnTo>
                    <a:pt x="337350" y="1384325"/>
                  </a:lnTo>
                  <a:lnTo>
                    <a:pt x="329590" y="1333500"/>
                  </a:lnTo>
                  <a:lnTo>
                    <a:pt x="330238" y="1371625"/>
                  </a:lnTo>
                  <a:lnTo>
                    <a:pt x="330542" y="1380871"/>
                  </a:lnTo>
                  <a:lnTo>
                    <a:pt x="330631" y="1383766"/>
                  </a:lnTo>
                  <a:lnTo>
                    <a:pt x="330758" y="1384477"/>
                  </a:lnTo>
                  <a:lnTo>
                    <a:pt x="353593" y="1422260"/>
                  </a:lnTo>
                  <a:lnTo>
                    <a:pt x="353733" y="1422400"/>
                  </a:lnTo>
                  <a:lnTo>
                    <a:pt x="353593" y="1422260"/>
                  </a:lnTo>
                  <a:lnTo>
                    <a:pt x="316103" y="1384325"/>
                  </a:lnTo>
                  <a:lnTo>
                    <a:pt x="294957" y="1333500"/>
                  </a:lnTo>
                  <a:lnTo>
                    <a:pt x="293217" y="1333500"/>
                  </a:lnTo>
                  <a:lnTo>
                    <a:pt x="304444" y="1383766"/>
                  </a:lnTo>
                  <a:lnTo>
                    <a:pt x="304596" y="1384325"/>
                  </a:lnTo>
                  <a:lnTo>
                    <a:pt x="339775" y="1422260"/>
                  </a:lnTo>
                  <a:lnTo>
                    <a:pt x="339953" y="1422400"/>
                  </a:lnTo>
                  <a:lnTo>
                    <a:pt x="339775" y="1422260"/>
                  </a:lnTo>
                  <a:lnTo>
                    <a:pt x="292595" y="1384325"/>
                  </a:lnTo>
                  <a:lnTo>
                    <a:pt x="292404" y="1383766"/>
                  </a:lnTo>
                  <a:lnTo>
                    <a:pt x="277431" y="1333500"/>
                  </a:lnTo>
                  <a:lnTo>
                    <a:pt x="274840" y="1282712"/>
                  </a:lnTo>
                  <a:lnTo>
                    <a:pt x="276631" y="1282712"/>
                  </a:lnTo>
                  <a:lnTo>
                    <a:pt x="271221" y="1244600"/>
                  </a:lnTo>
                  <a:lnTo>
                    <a:pt x="293497" y="1282712"/>
                  </a:lnTo>
                  <a:lnTo>
                    <a:pt x="324561" y="1282712"/>
                  </a:lnTo>
                  <a:lnTo>
                    <a:pt x="322262" y="1277861"/>
                  </a:lnTo>
                  <a:lnTo>
                    <a:pt x="324561" y="1282712"/>
                  </a:lnTo>
                  <a:lnTo>
                    <a:pt x="326275" y="1282712"/>
                  </a:lnTo>
                  <a:lnTo>
                    <a:pt x="344055" y="1333500"/>
                  </a:lnTo>
                  <a:lnTo>
                    <a:pt x="355930" y="1333500"/>
                  </a:lnTo>
                  <a:lnTo>
                    <a:pt x="370090" y="1422260"/>
                  </a:lnTo>
                  <a:lnTo>
                    <a:pt x="370103" y="1422400"/>
                  </a:lnTo>
                  <a:lnTo>
                    <a:pt x="373214" y="1471510"/>
                  </a:lnTo>
                  <a:lnTo>
                    <a:pt x="373291" y="1472717"/>
                  </a:lnTo>
                  <a:lnTo>
                    <a:pt x="373367" y="1473212"/>
                  </a:lnTo>
                  <a:lnTo>
                    <a:pt x="373367" y="1193800"/>
                  </a:lnTo>
                  <a:lnTo>
                    <a:pt x="370243" y="1193800"/>
                  </a:lnTo>
                  <a:lnTo>
                    <a:pt x="369976" y="1219200"/>
                  </a:lnTo>
                  <a:lnTo>
                    <a:pt x="369887" y="1229080"/>
                  </a:lnTo>
                  <a:lnTo>
                    <a:pt x="369760" y="1243342"/>
                  </a:lnTo>
                  <a:lnTo>
                    <a:pt x="369722" y="1247254"/>
                  </a:lnTo>
                  <a:lnTo>
                    <a:pt x="369735" y="1231900"/>
                  </a:lnTo>
                  <a:lnTo>
                    <a:pt x="367944" y="1231900"/>
                  </a:lnTo>
                  <a:lnTo>
                    <a:pt x="341363" y="1143000"/>
                  </a:lnTo>
                  <a:lnTo>
                    <a:pt x="335648" y="1143000"/>
                  </a:lnTo>
                  <a:lnTo>
                    <a:pt x="353987" y="1231353"/>
                  </a:lnTo>
                  <a:lnTo>
                    <a:pt x="354101" y="1231900"/>
                  </a:lnTo>
                  <a:lnTo>
                    <a:pt x="361873" y="1282712"/>
                  </a:lnTo>
                  <a:lnTo>
                    <a:pt x="343827" y="1244600"/>
                  </a:lnTo>
                  <a:lnTo>
                    <a:pt x="322694" y="1194384"/>
                  </a:lnTo>
                  <a:lnTo>
                    <a:pt x="322580" y="1194117"/>
                  </a:lnTo>
                  <a:lnTo>
                    <a:pt x="322516" y="1193965"/>
                  </a:lnTo>
                  <a:lnTo>
                    <a:pt x="322453" y="1193800"/>
                  </a:lnTo>
                  <a:lnTo>
                    <a:pt x="322135" y="1193050"/>
                  </a:lnTo>
                  <a:lnTo>
                    <a:pt x="322135" y="1244600"/>
                  </a:lnTo>
                  <a:lnTo>
                    <a:pt x="321538" y="1231900"/>
                  </a:lnTo>
                  <a:lnTo>
                    <a:pt x="321284" y="1231607"/>
                  </a:lnTo>
                  <a:lnTo>
                    <a:pt x="321284" y="1275803"/>
                  </a:lnTo>
                  <a:lnTo>
                    <a:pt x="312280" y="1263345"/>
                  </a:lnTo>
                  <a:lnTo>
                    <a:pt x="321284" y="1275803"/>
                  </a:lnTo>
                  <a:lnTo>
                    <a:pt x="321284" y="1231607"/>
                  </a:lnTo>
                  <a:lnTo>
                    <a:pt x="321068" y="1231353"/>
                  </a:lnTo>
                  <a:lnTo>
                    <a:pt x="319481" y="1229766"/>
                  </a:lnTo>
                  <a:lnTo>
                    <a:pt x="309283" y="1219200"/>
                  </a:lnTo>
                  <a:lnTo>
                    <a:pt x="294601" y="1204010"/>
                  </a:lnTo>
                  <a:lnTo>
                    <a:pt x="294601" y="1244434"/>
                  </a:lnTo>
                  <a:lnTo>
                    <a:pt x="293827" y="1243342"/>
                  </a:lnTo>
                  <a:lnTo>
                    <a:pt x="286435" y="1231900"/>
                  </a:lnTo>
                  <a:lnTo>
                    <a:pt x="294601" y="1244434"/>
                  </a:lnTo>
                  <a:lnTo>
                    <a:pt x="294601" y="1204010"/>
                  </a:lnTo>
                  <a:lnTo>
                    <a:pt x="284746" y="1193800"/>
                  </a:lnTo>
                  <a:lnTo>
                    <a:pt x="321068" y="1231353"/>
                  </a:lnTo>
                  <a:lnTo>
                    <a:pt x="321602" y="1231900"/>
                  </a:lnTo>
                  <a:lnTo>
                    <a:pt x="322084" y="1243342"/>
                  </a:lnTo>
                  <a:lnTo>
                    <a:pt x="322135" y="1244600"/>
                  </a:lnTo>
                  <a:lnTo>
                    <a:pt x="322135" y="1193050"/>
                  </a:lnTo>
                  <a:lnTo>
                    <a:pt x="301117" y="1143000"/>
                  </a:lnTo>
                  <a:lnTo>
                    <a:pt x="297776" y="1092200"/>
                  </a:lnTo>
                  <a:lnTo>
                    <a:pt x="286816" y="1092200"/>
                  </a:lnTo>
                  <a:lnTo>
                    <a:pt x="290245" y="1143000"/>
                  </a:lnTo>
                  <a:lnTo>
                    <a:pt x="314566" y="1193800"/>
                  </a:lnTo>
                  <a:lnTo>
                    <a:pt x="314007" y="1193800"/>
                  </a:lnTo>
                  <a:lnTo>
                    <a:pt x="282041" y="1154696"/>
                  </a:lnTo>
                  <a:lnTo>
                    <a:pt x="282041" y="1224508"/>
                  </a:lnTo>
                  <a:lnTo>
                    <a:pt x="280873" y="1223365"/>
                  </a:lnTo>
                  <a:lnTo>
                    <a:pt x="278155" y="1219200"/>
                  </a:lnTo>
                  <a:lnTo>
                    <a:pt x="279908" y="1219200"/>
                  </a:lnTo>
                  <a:lnTo>
                    <a:pt x="281914" y="1224203"/>
                  </a:lnTo>
                  <a:lnTo>
                    <a:pt x="282041" y="1224508"/>
                  </a:lnTo>
                  <a:lnTo>
                    <a:pt x="282041" y="1154696"/>
                  </a:lnTo>
                  <a:lnTo>
                    <a:pt x="272491" y="1143000"/>
                  </a:lnTo>
                  <a:lnTo>
                    <a:pt x="256794" y="1143000"/>
                  </a:lnTo>
                  <a:lnTo>
                    <a:pt x="256794" y="1168400"/>
                  </a:lnTo>
                  <a:lnTo>
                    <a:pt x="233641" y="1143000"/>
                  </a:lnTo>
                  <a:lnTo>
                    <a:pt x="216065" y="1092200"/>
                  </a:lnTo>
                  <a:lnTo>
                    <a:pt x="224510" y="1092200"/>
                  </a:lnTo>
                  <a:lnTo>
                    <a:pt x="236601" y="1143000"/>
                  </a:lnTo>
                  <a:lnTo>
                    <a:pt x="256794" y="1168400"/>
                  </a:lnTo>
                  <a:lnTo>
                    <a:pt x="256794" y="1143000"/>
                  </a:lnTo>
                  <a:lnTo>
                    <a:pt x="251790" y="1143000"/>
                  </a:lnTo>
                  <a:lnTo>
                    <a:pt x="224929" y="1054100"/>
                  </a:lnTo>
                  <a:lnTo>
                    <a:pt x="203657" y="1054100"/>
                  </a:lnTo>
                  <a:lnTo>
                    <a:pt x="213296" y="1092200"/>
                  </a:lnTo>
                  <a:lnTo>
                    <a:pt x="210489" y="1092200"/>
                  </a:lnTo>
                  <a:lnTo>
                    <a:pt x="225348" y="1143000"/>
                  </a:lnTo>
                  <a:lnTo>
                    <a:pt x="276618" y="1219200"/>
                  </a:lnTo>
                  <a:lnTo>
                    <a:pt x="251193" y="1193800"/>
                  </a:lnTo>
                  <a:lnTo>
                    <a:pt x="238950" y="1193800"/>
                  </a:lnTo>
                  <a:lnTo>
                    <a:pt x="223024" y="1143000"/>
                  </a:lnTo>
                  <a:lnTo>
                    <a:pt x="208838" y="1143000"/>
                  </a:lnTo>
                  <a:lnTo>
                    <a:pt x="201676" y="1092200"/>
                  </a:lnTo>
                  <a:lnTo>
                    <a:pt x="195414" y="1092200"/>
                  </a:lnTo>
                  <a:lnTo>
                    <a:pt x="196761" y="1143000"/>
                  </a:lnTo>
                  <a:lnTo>
                    <a:pt x="195262" y="1143000"/>
                  </a:lnTo>
                  <a:lnTo>
                    <a:pt x="188874" y="1092200"/>
                  </a:lnTo>
                  <a:lnTo>
                    <a:pt x="190627" y="1092200"/>
                  </a:lnTo>
                  <a:lnTo>
                    <a:pt x="203657" y="1054100"/>
                  </a:lnTo>
                  <a:lnTo>
                    <a:pt x="193382" y="1054100"/>
                  </a:lnTo>
                  <a:lnTo>
                    <a:pt x="180187" y="1092200"/>
                  </a:lnTo>
                  <a:lnTo>
                    <a:pt x="177571" y="1092200"/>
                  </a:lnTo>
                  <a:lnTo>
                    <a:pt x="189344" y="1143000"/>
                  </a:lnTo>
                  <a:lnTo>
                    <a:pt x="170497" y="1143000"/>
                  </a:lnTo>
                  <a:lnTo>
                    <a:pt x="212115" y="1193800"/>
                  </a:lnTo>
                  <a:lnTo>
                    <a:pt x="241401" y="1244460"/>
                  </a:lnTo>
                  <a:lnTo>
                    <a:pt x="241477" y="1244600"/>
                  </a:lnTo>
                  <a:lnTo>
                    <a:pt x="257632" y="1244600"/>
                  </a:lnTo>
                  <a:lnTo>
                    <a:pt x="259740" y="1280629"/>
                  </a:lnTo>
                  <a:lnTo>
                    <a:pt x="259842" y="1282700"/>
                  </a:lnTo>
                  <a:lnTo>
                    <a:pt x="238302" y="1244600"/>
                  </a:lnTo>
                  <a:lnTo>
                    <a:pt x="208965" y="1194117"/>
                  </a:lnTo>
                  <a:lnTo>
                    <a:pt x="208876" y="1193965"/>
                  </a:lnTo>
                  <a:lnTo>
                    <a:pt x="208788" y="1193800"/>
                  </a:lnTo>
                  <a:lnTo>
                    <a:pt x="203466" y="1193800"/>
                  </a:lnTo>
                  <a:lnTo>
                    <a:pt x="235546" y="1244460"/>
                  </a:lnTo>
                  <a:lnTo>
                    <a:pt x="235648" y="1244600"/>
                  </a:lnTo>
                  <a:lnTo>
                    <a:pt x="240690" y="1282712"/>
                  </a:lnTo>
                  <a:lnTo>
                    <a:pt x="235470" y="1282712"/>
                  </a:lnTo>
                  <a:lnTo>
                    <a:pt x="231775" y="1282712"/>
                  </a:lnTo>
                  <a:lnTo>
                    <a:pt x="217881" y="1244600"/>
                  </a:lnTo>
                  <a:lnTo>
                    <a:pt x="205955" y="1244600"/>
                  </a:lnTo>
                  <a:lnTo>
                    <a:pt x="178409" y="1194117"/>
                  </a:lnTo>
                  <a:lnTo>
                    <a:pt x="178333" y="1193965"/>
                  </a:lnTo>
                  <a:lnTo>
                    <a:pt x="178244" y="1193800"/>
                  </a:lnTo>
                  <a:lnTo>
                    <a:pt x="166408" y="1143000"/>
                  </a:lnTo>
                  <a:lnTo>
                    <a:pt x="149199" y="1143000"/>
                  </a:lnTo>
                  <a:lnTo>
                    <a:pt x="162153" y="1193800"/>
                  </a:lnTo>
                  <a:lnTo>
                    <a:pt x="167970" y="1231353"/>
                  </a:lnTo>
                  <a:lnTo>
                    <a:pt x="168046" y="1231900"/>
                  </a:lnTo>
                  <a:lnTo>
                    <a:pt x="168135" y="1243342"/>
                  </a:lnTo>
                  <a:lnTo>
                    <a:pt x="168224" y="1244600"/>
                  </a:lnTo>
                  <a:lnTo>
                    <a:pt x="197561" y="1244600"/>
                  </a:lnTo>
                  <a:lnTo>
                    <a:pt x="229476" y="1282712"/>
                  </a:lnTo>
                  <a:lnTo>
                    <a:pt x="225933" y="1282712"/>
                  </a:lnTo>
                  <a:lnTo>
                    <a:pt x="244106" y="1333500"/>
                  </a:lnTo>
                  <a:lnTo>
                    <a:pt x="203555" y="1282712"/>
                  </a:lnTo>
                  <a:lnTo>
                    <a:pt x="199288" y="1282712"/>
                  </a:lnTo>
                  <a:lnTo>
                    <a:pt x="238163" y="1333500"/>
                  </a:lnTo>
                  <a:lnTo>
                    <a:pt x="218592" y="1333500"/>
                  </a:lnTo>
                  <a:lnTo>
                    <a:pt x="229336" y="1358900"/>
                  </a:lnTo>
                  <a:lnTo>
                    <a:pt x="260057" y="1384325"/>
                  </a:lnTo>
                  <a:lnTo>
                    <a:pt x="241846" y="1384325"/>
                  </a:lnTo>
                  <a:lnTo>
                    <a:pt x="210680" y="1384325"/>
                  </a:lnTo>
                  <a:lnTo>
                    <a:pt x="258013" y="1422400"/>
                  </a:lnTo>
                  <a:lnTo>
                    <a:pt x="256451" y="1422400"/>
                  </a:lnTo>
                  <a:lnTo>
                    <a:pt x="309626" y="1473212"/>
                  </a:lnTo>
                  <a:lnTo>
                    <a:pt x="211607" y="1473212"/>
                  </a:lnTo>
                  <a:lnTo>
                    <a:pt x="217271" y="1524000"/>
                  </a:lnTo>
                  <a:lnTo>
                    <a:pt x="227571" y="1524000"/>
                  </a:lnTo>
                  <a:lnTo>
                    <a:pt x="241884" y="1574444"/>
                  </a:lnTo>
                  <a:lnTo>
                    <a:pt x="242011" y="1574863"/>
                  </a:lnTo>
                  <a:lnTo>
                    <a:pt x="270624" y="1574863"/>
                  </a:lnTo>
                  <a:lnTo>
                    <a:pt x="270827" y="1574444"/>
                  </a:lnTo>
                  <a:lnTo>
                    <a:pt x="270662" y="1573745"/>
                  </a:lnTo>
                  <a:lnTo>
                    <a:pt x="251739" y="1524000"/>
                  </a:lnTo>
                  <a:lnTo>
                    <a:pt x="252895" y="1524000"/>
                  </a:lnTo>
                  <a:lnTo>
                    <a:pt x="316953" y="1473212"/>
                  </a:lnTo>
                  <a:lnTo>
                    <a:pt x="311937" y="1524000"/>
                  </a:lnTo>
                  <a:lnTo>
                    <a:pt x="297980" y="1524000"/>
                  </a:lnTo>
                  <a:lnTo>
                    <a:pt x="297980" y="1574444"/>
                  </a:lnTo>
                  <a:lnTo>
                    <a:pt x="286639" y="1612900"/>
                  </a:lnTo>
                  <a:lnTo>
                    <a:pt x="257073" y="1658861"/>
                  </a:lnTo>
                  <a:lnTo>
                    <a:pt x="275475" y="1613496"/>
                  </a:lnTo>
                  <a:lnTo>
                    <a:pt x="276186" y="1612900"/>
                  </a:lnTo>
                  <a:lnTo>
                    <a:pt x="297980" y="1574444"/>
                  </a:lnTo>
                  <a:lnTo>
                    <a:pt x="297980" y="1524000"/>
                  </a:lnTo>
                  <a:lnTo>
                    <a:pt x="294779" y="1524000"/>
                  </a:lnTo>
                  <a:lnTo>
                    <a:pt x="279463" y="1556258"/>
                  </a:lnTo>
                  <a:lnTo>
                    <a:pt x="279463" y="1573745"/>
                  </a:lnTo>
                  <a:lnTo>
                    <a:pt x="278549" y="1574444"/>
                  </a:lnTo>
                  <a:lnTo>
                    <a:pt x="277952" y="1574812"/>
                  </a:lnTo>
                  <a:lnTo>
                    <a:pt x="279463" y="1573745"/>
                  </a:lnTo>
                  <a:lnTo>
                    <a:pt x="279463" y="1556258"/>
                  </a:lnTo>
                  <a:lnTo>
                    <a:pt x="271157" y="1573745"/>
                  </a:lnTo>
                  <a:lnTo>
                    <a:pt x="270941" y="1574444"/>
                  </a:lnTo>
                  <a:lnTo>
                    <a:pt x="270624" y="1574863"/>
                  </a:lnTo>
                  <a:lnTo>
                    <a:pt x="271094" y="1574863"/>
                  </a:lnTo>
                  <a:lnTo>
                    <a:pt x="272707" y="1574863"/>
                  </a:lnTo>
                  <a:lnTo>
                    <a:pt x="149758" y="1663700"/>
                  </a:lnTo>
                  <a:lnTo>
                    <a:pt x="152501" y="1663700"/>
                  </a:lnTo>
                  <a:lnTo>
                    <a:pt x="277876" y="1574863"/>
                  </a:lnTo>
                  <a:lnTo>
                    <a:pt x="278015" y="1574863"/>
                  </a:lnTo>
                  <a:lnTo>
                    <a:pt x="228879" y="1612900"/>
                  </a:lnTo>
                  <a:lnTo>
                    <a:pt x="198475" y="1663700"/>
                  </a:lnTo>
                  <a:lnTo>
                    <a:pt x="215392" y="1663700"/>
                  </a:lnTo>
                  <a:lnTo>
                    <a:pt x="274828" y="1614043"/>
                  </a:lnTo>
                  <a:lnTo>
                    <a:pt x="255244" y="1639036"/>
                  </a:lnTo>
                  <a:lnTo>
                    <a:pt x="255244" y="1714309"/>
                  </a:lnTo>
                  <a:lnTo>
                    <a:pt x="237528" y="1752638"/>
                  </a:lnTo>
                  <a:lnTo>
                    <a:pt x="227545" y="1803184"/>
                  </a:lnTo>
                  <a:lnTo>
                    <a:pt x="227495" y="1803412"/>
                  </a:lnTo>
                  <a:lnTo>
                    <a:pt x="215188" y="1803412"/>
                  </a:lnTo>
                  <a:lnTo>
                    <a:pt x="215277" y="1803184"/>
                  </a:lnTo>
                  <a:lnTo>
                    <a:pt x="235204" y="1752638"/>
                  </a:lnTo>
                  <a:lnTo>
                    <a:pt x="255130" y="1714512"/>
                  </a:lnTo>
                  <a:lnTo>
                    <a:pt x="255244" y="1714309"/>
                  </a:lnTo>
                  <a:lnTo>
                    <a:pt x="255244" y="1639036"/>
                  </a:lnTo>
                  <a:lnTo>
                    <a:pt x="244309" y="1652993"/>
                  </a:lnTo>
                  <a:lnTo>
                    <a:pt x="244309" y="1676400"/>
                  </a:lnTo>
                  <a:lnTo>
                    <a:pt x="213233" y="1714512"/>
                  </a:lnTo>
                  <a:lnTo>
                    <a:pt x="227152" y="1714512"/>
                  </a:lnTo>
                  <a:lnTo>
                    <a:pt x="214185" y="1752523"/>
                  </a:lnTo>
                  <a:lnTo>
                    <a:pt x="203542" y="1714512"/>
                  </a:lnTo>
                  <a:lnTo>
                    <a:pt x="201142" y="1714512"/>
                  </a:lnTo>
                  <a:lnTo>
                    <a:pt x="244309" y="1676400"/>
                  </a:lnTo>
                  <a:lnTo>
                    <a:pt x="244309" y="1652993"/>
                  </a:lnTo>
                  <a:lnTo>
                    <a:pt x="196100" y="1714512"/>
                  </a:lnTo>
                  <a:lnTo>
                    <a:pt x="189750" y="1714512"/>
                  </a:lnTo>
                  <a:lnTo>
                    <a:pt x="191122" y="1752638"/>
                  </a:lnTo>
                  <a:lnTo>
                    <a:pt x="191135" y="1765300"/>
                  </a:lnTo>
                  <a:lnTo>
                    <a:pt x="183705" y="1803184"/>
                  </a:lnTo>
                  <a:lnTo>
                    <a:pt x="183654" y="1803412"/>
                  </a:lnTo>
                  <a:lnTo>
                    <a:pt x="168376" y="1803412"/>
                  </a:lnTo>
                  <a:lnTo>
                    <a:pt x="177698" y="1752638"/>
                  </a:lnTo>
                  <a:lnTo>
                    <a:pt x="177152" y="1752638"/>
                  </a:lnTo>
                  <a:lnTo>
                    <a:pt x="172529" y="1714512"/>
                  </a:lnTo>
                  <a:lnTo>
                    <a:pt x="165163" y="1714512"/>
                  </a:lnTo>
                  <a:lnTo>
                    <a:pt x="161607" y="1803184"/>
                  </a:lnTo>
                  <a:lnTo>
                    <a:pt x="161607" y="1803412"/>
                  </a:lnTo>
                  <a:lnTo>
                    <a:pt x="161137" y="1803412"/>
                  </a:lnTo>
                  <a:lnTo>
                    <a:pt x="138214" y="1854200"/>
                  </a:lnTo>
                  <a:lnTo>
                    <a:pt x="112407" y="1892376"/>
                  </a:lnTo>
                  <a:lnTo>
                    <a:pt x="163677" y="1854200"/>
                  </a:lnTo>
                  <a:lnTo>
                    <a:pt x="181940" y="1854200"/>
                  </a:lnTo>
                  <a:lnTo>
                    <a:pt x="199136" y="1803412"/>
                  </a:lnTo>
                  <a:lnTo>
                    <a:pt x="199212" y="1803184"/>
                  </a:lnTo>
                  <a:lnTo>
                    <a:pt x="197256" y="1841500"/>
                  </a:lnTo>
                  <a:lnTo>
                    <a:pt x="196862" y="1854200"/>
                  </a:lnTo>
                  <a:lnTo>
                    <a:pt x="184797" y="1880349"/>
                  </a:lnTo>
                  <a:lnTo>
                    <a:pt x="184797" y="1892376"/>
                  </a:lnTo>
                  <a:lnTo>
                    <a:pt x="184594" y="1893125"/>
                  </a:lnTo>
                  <a:lnTo>
                    <a:pt x="173964" y="1943100"/>
                  </a:lnTo>
                  <a:lnTo>
                    <a:pt x="171246" y="1943100"/>
                  </a:lnTo>
                  <a:lnTo>
                    <a:pt x="184480" y="1893570"/>
                  </a:lnTo>
                  <a:lnTo>
                    <a:pt x="184594" y="1893125"/>
                  </a:lnTo>
                  <a:lnTo>
                    <a:pt x="184721" y="1892528"/>
                  </a:lnTo>
                  <a:lnTo>
                    <a:pt x="184759" y="1892376"/>
                  </a:lnTo>
                  <a:lnTo>
                    <a:pt x="184797" y="1880349"/>
                  </a:lnTo>
                  <a:lnTo>
                    <a:pt x="179247" y="1892376"/>
                  </a:lnTo>
                  <a:lnTo>
                    <a:pt x="179908" y="1892376"/>
                  </a:lnTo>
                  <a:lnTo>
                    <a:pt x="165252" y="1943100"/>
                  </a:lnTo>
                  <a:lnTo>
                    <a:pt x="151917" y="1943100"/>
                  </a:lnTo>
                  <a:lnTo>
                    <a:pt x="155105" y="1893570"/>
                  </a:lnTo>
                  <a:lnTo>
                    <a:pt x="155181" y="1892376"/>
                  </a:lnTo>
                  <a:lnTo>
                    <a:pt x="152539" y="1892376"/>
                  </a:lnTo>
                  <a:lnTo>
                    <a:pt x="145567" y="1904555"/>
                  </a:lnTo>
                  <a:lnTo>
                    <a:pt x="145542" y="1905000"/>
                  </a:lnTo>
                  <a:lnTo>
                    <a:pt x="145262" y="1905355"/>
                  </a:lnTo>
                  <a:lnTo>
                    <a:pt x="140169" y="1943100"/>
                  </a:lnTo>
                  <a:lnTo>
                    <a:pt x="131445" y="1943100"/>
                  </a:lnTo>
                  <a:lnTo>
                    <a:pt x="124053" y="1993112"/>
                  </a:lnTo>
                  <a:lnTo>
                    <a:pt x="123939" y="1993900"/>
                  </a:lnTo>
                  <a:lnTo>
                    <a:pt x="137655" y="1993900"/>
                  </a:lnTo>
                  <a:lnTo>
                    <a:pt x="142443" y="1943100"/>
                  </a:lnTo>
                  <a:lnTo>
                    <a:pt x="150914" y="1943100"/>
                  </a:lnTo>
                  <a:lnTo>
                    <a:pt x="156044" y="1993112"/>
                  </a:lnTo>
                  <a:lnTo>
                    <a:pt x="181292" y="1943100"/>
                  </a:lnTo>
                  <a:lnTo>
                    <a:pt x="157657" y="1993900"/>
                  </a:lnTo>
                  <a:lnTo>
                    <a:pt x="156133" y="1993900"/>
                  </a:lnTo>
                  <a:lnTo>
                    <a:pt x="156044" y="1993112"/>
                  </a:lnTo>
                  <a:lnTo>
                    <a:pt x="155651" y="1993900"/>
                  </a:lnTo>
                  <a:lnTo>
                    <a:pt x="148983" y="1993900"/>
                  </a:lnTo>
                  <a:lnTo>
                    <a:pt x="125615" y="2044700"/>
                  </a:lnTo>
                  <a:lnTo>
                    <a:pt x="100711" y="2044700"/>
                  </a:lnTo>
                  <a:lnTo>
                    <a:pt x="98501" y="1993900"/>
                  </a:lnTo>
                  <a:lnTo>
                    <a:pt x="95377" y="1993900"/>
                  </a:lnTo>
                  <a:lnTo>
                    <a:pt x="113296" y="1943100"/>
                  </a:lnTo>
                  <a:lnTo>
                    <a:pt x="115023" y="1943100"/>
                  </a:lnTo>
                  <a:lnTo>
                    <a:pt x="134556" y="1917700"/>
                  </a:lnTo>
                  <a:lnTo>
                    <a:pt x="105549" y="1943100"/>
                  </a:lnTo>
                  <a:lnTo>
                    <a:pt x="89014" y="1993900"/>
                  </a:lnTo>
                  <a:lnTo>
                    <a:pt x="76161" y="1993900"/>
                  </a:lnTo>
                  <a:lnTo>
                    <a:pt x="48780" y="2044700"/>
                  </a:lnTo>
                  <a:lnTo>
                    <a:pt x="88" y="2044700"/>
                  </a:lnTo>
                  <a:lnTo>
                    <a:pt x="88" y="2082800"/>
                  </a:lnTo>
                  <a:lnTo>
                    <a:pt x="78422" y="2044700"/>
                  </a:lnTo>
                  <a:lnTo>
                    <a:pt x="94843" y="2044700"/>
                  </a:lnTo>
                  <a:lnTo>
                    <a:pt x="69646" y="2082800"/>
                  </a:lnTo>
                  <a:lnTo>
                    <a:pt x="130822" y="2082800"/>
                  </a:lnTo>
                  <a:lnTo>
                    <a:pt x="127393" y="2044700"/>
                  </a:lnTo>
                  <a:lnTo>
                    <a:pt x="140042" y="2044700"/>
                  </a:lnTo>
                  <a:lnTo>
                    <a:pt x="140804" y="2044700"/>
                  </a:lnTo>
                  <a:lnTo>
                    <a:pt x="159118" y="2082800"/>
                  </a:lnTo>
                  <a:lnTo>
                    <a:pt x="175006" y="2082800"/>
                  </a:lnTo>
                  <a:lnTo>
                    <a:pt x="227774" y="2133600"/>
                  </a:lnTo>
                  <a:lnTo>
                    <a:pt x="288328" y="2133600"/>
                  </a:lnTo>
                  <a:lnTo>
                    <a:pt x="325196" y="2082800"/>
                  </a:lnTo>
                  <a:lnTo>
                    <a:pt x="300837" y="2082800"/>
                  </a:lnTo>
                  <a:lnTo>
                    <a:pt x="301015" y="2044700"/>
                  </a:lnTo>
                  <a:lnTo>
                    <a:pt x="260756" y="2044700"/>
                  </a:lnTo>
                  <a:lnTo>
                    <a:pt x="287769" y="2082800"/>
                  </a:lnTo>
                  <a:lnTo>
                    <a:pt x="261658" y="2082800"/>
                  </a:lnTo>
                  <a:lnTo>
                    <a:pt x="247891" y="2044700"/>
                  </a:lnTo>
                  <a:lnTo>
                    <a:pt x="171500" y="2044700"/>
                  </a:lnTo>
                  <a:lnTo>
                    <a:pt x="218668" y="1993900"/>
                  </a:lnTo>
                  <a:lnTo>
                    <a:pt x="229044" y="1993900"/>
                  </a:lnTo>
                  <a:lnTo>
                    <a:pt x="221361" y="1943100"/>
                  </a:lnTo>
                  <a:lnTo>
                    <a:pt x="213067" y="1943100"/>
                  </a:lnTo>
                  <a:lnTo>
                    <a:pt x="183629" y="1993900"/>
                  </a:lnTo>
                  <a:lnTo>
                    <a:pt x="167005" y="1993900"/>
                  </a:lnTo>
                  <a:lnTo>
                    <a:pt x="187553" y="1943100"/>
                  </a:lnTo>
                  <a:lnTo>
                    <a:pt x="187883" y="1943100"/>
                  </a:lnTo>
                  <a:lnTo>
                    <a:pt x="194284" y="1893570"/>
                  </a:lnTo>
                  <a:lnTo>
                    <a:pt x="194348" y="1893125"/>
                  </a:lnTo>
                  <a:lnTo>
                    <a:pt x="194437" y="1892376"/>
                  </a:lnTo>
                  <a:lnTo>
                    <a:pt x="197002" y="1892376"/>
                  </a:lnTo>
                  <a:lnTo>
                    <a:pt x="221145" y="1854200"/>
                  </a:lnTo>
                  <a:lnTo>
                    <a:pt x="238950" y="1803412"/>
                  </a:lnTo>
                  <a:lnTo>
                    <a:pt x="241223" y="1803412"/>
                  </a:lnTo>
                  <a:lnTo>
                    <a:pt x="263563" y="1714512"/>
                  </a:lnTo>
                  <a:lnTo>
                    <a:pt x="269951" y="1714512"/>
                  </a:lnTo>
                  <a:lnTo>
                    <a:pt x="269951" y="1714309"/>
                  </a:lnTo>
                  <a:lnTo>
                    <a:pt x="268782" y="1663700"/>
                  </a:lnTo>
                  <a:lnTo>
                    <a:pt x="269443" y="1663700"/>
                  </a:lnTo>
                  <a:lnTo>
                    <a:pt x="293903" y="1612900"/>
                  </a:lnTo>
                  <a:lnTo>
                    <a:pt x="272846" y="1663700"/>
                  </a:lnTo>
                  <a:lnTo>
                    <a:pt x="291604" y="1663700"/>
                  </a:lnTo>
                  <a:lnTo>
                    <a:pt x="302006" y="1614043"/>
                  </a:lnTo>
                  <a:lnTo>
                    <a:pt x="302120" y="1613496"/>
                  </a:lnTo>
                  <a:lnTo>
                    <a:pt x="302247" y="1612900"/>
                  </a:lnTo>
                  <a:lnTo>
                    <a:pt x="300304" y="1663700"/>
                  </a:lnTo>
                  <a:lnTo>
                    <a:pt x="306692" y="1663700"/>
                  </a:lnTo>
                  <a:lnTo>
                    <a:pt x="315226" y="1614043"/>
                  </a:lnTo>
                  <a:lnTo>
                    <a:pt x="315315" y="1613496"/>
                  </a:lnTo>
                  <a:lnTo>
                    <a:pt x="315417" y="1612900"/>
                  </a:lnTo>
                  <a:lnTo>
                    <a:pt x="324015" y="1574863"/>
                  </a:lnTo>
                  <a:lnTo>
                    <a:pt x="338886" y="1574863"/>
                  </a:lnTo>
                  <a:lnTo>
                    <a:pt x="324243" y="1663700"/>
                  </a:lnTo>
                  <a:lnTo>
                    <a:pt x="334860" y="1663700"/>
                  </a:lnTo>
                  <a:lnTo>
                    <a:pt x="352856" y="1574863"/>
                  </a:lnTo>
                  <a:lnTo>
                    <a:pt x="352945" y="1574444"/>
                  </a:lnTo>
                  <a:lnTo>
                    <a:pt x="353085" y="1573745"/>
                  </a:lnTo>
                  <a:lnTo>
                    <a:pt x="363156" y="1524000"/>
                  </a:lnTo>
                  <a:lnTo>
                    <a:pt x="360692" y="1562100"/>
                  </a:lnTo>
                  <a:lnTo>
                    <a:pt x="360464" y="1573745"/>
                  </a:lnTo>
                  <a:lnTo>
                    <a:pt x="360426" y="1574863"/>
                  </a:lnTo>
                  <a:lnTo>
                    <a:pt x="350634" y="1663700"/>
                  </a:lnTo>
                  <a:lnTo>
                    <a:pt x="358203" y="1663700"/>
                  </a:lnTo>
                  <a:lnTo>
                    <a:pt x="381342" y="1524000"/>
                  </a:lnTo>
                  <a:lnTo>
                    <a:pt x="393204" y="1562100"/>
                  </a:lnTo>
                  <a:lnTo>
                    <a:pt x="393242" y="1612900"/>
                  </a:lnTo>
                  <a:lnTo>
                    <a:pt x="377964" y="1663700"/>
                  </a:lnTo>
                  <a:lnTo>
                    <a:pt x="369125" y="1714309"/>
                  </a:lnTo>
                  <a:lnTo>
                    <a:pt x="369087" y="1714512"/>
                  </a:lnTo>
                  <a:lnTo>
                    <a:pt x="380390" y="1714512"/>
                  </a:lnTo>
                  <a:lnTo>
                    <a:pt x="377723" y="1752638"/>
                  </a:lnTo>
                  <a:lnTo>
                    <a:pt x="397344" y="1752638"/>
                  </a:lnTo>
                  <a:lnTo>
                    <a:pt x="390867" y="1714512"/>
                  </a:lnTo>
                  <a:lnTo>
                    <a:pt x="382841" y="1714512"/>
                  </a:lnTo>
                  <a:lnTo>
                    <a:pt x="387286" y="1663700"/>
                  </a:lnTo>
                  <a:lnTo>
                    <a:pt x="388035" y="1663700"/>
                  </a:lnTo>
                  <a:lnTo>
                    <a:pt x="402805" y="1612900"/>
                  </a:lnTo>
                  <a:lnTo>
                    <a:pt x="402628" y="1600200"/>
                  </a:lnTo>
                  <a:lnTo>
                    <a:pt x="396836" y="1524000"/>
                  </a:lnTo>
                  <a:lnTo>
                    <a:pt x="424345" y="1612900"/>
                  </a:lnTo>
                  <a:lnTo>
                    <a:pt x="432625" y="1612900"/>
                  </a:lnTo>
                  <a:lnTo>
                    <a:pt x="415658" y="1524000"/>
                  </a:lnTo>
                  <a:lnTo>
                    <a:pt x="439585" y="1562100"/>
                  </a:lnTo>
                  <a:lnTo>
                    <a:pt x="440956" y="1573745"/>
                  </a:lnTo>
                  <a:lnTo>
                    <a:pt x="441045" y="1574444"/>
                  </a:lnTo>
                  <a:lnTo>
                    <a:pt x="441096" y="1574863"/>
                  </a:lnTo>
                  <a:lnTo>
                    <a:pt x="461899" y="1663700"/>
                  </a:lnTo>
                  <a:lnTo>
                    <a:pt x="466013" y="1663700"/>
                  </a:lnTo>
                  <a:lnTo>
                    <a:pt x="469163" y="1625600"/>
                  </a:lnTo>
                  <a:lnTo>
                    <a:pt x="469544" y="1614043"/>
                  </a:lnTo>
                  <a:lnTo>
                    <a:pt x="469569" y="1612900"/>
                  </a:lnTo>
                  <a:lnTo>
                    <a:pt x="458965" y="1574863"/>
                  </a:lnTo>
                  <a:lnTo>
                    <a:pt x="466750" y="1574863"/>
                  </a:lnTo>
                  <a:lnTo>
                    <a:pt x="486270" y="1612900"/>
                  </a:lnTo>
                  <a:lnTo>
                    <a:pt x="487133" y="1612900"/>
                  </a:lnTo>
                  <a:lnTo>
                    <a:pt x="473595" y="1574863"/>
                  </a:lnTo>
                  <a:lnTo>
                    <a:pt x="501230" y="1574863"/>
                  </a:lnTo>
                  <a:lnTo>
                    <a:pt x="508469" y="1612900"/>
                  </a:lnTo>
                  <a:lnTo>
                    <a:pt x="476097" y="1663700"/>
                  </a:lnTo>
                  <a:lnTo>
                    <a:pt x="515861" y="1663700"/>
                  </a:lnTo>
                  <a:lnTo>
                    <a:pt x="520903" y="1614043"/>
                  </a:lnTo>
                  <a:lnTo>
                    <a:pt x="521030" y="1612900"/>
                  </a:lnTo>
                  <a:lnTo>
                    <a:pt x="522541" y="1612900"/>
                  </a:lnTo>
                  <a:lnTo>
                    <a:pt x="519887" y="1574863"/>
                  </a:lnTo>
                  <a:lnTo>
                    <a:pt x="519861" y="1574444"/>
                  </a:lnTo>
                  <a:lnTo>
                    <a:pt x="525640" y="1612900"/>
                  </a:lnTo>
                  <a:lnTo>
                    <a:pt x="527812" y="1612900"/>
                  </a:lnTo>
                  <a:lnTo>
                    <a:pt x="525780" y="1663700"/>
                  </a:lnTo>
                  <a:lnTo>
                    <a:pt x="516610" y="1663700"/>
                  </a:lnTo>
                  <a:lnTo>
                    <a:pt x="489305" y="1714309"/>
                  </a:lnTo>
                  <a:lnTo>
                    <a:pt x="489191" y="1714512"/>
                  </a:lnTo>
                  <a:lnTo>
                    <a:pt x="497090" y="1714512"/>
                  </a:lnTo>
                  <a:lnTo>
                    <a:pt x="595388" y="1803412"/>
                  </a:lnTo>
                  <a:lnTo>
                    <a:pt x="594233" y="1803412"/>
                  </a:lnTo>
                  <a:lnTo>
                    <a:pt x="623951" y="1854200"/>
                  </a:lnTo>
                  <a:lnTo>
                    <a:pt x="642429" y="1854200"/>
                  </a:lnTo>
                  <a:lnTo>
                    <a:pt x="642848" y="1892376"/>
                  </a:lnTo>
                  <a:lnTo>
                    <a:pt x="662800" y="1892376"/>
                  </a:lnTo>
                  <a:lnTo>
                    <a:pt x="676630" y="1993112"/>
                  </a:lnTo>
                  <a:lnTo>
                    <a:pt x="676732" y="1993900"/>
                  </a:lnTo>
                  <a:lnTo>
                    <a:pt x="697052" y="2184400"/>
                  </a:lnTo>
                  <a:lnTo>
                    <a:pt x="706501" y="2413000"/>
                  </a:lnTo>
                  <a:lnTo>
                    <a:pt x="690600" y="2413000"/>
                  </a:lnTo>
                  <a:lnTo>
                    <a:pt x="684695" y="2375649"/>
                  </a:lnTo>
                  <a:lnTo>
                    <a:pt x="684568" y="2374900"/>
                  </a:lnTo>
                  <a:lnTo>
                    <a:pt x="683768" y="2374900"/>
                  </a:lnTo>
                  <a:lnTo>
                    <a:pt x="668604" y="2413000"/>
                  </a:lnTo>
                  <a:lnTo>
                    <a:pt x="659498" y="2413000"/>
                  </a:lnTo>
                  <a:lnTo>
                    <a:pt x="656463" y="2375649"/>
                  </a:lnTo>
                  <a:lnTo>
                    <a:pt x="656412" y="2374900"/>
                  </a:lnTo>
                  <a:lnTo>
                    <a:pt x="655180" y="2374900"/>
                  </a:lnTo>
                  <a:lnTo>
                    <a:pt x="645490" y="2324100"/>
                  </a:lnTo>
                  <a:lnTo>
                    <a:pt x="629196" y="2273300"/>
                  </a:lnTo>
                  <a:lnTo>
                    <a:pt x="591286" y="2235200"/>
                  </a:lnTo>
                  <a:lnTo>
                    <a:pt x="591235" y="2184400"/>
                  </a:lnTo>
                  <a:lnTo>
                    <a:pt x="578510" y="2184400"/>
                  </a:lnTo>
                  <a:lnTo>
                    <a:pt x="555980" y="2146300"/>
                  </a:lnTo>
                  <a:lnTo>
                    <a:pt x="569963" y="2184400"/>
                  </a:lnTo>
                  <a:lnTo>
                    <a:pt x="577316" y="2184400"/>
                  </a:lnTo>
                  <a:lnTo>
                    <a:pt x="572566" y="2234958"/>
                  </a:lnTo>
                  <a:lnTo>
                    <a:pt x="572541" y="2235200"/>
                  </a:lnTo>
                  <a:lnTo>
                    <a:pt x="577024" y="2235200"/>
                  </a:lnTo>
                  <a:lnTo>
                    <a:pt x="627176" y="2374900"/>
                  </a:lnTo>
                  <a:lnTo>
                    <a:pt x="613791" y="2374900"/>
                  </a:lnTo>
                  <a:lnTo>
                    <a:pt x="570407" y="2273300"/>
                  </a:lnTo>
                  <a:lnTo>
                    <a:pt x="562229" y="2273300"/>
                  </a:lnTo>
                  <a:lnTo>
                    <a:pt x="593432" y="2375649"/>
                  </a:lnTo>
                  <a:lnTo>
                    <a:pt x="577265" y="2324100"/>
                  </a:lnTo>
                  <a:lnTo>
                    <a:pt x="571360" y="2305278"/>
                  </a:lnTo>
                  <a:lnTo>
                    <a:pt x="562229" y="2273300"/>
                  </a:lnTo>
                  <a:lnTo>
                    <a:pt x="546925" y="2235200"/>
                  </a:lnTo>
                  <a:lnTo>
                    <a:pt x="556679" y="2235200"/>
                  </a:lnTo>
                  <a:lnTo>
                    <a:pt x="555688" y="2184400"/>
                  </a:lnTo>
                  <a:lnTo>
                    <a:pt x="542899" y="2184400"/>
                  </a:lnTo>
                  <a:lnTo>
                    <a:pt x="541299" y="2234958"/>
                  </a:lnTo>
                  <a:lnTo>
                    <a:pt x="541337" y="2235200"/>
                  </a:lnTo>
                  <a:lnTo>
                    <a:pt x="541299" y="2234958"/>
                  </a:lnTo>
                  <a:lnTo>
                    <a:pt x="532765" y="2184400"/>
                  </a:lnTo>
                  <a:lnTo>
                    <a:pt x="520928" y="2184400"/>
                  </a:lnTo>
                  <a:lnTo>
                    <a:pt x="524573" y="2133600"/>
                  </a:lnTo>
                  <a:lnTo>
                    <a:pt x="518617" y="2133600"/>
                  </a:lnTo>
                  <a:lnTo>
                    <a:pt x="508762" y="2184400"/>
                  </a:lnTo>
                  <a:lnTo>
                    <a:pt x="516191" y="2234958"/>
                  </a:lnTo>
                  <a:lnTo>
                    <a:pt x="516229" y="2235200"/>
                  </a:lnTo>
                  <a:lnTo>
                    <a:pt x="526567" y="2235200"/>
                  </a:lnTo>
                  <a:lnTo>
                    <a:pt x="576402" y="2362200"/>
                  </a:lnTo>
                  <a:lnTo>
                    <a:pt x="577215" y="2374900"/>
                  </a:lnTo>
                  <a:lnTo>
                    <a:pt x="577342" y="2413000"/>
                  </a:lnTo>
                  <a:lnTo>
                    <a:pt x="610616" y="2463800"/>
                  </a:lnTo>
                  <a:lnTo>
                    <a:pt x="572808" y="2514600"/>
                  </a:lnTo>
                  <a:lnTo>
                    <a:pt x="570293" y="2514600"/>
                  </a:lnTo>
                  <a:lnTo>
                    <a:pt x="557885" y="2565400"/>
                  </a:lnTo>
                  <a:lnTo>
                    <a:pt x="553529" y="2565400"/>
                  </a:lnTo>
                  <a:lnTo>
                    <a:pt x="546735" y="2514600"/>
                  </a:lnTo>
                  <a:lnTo>
                    <a:pt x="531139" y="2463800"/>
                  </a:lnTo>
                  <a:lnTo>
                    <a:pt x="510374" y="2413000"/>
                  </a:lnTo>
                  <a:lnTo>
                    <a:pt x="490258" y="2374900"/>
                  </a:lnTo>
                  <a:lnTo>
                    <a:pt x="489572" y="2374900"/>
                  </a:lnTo>
                  <a:lnTo>
                    <a:pt x="463651" y="2413000"/>
                  </a:lnTo>
                  <a:lnTo>
                    <a:pt x="492556" y="2413000"/>
                  </a:lnTo>
                  <a:lnTo>
                    <a:pt x="516763" y="2514600"/>
                  </a:lnTo>
                  <a:lnTo>
                    <a:pt x="523900" y="2514600"/>
                  </a:lnTo>
                  <a:lnTo>
                    <a:pt x="523240" y="2590800"/>
                  </a:lnTo>
                  <a:lnTo>
                    <a:pt x="523125" y="2603500"/>
                  </a:lnTo>
                  <a:lnTo>
                    <a:pt x="511429" y="2654300"/>
                  </a:lnTo>
                  <a:lnTo>
                    <a:pt x="526084" y="2654300"/>
                  </a:lnTo>
                  <a:lnTo>
                    <a:pt x="551637" y="2603500"/>
                  </a:lnTo>
                  <a:lnTo>
                    <a:pt x="575792" y="2565400"/>
                  </a:lnTo>
                  <a:lnTo>
                    <a:pt x="623506" y="2463800"/>
                  </a:lnTo>
                  <a:lnTo>
                    <a:pt x="672807" y="2413000"/>
                  </a:lnTo>
                  <a:lnTo>
                    <a:pt x="673227" y="2413000"/>
                  </a:lnTo>
                  <a:lnTo>
                    <a:pt x="666661" y="2463800"/>
                  </a:lnTo>
                  <a:lnTo>
                    <a:pt x="677494" y="2463800"/>
                  </a:lnTo>
                  <a:lnTo>
                    <a:pt x="753948" y="2413000"/>
                  </a:lnTo>
                  <a:lnTo>
                    <a:pt x="755434" y="2413000"/>
                  </a:lnTo>
                  <a:lnTo>
                    <a:pt x="762101" y="2400300"/>
                  </a:lnTo>
                  <a:lnTo>
                    <a:pt x="762101" y="2374900"/>
                  </a:lnTo>
                  <a:lnTo>
                    <a:pt x="762101" y="2019300"/>
                  </a:lnTo>
                  <a:lnTo>
                    <a:pt x="754011" y="1899069"/>
                  </a:lnTo>
                  <a:lnTo>
                    <a:pt x="754011" y="2374900"/>
                  </a:lnTo>
                  <a:lnTo>
                    <a:pt x="732904" y="2374900"/>
                  </a:lnTo>
                  <a:lnTo>
                    <a:pt x="712889" y="2044700"/>
                  </a:lnTo>
                  <a:lnTo>
                    <a:pt x="699935" y="1943100"/>
                  </a:lnTo>
                  <a:lnTo>
                    <a:pt x="683374" y="1892528"/>
                  </a:lnTo>
                  <a:lnTo>
                    <a:pt x="683272" y="1892376"/>
                  </a:lnTo>
                  <a:lnTo>
                    <a:pt x="682675" y="1892376"/>
                  </a:lnTo>
                  <a:lnTo>
                    <a:pt x="674979" y="1879600"/>
                  </a:lnTo>
                  <a:lnTo>
                    <a:pt x="662774" y="1854200"/>
                  </a:lnTo>
                  <a:lnTo>
                    <a:pt x="660793" y="1854200"/>
                  </a:lnTo>
                  <a:lnTo>
                    <a:pt x="654431" y="1803412"/>
                  </a:lnTo>
                  <a:lnTo>
                    <a:pt x="657009" y="1803412"/>
                  </a:lnTo>
                  <a:lnTo>
                    <a:pt x="683475" y="1854200"/>
                  </a:lnTo>
                  <a:lnTo>
                    <a:pt x="674230" y="1854200"/>
                  </a:lnTo>
                  <a:lnTo>
                    <a:pt x="674979" y="1879600"/>
                  </a:lnTo>
                  <a:lnTo>
                    <a:pt x="683272" y="1892376"/>
                  </a:lnTo>
                  <a:lnTo>
                    <a:pt x="687362" y="1892376"/>
                  </a:lnTo>
                  <a:lnTo>
                    <a:pt x="684593" y="1854200"/>
                  </a:lnTo>
                  <a:lnTo>
                    <a:pt x="688162" y="1854200"/>
                  </a:lnTo>
                  <a:lnTo>
                    <a:pt x="701763" y="1892376"/>
                  </a:lnTo>
                  <a:lnTo>
                    <a:pt x="708228" y="1892376"/>
                  </a:lnTo>
                  <a:lnTo>
                    <a:pt x="704354" y="1854200"/>
                  </a:lnTo>
                  <a:lnTo>
                    <a:pt x="704761" y="1841500"/>
                  </a:lnTo>
                  <a:lnTo>
                    <a:pt x="706589" y="1790700"/>
                  </a:lnTo>
                  <a:lnTo>
                    <a:pt x="706691" y="1778000"/>
                  </a:lnTo>
                  <a:lnTo>
                    <a:pt x="706805" y="1765300"/>
                  </a:lnTo>
                  <a:lnTo>
                    <a:pt x="706907" y="1752638"/>
                  </a:lnTo>
                  <a:lnTo>
                    <a:pt x="697115" y="1663700"/>
                  </a:lnTo>
                  <a:lnTo>
                    <a:pt x="691705" y="1614043"/>
                  </a:lnTo>
                  <a:lnTo>
                    <a:pt x="691578" y="1612900"/>
                  </a:lnTo>
                  <a:lnTo>
                    <a:pt x="711568" y="1612900"/>
                  </a:lnTo>
                  <a:lnTo>
                    <a:pt x="754011" y="2374900"/>
                  </a:lnTo>
                  <a:lnTo>
                    <a:pt x="754011" y="1899069"/>
                  </a:lnTo>
                  <a:lnTo>
                    <a:pt x="728776" y="1524000"/>
                  </a:lnTo>
                  <a:lnTo>
                    <a:pt x="714108" y="1524000"/>
                  </a:lnTo>
                  <a:lnTo>
                    <a:pt x="711555" y="1518932"/>
                  </a:lnTo>
                  <a:lnTo>
                    <a:pt x="711555" y="1524000"/>
                  </a:lnTo>
                  <a:lnTo>
                    <a:pt x="710031" y="1573745"/>
                  </a:lnTo>
                  <a:lnTo>
                    <a:pt x="709993" y="1574863"/>
                  </a:lnTo>
                  <a:lnTo>
                    <a:pt x="695820" y="1574863"/>
                  </a:lnTo>
                  <a:lnTo>
                    <a:pt x="688936" y="1539062"/>
                  </a:lnTo>
                  <a:lnTo>
                    <a:pt x="688936" y="1574863"/>
                  </a:lnTo>
                  <a:lnTo>
                    <a:pt x="684504" y="1574863"/>
                  </a:lnTo>
                  <a:lnTo>
                    <a:pt x="684504" y="1803412"/>
                  </a:lnTo>
                  <a:lnTo>
                    <a:pt x="664324" y="1803412"/>
                  </a:lnTo>
                  <a:lnTo>
                    <a:pt x="661733" y="1752638"/>
                  </a:lnTo>
                  <a:lnTo>
                    <a:pt x="655269" y="1752638"/>
                  </a:lnTo>
                  <a:lnTo>
                    <a:pt x="624370" y="1714512"/>
                  </a:lnTo>
                  <a:lnTo>
                    <a:pt x="617829" y="1714512"/>
                  </a:lnTo>
                  <a:lnTo>
                    <a:pt x="639343" y="1752638"/>
                  </a:lnTo>
                  <a:lnTo>
                    <a:pt x="648411" y="1803184"/>
                  </a:lnTo>
                  <a:lnTo>
                    <a:pt x="648462" y="1803412"/>
                  </a:lnTo>
                  <a:lnTo>
                    <a:pt x="629031" y="1803412"/>
                  </a:lnTo>
                  <a:lnTo>
                    <a:pt x="622668" y="1765300"/>
                  </a:lnTo>
                  <a:lnTo>
                    <a:pt x="622236" y="1752638"/>
                  </a:lnTo>
                  <a:lnTo>
                    <a:pt x="617740" y="1714512"/>
                  </a:lnTo>
                  <a:lnTo>
                    <a:pt x="615035" y="1714512"/>
                  </a:lnTo>
                  <a:lnTo>
                    <a:pt x="615035" y="1803184"/>
                  </a:lnTo>
                  <a:lnTo>
                    <a:pt x="510794" y="1714512"/>
                  </a:lnTo>
                  <a:lnTo>
                    <a:pt x="517956" y="1714512"/>
                  </a:lnTo>
                  <a:lnTo>
                    <a:pt x="581482" y="1752638"/>
                  </a:lnTo>
                  <a:lnTo>
                    <a:pt x="606793" y="1752638"/>
                  </a:lnTo>
                  <a:lnTo>
                    <a:pt x="606920" y="1752638"/>
                  </a:lnTo>
                  <a:lnTo>
                    <a:pt x="609447" y="1752638"/>
                  </a:lnTo>
                  <a:lnTo>
                    <a:pt x="615035" y="1803184"/>
                  </a:lnTo>
                  <a:lnTo>
                    <a:pt x="615035" y="1714512"/>
                  </a:lnTo>
                  <a:lnTo>
                    <a:pt x="609384" y="1714512"/>
                  </a:lnTo>
                  <a:lnTo>
                    <a:pt x="606793" y="1752511"/>
                  </a:lnTo>
                  <a:lnTo>
                    <a:pt x="527507" y="1663700"/>
                  </a:lnTo>
                  <a:lnTo>
                    <a:pt x="538378" y="1663700"/>
                  </a:lnTo>
                  <a:lnTo>
                    <a:pt x="541921" y="1614043"/>
                  </a:lnTo>
                  <a:lnTo>
                    <a:pt x="542010" y="1612900"/>
                  </a:lnTo>
                  <a:lnTo>
                    <a:pt x="540334" y="1612900"/>
                  </a:lnTo>
                  <a:lnTo>
                    <a:pt x="536409" y="1574863"/>
                  </a:lnTo>
                  <a:lnTo>
                    <a:pt x="532561" y="1574863"/>
                  </a:lnTo>
                  <a:lnTo>
                    <a:pt x="532333" y="1574444"/>
                  </a:lnTo>
                  <a:lnTo>
                    <a:pt x="518515" y="1549400"/>
                  </a:lnTo>
                  <a:lnTo>
                    <a:pt x="518515" y="1574253"/>
                  </a:lnTo>
                  <a:lnTo>
                    <a:pt x="518223" y="1573745"/>
                  </a:lnTo>
                  <a:lnTo>
                    <a:pt x="514464" y="1564779"/>
                  </a:lnTo>
                  <a:lnTo>
                    <a:pt x="514464" y="1574304"/>
                  </a:lnTo>
                  <a:lnTo>
                    <a:pt x="514210" y="1573745"/>
                  </a:lnTo>
                  <a:lnTo>
                    <a:pt x="494804" y="1528572"/>
                  </a:lnTo>
                  <a:lnTo>
                    <a:pt x="504012" y="1546326"/>
                  </a:lnTo>
                  <a:lnTo>
                    <a:pt x="504964" y="1549400"/>
                  </a:lnTo>
                  <a:lnTo>
                    <a:pt x="514261" y="1573745"/>
                  </a:lnTo>
                  <a:lnTo>
                    <a:pt x="514464" y="1574304"/>
                  </a:lnTo>
                  <a:lnTo>
                    <a:pt x="514464" y="1564779"/>
                  </a:lnTo>
                  <a:lnTo>
                    <a:pt x="513422" y="1562290"/>
                  </a:lnTo>
                  <a:lnTo>
                    <a:pt x="518325" y="1573745"/>
                  </a:lnTo>
                  <a:lnTo>
                    <a:pt x="518515" y="1574253"/>
                  </a:lnTo>
                  <a:lnTo>
                    <a:pt x="518515" y="1549400"/>
                  </a:lnTo>
                  <a:lnTo>
                    <a:pt x="504507" y="1524000"/>
                  </a:lnTo>
                  <a:lnTo>
                    <a:pt x="489851" y="1511300"/>
                  </a:lnTo>
                  <a:lnTo>
                    <a:pt x="489318" y="1510766"/>
                  </a:lnTo>
                  <a:lnTo>
                    <a:pt x="482790" y="1493647"/>
                  </a:lnTo>
                  <a:lnTo>
                    <a:pt x="482790" y="1504149"/>
                  </a:lnTo>
                  <a:lnTo>
                    <a:pt x="453758" y="1474711"/>
                  </a:lnTo>
                  <a:lnTo>
                    <a:pt x="452272" y="1473212"/>
                  </a:lnTo>
                  <a:lnTo>
                    <a:pt x="453669" y="1473212"/>
                  </a:lnTo>
                  <a:lnTo>
                    <a:pt x="482790" y="1504149"/>
                  </a:lnTo>
                  <a:lnTo>
                    <a:pt x="482790" y="1493647"/>
                  </a:lnTo>
                  <a:lnTo>
                    <a:pt x="475005" y="1473212"/>
                  </a:lnTo>
                  <a:lnTo>
                    <a:pt x="497509" y="1473212"/>
                  </a:lnTo>
                  <a:lnTo>
                    <a:pt x="536879" y="1524000"/>
                  </a:lnTo>
                  <a:lnTo>
                    <a:pt x="542277" y="1524000"/>
                  </a:lnTo>
                  <a:lnTo>
                    <a:pt x="515429" y="1473212"/>
                  </a:lnTo>
                  <a:lnTo>
                    <a:pt x="553199" y="1473212"/>
                  </a:lnTo>
                  <a:lnTo>
                    <a:pt x="615442" y="1524000"/>
                  </a:lnTo>
                  <a:lnTo>
                    <a:pt x="617728" y="1524000"/>
                  </a:lnTo>
                  <a:lnTo>
                    <a:pt x="599287" y="1473212"/>
                  </a:lnTo>
                  <a:lnTo>
                    <a:pt x="571398" y="1473212"/>
                  </a:lnTo>
                  <a:lnTo>
                    <a:pt x="538416" y="1422400"/>
                  </a:lnTo>
                  <a:lnTo>
                    <a:pt x="560349" y="1422400"/>
                  </a:lnTo>
                  <a:lnTo>
                    <a:pt x="592213" y="1460500"/>
                  </a:lnTo>
                  <a:lnTo>
                    <a:pt x="574128" y="1422400"/>
                  </a:lnTo>
                  <a:lnTo>
                    <a:pt x="588187" y="1422400"/>
                  </a:lnTo>
                  <a:lnTo>
                    <a:pt x="615759" y="1473212"/>
                  </a:lnTo>
                  <a:lnTo>
                    <a:pt x="637438" y="1473212"/>
                  </a:lnTo>
                  <a:lnTo>
                    <a:pt x="654126" y="1524000"/>
                  </a:lnTo>
                  <a:lnTo>
                    <a:pt x="654570" y="1524000"/>
                  </a:lnTo>
                  <a:lnTo>
                    <a:pt x="657174" y="1573745"/>
                  </a:lnTo>
                  <a:lnTo>
                    <a:pt x="657237" y="1574863"/>
                  </a:lnTo>
                  <a:lnTo>
                    <a:pt x="649909" y="1574863"/>
                  </a:lnTo>
                  <a:lnTo>
                    <a:pt x="669861" y="1612900"/>
                  </a:lnTo>
                  <a:lnTo>
                    <a:pt x="665619" y="1612900"/>
                  </a:lnTo>
                  <a:lnTo>
                    <a:pt x="651268" y="1676400"/>
                  </a:lnTo>
                  <a:lnTo>
                    <a:pt x="642797" y="1714309"/>
                  </a:lnTo>
                  <a:lnTo>
                    <a:pt x="642658" y="1714512"/>
                  </a:lnTo>
                  <a:lnTo>
                    <a:pt x="642988" y="1714512"/>
                  </a:lnTo>
                  <a:lnTo>
                    <a:pt x="645731" y="1714512"/>
                  </a:lnTo>
                  <a:lnTo>
                    <a:pt x="663168" y="1663700"/>
                  </a:lnTo>
                  <a:lnTo>
                    <a:pt x="670445" y="1663700"/>
                  </a:lnTo>
                  <a:lnTo>
                    <a:pt x="684479" y="1803184"/>
                  </a:lnTo>
                  <a:lnTo>
                    <a:pt x="684504" y="1803412"/>
                  </a:lnTo>
                  <a:lnTo>
                    <a:pt x="684504" y="1574863"/>
                  </a:lnTo>
                  <a:lnTo>
                    <a:pt x="665695" y="1574863"/>
                  </a:lnTo>
                  <a:lnTo>
                    <a:pt x="671487" y="1524000"/>
                  </a:lnTo>
                  <a:lnTo>
                    <a:pt x="667219" y="1524000"/>
                  </a:lnTo>
                  <a:lnTo>
                    <a:pt x="661771" y="1473212"/>
                  </a:lnTo>
                  <a:lnTo>
                    <a:pt x="661949" y="1473212"/>
                  </a:lnTo>
                  <a:lnTo>
                    <a:pt x="685050" y="1524000"/>
                  </a:lnTo>
                  <a:lnTo>
                    <a:pt x="688860" y="1573745"/>
                  </a:lnTo>
                  <a:lnTo>
                    <a:pt x="688936" y="1574863"/>
                  </a:lnTo>
                  <a:lnTo>
                    <a:pt x="688936" y="1539062"/>
                  </a:lnTo>
                  <a:lnTo>
                    <a:pt x="686041" y="1524000"/>
                  </a:lnTo>
                  <a:lnTo>
                    <a:pt x="711555" y="1524000"/>
                  </a:lnTo>
                  <a:lnTo>
                    <a:pt x="711555" y="1518932"/>
                  </a:lnTo>
                  <a:lnTo>
                    <a:pt x="699300" y="1494548"/>
                  </a:lnTo>
                  <a:lnTo>
                    <a:pt x="701179" y="1498600"/>
                  </a:lnTo>
                  <a:lnTo>
                    <a:pt x="695947" y="1488033"/>
                  </a:lnTo>
                  <a:lnTo>
                    <a:pt x="687743" y="1471510"/>
                  </a:lnTo>
                  <a:lnTo>
                    <a:pt x="689343" y="1474711"/>
                  </a:lnTo>
                  <a:lnTo>
                    <a:pt x="695058" y="1485900"/>
                  </a:lnTo>
                  <a:lnTo>
                    <a:pt x="714108" y="1524000"/>
                  </a:lnTo>
                  <a:lnTo>
                    <a:pt x="726719" y="1473212"/>
                  </a:lnTo>
                  <a:lnTo>
                    <a:pt x="762114" y="1473212"/>
                  </a:lnTo>
                  <a:lnTo>
                    <a:pt x="759675" y="1471510"/>
                  </a:lnTo>
                  <a:lnTo>
                    <a:pt x="689063" y="1422400"/>
                  </a:lnTo>
                  <a:lnTo>
                    <a:pt x="686181" y="1422400"/>
                  </a:lnTo>
                  <a:lnTo>
                    <a:pt x="694880" y="1384477"/>
                  </a:lnTo>
                  <a:lnTo>
                    <a:pt x="694918" y="1384325"/>
                  </a:lnTo>
                  <a:lnTo>
                    <a:pt x="688047" y="1384325"/>
                  </a:lnTo>
                  <a:lnTo>
                    <a:pt x="697407" y="1333500"/>
                  </a:lnTo>
                  <a:lnTo>
                    <a:pt x="702297" y="1333500"/>
                  </a:lnTo>
                  <a:lnTo>
                    <a:pt x="708469" y="1282712"/>
                  </a:lnTo>
                  <a:lnTo>
                    <a:pt x="720255" y="1244600"/>
                  </a:lnTo>
                  <a:lnTo>
                    <a:pt x="687819" y="1244600"/>
                  </a:lnTo>
                  <a:lnTo>
                    <a:pt x="715733" y="1194117"/>
                  </a:lnTo>
                  <a:lnTo>
                    <a:pt x="715822" y="1193965"/>
                  </a:lnTo>
                  <a:lnTo>
                    <a:pt x="715911" y="1193800"/>
                  </a:lnTo>
                  <a:lnTo>
                    <a:pt x="732967" y="1143000"/>
                  </a:lnTo>
                  <a:lnTo>
                    <a:pt x="738670" y="1092200"/>
                  </a:lnTo>
                  <a:lnTo>
                    <a:pt x="721677" y="1092200"/>
                  </a:lnTo>
                  <a:lnTo>
                    <a:pt x="721677" y="1143000"/>
                  </a:lnTo>
                  <a:lnTo>
                    <a:pt x="681278" y="1213802"/>
                  </a:lnTo>
                  <a:lnTo>
                    <a:pt x="681278" y="1333500"/>
                  </a:lnTo>
                  <a:lnTo>
                    <a:pt x="673366" y="1354302"/>
                  </a:lnTo>
                  <a:lnTo>
                    <a:pt x="673366" y="1422400"/>
                  </a:lnTo>
                  <a:lnTo>
                    <a:pt x="667943" y="1422400"/>
                  </a:lnTo>
                  <a:lnTo>
                    <a:pt x="660692" y="1472717"/>
                  </a:lnTo>
                  <a:lnTo>
                    <a:pt x="611035" y="1422400"/>
                  </a:lnTo>
                  <a:lnTo>
                    <a:pt x="618236" y="1422400"/>
                  </a:lnTo>
                  <a:lnTo>
                    <a:pt x="600481" y="1397000"/>
                  </a:lnTo>
                  <a:lnTo>
                    <a:pt x="636727" y="1422400"/>
                  </a:lnTo>
                  <a:lnTo>
                    <a:pt x="643839" y="1422400"/>
                  </a:lnTo>
                  <a:lnTo>
                    <a:pt x="640994" y="1384477"/>
                  </a:lnTo>
                  <a:lnTo>
                    <a:pt x="640981" y="1384325"/>
                  </a:lnTo>
                  <a:lnTo>
                    <a:pt x="673239" y="1422260"/>
                  </a:lnTo>
                  <a:lnTo>
                    <a:pt x="673366" y="1422400"/>
                  </a:lnTo>
                  <a:lnTo>
                    <a:pt x="673366" y="1354302"/>
                  </a:lnTo>
                  <a:lnTo>
                    <a:pt x="661949" y="1384312"/>
                  </a:lnTo>
                  <a:lnTo>
                    <a:pt x="638733" y="1333500"/>
                  </a:lnTo>
                  <a:lnTo>
                    <a:pt x="631863" y="1333500"/>
                  </a:lnTo>
                  <a:lnTo>
                    <a:pt x="631863" y="1384325"/>
                  </a:lnTo>
                  <a:lnTo>
                    <a:pt x="598068" y="1384325"/>
                  </a:lnTo>
                  <a:lnTo>
                    <a:pt x="580072" y="1336243"/>
                  </a:lnTo>
                  <a:lnTo>
                    <a:pt x="631863" y="1384325"/>
                  </a:lnTo>
                  <a:lnTo>
                    <a:pt x="631863" y="1333500"/>
                  </a:lnTo>
                  <a:lnTo>
                    <a:pt x="621118" y="1333500"/>
                  </a:lnTo>
                  <a:lnTo>
                    <a:pt x="667715" y="1295400"/>
                  </a:lnTo>
                  <a:lnTo>
                    <a:pt x="609346" y="1333500"/>
                  </a:lnTo>
                  <a:lnTo>
                    <a:pt x="597776" y="1333500"/>
                  </a:lnTo>
                  <a:lnTo>
                    <a:pt x="644690" y="1282712"/>
                  </a:lnTo>
                  <a:lnTo>
                    <a:pt x="672630" y="1282712"/>
                  </a:lnTo>
                  <a:lnTo>
                    <a:pt x="667715" y="1295400"/>
                  </a:lnTo>
                  <a:lnTo>
                    <a:pt x="673849" y="1282712"/>
                  </a:lnTo>
                  <a:lnTo>
                    <a:pt x="656691" y="1333500"/>
                  </a:lnTo>
                  <a:lnTo>
                    <a:pt x="681278" y="1333500"/>
                  </a:lnTo>
                  <a:lnTo>
                    <a:pt x="681278" y="1213802"/>
                  </a:lnTo>
                  <a:lnTo>
                    <a:pt x="663778" y="1244460"/>
                  </a:lnTo>
                  <a:lnTo>
                    <a:pt x="663702" y="1244600"/>
                  </a:lnTo>
                  <a:lnTo>
                    <a:pt x="639368" y="1244600"/>
                  </a:lnTo>
                  <a:lnTo>
                    <a:pt x="650265" y="1194384"/>
                  </a:lnTo>
                  <a:lnTo>
                    <a:pt x="650354" y="1193965"/>
                  </a:lnTo>
                  <a:lnTo>
                    <a:pt x="649744" y="1194384"/>
                  </a:lnTo>
                  <a:lnTo>
                    <a:pt x="650036" y="1194117"/>
                  </a:lnTo>
                  <a:lnTo>
                    <a:pt x="650354" y="1193965"/>
                  </a:lnTo>
                  <a:lnTo>
                    <a:pt x="650392" y="1193800"/>
                  </a:lnTo>
                  <a:lnTo>
                    <a:pt x="641692" y="1193800"/>
                  </a:lnTo>
                  <a:lnTo>
                    <a:pt x="631202" y="1203045"/>
                  </a:lnTo>
                  <a:lnTo>
                    <a:pt x="631202" y="1282712"/>
                  </a:lnTo>
                  <a:lnTo>
                    <a:pt x="572846" y="1333500"/>
                  </a:lnTo>
                  <a:lnTo>
                    <a:pt x="601675" y="1282712"/>
                  </a:lnTo>
                  <a:lnTo>
                    <a:pt x="556107" y="1333500"/>
                  </a:lnTo>
                  <a:lnTo>
                    <a:pt x="540245" y="1333500"/>
                  </a:lnTo>
                  <a:lnTo>
                    <a:pt x="535012" y="1333500"/>
                  </a:lnTo>
                  <a:lnTo>
                    <a:pt x="558850" y="1384325"/>
                  </a:lnTo>
                  <a:lnTo>
                    <a:pt x="502361" y="1384325"/>
                  </a:lnTo>
                  <a:lnTo>
                    <a:pt x="502361" y="1422400"/>
                  </a:lnTo>
                  <a:lnTo>
                    <a:pt x="463969" y="1422400"/>
                  </a:lnTo>
                  <a:lnTo>
                    <a:pt x="448322" y="1422400"/>
                  </a:lnTo>
                  <a:lnTo>
                    <a:pt x="432612" y="1422400"/>
                  </a:lnTo>
                  <a:lnTo>
                    <a:pt x="441045" y="1384477"/>
                  </a:lnTo>
                  <a:lnTo>
                    <a:pt x="441071" y="1384325"/>
                  </a:lnTo>
                  <a:lnTo>
                    <a:pt x="480682" y="1384325"/>
                  </a:lnTo>
                  <a:lnTo>
                    <a:pt x="502272" y="1422260"/>
                  </a:lnTo>
                  <a:lnTo>
                    <a:pt x="502361" y="1422400"/>
                  </a:lnTo>
                  <a:lnTo>
                    <a:pt x="502361" y="1384325"/>
                  </a:lnTo>
                  <a:lnTo>
                    <a:pt x="485660" y="1384325"/>
                  </a:lnTo>
                  <a:lnTo>
                    <a:pt x="510819" y="1333500"/>
                  </a:lnTo>
                  <a:lnTo>
                    <a:pt x="533069" y="1333500"/>
                  </a:lnTo>
                  <a:lnTo>
                    <a:pt x="540600" y="1282712"/>
                  </a:lnTo>
                  <a:lnTo>
                    <a:pt x="544677" y="1282712"/>
                  </a:lnTo>
                  <a:lnTo>
                    <a:pt x="544855" y="1282712"/>
                  </a:lnTo>
                  <a:lnTo>
                    <a:pt x="564908" y="1282712"/>
                  </a:lnTo>
                  <a:lnTo>
                    <a:pt x="586676" y="1244600"/>
                  </a:lnTo>
                  <a:lnTo>
                    <a:pt x="607136" y="1282712"/>
                  </a:lnTo>
                  <a:lnTo>
                    <a:pt x="631202" y="1282712"/>
                  </a:lnTo>
                  <a:lnTo>
                    <a:pt x="631202" y="1203045"/>
                  </a:lnTo>
                  <a:lnTo>
                    <a:pt x="612851" y="1219200"/>
                  </a:lnTo>
                  <a:lnTo>
                    <a:pt x="598703" y="1231900"/>
                  </a:lnTo>
                  <a:lnTo>
                    <a:pt x="618858" y="1194117"/>
                  </a:lnTo>
                  <a:lnTo>
                    <a:pt x="618934" y="1193965"/>
                  </a:lnTo>
                  <a:lnTo>
                    <a:pt x="619023" y="1193800"/>
                  </a:lnTo>
                  <a:lnTo>
                    <a:pt x="667880" y="1143000"/>
                  </a:lnTo>
                  <a:lnTo>
                    <a:pt x="721677" y="1143000"/>
                  </a:lnTo>
                  <a:lnTo>
                    <a:pt x="721677" y="1092200"/>
                  </a:lnTo>
                  <a:lnTo>
                    <a:pt x="667270" y="1092200"/>
                  </a:lnTo>
                  <a:lnTo>
                    <a:pt x="649490" y="1003300"/>
                  </a:lnTo>
                  <a:lnTo>
                    <a:pt x="654748" y="952500"/>
                  </a:lnTo>
                  <a:lnTo>
                    <a:pt x="652614" y="952500"/>
                  </a:lnTo>
                  <a:lnTo>
                    <a:pt x="618083" y="914400"/>
                  </a:lnTo>
                  <a:lnTo>
                    <a:pt x="598601" y="863600"/>
                  </a:lnTo>
                  <a:lnTo>
                    <a:pt x="575703" y="762000"/>
                  </a:lnTo>
                  <a:lnTo>
                    <a:pt x="566648" y="673100"/>
                  </a:lnTo>
                  <a:lnTo>
                    <a:pt x="561454" y="533400"/>
                  </a:lnTo>
                  <a:lnTo>
                    <a:pt x="593877" y="533400"/>
                  </a:lnTo>
                  <a:lnTo>
                    <a:pt x="632752" y="482600"/>
                  </a:lnTo>
                  <a:lnTo>
                    <a:pt x="616623" y="482600"/>
                  </a:lnTo>
                  <a:lnTo>
                    <a:pt x="553720" y="533400"/>
                  </a:lnTo>
                  <a:lnTo>
                    <a:pt x="590791" y="482600"/>
                  </a:lnTo>
                  <a:lnTo>
                    <a:pt x="612622" y="457200"/>
                  </a:lnTo>
                  <a:lnTo>
                    <a:pt x="567347" y="482600"/>
                  </a:lnTo>
                  <a:lnTo>
                    <a:pt x="602716" y="431800"/>
                  </a:lnTo>
                  <a:lnTo>
                    <a:pt x="619785" y="393700"/>
                  </a:lnTo>
                  <a:lnTo>
                    <a:pt x="592226" y="431800"/>
                  </a:lnTo>
                  <a:lnTo>
                    <a:pt x="607860" y="342900"/>
                  </a:lnTo>
                  <a:lnTo>
                    <a:pt x="615124" y="254000"/>
                  </a:lnTo>
                  <a:lnTo>
                    <a:pt x="663016" y="203200"/>
                  </a:lnTo>
                  <a:lnTo>
                    <a:pt x="651230" y="203200"/>
                  </a:lnTo>
                  <a:lnTo>
                    <a:pt x="671576" y="152400"/>
                  </a:lnTo>
                  <a:lnTo>
                    <a:pt x="698017" y="152400"/>
                  </a:lnTo>
                  <a:lnTo>
                    <a:pt x="674230" y="203200"/>
                  </a:lnTo>
                  <a:lnTo>
                    <a:pt x="688149" y="203200"/>
                  </a:lnTo>
                  <a:lnTo>
                    <a:pt x="699566" y="152400"/>
                  </a:lnTo>
                  <a:lnTo>
                    <a:pt x="736384" y="152400"/>
                  </a:lnTo>
                  <a:lnTo>
                    <a:pt x="726071" y="101612"/>
                  </a:lnTo>
                  <a:lnTo>
                    <a:pt x="752411" y="101612"/>
                  </a:lnTo>
                  <a:lnTo>
                    <a:pt x="762114" y="88900"/>
                  </a:lnTo>
                  <a:lnTo>
                    <a:pt x="762114" y="25400"/>
                  </a:lnTo>
                  <a:lnTo>
                    <a:pt x="755548" y="63550"/>
                  </a:lnTo>
                  <a:lnTo>
                    <a:pt x="740816" y="63550"/>
                  </a:lnTo>
                  <a:lnTo>
                    <a:pt x="723976" y="98679"/>
                  </a:lnTo>
                  <a:lnTo>
                    <a:pt x="737082" y="63830"/>
                  </a:lnTo>
                  <a:lnTo>
                    <a:pt x="737184" y="63550"/>
                  </a:lnTo>
                  <a:lnTo>
                    <a:pt x="762114" y="12700"/>
                  </a:lnTo>
                  <a:close/>
                </a:path>
              </a:pathLst>
            </a:custGeom>
            <a:solidFill>
              <a:srgbClr val="E4CEC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63" y="4699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119876"/>
                  </a:moveTo>
                  <a:lnTo>
                    <a:pt x="11496737" y="6853301"/>
                  </a:lnTo>
                </a:path>
                <a:path w="12187555" h="6853555">
                  <a:moveTo>
                    <a:pt x="11496737" y="9525"/>
                  </a:moveTo>
                  <a:lnTo>
                    <a:pt x="11496737" y="700151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119876"/>
                  </a:moveTo>
                  <a:lnTo>
                    <a:pt x="11601512" y="6853301"/>
                  </a:lnTo>
                </a:path>
                <a:path w="12187555" h="6853555">
                  <a:moveTo>
                    <a:pt x="11601512" y="0"/>
                  </a:moveTo>
                  <a:lnTo>
                    <a:pt x="11601512" y="700151"/>
                  </a:lnTo>
                </a:path>
                <a:path w="12187555" h="6853555">
                  <a:moveTo>
                    <a:pt x="10744262" y="6119876"/>
                  </a:moveTo>
                  <a:lnTo>
                    <a:pt x="10744262" y="6853301"/>
                  </a:lnTo>
                </a:path>
                <a:path w="12187555" h="6853555">
                  <a:moveTo>
                    <a:pt x="10744262" y="0"/>
                  </a:moveTo>
                  <a:lnTo>
                    <a:pt x="10744262" y="700151"/>
                  </a:lnTo>
                </a:path>
                <a:path w="12187555" h="6853555">
                  <a:moveTo>
                    <a:pt x="10629962" y="6119876"/>
                  </a:moveTo>
                  <a:lnTo>
                    <a:pt x="10629962" y="6853301"/>
                  </a:lnTo>
                </a:path>
                <a:path w="12187555" h="6853555">
                  <a:moveTo>
                    <a:pt x="10629962" y="0"/>
                  </a:moveTo>
                  <a:lnTo>
                    <a:pt x="10629962" y="700151"/>
                  </a:lnTo>
                </a:path>
                <a:path w="12187555" h="6853555">
                  <a:moveTo>
                    <a:pt x="0" y="6048438"/>
                  </a:moveTo>
                  <a:lnTo>
                    <a:pt x="1471611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76375" y="704850"/>
              <a:ext cx="10715625" cy="5419725"/>
            </a:xfrm>
            <a:custGeom>
              <a:avLst/>
              <a:gdLst/>
              <a:ahLst/>
              <a:cxnLst/>
              <a:rect l="l" t="t" r="r" b="b"/>
              <a:pathLst>
                <a:path w="10715625" h="5419725">
                  <a:moveTo>
                    <a:pt x="10715625" y="0"/>
                  </a:moveTo>
                  <a:lnTo>
                    <a:pt x="0" y="0"/>
                  </a:lnTo>
                  <a:lnTo>
                    <a:pt x="0" y="5419725"/>
                  </a:lnTo>
                  <a:lnTo>
                    <a:pt x="10715625" y="541972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121920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2192000" y="6858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4F4F4">
                <a:alpha val="3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476375" y="695325"/>
              <a:ext cx="10715625" cy="5438775"/>
            </a:xfrm>
            <a:custGeom>
              <a:avLst/>
              <a:gdLst/>
              <a:ahLst/>
              <a:cxnLst/>
              <a:rect l="l" t="t" r="r" b="b"/>
              <a:pathLst>
                <a:path w="10715625" h="5438775">
                  <a:moveTo>
                    <a:pt x="10715625" y="0"/>
                  </a:moveTo>
                  <a:lnTo>
                    <a:pt x="0" y="0"/>
                  </a:lnTo>
                  <a:lnTo>
                    <a:pt x="0" y="5438775"/>
                  </a:lnTo>
                  <a:lnTo>
                    <a:pt x="10715625" y="5438775"/>
                  </a:lnTo>
                  <a:lnTo>
                    <a:pt x="107156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615315" y="259080"/>
            <a:ext cx="3427095" cy="3924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20" dirty="0"/>
              <a:t>MULTIVARIATE</a:t>
            </a:r>
            <a:r>
              <a:rPr spc="-55" dirty="0"/>
              <a:t> </a:t>
            </a:r>
            <a:r>
              <a:rPr spc="-50" dirty="0"/>
              <a:t>ANALYSIS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967" y="963866"/>
            <a:ext cx="3854450" cy="44875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15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b="1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195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2000" b="1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165" dirty="0">
                <a:solidFill>
                  <a:srgbClr val="2C3947"/>
                </a:solidFill>
                <a:latin typeface="Cambria"/>
                <a:cs typeface="Cambria"/>
              </a:rPr>
              <a:t>vs</a:t>
            </a:r>
            <a:r>
              <a:rPr sz="2000" b="1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b="1" spc="-35" dirty="0">
                <a:solidFill>
                  <a:srgbClr val="2C3947"/>
                </a:solidFill>
                <a:latin typeface="Cambria"/>
                <a:cs typeface="Cambria"/>
              </a:rPr>
              <a:t>Arrest:</a:t>
            </a:r>
            <a:endParaRPr sz="2000">
              <a:latin typeface="Cambria"/>
              <a:cs typeface="Cambria"/>
            </a:endParaRPr>
          </a:p>
          <a:p>
            <a:pPr marL="298450" marR="40640" indent="-286385">
              <a:lnSpc>
                <a:spcPct val="109500"/>
              </a:lnSpc>
              <a:spcBef>
                <a:spcPts val="1200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18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14" dirty="0">
                <a:solidFill>
                  <a:srgbClr val="2C3947"/>
                </a:solidFill>
                <a:latin typeface="Cambria"/>
                <a:cs typeface="Cambria"/>
              </a:rPr>
              <a:t>stacked</a:t>
            </a:r>
            <a:r>
              <a:rPr sz="18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20" dirty="0">
                <a:solidFill>
                  <a:srgbClr val="2C3947"/>
                </a:solidFill>
                <a:latin typeface="Cambria"/>
                <a:cs typeface="Cambria"/>
              </a:rPr>
              <a:t>bar</a:t>
            </a:r>
            <a:r>
              <a:rPr sz="18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5" dirty="0">
                <a:solidFill>
                  <a:srgbClr val="2C3947"/>
                </a:solidFill>
                <a:latin typeface="Cambria"/>
                <a:cs typeface="Cambria"/>
              </a:rPr>
              <a:t>graph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0" dirty="0">
                <a:solidFill>
                  <a:srgbClr val="2C3947"/>
                </a:solidFill>
                <a:latin typeface="Cambria"/>
                <a:cs typeface="Cambria"/>
              </a:rPr>
              <a:t>illustrates</a:t>
            </a:r>
            <a:r>
              <a:rPr sz="18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25" dirty="0">
                <a:solidFill>
                  <a:srgbClr val="2C3947"/>
                </a:solidFill>
                <a:latin typeface="Cambria"/>
                <a:cs typeface="Cambria"/>
              </a:rPr>
              <a:t>the </a:t>
            </a:r>
            <a:r>
              <a:rPr sz="1800" spc="-75" dirty="0">
                <a:solidFill>
                  <a:srgbClr val="2C3947"/>
                </a:solidFill>
                <a:latin typeface="Cambria"/>
                <a:cs typeface="Cambria"/>
              </a:rPr>
              <a:t>connection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between</a:t>
            </a:r>
            <a:r>
              <a:rPr sz="18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180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0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 of</a:t>
            </a:r>
            <a:r>
              <a:rPr sz="1800" spc="19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0" dirty="0">
                <a:solidFill>
                  <a:srgbClr val="2C3947"/>
                </a:solidFill>
                <a:latin typeface="Cambria"/>
                <a:cs typeface="Cambria"/>
              </a:rPr>
              <a:t>offense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18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18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10" dirty="0">
                <a:solidFill>
                  <a:srgbClr val="2C3947"/>
                </a:solidFill>
                <a:latin typeface="Cambria"/>
                <a:cs typeface="Cambria"/>
              </a:rPr>
              <a:t>result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1800" spc="1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18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" dirty="0">
                <a:solidFill>
                  <a:srgbClr val="2C3947"/>
                </a:solidFill>
                <a:latin typeface="Cambria"/>
                <a:cs typeface="Cambria"/>
              </a:rPr>
              <a:t>arrest.</a:t>
            </a:r>
            <a:endParaRPr sz="1800">
              <a:latin typeface="Cambria"/>
              <a:cs typeface="Cambria"/>
            </a:endParaRPr>
          </a:p>
          <a:p>
            <a:pPr marL="298450" marR="500380" indent="-286385">
              <a:lnSpc>
                <a:spcPct val="109500"/>
              </a:lnSpc>
              <a:spcBef>
                <a:spcPts val="1015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1800" spc="-20" dirty="0">
                <a:solidFill>
                  <a:srgbClr val="2C3947"/>
                </a:solidFill>
                <a:latin typeface="Cambria"/>
                <a:cs typeface="Cambria"/>
              </a:rPr>
              <a:t>When</a:t>
            </a:r>
            <a:r>
              <a:rPr sz="18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opposed</a:t>
            </a:r>
            <a:r>
              <a:rPr sz="18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5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65" dirty="0">
                <a:solidFill>
                  <a:srgbClr val="2C3947"/>
                </a:solidFill>
                <a:latin typeface="Cambria"/>
                <a:cs typeface="Cambria"/>
              </a:rPr>
              <a:t>stealing,</a:t>
            </a:r>
            <a:r>
              <a:rPr sz="18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60" dirty="0">
                <a:solidFill>
                  <a:srgbClr val="2C3947"/>
                </a:solidFill>
                <a:latin typeface="Cambria"/>
                <a:cs typeface="Cambria"/>
              </a:rPr>
              <a:t>violent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offenses</a:t>
            </a:r>
            <a:r>
              <a:rPr sz="18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0" dirty="0">
                <a:solidFill>
                  <a:srgbClr val="2C3947"/>
                </a:solidFill>
                <a:latin typeface="Cambria"/>
                <a:cs typeface="Cambria"/>
              </a:rPr>
              <a:t>like</a:t>
            </a:r>
            <a:r>
              <a:rPr sz="18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20" dirty="0">
                <a:solidFill>
                  <a:srgbClr val="2C3947"/>
                </a:solidFill>
                <a:latin typeface="Cambria"/>
                <a:cs typeface="Cambria"/>
              </a:rPr>
              <a:t>assault</a:t>
            </a:r>
            <a:r>
              <a:rPr sz="18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0" dirty="0">
                <a:solidFill>
                  <a:srgbClr val="2C3947"/>
                </a:solidFill>
                <a:latin typeface="Cambria"/>
                <a:cs typeface="Cambria"/>
              </a:rPr>
              <a:t>typically</a:t>
            </a:r>
            <a:r>
              <a:rPr sz="18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20" dirty="0">
                <a:solidFill>
                  <a:srgbClr val="2C3947"/>
                </a:solidFill>
                <a:latin typeface="Cambria"/>
                <a:cs typeface="Cambria"/>
              </a:rPr>
              <a:t>have </a:t>
            </a:r>
            <a:r>
              <a:rPr sz="1800" spc="-100" dirty="0">
                <a:solidFill>
                  <a:srgbClr val="2C3947"/>
                </a:solidFill>
                <a:latin typeface="Cambria"/>
                <a:cs typeface="Cambria"/>
              </a:rPr>
              <a:t>greater</a:t>
            </a:r>
            <a:r>
              <a:rPr sz="18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14" dirty="0">
                <a:solidFill>
                  <a:srgbClr val="2C3947"/>
                </a:solidFill>
                <a:latin typeface="Cambria"/>
                <a:cs typeface="Cambria"/>
              </a:rPr>
              <a:t>arrest</a:t>
            </a:r>
            <a:r>
              <a:rPr sz="1800" spc="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" dirty="0">
                <a:solidFill>
                  <a:srgbClr val="2C3947"/>
                </a:solidFill>
                <a:latin typeface="Cambria"/>
                <a:cs typeface="Cambria"/>
              </a:rPr>
              <a:t>rates.</a:t>
            </a:r>
            <a:endParaRPr sz="1800">
              <a:latin typeface="Cambria"/>
              <a:cs typeface="Cambria"/>
            </a:endParaRPr>
          </a:p>
          <a:p>
            <a:pPr marL="298450" marR="313690" indent="-286385">
              <a:lnSpc>
                <a:spcPct val="109600"/>
              </a:lnSpc>
              <a:spcBef>
                <a:spcPts val="1085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18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0" dirty="0">
                <a:solidFill>
                  <a:srgbClr val="2C3947"/>
                </a:solidFill>
                <a:latin typeface="Cambria"/>
                <a:cs typeface="Cambria"/>
              </a:rPr>
              <a:t>implies</a:t>
            </a:r>
            <a:r>
              <a:rPr sz="18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0" dirty="0">
                <a:solidFill>
                  <a:srgbClr val="2C3947"/>
                </a:solidFill>
                <a:latin typeface="Cambria"/>
                <a:cs typeface="Cambria"/>
              </a:rPr>
              <a:t>that</a:t>
            </a:r>
            <a:r>
              <a:rPr sz="1800" spc="-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1800" spc="-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5" dirty="0">
                <a:solidFill>
                  <a:srgbClr val="2C3947"/>
                </a:solidFill>
                <a:latin typeface="Cambria"/>
                <a:cs typeface="Cambria"/>
              </a:rPr>
              <a:t>complexity</a:t>
            </a:r>
            <a:r>
              <a:rPr sz="18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60" dirty="0">
                <a:solidFill>
                  <a:srgbClr val="2C3947"/>
                </a:solidFill>
                <a:latin typeface="Cambria"/>
                <a:cs typeface="Cambria"/>
              </a:rPr>
              <a:t>and </a:t>
            </a:r>
            <a:r>
              <a:rPr sz="1800" spc="-120" dirty="0">
                <a:solidFill>
                  <a:srgbClr val="2C3947"/>
                </a:solidFill>
                <a:latin typeface="Cambria"/>
                <a:cs typeface="Cambria"/>
              </a:rPr>
              <a:t>seriousness</a:t>
            </a:r>
            <a:r>
              <a:rPr sz="18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1800" spc="1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7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1800" spc="-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5" dirty="0">
                <a:solidFill>
                  <a:srgbClr val="2C3947"/>
                </a:solidFill>
                <a:latin typeface="Cambria"/>
                <a:cs typeface="Cambria"/>
              </a:rPr>
              <a:t>affect</a:t>
            </a:r>
            <a:r>
              <a:rPr sz="18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25" dirty="0">
                <a:solidFill>
                  <a:srgbClr val="2C3947"/>
                </a:solidFill>
                <a:latin typeface="Cambria"/>
                <a:cs typeface="Cambria"/>
              </a:rPr>
              <a:t>the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effectiveness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1800" spc="1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" dirty="0">
                <a:solidFill>
                  <a:srgbClr val="2C3947"/>
                </a:solidFill>
                <a:latin typeface="Cambria"/>
                <a:cs typeface="Cambria"/>
              </a:rPr>
              <a:t>enforcement.</a:t>
            </a:r>
            <a:endParaRPr sz="1800">
              <a:latin typeface="Cambria"/>
              <a:cs typeface="Cambria"/>
            </a:endParaRPr>
          </a:p>
          <a:p>
            <a:pPr marL="298450" marR="5080" indent="-286385">
              <a:lnSpc>
                <a:spcPct val="109600"/>
              </a:lnSpc>
              <a:spcBef>
                <a:spcPts val="1010"/>
              </a:spcBef>
              <a:buClr>
                <a:srgbClr val="D5937B"/>
              </a:buClr>
              <a:buFont typeface="Arial MT"/>
              <a:buChar char="•"/>
              <a:tabLst>
                <a:tab pos="298450" algn="l"/>
              </a:tabLst>
            </a:pP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18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5" dirty="0">
                <a:solidFill>
                  <a:srgbClr val="2C3947"/>
                </a:solidFill>
                <a:latin typeface="Cambria"/>
                <a:cs typeface="Cambria"/>
              </a:rPr>
              <a:t>multivariate</a:t>
            </a:r>
            <a:r>
              <a:rPr sz="18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5" dirty="0">
                <a:solidFill>
                  <a:srgbClr val="2C3947"/>
                </a:solidFill>
                <a:latin typeface="Cambria"/>
                <a:cs typeface="Cambria"/>
              </a:rPr>
              <a:t>association</a:t>
            </a:r>
            <a:r>
              <a:rPr sz="18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20" dirty="0">
                <a:solidFill>
                  <a:srgbClr val="2C3947"/>
                </a:solidFill>
                <a:latin typeface="Cambria"/>
                <a:cs typeface="Cambria"/>
              </a:rPr>
              <a:t>shows</a:t>
            </a:r>
            <a:r>
              <a:rPr sz="18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40" dirty="0">
                <a:solidFill>
                  <a:srgbClr val="2C3947"/>
                </a:solidFill>
                <a:latin typeface="Cambria"/>
                <a:cs typeface="Cambria"/>
              </a:rPr>
              <a:t>that </a:t>
            </a:r>
            <a:r>
              <a:rPr sz="1800" spc="-8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18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5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18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25" dirty="0">
                <a:solidFill>
                  <a:srgbClr val="2C3947"/>
                </a:solidFill>
                <a:latin typeface="Cambria"/>
                <a:cs typeface="Cambria"/>
              </a:rPr>
              <a:t>has</a:t>
            </a:r>
            <a:r>
              <a:rPr sz="18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18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95" dirty="0">
                <a:solidFill>
                  <a:srgbClr val="2C3947"/>
                </a:solidFill>
                <a:latin typeface="Cambria"/>
                <a:cs typeface="Cambria"/>
              </a:rPr>
              <a:t>impact</a:t>
            </a:r>
            <a:r>
              <a:rPr sz="18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20" dirty="0">
                <a:solidFill>
                  <a:srgbClr val="2C3947"/>
                </a:solidFill>
                <a:latin typeface="Cambria"/>
                <a:cs typeface="Cambria"/>
              </a:rPr>
              <a:t>on </a:t>
            </a:r>
            <a:r>
              <a:rPr sz="1800" spc="-25" dirty="0">
                <a:solidFill>
                  <a:srgbClr val="2C3947"/>
                </a:solidFill>
                <a:latin typeface="Cambria"/>
                <a:cs typeface="Cambria"/>
              </a:rPr>
              <a:t>the </a:t>
            </a:r>
            <a:r>
              <a:rPr sz="1800" spc="-70" dirty="0">
                <a:solidFill>
                  <a:srgbClr val="2C3947"/>
                </a:solidFill>
                <a:latin typeface="Cambria"/>
                <a:cs typeface="Cambria"/>
              </a:rPr>
              <a:t>likelihood</a:t>
            </a:r>
            <a:r>
              <a:rPr sz="18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18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80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18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1800" spc="-10" dirty="0">
                <a:solidFill>
                  <a:srgbClr val="2C3947"/>
                </a:solidFill>
                <a:latin typeface="Cambria"/>
                <a:cs typeface="Cambria"/>
              </a:rPr>
              <a:t>arrest.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774169" y="201612"/>
            <a:ext cx="15875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10</a:t>
            </a:r>
            <a:endParaRPr sz="1200">
              <a:latin typeface="Cambria"/>
              <a:cs typeface="Cambria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763" y="14224"/>
            <a:ext cx="12187555" cy="6844030"/>
            <a:chOff x="4763" y="14224"/>
            <a:chExt cx="12187555" cy="6844030"/>
          </a:xfrm>
        </p:grpSpPr>
        <p:sp>
          <p:nvSpPr>
            <p:cNvPr id="13" name="object 13"/>
            <p:cNvSpPr/>
            <p:nvPr/>
          </p:nvSpPr>
          <p:spPr>
            <a:xfrm>
              <a:off x="11363324" y="695325"/>
              <a:ext cx="828675" cy="5486400"/>
            </a:xfrm>
            <a:custGeom>
              <a:avLst/>
              <a:gdLst/>
              <a:ahLst/>
              <a:cxnLst/>
              <a:rect l="l" t="t" r="r" b="b"/>
              <a:pathLst>
                <a:path w="828675" h="5486400">
                  <a:moveTo>
                    <a:pt x="828675" y="0"/>
                  </a:moveTo>
                  <a:lnTo>
                    <a:pt x="0" y="0"/>
                  </a:lnTo>
                  <a:lnTo>
                    <a:pt x="0" y="5486400"/>
                  </a:lnTo>
                  <a:lnTo>
                    <a:pt x="828675" y="5486400"/>
                  </a:lnTo>
                  <a:lnTo>
                    <a:pt x="828675" y="0"/>
                  </a:lnTo>
                  <a:close/>
                </a:path>
              </a:pathLst>
            </a:custGeom>
            <a:solidFill>
              <a:srgbClr val="F49D90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763" y="14224"/>
              <a:ext cx="12187555" cy="6844030"/>
            </a:xfrm>
            <a:custGeom>
              <a:avLst/>
              <a:gdLst/>
              <a:ahLst/>
              <a:cxnLst/>
              <a:rect l="l" t="t" r="r" b="b"/>
              <a:pathLst>
                <a:path w="12187555" h="6844030">
                  <a:moveTo>
                    <a:pt x="11496737" y="6843776"/>
                  </a:moveTo>
                  <a:lnTo>
                    <a:pt x="11496737" y="0"/>
                  </a:lnTo>
                </a:path>
                <a:path w="12187555" h="6844030">
                  <a:moveTo>
                    <a:pt x="0" y="6162738"/>
                  </a:moveTo>
                  <a:lnTo>
                    <a:pt x="12187236" y="6162738"/>
                  </a:lnTo>
                </a:path>
              </a:pathLst>
            </a:custGeom>
            <a:ln w="9525">
              <a:solidFill>
                <a:srgbClr val="FF850F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19625" y="666750"/>
              <a:ext cx="7162800" cy="551497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95850" y="866775"/>
              <a:ext cx="5276850" cy="4572000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01332" y="305435"/>
            <a:ext cx="2261870" cy="3924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Correlation</a:t>
            </a:r>
            <a:r>
              <a:rPr spc="-30" dirty="0"/>
              <a:t> </a:t>
            </a:r>
            <a:r>
              <a:rPr spc="-75" dirty="0"/>
              <a:t>Matrix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74169" y="220345"/>
            <a:ext cx="158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11</a:t>
            </a:r>
            <a:endParaRPr sz="12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8157" y="953706"/>
            <a:ext cx="4074795" cy="47853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55600" marR="163195" indent="-343535">
              <a:lnSpc>
                <a:spcPct val="111100"/>
              </a:lnSpc>
              <a:spcBef>
                <a:spcPts val="13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I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used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Pearson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correlation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on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the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following</a:t>
            </a:r>
            <a:r>
              <a:rPr sz="20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numerical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variables: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hour, month,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longitude,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latitude.</a:t>
            </a:r>
            <a:endParaRPr sz="2000">
              <a:latin typeface="Cambria"/>
              <a:cs typeface="Cambria"/>
            </a:endParaRPr>
          </a:p>
          <a:p>
            <a:pPr marL="355600" marR="318135" indent="-343535">
              <a:lnSpc>
                <a:spcPct val="111100"/>
              </a:lnSpc>
              <a:spcBef>
                <a:spcPts val="94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Limited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linear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relationships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are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indicated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correlation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values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relative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weakness.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10600"/>
              </a:lnSpc>
              <a:spcBef>
                <a:spcPts val="95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shows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that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category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spatial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elements,</a:t>
            </a:r>
            <a:r>
              <a:rPr sz="2000" spc="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rather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than</a:t>
            </a:r>
            <a:r>
              <a:rPr sz="20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straightforward </a:t>
            </a: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numerical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links,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what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5" dirty="0">
                <a:solidFill>
                  <a:srgbClr val="2C3947"/>
                </a:solidFill>
                <a:latin typeface="Cambria"/>
                <a:cs typeface="Cambria"/>
              </a:rPr>
              <a:t>drive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crime trends.</a:t>
            </a:r>
            <a:endParaRPr sz="2000">
              <a:latin typeface="Cambria"/>
              <a:cs typeface="Cambria"/>
            </a:endParaRPr>
          </a:p>
          <a:p>
            <a:pPr marL="355600" marR="287655" indent="-343535">
              <a:lnSpc>
                <a:spcPct val="111100"/>
              </a:lnSpc>
              <a:spcBef>
                <a:spcPts val="93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95" dirty="0">
                <a:solidFill>
                  <a:srgbClr val="2C3947"/>
                </a:solidFill>
                <a:latin typeface="Cambria"/>
                <a:cs typeface="Cambria"/>
              </a:rPr>
              <a:t>Consequently,</a:t>
            </a:r>
            <a:r>
              <a:rPr sz="2000" spc="9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segmentation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and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grouping</a:t>
            </a:r>
            <a:r>
              <a:rPr sz="2000" spc="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techniques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0" dirty="0">
                <a:solidFill>
                  <a:srgbClr val="2C3947"/>
                </a:solidFill>
                <a:latin typeface="Cambria"/>
                <a:cs typeface="Cambria"/>
              </a:rPr>
              <a:t>more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suitable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than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strictly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linear</a:t>
            </a:r>
            <a:r>
              <a:rPr sz="20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models.</a:t>
            </a:r>
            <a:endParaRPr sz="20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752975" y="1162050"/>
              <a:ext cx="5353050" cy="43338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18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 dirty="0"/>
              <a:t>Clustering</a:t>
            </a:r>
            <a:r>
              <a:rPr dirty="0"/>
              <a:t> </a:t>
            </a:r>
            <a:r>
              <a:rPr spc="145" dirty="0"/>
              <a:t>&amp;</a:t>
            </a:r>
            <a:r>
              <a:rPr spc="10" dirty="0"/>
              <a:t> </a:t>
            </a:r>
            <a:r>
              <a:rPr spc="-75" dirty="0"/>
              <a:t>Hotspot</a:t>
            </a:r>
            <a:r>
              <a:rPr spc="30" dirty="0"/>
              <a:t> </a:t>
            </a:r>
            <a:r>
              <a:rPr spc="-55" dirty="0"/>
              <a:t>Detection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8157" y="1149117"/>
            <a:ext cx="3696970" cy="445198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55600" marR="297180" indent="-343535">
              <a:lnSpc>
                <a:spcPct val="111100"/>
              </a:lnSpc>
              <a:spcBef>
                <a:spcPts val="13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75" dirty="0">
                <a:solidFill>
                  <a:srgbClr val="2C3947"/>
                </a:solidFill>
                <a:latin typeface="Cambria"/>
                <a:cs typeface="Cambria"/>
              </a:rPr>
              <a:t>find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natural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groups,</a:t>
            </a:r>
            <a:r>
              <a:rPr sz="200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50" dirty="0">
                <a:solidFill>
                  <a:srgbClr val="2C3947"/>
                </a:solidFill>
                <a:latin typeface="Cambria"/>
                <a:cs typeface="Cambria"/>
              </a:rPr>
              <a:t>I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used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4" dirty="0">
                <a:solidFill>
                  <a:srgbClr val="2C3947"/>
                </a:solidFill>
                <a:latin typeface="Cambria"/>
                <a:cs typeface="Cambria"/>
              </a:rPr>
              <a:t>K-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Means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clustering</a:t>
            </a:r>
            <a:r>
              <a:rPr sz="20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on </a:t>
            </a:r>
            <a:r>
              <a:rPr sz="2000" spc="-80" dirty="0">
                <a:solidFill>
                  <a:srgbClr val="2C3947"/>
                </a:solidFill>
                <a:latin typeface="Cambria"/>
                <a:cs typeface="Cambria"/>
              </a:rPr>
              <a:t>geographic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 locations.</a:t>
            </a:r>
            <a:endParaRPr sz="2000">
              <a:latin typeface="Cambria"/>
              <a:cs typeface="Cambria"/>
            </a:endParaRPr>
          </a:p>
          <a:p>
            <a:pPr marL="355600" marR="269240" indent="-343535">
              <a:lnSpc>
                <a:spcPct val="111100"/>
              </a:lnSpc>
              <a:spcBef>
                <a:spcPts val="935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Four</a:t>
            </a:r>
            <a:r>
              <a:rPr sz="2000" spc="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significant</a:t>
            </a:r>
            <a:r>
              <a:rPr sz="2000" spc="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5" dirty="0">
                <a:solidFill>
                  <a:srgbClr val="2C3947"/>
                </a:solidFill>
                <a:latin typeface="Cambria"/>
                <a:cs typeface="Cambria"/>
              </a:rPr>
              <a:t>clusters,</a:t>
            </a:r>
            <a:r>
              <a:rPr sz="200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which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correspond</a:t>
            </a:r>
            <a:r>
              <a:rPr sz="200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00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00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hotspots, </a:t>
            </a:r>
            <a:r>
              <a:rPr sz="2000" spc="-135" dirty="0">
                <a:solidFill>
                  <a:srgbClr val="2C3947"/>
                </a:solidFill>
                <a:latin typeface="Cambria"/>
                <a:cs typeface="Cambria"/>
              </a:rPr>
              <a:t>were</a:t>
            </a:r>
            <a:r>
              <a:rPr sz="200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85" dirty="0">
                <a:solidFill>
                  <a:srgbClr val="2C3947"/>
                </a:solidFill>
                <a:latin typeface="Cambria"/>
                <a:cs typeface="Cambria"/>
              </a:rPr>
              <a:t>found</a:t>
            </a:r>
            <a:r>
              <a:rPr sz="200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10" dirty="0">
                <a:solidFill>
                  <a:srgbClr val="2C3947"/>
                </a:solidFill>
                <a:latin typeface="Cambria"/>
                <a:cs typeface="Cambria"/>
              </a:rPr>
              <a:t>by</a:t>
            </a:r>
            <a:r>
              <a:rPr sz="200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00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model.</a:t>
            </a:r>
            <a:endParaRPr sz="2000">
              <a:latin typeface="Cambria"/>
              <a:cs typeface="Cambria"/>
            </a:endParaRPr>
          </a:p>
          <a:p>
            <a:pPr marL="355600" marR="220345" indent="-343535">
              <a:lnSpc>
                <a:spcPct val="111100"/>
              </a:lnSpc>
              <a:spcBef>
                <a:spcPts val="94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2C3947"/>
                </a:solidFill>
                <a:latin typeface="Cambria"/>
                <a:cs typeface="Cambria"/>
              </a:rPr>
              <a:t>This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supports</a:t>
            </a:r>
            <a:r>
              <a:rPr sz="200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hotspot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police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tactics</a:t>
            </a:r>
            <a:r>
              <a:rPr sz="2000" spc="8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5" dirty="0">
                <a:solidFill>
                  <a:srgbClr val="2C3947"/>
                </a:solidFill>
                <a:latin typeface="Cambria"/>
                <a:cs typeface="Cambria"/>
              </a:rPr>
              <a:t>validates</a:t>
            </a:r>
            <a:r>
              <a:rPr sz="200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65" dirty="0">
                <a:solidFill>
                  <a:srgbClr val="2C3947"/>
                </a:solidFill>
                <a:latin typeface="Cambria"/>
                <a:cs typeface="Cambria"/>
              </a:rPr>
              <a:t>geographic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concentration.</a:t>
            </a:r>
            <a:endParaRPr sz="2000">
              <a:latin typeface="Cambria"/>
              <a:cs typeface="Cambria"/>
            </a:endParaRPr>
          </a:p>
          <a:p>
            <a:pPr marL="355600" marR="5080" indent="-343535">
              <a:lnSpc>
                <a:spcPct val="111100"/>
              </a:lnSpc>
              <a:spcBef>
                <a:spcPts val="940"/>
              </a:spcBef>
              <a:buClr>
                <a:srgbClr val="D5937B"/>
              </a:buClr>
              <a:buFont typeface="Arial MT"/>
              <a:buChar char="•"/>
              <a:tabLst>
                <a:tab pos="355600" algn="l"/>
              </a:tabLst>
            </a:pP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Beyond</a:t>
            </a:r>
            <a:r>
              <a:rPr sz="200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20" dirty="0">
                <a:solidFill>
                  <a:srgbClr val="2C3947"/>
                </a:solidFill>
                <a:latin typeface="Cambria"/>
                <a:cs typeface="Cambria"/>
              </a:rPr>
              <a:t>basic</a:t>
            </a:r>
            <a:r>
              <a:rPr sz="2000" spc="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30" dirty="0">
                <a:solidFill>
                  <a:srgbClr val="2C3947"/>
                </a:solidFill>
                <a:latin typeface="Cambria"/>
                <a:cs typeface="Cambria"/>
              </a:rPr>
              <a:t>descriptive</a:t>
            </a:r>
            <a:r>
              <a:rPr sz="200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90" dirty="0">
                <a:solidFill>
                  <a:srgbClr val="2C3947"/>
                </a:solidFill>
                <a:latin typeface="Cambria"/>
                <a:cs typeface="Cambria"/>
              </a:rPr>
              <a:t>statistics, </a:t>
            </a:r>
            <a:r>
              <a:rPr sz="2000" spc="-100" dirty="0">
                <a:solidFill>
                  <a:srgbClr val="2C3947"/>
                </a:solidFill>
                <a:latin typeface="Cambria"/>
                <a:cs typeface="Cambria"/>
              </a:rPr>
              <a:t>clustering</a:t>
            </a:r>
            <a:r>
              <a:rPr sz="2000" spc="9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40" dirty="0">
                <a:solidFill>
                  <a:srgbClr val="2C3947"/>
                </a:solidFill>
                <a:latin typeface="Cambria"/>
                <a:cs typeface="Cambria"/>
              </a:rPr>
              <a:t>improves</a:t>
            </a:r>
            <a:r>
              <a:rPr sz="2000" spc="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000" spc="-10" dirty="0">
                <a:solidFill>
                  <a:srgbClr val="2C3947"/>
                </a:solidFill>
                <a:latin typeface="Cambria"/>
                <a:cs typeface="Cambria"/>
              </a:rPr>
              <a:t>insight finding.</a:t>
            </a:r>
            <a:endParaRPr sz="20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774169" y="220345"/>
            <a:ext cx="158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12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7507" y="381888"/>
            <a:ext cx="2589530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spc="-65" dirty="0"/>
              <a:t>Key</a:t>
            </a:r>
            <a:r>
              <a:rPr sz="3950" spc="-155" dirty="0"/>
              <a:t> </a:t>
            </a:r>
            <a:r>
              <a:rPr sz="3950" spc="-165" dirty="0"/>
              <a:t>Findings</a:t>
            </a:r>
            <a:endParaRPr sz="3950"/>
          </a:p>
        </p:txBody>
      </p:sp>
      <p:sp>
        <p:nvSpPr>
          <p:cNvPr id="6" name="object 6"/>
          <p:cNvSpPr txBox="1"/>
          <p:nvPr/>
        </p:nvSpPr>
        <p:spPr>
          <a:xfrm>
            <a:off x="498157" y="1274857"/>
            <a:ext cx="9247505" cy="4211955"/>
          </a:xfrm>
          <a:prstGeom prst="rect">
            <a:avLst/>
          </a:prstGeom>
        </p:spPr>
        <p:txBody>
          <a:bodyPr vert="horz" wrap="square" lIns="0" tIns="193040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152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1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5" dirty="0">
                <a:solidFill>
                  <a:srgbClr val="2C3947"/>
                </a:solidFill>
                <a:latin typeface="Cambria"/>
                <a:cs typeface="Cambria"/>
              </a:rPr>
              <a:t>most</a:t>
            </a:r>
            <a:r>
              <a:rPr sz="2750" spc="-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frequent</a:t>
            </a: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6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750" spc="-7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290" dirty="0">
                <a:solidFill>
                  <a:srgbClr val="2C3947"/>
                </a:solidFill>
                <a:latin typeface="Cambria"/>
                <a:cs typeface="Cambria"/>
              </a:rPr>
              <a:t>2022</a:t>
            </a:r>
            <a:r>
              <a:rPr sz="275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55" dirty="0">
                <a:solidFill>
                  <a:srgbClr val="2C3947"/>
                </a:solidFill>
                <a:latin typeface="Cambria"/>
                <a:cs typeface="Cambria"/>
              </a:rPr>
              <a:t>will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be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theft.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25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Most</a:t>
            </a:r>
            <a:r>
              <a:rPr sz="2750" spc="-8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40" dirty="0">
                <a:solidFill>
                  <a:srgbClr val="2C3947"/>
                </a:solidFill>
                <a:latin typeface="Cambria"/>
                <a:cs typeface="Cambria"/>
              </a:rPr>
              <a:t>offenses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don't</a:t>
            </a: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lead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arrest.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36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Summertime</a:t>
            </a:r>
            <a:r>
              <a:rPr sz="2750" spc="-8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when</a:t>
            </a: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750" spc="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at</a:t>
            </a: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its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highest.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1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0" dirty="0">
                <a:solidFill>
                  <a:srgbClr val="2C3947"/>
                </a:solidFill>
                <a:latin typeface="Cambria"/>
                <a:cs typeface="Cambria"/>
              </a:rPr>
              <a:t>more</a:t>
            </a:r>
            <a:r>
              <a:rPr sz="2750" spc="-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common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750" spc="-1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the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evenings.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36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spc="-65" dirty="0">
                <a:solidFill>
                  <a:srgbClr val="2C3947"/>
                </a:solidFill>
                <a:latin typeface="Cambria"/>
                <a:cs typeface="Cambria"/>
              </a:rPr>
              <a:t>There</a:t>
            </a:r>
            <a:r>
              <a:rPr sz="2750" spc="-9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0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0" dirty="0">
                <a:solidFill>
                  <a:srgbClr val="2C3947"/>
                </a:solidFill>
                <a:latin typeface="Cambria"/>
                <a:cs typeface="Cambria"/>
              </a:rPr>
              <a:t>a</a:t>
            </a:r>
            <a:r>
              <a:rPr sz="275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significant</a:t>
            </a:r>
            <a:r>
              <a:rPr sz="275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difference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5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8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40" dirty="0">
                <a:solidFill>
                  <a:srgbClr val="2C3947"/>
                </a:solidFill>
                <a:latin typeface="Cambria"/>
                <a:cs typeface="Cambria"/>
              </a:rPr>
              <a:t>rates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between</a:t>
            </a:r>
            <a:r>
              <a:rPr sz="275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districts.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Certain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hotspot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80" dirty="0">
                <a:solidFill>
                  <a:srgbClr val="2C3947"/>
                </a:solidFill>
                <a:latin typeface="Cambria"/>
                <a:cs typeface="Cambria"/>
              </a:rPr>
              <a:t>areas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80" dirty="0">
                <a:solidFill>
                  <a:srgbClr val="2C3947"/>
                </a:solidFill>
                <a:latin typeface="Cambria"/>
                <a:cs typeface="Cambria"/>
              </a:rPr>
              <a:t>have</a:t>
            </a:r>
            <a:r>
              <a:rPr sz="2750" spc="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0" dirty="0">
                <a:solidFill>
                  <a:srgbClr val="2C3947"/>
                </a:solidFill>
                <a:latin typeface="Cambria"/>
                <a:cs typeface="Cambria"/>
              </a:rPr>
              <a:t>a</a:t>
            </a:r>
            <a:r>
              <a:rPr sz="275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higher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0" dirty="0">
                <a:solidFill>
                  <a:srgbClr val="2C3947"/>
                </a:solidFill>
                <a:latin typeface="Cambria"/>
                <a:cs typeface="Cambria"/>
              </a:rPr>
              <a:t>concentration</a:t>
            </a:r>
            <a:r>
              <a:rPr sz="275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750" spc="20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crime.</a:t>
            </a:r>
            <a:endParaRPr sz="275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43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1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likelihood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750" spc="28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an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50" dirty="0">
                <a:solidFill>
                  <a:srgbClr val="2C3947"/>
                </a:solidFill>
                <a:latin typeface="Cambria"/>
                <a:cs typeface="Cambria"/>
              </a:rPr>
              <a:t>arrest</a:t>
            </a:r>
            <a:r>
              <a:rPr sz="275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45" dirty="0">
                <a:solidFill>
                  <a:srgbClr val="2C3947"/>
                </a:solidFill>
                <a:latin typeface="Cambria"/>
                <a:cs typeface="Cambria"/>
              </a:rPr>
              <a:t>depends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30" dirty="0">
                <a:solidFill>
                  <a:srgbClr val="2C3947"/>
                </a:solidFill>
                <a:latin typeface="Cambria"/>
                <a:cs typeface="Cambria"/>
              </a:rPr>
              <a:t>on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6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85" dirty="0">
                <a:solidFill>
                  <a:srgbClr val="2C3947"/>
                </a:solidFill>
                <a:latin typeface="Cambria"/>
                <a:cs typeface="Cambria"/>
              </a:rPr>
              <a:t>type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750" spc="28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crime.</a:t>
            </a:r>
            <a:endParaRPr sz="2750" dirty="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774169" y="220345"/>
            <a:ext cx="158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13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332" y="639699"/>
            <a:ext cx="2282190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spc="-90" dirty="0"/>
              <a:t>Conclusion</a:t>
            </a:r>
            <a:endParaRPr sz="3950"/>
          </a:p>
        </p:txBody>
      </p:sp>
      <p:sp>
        <p:nvSpPr>
          <p:cNvPr id="6" name="object 6"/>
          <p:cNvSpPr txBox="1"/>
          <p:nvPr/>
        </p:nvSpPr>
        <p:spPr>
          <a:xfrm>
            <a:off x="508634" y="1706562"/>
            <a:ext cx="8991600" cy="3096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250825" indent="-457834">
              <a:lnSpc>
                <a:spcPct val="111500"/>
              </a:lnSpc>
              <a:spcBef>
                <a:spcPts val="95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There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5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75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distinct</a:t>
            </a:r>
            <a:r>
              <a:rPr sz="275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seasonal,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hourly,</a:t>
            </a:r>
            <a:r>
              <a:rPr sz="2750" spc="-3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750" spc="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5" dirty="0">
                <a:solidFill>
                  <a:srgbClr val="2C3947"/>
                </a:solidFill>
                <a:latin typeface="Cambria"/>
                <a:cs typeface="Cambria"/>
              </a:rPr>
              <a:t>geographic</a:t>
            </a:r>
            <a:r>
              <a:rPr sz="2750" spc="3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65" dirty="0">
                <a:solidFill>
                  <a:srgbClr val="2C3947"/>
                </a:solidFill>
                <a:latin typeface="Cambria"/>
                <a:cs typeface="Cambria"/>
              </a:rPr>
              <a:t>trends</a:t>
            </a:r>
            <a:r>
              <a:rPr sz="275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in </a:t>
            </a:r>
            <a:r>
              <a:rPr sz="2750" spc="-9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80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30" dirty="0">
                <a:solidFill>
                  <a:srgbClr val="2C3947"/>
                </a:solidFill>
                <a:latin typeface="Cambria"/>
                <a:cs typeface="Cambria"/>
              </a:rPr>
              <a:t>Chicago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in</a:t>
            </a:r>
            <a:r>
              <a:rPr sz="2750" spc="-8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2022.</a:t>
            </a:r>
            <a:endParaRPr sz="2750">
              <a:latin typeface="Cambria"/>
              <a:cs typeface="Cambria"/>
            </a:endParaRPr>
          </a:p>
          <a:p>
            <a:pPr marL="469900" marR="695960" indent="-457834">
              <a:lnSpc>
                <a:spcPct val="111500"/>
              </a:lnSpc>
              <a:spcBef>
                <a:spcPts val="1050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114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most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4" dirty="0">
                <a:solidFill>
                  <a:srgbClr val="2C3947"/>
                </a:solidFill>
                <a:latin typeface="Cambria"/>
                <a:cs typeface="Cambria"/>
              </a:rPr>
              <a:t>frequent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95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75" dirty="0">
                <a:solidFill>
                  <a:srgbClr val="2C3947"/>
                </a:solidFill>
                <a:latin typeface="Cambria"/>
                <a:cs typeface="Cambria"/>
              </a:rPr>
              <a:t>is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theft,</a:t>
            </a:r>
            <a:r>
              <a:rPr sz="2750" spc="-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3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50" dirty="0">
                <a:solidFill>
                  <a:srgbClr val="2C3947"/>
                </a:solidFill>
                <a:latin typeface="Cambria"/>
                <a:cs typeface="Cambria"/>
              </a:rPr>
              <a:t>arrest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rates</a:t>
            </a:r>
            <a:r>
              <a:rPr sz="2750" spc="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change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according</a:t>
            </a:r>
            <a:r>
              <a:rPr sz="2750" spc="-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to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5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kind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of</a:t>
            </a:r>
            <a:r>
              <a:rPr sz="2750" spc="24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offense.</a:t>
            </a:r>
            <a:endParaRPr sz="2750">
              <a:latin typeface="Cambria"/>
              <a:cs typeface="Cambria"/>
            </a:endParaRPr>
          </a:p>
          <a:p>
            <a:pPr marL="469900" marR="5080" indent="-457834">
              <a:lnSpc>
                <a:spcPct val="111500"/>
              </a:lnSpc>
              <a:spcBef>
                <a:spcPts val="1055"/>
              </a:spcBef>
              <a:buClr>
                <a:srgbClr val="D5937B"/>
              </a:buClr>
              <a:buFont typeface="Arial MT"/>
              <a:buChar char="•"/>
              <a:tabLst>
                <a:tab pos="469900" algn="l"/>
              </a:tabLst>
            </a:pPr>
            <a:r>
              <a:rPr sz="2750" dirty="0">
                <a:solidFill>
                  <a:srgbClr val="2C3947"/>
                </a:solidFill>
                <a:latin typeface="Cambria"/>
                <a:cs typeface="Cambria"/>
              </a:rPr>
              <a:t>The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report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65" dirty="0">
                <a:solidFill>
                  <a:srgbClr val="2C3947"/>
                </a:solidFill>
                <a:latin typeface="Cambria"/>
                <a:cs typeface="Cambria"/>
              </a:rPr>
              <a:t>shows</a:t>
            </a:r>
            <a:r>
              <a:rPr sz="2750" spc="1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5" dirty="0">
                <a:solidFill>
                  <a:srgbClr val="2C3947"/>
                </a:solidFill>
                <a:latin typeface="Cambria"/>
                <a:cs typeface="Cambria"/>
              </a:rPr>
              <a:t>how</a:t>
            </a:r>
            <a:r>
              <a:rPr sz="275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important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30" dirty="0">
                <a:solidFill>
                  <a:srgbClr val="2C3947"/>
                </a:solidFill>
                <a:latin typeface="Cambria"/>
                <a:cs typeface="Cambria"/>
              </a:rPr>
              <a:t>data-</a:t>
            </a:r>
            <a:r>
              <a:rPr sz="2750" spc="-155" dirty="0">
                <a:solidFill>
                  <a:srgbClr val="2C3947"/>
                </a:solidFill>
                <a:latin typeface="Cambria"/>
                <a:cs typeface="Cambria"/>
              </a:rPr>
              <a:t>driven</a:t>
            </a:r>
            <a:r>
              <a:rPr sz="275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methods</a:t>
            </a:r>
            <a:r>
              <a:rPr sz="275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60" dirty="0">
                <a:solidFill>
                  <a:srgbClr val="2C3947"/>
                </a:solidFill>
                <a:latin typeface="Cambria"/>
                <a:cs typeface="Cambria"/>
              </a:rPr>
              <a:t>are</a:t>
            </a:r>
            <a:r>
              <a:rPr sz="2750" spc="-2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for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enhancing</a:t>
            </a:r>
            <a:r>
              <a:rPr sz="2750" spc="-4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50" dirty="0">
                <a:solidFill>
                  <a:srgbClr val="2C3947"/>
                </a:solidFill>
                <a:latin typeface="Cambria"/>
                <a:cs typeface="Cambria"/>
              </a:rPr>
              <a:t>law</a:t>
            </a:r>
            <a:r>
              <a:rPr sz="2750" spc="-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4" dirty="0">
                <a:solidFill>
                  <a:srgbClr val="2C3947"/>
                </a:solidFill>
                <a:latin typeface="Cambria"/>
                <a:cs typeface="Cambria"/>
              </a:rPr>
              <a:t>enforcement</a:t>
            </a:r>
            <a:r>
              <a:rPr sz="2750" spc="5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20" dirty="0">
                <a:solidFill>
                  <a:srgbClr val="2C3947"/>
                </a:solidFill>
                <a:latin typeface="Cambria"/>
                <a:cs typeface="Cambria"/>
              </a:rPr>
              <a:t>and</a:t>
            </a:r>
            <a:r>
              <a:rPr sz="2750" spc="5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10" dirty="0">
                <a:solidFill>
                  <a:srgbClr val="2C3947"/>
                </a:solidFill>
                <a:latin typeface="Cambria"/>
                <a:cs typeface="Cambria"/>
              </a:rPr>
              <a:t>crime</a:t>
            </a:r>
            <a:r>
              <a:rPr sz="2750" spc="-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40" dirty="0">
                <a:solidFill>
                  <a:srgbClr val="2C3947"/>
                </a:solidFill>
                <a:latin typeface="Cambria"/>
                <a:cs typeface="Cambria"/>
              </a:rPr>
              <a:t>prevention</a:t>
            </a:r>
            <a:r>
              <a:rPr sz="2750" spc="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tactics.</a:t>
            </a:r>
            <a:endParaRPr sz="275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774169" y="220345"/>
            <a:ext cx="158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14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733605" y="-2"/>
              <a:ext cx="764446" cy="685800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11496737" y="6853301"/>
                  </a:moveTo>
                  <a:lnTo>
                    <a:pt x="11496737" y="9525"/>
                  </a:lnTo>
                </a:path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10744262" y="6853301"/>
                  </a:moveTo>
                  <a:lnTo>
                    <a:pt x="10744262" y="0"/>
                  </a:lnTo>
                </a:path>
                <a:path w="12187555" h="6853555">
                  <a:moveTo>
                    <a:pt x="10629962" y="6853301"/>
                  </a:moveTo>
                  <a:lnTo>
                    <a:pt x="10629962" y="0"/>
                  </a:lnTo>
                </a:path>
                <a:path w="12187555" h="6853555">
                  <a:moveTo>
                    <a:pt x="0" y="6048438"/>
                  </a:moveTo>
                  <a:lnTo>
                    <a:pt x="12187236" y="6048438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01332" y="221551"/>
            <a:ext cx="1980564" cy="6324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950" spc="-170" dirty="0"/>
              <a:t>Reference</a:t>
            </a:r>
            <a:endParaRPr sz="3950"/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xfrm>
            <a:off x="498157" y="1211262"/>
            <a:ext cx="9545955" cy="4913717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469265" marR="401955" indent="-457200">
              <a:lnSpc>
                <a:spcPct val="109000"/>
              </a:lnSpc>
              <a:spcBef>
                <a:spcPts val="180"/>
              </a:spcBef>
              <a:buClr>
                <a:srgbClr val="D5937B"/>
              </a:buClr>
              <a:buFont typeface="+mj-lt"/>
              <a:buAutoNum type="arabicParenR"/>
              <a:tabLst>
                <a:tab pos="298450" algn="l"/>
              </a:tabLst>
            </a:pPr>
            <a:r>
              <a:rPr dirty="0"/>
              <a:t>E.</a:t>
            </a:r>
            <a:r>
              <a:rPr spc="75" dirty="0"/>
              <a:t> </a:t>
            </a:r>
            <a:r>
              <a:rPr spc="90" dirty="0"/>
              <a:t>G.</a:t>
            </a:r>
            <a:r>
              <a:rPr spc="5" dirty="0"/>
              <a:t> </a:t>
            </a:r>
            <a:r>
              <a:rPr b="1" spc="-135" dirty="0">
                <a:latin typeface="Cambria"/>
                <a:cs typeface="Cambria"/>
              </a:rPr>
              <a:t>İlgün</a:t>
            </a:r>
            <a:r>
              <a:rPr b="1" spc="35" dirty="0">
                <a:latin typeface="Cambria"/>
                <a:cs typeface="Cambria"/>
              </a:rPr>
              <a:t> </a:t>
            </a:r>
            <a:r>
              <a:rPr spc="-130" dirty="0"/>
              <a:t>and</a:t>
            </a:r>
            <a:r>
              <a:rPr spc="20" dirty="0"/>
              <a:t> </a:t>
            </a:r>
            <a:r>
              <a:rPr dirty="0"/>
              <a:t>M.</a:t>
            </a:r>
            <a:r>
              <a:rPr spc="40" dirty="0"/>
              <a:t> </a:t>
            </a:r>
            <a:r>
              <a:rPr b="1" spc="-145" dirty="0">
                <a:latin typeface="Cambria"/>
                <a:cs typeface="Cambria"/>
              </a:rPr>
              <a:t>Dener</a:t>
            </a:r>
            <a:r>
              <a:rPr spc="-145" dirty="0"/>
              <a:t>,</a:t>
            </a:r>
            <a:r>
              <a:rPr spc="5" dirty="0"/>
              <a:t> </a:t>
            </a:r>
            <a:r>
              <a:rPr spc="-65" dirty="0"/>
              <a:t>“Exploratory</a:t>
            </a:r>
            <a:r>
              <a:rPr spc="-15" dirty="0"/>
              <a:t> </a:t>
            </a:r>
            <a:r>
              <a:rPr spc="-110" dirty="0"/>
              <a:t>data</a:t>
            </a:r>
            <a:r>
              <a:rPr dirty="0"/>
              <a:t> </a:t>
            </a:r>
            <a:r>
              <a:rPr spc="-114" dirty="0"/>
              <a:t>analysis,</a:t>
            </a:r>
            <a:r>
              <a:rPr dirty="0"/>
              <a:t> </a:t>
            </a:r>
            <a:r>
              <a:rPr spc="-60" dirty="0"/>
              <a:t>time</a:t>
            </a:r>
            <a:r>
              <a:rPr spc="55" dirty="0"/>
              <a:t> </a:t>
            </a:r>
            <a:r>
              <a:rPr spc="-140" dirty="0"/>
              <a:t>series</a:t>
            </a:r>
            <a:r>
              <a:rPr spc="20" dirty="0"/>
              <a:t> </a:t>
            </a:r>
            <a:r>
              <a:rPr spc="-114" dirty="0"/>
              <a:t>analysis,</a:t>
            </a:r>
            <a:r>
              <a:rPr dirty="0"/>
              <a:t> </a:t>
            </a:r>
            <a:r>
              <a:rPr spc="-80" dirty="0"/>
              <a:t>crime</a:t>
            </a:r>
            <a:r>
              <a:rPr spc="55" dirty="0"/>
              <a:t> </a:t>
            </a:r>
            <a:r>
              <a:rPr spc="-20" dirty="0"/>
              <a:t>type </a:t>
            </a:r>
            <a:r>
              <a:rPr spc="-90" dirty="0"/>
              <a:t>prediction,</a:t>
            </a:r>
            <a:r>
              <a:rPr spc="50" dirty="0"/>
              <a:t> </a:t>
            </a:r>
            <a:r>
              <a:rPr spc="-130" dirty="0"/>
              <a:t>and</a:t>
            </a:r>
            <a:r>
              <a:rPr dirty="0"/>
              <a:t> </a:t>
            </a:r>
            <a:r>
              <a:rPr spc="-125" dirty="0"/>
              <a:t>trend</a:t>
            </a:r>
            <a:r>
              <a:rPr spc="5" dirty="0"/>
              <a:t> </a:t>
            </a:r>
            <a:r>
              <a:rPr spc="-100" dirty="0"/>
              <a:t>forecasting</a:t>
            </a:r>
            <a:r>
              <a:rPr spc="40" dirty="0"/>
              <a:t> </a:t>
            </a:r>
            <a:r>
              <a:rPr spc="-75" dirty="0"/>
              <a:t>in</a:t>
            </a:r>
            <a:r>
              <a:rPr spc="30" dirty="0"/>
              <a:t> </a:t>
            </a:r>
            <a:r>
              <a:rPr spc="-105" dirty="0"/>
              <a:t>crime</a:t>
            </a:r>
            <a:r>
              <a:rPr spc="30" dirty="0"/>
              <a:t> </a:t>
            </a:r>
            <a:r>
              <a:rPr spc="-125" dirty="0"/>
              <a:t>data</a:t>
            </a:r>
            <a:r>
              <a:rPr spc="50" dirty="0"/>
              <a:t> </a:t>
            </a:r>
            <a:r>
              <a:rPr spc="-105" dirty="0"/>
              <a:t>using</a:t>
            </a:r>
            <a:r>
              <a:rPr spc="-35" dirty="0"/>
              <a:t> </a:t>
            </a:r>
            <a:r>
              <a:rPr spc="-95" dirty="0"/>
              <a:t>machine</a:t>
            </a:r>
            <a:r>
              <a:rPr spc="30" dirty="0"/>
              <a:t> </a:t>
            </a:r>
            <a:r>
              <a:rPr spc="-70" dirty="0"/>
              <a:t>learning,</a:t>
            </a:r>
            <a:r>
              <a:rPr spc="-20" dirty="0"/>
              <a:t> </a:t>
            </a:r>
            <a:r>
              <a:rPr spc="-130" dirty="0"/>
              <a:t>deep</a:t>
            </a:r>
            <a:r>
              <a:rPr dirty="0"/>
              <a:t> </a:t>
            </a:r>
            <a:r>
              <a:rPr spc="-75" dirty="0"/>
              <a:t>learning,</a:t>
            </a:r>
            <a:r>
              <a:rPr spc="-15" dirty="0"/>
              <a:t> </a:t>
            </a:r>
            <a:r>
              <a:rPr spc="-25" dirty="0"/>
              <a:t>and </a:t>
            </a:r>
            <a:r>
              <a:rPr spc="-105" dirty="0"/>
              <a:t>statistical</a:t>
            </a:r>
            <a:r>
              <a:rPr spc="-25" dirty="0"/>
              <a:t> </a:t>
            </a:r>
            <a:r>
              <a:rPr spc="-65" dirty="0"/>
              <a:t>methods,”</a:t>
            </a:r>
            <a:r>
              <a:rPr spc="-30" dirty="0"/>
              <a:t> </a:t>
            </a:r>
            <a:r>
              <a:rPr sz="2100" i="1" spc="-110" dirty="0">
                <a:latin typeface="Cambria"/>
                <a:cs typeface="Cambria"/>
              </a:rPr>
              <a:t>Neural</a:t>
            </a:r>
            <a:r>
              <a:rPr sz="2100" i="1" spc="-40" dirty="0">
                <a:latin typeface="Cambria"/>
                <a:cs typeface="Cambria"/>
              </a:rPr>
              <a:t> </a:t>
            </a:r>
            <a:r>
              <a:rPr sz="2100" i="1" spc="-35" dirty="0">
                <a:latin typeface="Cambria"/>
                <a:cs typeface="Cambria"/>
              </a:rPr>
              <a:t>Comput.</a:t>
            </a:r>
            <a:r>
              <a:rPr sz="2100" i="1" spc="-65" dirty="0">
                <a:latin typeface="Cambria"/>
                <a:cs typeface="Cambria"/>
              </a:rPr>
              <a:t> </a:t>
            </a:r>
            <a:r>
              <a:rPr sz="2100" i="1" spc="-30" dirty="0">
                <a:latin typeface="Cambria"/>
                <a:cs typeface="Cambria"/>
              </a:rPr>
              <a:t>Appl.</a:t>
            </a:r>
            <a:r>
              <a:rPr spc="-30" dirty="0"/>
              <a:t>,</a:t>
            </a:r>
            <a:r>
              <a:rPr spc="-35" dirty="0"/>
              <a:t> </a:t>
            </a:r>
            <a:r>
              <a:rPr spc="-10" dirty="0"/>
              <a:t>vol.</a:t>
            </a:r>
            <a:r>
              <a:rPr spc="30" dirty="0"/>
              <a:t> </a:t>
            </a:r>
            <a:r>
              <a:rPr spc="-130" dirty="0"/>
              <a:t>37,</a:t>
            </a:r>
            <a:r>
              <a:rPr spc="-25" dirty="0"/>
              <a:t> </a:t>
            </a:r>
            <a:r>
              <a:rPr spc="-110" dirty="0"/>
              <a:t>pp.</a:t>
            </a:r>
            <a:r>
              <a:rPr spc="25" dirty="0"/>
              <a:t> </a:t>
            </a:r>
            <a:r>
              <a:rPr spc="-160" dirty="0"/>
              <a:t>11773–117</a:t>
            </a:r>
            <a:r>
              <a:rPr lang="en-US" spc="-160" dirty="0"/>
              <a:t>9</a:t>
            </a:r>
            <a:r>
              <a:rPr spc="-160" dirty="0"/>
              <a:t>8,</a:t>
            </a:r>
            <a:r>
              <a:rPr spc="-25" dirty="0"/>
              <a:t> </a:t>
            </a:r>
            <a:r>
              <a:rPr spc="-10" dirty="0"/>
              <a:t>2025.</a:t>
            </a:r>
            <a:endParaRPr sz="2100" dirty="0">
              <a:latin typeface="Cambria"/>
              <a:cs typeface="Cambria"/>
            </a:endParaRPr>
          </a:p>
          <a:p>
            <a:pPr marL="469265" marR="5080" indent="-457200">
              <a:lnSpc>
                <a:spcPct val="108400"/>
              </a:lnSpc>
              <a:spcBef>
                <a:spcPts val="985"/>
              </a:spcBef>
              <a:buClr>
                <a:srgbClr val="D5937B"/>
              </a:buClr>
              <a:buFont typeface="+mj-lt"/>
              <a:buAutoNum type="arabicParenR"/>
              <a:tabLst>
                <a:tab pos="298450" algn="l"/>
              </a:tabLst>
            </a:pPr>
            <a:r>
              <a:rPr dirty="0"/>
              <a:t>M.</a:t>
            </a:r>
            <a:r>
              <a:rPr spc="20" dirty="0"/>
              <a:t> </a:t>
            </a:r>
            <a:r>
              <a:rPr b="1" spc="-195" dirty="0">
                <a:latin typeface="Cambria"/>
                <a:cs typeface="Cambria"/>
              </a:rPr>
              <a:t>Kaur</a:t>
            </a:r>
            <a:r>
              <a:rPr b="1" spc="-10" dirty="0">
                <a:latin typeface="Cambria"/>
                <a:cs typeface="Cambria"/>
              </a:rPr>
              <a:t> </a:t>
            </a:r>
            <a:r>
              <a:rPr spc="-130" dirty="0"/>
              <a:t>and</a:t>
            </a:r>
            <a:r>
              <a:rPr spc="10" dirty="0"/>
              <a:t> </a:t>
            </a:r>
            <a:r>
              <a:rPr dirty="0"/>
              <a:t>M.</a:t>
            </a:r>
            <a:r>
              <a:rPr spc="20" dirty="0"/>
              <a:t> </a:t>
            </a:r>
            <a:r>
              <a:rPr b="1" spc="-145" dirty="0">
                <a:latin typeface="Cambria"/>
                <a:cs typeface="Cambria"/>
              </a:rPr>
              <a:t>Saini</a:t>
            </a:r>
            <a:r>
              <a:rPr spc="-145" dirty="0"/>
              <a:t>,</a:t>
            </a:r>
            <a:r>
              <a:rPr spc="-10" dirty="0"/>
              <a:t> </a:t>
            </a:r>
            <a:r>
              <a:rPr spc="-20" dirty="0"/>
              <a:t>“Role</a:t>
            </a:r>
            <a:r>
              <a:rPr spc="30" dirty="0"/>
              <a:t> </a:t>
            </a:r>
            <a:r>
              <a:rPr dirty="0"/>
              <a:t>of</a:t>
            </a:r>
            <a:r>
              <a:rPr spc="229" dirty="0"/>
              <a:t> </a:t>
            </a:r>
            <a:r>
              <a:rPr spc="-75" dirty="0"/>
              <a:t>Artificial</a:t>
            </a:r>
            <a:r>
              <a:rPr spc="-15" dirty="0"/>
              <a:t> </a:t>
            </a:r>
            <a:r>
              <a:rPr spc="-85" dirty="0"/>
              <a:t>Intelligence</a:t>
            </a:r>
            <a:r>
              <a:rPr spc="-40" dirty="0"/>
              <a:t> </a:t>
            </a:r>
            <a:r>
              <a:rPr spc="-65" dirty="0"/>
              <a:t>in</a:t>
            </a:r>
            <a:r>
              <a:rPr spc="-35" dirty="0"/>
              <a:t> </a:t>
            </a:r>
            <a:r>
              <a:rPr spc="-65" dirty="0"/>
              <a:t>the</a:t>
            </a:r>
            <a:r>
              <a:rPr spc="35" dirty="0"/>
              <a:t> </a:t>
            </a:r>
            <a:r>
              <a:rPr spc="-105" dirty="0"/>
              <a:t>crime</a:t>
            </a:r>
            <a:r>
              <a:rPr spc="30" dirty="0"/>
              <a:t> </a:t>
            </a:r>
            <a:r>
              <a:rPr spc="-100" dirty="0"/>
              <a:t>prediction</a:t>
            </a:r>
            <a:r>
              <a:rPr spc="-30" dirty="0"/>
              <a:t> </a:t>
            </a:r>
            <a:r>
              <a:rPr spc="-130" dirty="0"/>
              <a:t>and</a:t>
            </a:r>
            <a:r>
              <a:rPr spc="5" dirty="0"/>
              <a:t> </a:t>
            </a:r>
            <a:r>
              <a:rPr spc="-10" dirty="0"/>
              <a:t>pattern </a:t>
            </a:r>
            <a:r>
              <a:rPr spc="-125" dirty="0"/>
              <a:t>analysis</a:t>
            </a:r>
            <a:r>
              <a:rPr spc="70" dirty="0"/>
              <a:t> </a:t>
            </a:r>
            <a:r>
              <a:rPr spc="-125" dirty="0"/>
              <a:t>studies</a:t>
            </a:r>
            <a:r>
              <a:rPr dirty="0"/>
              <a:t> </a:t>
            </a:r>
            <a:r>
              <a:rPr spc="-125" dirty="0"/>
              <a:t>published</a:t>
            </a:r>
            <a:r>
              <a:rPr spc="5" dirty="0"/>
              <a:t> </a:t>
            </a:r>
            <a:r>
              <a:rPr spc="-135" dirty="0"/>
              <a:t>over</a:t>
            </a:r>
            <a:r>
              <a:rPr spc="5" dirty="0"/>
              <a:t> </a:t>
            </a:r>
            <a:r>
              <a:rPr spc="-65" dirty="0"/>
              <a:t>the</a:t>
            </a:r>
            <a:r>
              <a:rPr spc="30" dirty="0"/>
              <a:t> </a:t>
            </a:r>
            <a:r>
              <a:rPr spc="-114" dirty="0"/>
              <a:t>last</a:t>
            </a:r>
            <a:r>
              <a:rPr spc="10" dirty="0"/>
              <a:t> </a:t>
            </a:r>
            <a:r>
              <a:rPr spc="-120" dirty="0"/>
              <a:t>decade:</a:t>
            </a:r>
            <a:r>
              <a:rPr spc="-15" dirty="0"/>
              <a:t> </a:t>
            </a:r>
            <a:r>
              <a:rPr dirty="0"/>
              <a:t>a</a:t>
            </a:r>
            <a:r>
              <a:rPr spc="70" dirty="0"/>
              <a:t> </a:t>
            </a:r>
            <a:r>
              <a:rPr spc="-95" dirty="0"/>
              <a:t>scientometric</a:t>
            </a:r>
            <a:r>
              <a:rPr spc="10" dirty="0"/>
              <a:t> </a:t>
            </a:r>
            <a:r>
              <a:rPr spc="-95" dirty="0"/>
              <a:t>analysis,”</a:t>
            </a:r>
            <a:r>
              <a:rPr spc="-15" dirty="0"/>
              <a:t> </a:t>
            </a:r>
            <a:r>
              <a:rPr sz="2100" i="1" spc="-60" dirty="0">
                <a:latin typeface="Cambria"/>
                <a:cs typeface="Cambria"/>
              </a:rPr>
              <a:t>Artif.</a:t>
            </a:r>
            <a:r>
              <a:rPr sz="2100" i="1" spc="-15" dirty="0">
                <a:latin typeface="Cambria"/>
                <a:cs typeface="Cambria"/>
              </a:rPr>
              <a:t> </a:t>
            </a:r>
            <a:r>
              <a:rPr sz="2100" i="1" spc="-85" dirty="0">
                <a:latin typeface="Cambria"/>
                <a:cs typeface="Cambria"/>
              </a:rPr>
              <a:t>Intell.</a:t>
            </a:r>
            <a:r>
              <a:rPr sz="2100" i="1" spc="-35" dirty="0">
                <a:latin typeface="Cambria"/>
                <a:cs typeface="Cambria"/>
              </a:rPr>
              <a:t> </a:t>
            </a:r>
            <a:r>
              <a:rPr sz="2100" i="1" spc="-70" dirty="0">
                <a:latin typeface="Cambria"/>
                <a:cs typeface="Cambria"/>
              </a:rPr>
              <a:t>Rev.</a:t>
            </a:r>
            <a:r>
              <a:rPr spc="-70" dirty="0"/>
              <a:t>,</a:t>
            </a:r>
            <a:r>
              <a:rPr spc="-10" dirty="0"/>
              <a:t> </a:t>
            </a:r>
            <a:r>
              <a:rPr spc="-20" dirty="0"/>
              <a:t>vol. </a:t>
            </a:r>
            <a:r>
              <a:rPr spc="-130" dirty="0"/>
              <a:t>57,</a:t>
            </a:r>
            <a:r>
              <a:rPr spc="-20" dirty="0"/>
              <a:t> </a:t>
            </a:r>
            <a:r>
              <a:rPr spc="-65" dirty="0"/>
              <a:t>p.</a:t>
            </a:r>
            <a:r>
              <a:rPr spc="-15" dirty="0"/>
              <a:t> </a:t>
            </a:r>
            <a:r>
              <a:rPr spc="-155" dirty="0"/>
              <a:t>202,</a:t>
            </a:r>
            <a:r>
              <a:rPr spc="55" dirty="0"/>
              <a:t> </a:t>
            </a:r>
            <a:r>
              <a:rPr spc="-20" dirty="0"/>
              <a:t>2024.</a:t>
            </a:r>
            <a:endParaRPr sz="2100" dirty="0">
              <a:latin typeface="Cambria"/>
              <a:cs typeface="Cambria"/>
            </a:endParaRPr>
          </a:p>
          <a:p>
            <a:pPr marL="469265" marR="153035" indent="-457200">
              <a:lnSpc>
                <a:spcPct val="105400"/>
              </a:lnSpc>
              <a:spcBef>
                <a:spcPts val="1075"/>
              </a:spcBef>
              <a:buClr>
                <a:srgbClr val="D5937B"/>
              </a:buClr>
              <a:buFont typeface="+mj-lt"/>
              <a:buAutoNum type="arabicParenR"/>
              <a:tabLst>
                <a:tab pos="298450" algn="l"/>
              </a:tabLst>
            </a:pPr>
            <a:r>
              <a:rPr spc="-95" dirty="0"/>
              <a:t>V.</a:t>
            </a:r>
            <a:r>
              <a:rPr spc="-25" dirty="0"/>
              <a:t> </a:t>
            </a:r>
            <a:r>
              <a:rPr b="1" spc="-180" dirty="0">
                <a:latin typeface="Cambria"/>
                <a:cs typeface="Cambria"/>
              </a:rPr>
              <a:t>Mandalapu</a:t>
            </a:r>
            <a:r>
              <a:rPr spc="-180" dirty="0"/>
              <a:t>,</a:t>
            </a:r>
            <a:r>
              <a:rPr spc="-15" dirty="0"/>
              <a:t> </a:t>
            </a:r>
            <a:r>
              <a:rPr dirty="0"/>
              <a:t>L.</a:t>
            </a:r>
            <a:r>
              <a:rPr spc="15" dirty="0"/>
              <a:t> </a:t>
            </a:r>
            <a:r>
              <a:rPr b="1" spc="-125" dirty="0">
                <a:latin typeface="Cambria"/>
                <a:cs typeface="Cambria"/>
              </a:rPr>
              <a:t>Elluri</a:t>
            </a:r>
            <a:r>
              <a:rPr spc="-125" dirty="0"/>
              <a:t>,</a:t>
            </a:r>
            <a:r>
              <a:rPr spc="-15" dirty="0"/>
              <a:t> </a:t>
            </a:r>
            <a:r>
              <a:rPr spc="-135" dirty="0"/>
              <a:t>P.</a:t>
            </a:r>
            <a:r>
              <a:rPr spc="-20" dirty="0"/>
              <a:t> </a:t>
            </a:r>
            <a:r>
              <a:rPr b="1" spc="-155" dirty="0">
                <a:latin typeface="Cambria"/>
                <a:cs typeface="Cambria"/>
              </a:rPr>
              <a:t>Vyas</a:t>
            </a:r>
            <a:r>
              <a:rPr spc="-155" dirty="0"/>
              <a:t>,</a:t>
            </a:r>
            <a:r>
              <a:rPr spc="-15" dirty="0"/>
              <a:t> </a:t>
            </a:r>
            <a:r>
              <a:rPr spc="-120" dirty="0"/>
              <a:t>and</a:t>
            </a:r>
            <a:r>
              <a:rPr spc="5" dirty="0"/>
              <a:t> </a:t>
            </a:r>
            <a:r>
              <a:rPr spc="65" dirty="0"/>
              <a:t>N.</a:t>
            </a:r>
            <a:r>
              <a:rPr spc="-10" dirty="0"/>
              <a:t> </a:t>
            </a:r>
            <a:r>
              <a:rPr b="1" spc="-105" dirty="0">
                <a:latin typeface="Cambria"/>
                <a:cs typeface="Cambria"/>
              </a:rPr>
              <a:t>Roy</a:t>
            </a:r>
            <a:r>
              <a:rPr spc="-105" dirty="0"/>
              <a:t>,</a:t>
            </a:r>
            <a:r>
              <a:rPr spc="-15" dirty="0"/>
              <a:t> </a:t>
            </a:r>
            <a:r>
              <a:rPr spc="-10" dirty="0"/>
              <a:t>“Crime</a:t>
            </a:r>
            <a:r>
              <a:rPr spc="35" dirty="0"/>
              <a:t> </a:t>
            </a:r>
            <a:r>
              <a:rPr spc="-90" dirty="0"/>
              <a:t>Prediction</a:t>
            </a:r>
            <a:r>
              <a:rPr spc="40" dirty="0"/>
              <a:t> </a:t>
            </a:r>
            <a:r>
              <a:rPr spc="-80" dirty="0"/>
              <a:t>Using</a:t>
            </a:r>
            <a:r>
              <a:rPr spc="-30" dirty="0"/>
              <a:t> </a:t>
            </a:r>
            <a:r>
              <a:rPr spc="-75" dirty="0"/>
              <a:t>Machine</a:t>
            </a:r>
            <a:r>
              <a:rPr spc="35" dirty="0"/>
              <a:t> </a:t>
            </a:r>
            <a:r>
              <a:rPr spc="-80" dirty="0"/>
              <a:t>Learning</a:t>
            </a:r>
            <a:r>
              <a:rPr spc="50" dirty="0"/>
              <a:t> </a:t>
            </a:r>
            <a:r>
              <a:rPr spc="-25" dirty="0"/>
              <a:t>and </a:t>
            </a:r>
            <a:r>
              <a:rPr spc="-35" dirty="0"/>
              <a:t>Deep</a:t>
            </a:r>
            <a:r>
              <a:rPr spc="-65" dirty="0"/>
              <a:t> </a:t>
            </a:r>
            <a:r>
              <a:rPr spc="-75" dirty="0"/>
              <a:t>Learning:</a:t>
            </a:r>
            <a:r>
              <a:rPr spc="25" dirty="0"/>
              <a:t> </a:t>
            </a:r>
            <a:r>
              <a:rPr dirty="0"/>
              <a:t>A</a:t>
            </a:r>
            <a:r>
              <a:rPr spc="-70" dirty="0"/>
              <a:t> </a:t>
            </a:r>
            <a:r>
              <a:rPr spc="-100" dirty="0"/>
              <a:t>Systematic</a:t>
            </a:r>
            <a:r>
              <a:rPr spc="-5" dirty="0"/>
              <a:t> </a:t>
            </a:r>
            <a:r>
              <a:rPr spc="-110" dirty="0"/>
              <a:t>Review</a:t>
            </a:r>
            <a:r>
              <a:rPr spc="15" dirty="0"/>
              <a:t> </a:t>
            </a:r>
            <a:r>
              <a:rPr spc="-130" dirty="0"/>
              <a:t>and</a:t>
            </a:r>
            <a:r>
              <a:rPr spc="-5" dirty="0"/>
              <a:t> </a:t>
            </a:r>
            <a:r>
              <a:rPr spc="-85" dirty="0"/>
              <a:t>Future</a:t>
            </a:r>
            <a:r>
              <a:rPr spc="5" dirty="0"/>
              <a:t> </a:t>
            </a:r>
            <a:r>
              <a:rPr spc="-55" dirty="0"/>
              <a:t>Directions,”</a:t>
            </a:r>
            <a:r>
              <a:rPr spc="70" dirty="0"/>
              <a:t> </a:t>
            </a:r>
            <a:r>
              <a:rPr sz="2100" i="1" spc="-114" dirty="0">
                <a:latin typeface="Cambria"/>
                <a:cs typeface="Cambria"/>
              </a:rPr>
              <a:t>arXiv</a:t>
            </a:r>
            <a:r>
              <a:rPr sz="2100" i="1" spc="-15" dirty="0">
                <a:latin typeface="Cambria"/>
                <a:cs typeface="Cambria"/>
              </a:rPr>
              <a:t> </a:t>
            </a:r>
            <a:r>
              <a:rPr sz="2100" i="1" spc="-105" dirty="0">
                <a:latin typeface="Cambria"/>
                <a:cs typeface="Cambria"/>
              </a:rPr>
              <a:t>Preprint</a:t>
            </a:r>
            <a:r>
              <a:rPr spc="-105" dirty="0"/>
              <a:t>,</a:t>
            </a:r>
            <a:r>
              <a:rPr spc="-25" dirty="0"/>
              <a:t> </a:t>
            </a:r>
            <a:r>
              <a:rPr spc="-10" dirty="0"/>
              <a:t>2023.</a:t>
            </a:r>
            <a:endParaRPr sz="2100" dirty="0">
              <a:latin typeface="Cambria"/>
              <a:cs typeface="Cambria"/>
            </a:endParaRPr>
          </a:p>
          <a:p>
            <a:pPr marL="469265" marR="473075" indent="-457200">
              <a:lnSpc>
                <a:spcPct val="105300"/>
              </a:lnSpc>
              <a:spcBef>
                <a:spcPts val="1135"/>
              </a:spcBef>
              <a:buClr>
                <a:srgbClr val="D5937B"/>
              </a:buClr>
              <a:buFont typeface="+mj-lt"/>
              <a:buAutoNum type="arabicParenR"/>
              <a:tabLst>
                <a:tab pos="298450" algn="l"/>
              </a:tabLst>
            </a:pPr>
            <a:r>
              <a:rPr spc="-95" dirty="0"/>
              <a:t>Y.</a:t>
            </a:r>
            <a:r>
              <a:rPr spc="-30" dirty="0"/>
              <a:t> </a:t>
            </a:r>
            <a:r>
              <a:rPr b="1" spc="-95" dirty="0">
                <a:latin typeface="Cambria"/>
                <a:cs typeface="Cambria"/>
              </a:rPr>
              <a:t>Cai</a:t>
            </a:r>
            <a:r>
              <a:rPr b="1" spc="-25" dirty="0">
                <a:latin typeface="Cambria"/>
                <a:cs typeface="Cambria"/>
              </a:rPr>
              <a:t> </a:t>
            </a:r>
            <a:r>
              <a:rPr b="1" spc="-155" dirty="0">
                <a:latin typeface="Cambria"/>
                <a:cs typeface="Cambria"/>
              </a:rPr>
              <a:t>et</a:t>
            </a:r>
            <a:r>
              <a:rPr b="1" spc="-75" dirty="0">
                <a:latin typeface="Cambria"/>
                <a:cs typeface="Cambria"/>
              </a:rPr>
              <a:t> </a:t>
            </a:r>
            <a:r>
              <a:rPr b="1" spc="-70" dirty="0">
                <a:latin typeface="Cambria"/>
                <a:cs typeface="Cambria"/>
              </a:rPr>
              <a:t>al.</a:t>
            </a:r>
            <a:r>
              <a:rPr spc="-70" dirty="0"/>
              <a:t>,</a:t>
            </a:r>
            <a:r>
              <a:rPr spc="-25" dirty="0"/>
              <a:t> </a:t>
            </a:r>
            <a:r>
              <a:rPr dirty="0"/>
              <a:t>“New</a:t>
            </a:r>
            <a:r>
              <a:rPr spc="35" dirty="0"/>
              <a:t> </a:t>
            </a:r>
            <a:r>
              <a:rPr spc="-120" dirty="0"/>
              <a:t>study</a:t>
            </a:r>
            <a:r>
              <a:rPr spc="-40" dirty="0"/>
              <a:t> </a:t>
            </a:r>
            <a:r>
              <a:rPr spc="-140" dirty="0"/>
              <a:t>reveals</a:t>
            </a:r>
            <a:r>
              <a:rPr spc="-10" dirty="0"/>
              <a:t> </a:t>
            </a:r>
            <a:r>
              <a:rPr spc="-114" dirty="0"/>
              <a:t>spatial</a:t>
            </a:r>
            <a:r>
              <a:rPr spc="50" dirty="0"/>
              <a:t> </a:t>
            </a:r>
            <a:r>
              <a:rPr spc="-125" dirty="0"/>
              <a:t>patterns</a:t>
            </a:r>
            <a:r>
              <a:rPr spc="-10" dirty="0"/>
              <a:t> </a:t>
            </a:r>
            <a:r>
              <a:rPr dirty="0"/>
              <a:t>of</a:t>
            </a:r>
            <a:r>
              <a:rPr spc="215" dirty="0"/>
              <a:t> </a:t>
            </a:r>
            <a:r>
              <a:rPr spc="-80" dirty="0"/>
              <a:t>crime</a:t>
            </a:r>
            <a:r>
              <a:rPr spc="25" dirty="0"/>
              <a:t> </a:t>
            </a:r>
            <a:r>
              <a:rPr spc="-135" dirty="0"/>
              <a:t>rates</a:t>
            </a:r>
            <a:r>
              <a:rPr spc="-10" dirty="0"/>
              <a:t> </a:t>
            </a:r>
            <a:r>
              <a:rPr spc="-120" dirty="0"/>
              <a:t>and</a:t>
            </a:r>
            <a:r>
              <a:rPr spc="-5" dirty="0"/>
              <a:t> </a:t>
            </a:r>
            <a:r>
              <a:rPr spc="-100" dirty="0"/>
              <a:t>media</a:t>
            </a:r>
            <a:r>
              <a:rPr spc="-25" dirty="0"/>
              <a:t> </a:t>
            </a:r>
            <a:r>
              <a:rPr spc="-105" dirty="0"/>
              <a:t>coverage</a:t>
            </a:r>
            <a:r>
              <a:rPr spc="25" dirty="0"/>
              <a:t> </a:t>
            </a:r>
            <a:r>
              <a:rPr spc="-40" dirty="0"/>
              <a:t>across </a:t>
            </a:r>
            <a:r>
              <a:rPr spc="-20" dirty="0"/>
              <a:t>Chicago,”</a:t>
            </a:r>
            <a:r>
              <a:rPr spc="45" dirty="0"/>
              <a:t> </a:t>
            </a:r>
            <a:r>
              <a:rPr sz="2100" i="1" spc="-10" dirty="0">
                <a:latin typeface="Cambria"/>
                <a:cs typeface="Cambria"/>
              </a:rPr>
              <a:t>PLOS</a:t>
            </a:r>
            <a:r>
              <a:rPr sz="2100" i="1" spc="-20" dirty="0">
                <a:latin typeface="Cambria"/>
                <a:cs typeface="Cambria"/>
              </a:rPr>
              <a:t> </a:t>
            </a:r>
            <a:r>
              <a:rPr sz="2100" i="1" dirty="0">
                <a:latin typeface="Cambria"/>
                <a:cs typeface="Cambria"/>
              </a:rPr>
              <a:t>ONE</a:t>
            </a:r>
            <a:r>
              <a:rPr dirty="0"/>
              <a:t>, </a:t>
            </a:r>
            <a:r>
              <a:rPr spc="-10" dirty="0"/>
              <a:t>2025.</a:t>
            </a:r>
            <a:endParaRPr sz="2100" dirty="0">
              <a:latin typeface="Cambria"/>
              <a:cs typeface="Cambria"/>
            </a:endParaRPr>
          </a:p>
          <a:p>
            <a:pPr marL="469900" indent="-457200">
              <a:lnSpc>
                <a:spcPct val="100000"/>
              </a:lnSpc>
              <a:spcBef>
                <a:spcPts val="1260"/>
              </a:spcBef>
              <a:buClr>
                <a:srgbClr val="D5937B"/>
              </a:buClr>
              <a:buFont typeface="+mj-lt"/>
              <a:buAutoNum type="arabicParenR"/>
              <a:tabLst>
                <a:tab pos="298450" algn="l"/>
              </a:tabLst>
            </a:pPr>
            <a:r>
              <a:rPr dirty="0"/>
              <a:t>A.</a:t>
            </a:r>
            <a:r>
              <a:rPr spc="-10" dirty="0"/>
              <a:t> </a:t>
            </a:r>
            <a:r>
              <a:rPr b="1" spc="-185" dirty="0">
                <a:latin typeface="Cambria"/>
                <a:cs typeface="Cambria"/>
              </a:rPr>
              <a:t>Albors</a:t>
            </a:r>
            <a:r>
              <a:rPr b="1" spc="5" dirty="0">
                <a:latin typeface="Cambria"/>
                <a:cs typeface="Cambria"/>
              </a:rPr>
              <a:t> </a:t>
            </a:r>
            <a:r>
              <a:rPr b="1" spc="-100" dirty="0">
                <a:latin typeface="Cambria"/>
                <a:cs typeface="Cambria"/>
              </a:rPr>
              <a:t>Zumel</a:t>
            </a:r>
            <a:r>
              <a:rPr spc="-100" dirty="0"/>
              <a:t>,</a:t>
            </a:r>
            <a:r>
              <a:rPr spc="-10" dirty="0"/>
              <a:t> </a:t>
            </a:r>
            <a:r>
              <a:rPr spc="75" dirty="0"/>
              <a:t>M.</a:t>
            </a:r>
            <a:r>
              <a:rPr spc="-25" dirty="0"/>
              <a:t> </a:t>
            </a:r>
            <a:r>
              <a:rPr b="1" spc="-120" dirty="0">
                <a:latin typeface="Cambria"/>
                <a:cs typeface="Cambria"/>
              </a:rPr>
              <a:t>Tizzoni</a:t>
            </a:r>
            <a:r>
              <a:rPr spc="-120" dirty="0"/>
              <a:t>,</a:t>
            </a:r>
            <a:r>
              <a:rPr spc="-5" dirty="0"/>
              <a:t> </a:t>
            </a:r>
            <a:r>
              <a:rPr spc="-130" dirty="0"/>
              <a:t>and</a:t>
            </a:r>
            <a:r>
              <a:rPr spc="15" dirty="0"/>
              <a:t> </a:t>
            </a:r>
            <a:r>
              <a:rPr spc="90" dirty="0"/>
              <a:t>G.</a:t>
            </a:r>
            <a:r>
              <a:rPr spc="65" dirty="0"/>
              <a:t> </a:t>
            </a:r>
            <a:r>
              <a:rPr dirty="0"/>
              <a:t>M.</a:t>
            </a:r>
            <a:r>
              <a:rPr spc="10" dirty="0"/>
              <a:t> </a:t>
            </a:r>
            <a:r>
              <a:rPr b="1" spc="-150" dirty="0">
                <a:latin typeface="Cambria"/>
                <a:cs typeface="Cambria"/>
              </a:rPr>
              <a:t>Campedelli</a:t>
            </a:r>
            <a:r>
              <a:rPr spc="-150" dirty="0"/>
              <a:t>,</a:t>
            </a:r>
            <a:r>
              <a:rPr spc="-5" dirty="0"/>
              <a:t> </a:t>
            </a:r>
            <a:r>
              <a:rPr spc="-10" dirty="0"/>
              <a:t>“Deep</a:t>
            </a:r>
            <a:r>
              <a:rPr spc="15" dirty="0"/>
              <a:t> </a:t>
            </a:r>
            <a:r>
              <a:rPr spc="-90" dirty="0"/>
              <a:t>Learning</a:t>
            </a:r>
            <a:r>
              <a:rPr spc="-25" dirty="0"/>
              <a:t> </a:t>
            </a:r>
            <a:r>
              <a:rPr spc="-70" dirty="0"/>
              <a:t>for</a:t>
            </a:r>
            <a:r>
              <a:rPr spc="10" dirty="0"/>
              <a:t> </a:t>
            </a:r>
            <a:r>
              <a:rPr spc="-30" dirty="0"/>
              <a:t>Crime</a:t>
            </a:r>
            <a:r>
              <a:rPr spc="40" dirty="0"/>
              <a:t> </a:t>
            </a:r>
            <a:r>
              <a:rPr spc="-10" dirty="0" err="1"/>
              <a:t>Forecasting:The</a:t>
            </a:r>
            <a:r>
              <a:rPr spc="-65" dirty="0"/>
              <a:t> </a:t>
            </a:r>
            <a:r>
              <a:rPr spc="-50" dirty="0"/>
              <a:t>Role</a:t>
            </a:r>
            <a:r>
              <a:rPr dirty="0"/>
              <a:t> of</a:t>
            </a:r>
            <a:r>
              <a:rPr spc="180" dirty="0"/>
              <a:t> </a:t>
            </a:r>
            <a:r>
              <a:rPr spc="-55" dirty="0"/>
              <a:t>Mobility</a:t>
            </a:r>
            <a:r>
              <a:rPr spc="15" dirty="0"/>
              <a:t> </a:t>
            </a:r>
            <a:r>
              <a:rPr spc="-114" dirty="0"/>
              <a:t>at</a:t>
            </a:r>
            <a:r>
              <a:rPr dirty="0"/>
              <a:t> </a:t>
            </a:r>
            <a:r>
              <a:rPr spc="-95" dirty="0"/>
              <a:t>Fine-grained</a:t>
            </a:r>
            <a:r>
              <a:rPr spc="-15" dirty="0"/>
              <a:t> </a:t>
            </a:r>
            <a:r>
              <a:rPr spc="-100" dirty="0"/>
              <a:t>Spatiotemporal</a:t>
            </a:r>
            <a:r>
              <a:rPr spc="25" dirty="0"/>
              <a:t> </a:t>
            </a:r>
            <a:r>
              <a:rPr spc="-70" dirty="0"/>
              <a:t>Scales,”</a:t>
            </a:r>
            <a:r>
              <a:rPr spc="30" dirty="0"/>
              <a:t> </a:t>
            </a:r>
            <a:r>
              <a:rPr sz="2100" i="1" spc="-114" dirty="0">
                <a:latin typeface="Cambria"/>
                <a:cs typeface="Cambria"/>
              </a:rPr>
              <a:t>arXiv</a:t>
            </a:r>
            <a:r>
              <a:rPr sz="2100" i="1" spc="-20" dirty="0">
                <a:latin typeface="Cambria"/>
                <a:cs typeface="Cambria"/>
              </a:rPr>
              <a:t> </a:t>
            </a:r>
            <a:r>
              <a:rPr sz="2100" i="1" spc="-114" dirty="0">
                <a:latin typeface="Cambria"/>
                <a:cs typeface="Cambria"/>
              </a:rPr>
              <a:t>Preprint</a:t>
            </a:r>
            <a:r>
              <a:rPr spc="-114" dirty="0"/>
              <a:t>,</a:t>
            </a:r>
            <a:r>
              <a:rPr spc="-25" dirty="0"/>
              <a:t> </a:t>
            </a:r>
            <a:r>
              <a:rPr spc="-10" dirty="0"/>
              <a:t>2025.</a:t>
            </a:r>
            <a:endParaRPr sz="2100" dirty="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774169" y="220345"/>
            <a:ext cx="1587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20" dirty="0">
                <a:solidFill>
                  <a:srgbClr val="2C3947"/>
                </a:solidFill>
                <a:latin typeface="Cambria"/>
                <a:cs typeface="Cambria"/>
              </a:rPr>
              <a:t>15</a:t>
            </a:r>
            <a:endParaRPr sz="1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763" y="-2"/>
            <a:ext cx="12187555" cy="6858000"/>
            <a:chOff x="4763" y="-2"/>
            <a:chExt cx="12187555" cy="6858000"/>
          </a:xfrm>
        </p:grpSpPr>
        <p:sp>
          <p:nvSpPr>
            <p:cNvPr id="3" name="object 3"/>
            <p:cNvSpPr/>
            <p:nvPr/>
          </p:nvSpPr>
          <p:spPr>
            <a:xfrm>
              <a:off x="4763" y="4698"/>
              <a:ext cx="12187555" cy="6853555"/>
            </a:xfrm>
            <a:custGeom>
              <a:avLst/>
              <a:gdLst/>
              <a:ahLst/>
              <a:cxnLst/>
              <a:rect l="l" t="t" r="r" b="b"/>
              <a:pathLst>
                <a:path w="12187555" h="6853555">
                  <a:moveTo>
                    <a:pt x="0" y="6172263"/>
                  </a:moveTo>
                  <a:lnTo>
                    <a:pt x="12187236" y="6172263"/>
                  </a:lnTo>
                </a:path>
                <a:path w="12187555" h="6853555">
                  <a:moveTo>
                    <a:pt x="11601512" y="6853301"/>
                  </a:moveTo>
                  <a:lnTo>
                    <a:pt x="11601512" y="0"/>
                  </a:lnTo>
                </a:path>
                <a:path w="12187555" h="6853555">
                  <a:moveTo>
                    <a:pt x="9772712" y="6853301"/>
                  </a:moveTo>
                  <a:lnTo>
                    <a:pt x="9772712" y="0"/>
                  </a:lnTo>
                </a:path>
                <a:path w="12187555" h="6853555">
                  <a:moveTo>
                    <a:pt x="9372662" y="6853301"/>
                  </a:moveTo>
                  <a:lnTo>
                    <a:pt x="9372662" y="9525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762874" y="0"/>
              <a:ext cx="1609725" cy="6858000"/>
            </a:xfrm>
            <a:custGeom>
              <a:avLst/>
              <a:gdLst/>
              <a:ahLst/>
              <a:cxnLst/>
              <a:rect l="l" t="t" r="r" b="b"/>
              <a:pathLst>
                <a:path w="1609725" h="6858000">
                  <a:moveTo>
                    <a:pt x="1609725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609725" y="6858000"/>
                  </a:lnTo>
                  <a:lnTo>
                    <a:pt x="1609725" y="0"/>
                  </a:lnTo>
                  <a:close/>
                </a:path>
              </a:pathLst>
            </a:custGeom>
            <a:solidFill>
              <a:srgbClr val="BE8484">
                <a:alpha val="2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767700" y="4698"/>
              <a:ext cx="1714500" cy="6853555"/>
            </a:xfrm>
            <a:custGeom>
              <a:avLst/>
              <a:gdLst/>
              <a:ahLst/>
              <a:cxnLst/>
              <a:rect l="l" t="t" r="r" b="b"/>
              <a:pathLst>
                <a:path w="1714500" h="6853555">
                  <a:moveTo>
                    <a:pt x="1714500" y="6853301"/>
                  </a:moveTo>
                  <a:lnTo>
                    <a:pt x="1714500" y="0"/>
                  </a:lnTo>
                </a:path>
                <a:path w="1714500" h="6853555">
                  <a:moveTo>
                    <a:pt x="0" y="6853301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885351" y="-2"/>
              <a:ext cx="1620912" cy="685800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7653400" y="4698"/>
              <a:ext cx="0" cy="6853555"/>
            </a:xfrm>
            <a:custGeom>
              <a:avLst/>
              <a:gdLst/>
              <a:ahLst/>
              <a:cxnLst/>
              <a:rect l="l" t="t" r="r" b="b"/>
              <a:pathLst>
                <a:path h="6853555">
                  <a:moveTo>
                    <a:pt x="0" y="6853301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BE8484"/>
              </a:solidFill>
              <a:prstDash val="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53349" y="1674628"/>
              <a:ext cx="1609943" cy="4660900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831210" y="2654299"/>
            <a:ext cx="240538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155" dirty="0"/>
              <a:t>Thank</a:t>
            </a:r>
            <a:r>
              <a:rPr sz="4400" spc="-50" dirty="0"/>
              <a:t> </a:t>
            </a:r>
            <a:r>
              <a:rPr sz="4400" spc="-204" dirty="0"/>
              <a:t>You</a:t>
            </a:r>
            <a:endParaRPr sz="4400"/>
          </a:p>
        </p:txBody>
      </p:sp>
      <p:sp>
        <p:nvSpPr>
          <p:cNvPr id="10" name="object 10"/>
          <p:cNvSpPr txBox="1"/>
          <p:nvPr/>
        </p:nvSpPr>
        <p:spPr>
          <a:xfrm>
            <a:off x="3109341" y="4049552"/>
            <a:ext cx="4218305" cy="115146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3400"/>
              </a:lnSpc>
              <a:spcBef>
                <a:spcPts val="95"/>
              </a:spcBef>
            </a:pP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Student</a:t>
            </a:r>
            <a:r>
              <a:rPr sz="2750" spc="-60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" dirty="0">
                <a:solidFill>
                  <a:srgbClr val="2C3947"/>
                </a:solidFill>
                <a:latin typeface="Cambria"/>
                <a:cs typeface="Cambria"/>
              </a:rPr>
              <a:t>Name:</a:t>
            </a:r>
            <a:r>
              <a:rPr sz="2750" spc="-12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Vivek</a:t>
            </a:r>
            <a:r>
              <a:rPr sz="2750" spc="-15" dirty="0">
                <a:solidFill>
                  <a:srgbClr val="2C3947"/>
                </a:solidFill>
                <a:latin typeface="Cambria"/>
                <a:cs typeface="Cambria"/>
              </a:rPr>
              <a:t> </a:t>
            </a:r>
            <a:r>
              <a:rPr sz="2750" spc="-70" dirty="0">
                <a:solidFill>
                  <a:srgbClr val="2C3947"/>
                </a:solidFill>
                <a:latin typeface="Cambria"/>
                <a:cs typeface="Cambria"/>
              </a:rPr>
              <a:t>Nelapati </a:t>
            </a:r>
            <a:r>
              <a:rPr sz="2750" spc="-100" dirty="0">
                <a:solidFill>
                  <a:srgbClr val="2C3947"/>
                </a:solidFill>
                <a:latin typeface="Cambria"/>
                <a:cs typeface="Cambria"/>
              </a:rPr>
              <a:t>Student</a:t>
            </a:r>
            <a:r>
              <a:rPr sz="2750" spc="-50" dirty="0">
                <a:solidFill>
                  <a:srgbClr val="2C3947"/>
                </a:solidFill>
                <a:latin typeface="Cambria"/>
                <a:cs typeface="Cambria"/>
              </a:rPr>
              <a:t> Id:</a:t>
            </a:r>
            <a:r>
              <a:rPr sz="2750" spc="-60" dirty="0">
                <a:solidFill>
                  <a:srgbClr val="2C3947"/>
                </a:solidFill>
                <a:latin typeface="Cambria"/>
                <a:cs typeface="Cambria"/>
              </a:rPr>
              <a:t> 25115</a:t>
            </a:r>
            <a:r>
              <a:rPr lang="en-US" sz="2750" spc="-60" dirty="0">
                <a:solidFill>
                  <a:srgbClr val="2C3947"/>
                </a:solidFill>
                <a:latin typeface="Cambria"/>
                <a:cs typeface="Cambria"/>
              </a:rPr>
              <a:t>9</a:t>
            </a:r>
            <a:r>
              <a:rPr sz="2750" spc="-60" dirty="0">
                <a:solidFill>
                  <a:srgbClr val="2C3947"/>
                </a:solidFill>
                <a:latin typeface="Cambria"/>
                <a:cs typeface="Cambria"/>
              </a:rPr>
              <a:t>4</a:t>
            </a:r>
            <a:endParaRPr sz="275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</TotalTime>
  <Words>1063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Arial MT</vt:lpstr>
      <vt:lpstr>Cambria</vt:lpstr>
      <vt:lpstr>Office Theme</vt:lpstr>
      <vt:lpstr>Exploratory Data Analysis-Presentation</vt:lpstr>
      <vt:lpstr>Dataset Overview</vt:lpstr>
      <vt:lpstr>Objectives</vt:lpstr>
      <vt:lpstr>Data Cleaning &amp; Preparation</vt:lpstr>
      <vt:lpstr>UNIVARIATE ANALYSIS</vt:lpstr>
      <vt:lpstr>UNIVARIATE ANALYSIS</vt:lpstr>
      <vt:lpstr>UNIVARIATE ANALYSIS</vt:lpstr>
      <vt:lpstr>UNIVARIATE ANALYSIS</vt:lpstr>
      <vt:lpstr>UNIVARIATE ANALYSIS</vt:lpstr>
      <vt:lpstr>MULTIVARIATE ANALYSIS</vt:lpstr>
      <vt:lpstr>Correlation Matrix</vt:lpstr>
      <vt:lpstr>Clustering &amp; Hotspot Detection</vt:lpstr>
      <vt:lpstr>Key Findings</vt:lpstr>
      <vt:lpstr>Conclusion</vt:lpstr>
      <vt:lpstr>Reference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Vivek Nelapati (2511594)</cp:lastModifiedBy>
  <cp:revision>6</cp:revision>
  <dcterms:created xsi:type="dcterms:W3CDTF">2026-03-04T16:44:10Z</dcterms:created>
  <dcterms:modified xsi:type="dcterms:W3CDTF">2026-03-05T17:01:48Z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2026-03-04T00:00:00Z</vt:filetime>
  </property>
  <property fmtid="{D5CDD505-2E9C-101B-9397-08002B2CF9AE}" pid="3" name="LastSaved">
    <vt:filetime>2026-03-04T00:00:00Z</vt:filetime>
  </property>
</Properties>
</file>