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954" r:id="rId4"/>
  </p:sldMasterIdLst>
  <p:notesMasterIdLst>
    <p:notesMasterId r:id="rId20"/>
  </p:notesMasterIdLst>
  <p:handoutMasterIdLst>
    <p:handoutMasterId r:id="rId21"/>
  </p:handoutMasterIdLst>
  <p:sldIdLst>
    <p:sldId id="261" r:id="rId5"/>
    <p:sldId id="273" r:id="rId6"/>
    <p:sldId id="306" r:id="rId7"/>
    <p:sldId id="313" r:id="rId8"/>
    <p:sldId id="318" r:id="rId9"/>
    <p:sldId id="315" r:id="rId10"/>
    <p:sldId id="316" r:id="rId11"/>
    <p:sldId id="317" r:id="rId12"/>
    <p:sldId id="319" r:id="rId13"/>
    <p:sldId id="320" r:id="rId14"/>
    <p:sldId id="322" r:id="rId15"/>
    <p:sldId id="323" r:id="rId16"/>
    <p:sldId id="321" r:id="rId17"/>
    <p:sldId id="325" r:id="rId18"/>
    <p:sldId id="32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9E1D"/>
    <a:srgbClr val="E58C09"/>
    <a:srgbClr val="E19E6B"/>
    <a:srgbClr val="EEEEEE"/>
    <a:srgbClr val="87175F"/>
    <a:srgbClr val="EEC621"/>
    <a:srgbClr val="43467B"/>
    <a:srgbClr val="AEA422"/>
    <a:srgbClr val="75503A"/>
    <a:srgbClr val="DDB6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7CE84F3-28C3-443E-9E96-99CF82512B78}" styleName="Dark Style 1 –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034" autoAdjust="0"/>
  </p:normalViewPr>
  <p:slideViewPr>
    <p:cSldViewPr>
      <p:cViewPr varScale="1">
        <p:scale>
          <a:sx n="83" d="100"/>
          <a:sy n="83" d="100"/>
        </p:scale>
        <p:origin x="686" y="77"/>
      </p:cViewPr>
      <p:guideLst/>
    </p:cSldViewPr>
  </p:slideViewPr>
  <p:outlineViewPr>
    <p:cViewPr>
      <p:scale>
        <a:sx n="33" d="100"/>
        <a:sy n="33" d="100"/>
      </p:scale>
      <p:origin x="0" y="-208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3187" y="3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0D7FD1-B235-4E25-BF17-146044E93B99}" type="doc">
      <dgm:prSet loTypeId="urn:microsoft.com/office/officeart/2005/8/layout/vList2" loCatId="list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DC20DF3E-8434-4134-83E4-39E5BF538A11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8C1986EF-EC94-4AE5-B17B-A1448411A157}" type="parTrans" cxnId="{C51300A6-CE4C-4B08-9941-0A7EE8CE1362}">
      <dgm:prSet/>
      <dgm:spPr/>
      <dgm:t>
        <a:bodyPr/>
        <a:lstStyle/>
        <a:p>
          <a:endParaRPr lang="en-US"/>
        </a:p>
      </dgm:t>
    </dgm:pt>
    <dgm:pt modelId="{BAD303A1-DF98-461E-98D2-721AF922AC08}" type="sibTrans" cxnId="{C51300A6-CE4C-4B08-9941-0A7EE8CE1362}">
      <dgm:prSet/>
      <dgm:spPr/>
      <dgm:t>
        <a:bodyPr/>
        <a:lstStyle/>
        <a:p>
          <a:endParaRPr lang="en-US"/>
        </a:p>
      </dgm:t>
    </dgm:pt>
    <dgm:pt modelId="{8F5E350B-64F3-4DED-B2EF-86CF27899836}">
      <dgm:prSet/>
      <dgm:spPr/>
      <dgm:t>
        <a:bodyPr/>
        <a:lstStyle/>
        <a:p>
          <a:r>
            <a:rPr lang="en-US" dirty="0"/>
            <a:t>Overview of Marks &amp; Spencer p.l.c.</a:t>
          </a:r>
        </a:p>
      </dgm:t>
    </dgm:pt>
    <dgm:pt modelId="{A548A22D-2ECA-436E-A049-7292B4BF65A7}" type="parTrans" cxnId="{8D96258B-7948-437A-B6A1-15048145B2B2}">
      <dgm:prSet/>
      <dgm:spPr/>
      <dgm:t>
        <a:bodyPr/>
        <a:lstStyle/>
        <a:p>
          <a:endParaRPr lang="en-US"/>
        </a:p>
      </dgm:t>
    </dgm:pt>
    <dgm:pt modelId="{909CA647-DE3F-432E-BCE4-1DB45394857B}" type="sibTrans" cxnId="{8D96258B-7948-437A-B6A1-15048145B2B2}">
      <dgm:prSet/>
      <dgm:spPr/>
      <dgm:t>
        <a:bodyPr/>
        <a:lstStyle/>
        <a:p>
          <a:endParaRPr lang="en-US"/>
        </a:p>
      </dgm:t>
    </dgm:pt>
    <dgm:pt modelId="{74AF85FF-2A18-4951-B139-DA3B8B120B8A}">
      <dgm:prSet/>
      <dgm:spPr/>
      <dgm:t>
        <a:bodyPr/>
        <a:lstStyle/>
        <a:p>
          <a:r>
            <a:rPr lang="en-US" dirty="0"/>
            <a:t>Henri Fayol’s Management Functions</a:t>
          </a:r>
        </a:p>
      </dgm:t>
    </dgm:pt>
    <dgm:pt modelId="{EC475E97-320D-4B2D-A03D-0C951F443423}" type="parTrans" cxnId="{1A6017FB-5338-4A4D-AB12-356806AE7BEE}">
      <dgm:prSet/>
      <dgm:spPr/>
      <dgm:t>
        <a:bodyPr/>
        <a:lstStyle/>
        <a:p>
          <a:endParaRPr lang="en-US"/>
        </a:p>
      </dgm:t>
    </dgm:pt>
    <dgm:pt modelId="{50FEE39A-A671-49D8-BED8-913D2E3542BA}" type="sibTrans" cxnId="{1A6017FB-5338-4A4D-AB12-356806AE7BEE}">
      <dgm:prSet/>
      <dgm:spPr/>
      <dgm:t>
        <a:bodyPr/>
        <a:lstStyle/>
        <a:p>
          <a:endParaRPr lang="en-US"/>
        </a:p>
      </dgm:t>
    </dgm:pt>
    <dgm:pt modelId="{F521433A-A2BD-4FF0-9F92-BE605BB0D502}">
      <dgm:prSet/>
      <dgm:spPr/>
      <dgm:t>
        <a:bodyPr/>
        <a:lstStyle/>
        <a:p>
          <a:r>
            <a:rPr lang="en-US" dirty="0"/>
            <a:t>Application to Marks &amp; Spencer </a:t>
          </a:r>
          <a:r>
            <a:rPr lang="en-US" dirty="0" err="1"/>
            <a:t>p.l.c</a:t>
          </a:r>
          <a:endParaRPr lang="en-US" dirty="0"/>
        </a:p>
      </dgm:t>
    </dgm:pt>
    <dgm:pt modelId="{305F07CF-1D9F-4E6F-A36E-CEE3A443C68A}" type="parTrans" cxnId="{E27348FE-8A1C-4ADE-91AF-FA9146EFC639}">
      <dgm:prSet/>
      <dgm:spPr/>
      <dgm:t>
        <a:bodyPr/>
        <a:lstStyle/>
        <a:p>
          <a:endParaRPr lang="en-US"/>
        </a:p>
      </dgm:t>
    </dgm:pt>
    <dgm:pt modelId="{FE536F20-E043-412E-A67F-7443422B9DBA}" type="sibTrans" cxnId="{E27348FE-8A1C-4ADE-91AF-FA9146EFC639}">
      <dgm:prSet/>
      <dgm:spPr/>
      <dgm:t>
        <a:bodyPr/>
        <a:lstStyle/>
        <a:p>
          <a:endParaRPr lang="en-US"/>
        </a:p>
      </dgm:t>
    </dgm:pt>
    <dgm:pt modelId="{7BBE7C16-CD69-44C6-8BFF-FD2D19B57489}">
      <dgm:prSet/>
      <dgm:spPr/>
      <dgm:t>
        <a:bodyPr/>
        <a:lstStyle/>
        <a:p>
          <a:r>
            <a:rPr lang="en-US"/>
            <a:t>Managerial Effectiveness</a:t>
          </a:r>
        </a:p>
      </dgm:t>
    </dgm:pt>
    <dgm:pt modelId="{117EEF53-FCA8-4902-A362-D4FADE4F79D5}" type="parTrans" cxnId="{CA4EB65E-A3C2-4DFB-98B3-BA8FF2873AE5}">
      <dgm:prSet/>
      <dgm:spPr/>
      <dgm:t>
        <a:bodyPr/>
        <a:lstStyle/>
        <a:p>
          <a:endParaRPr lang="en-US"/>
        </a:p>
      </dgm:t>
    </dgm:pt>
    <dgm:pt modelId="{FF779935-D201-426C-8FC1-4C74A278703F}" type="sibTrans" cxnId="{CA4EB65E-A3C2-4DFB-98B3-BA8FF2873AE5}">
      <dgm:prSet/>
      <dgm:spPr/>
      <dgm:t>
        <a:bodyPr/>
        <a:lstStyle/>
        <a:p>
          <a:endParaRPr lang="en-US"/>
        </a:p>
      </dgm:t>
    </dgm:pt>
    <dgm:pt modelId="{86AABAE9-1AA6-4FB7-A4D2-BA27C8C7C148}">
      <dgm:prSet/>
      <dgm:spPr/>
      <dgm:t>
        <a:bodyPr/>
        <a:lstStyle/>
        <a:p>
          <a:r>
            <a:rPr lang="en-US"/>
            <a:t>Conclusion</a:t>
          </a:r>
        </a:p>
      </dgm:t>
    </dgm:pt>
    <dgm:pt modelId="{97F9D27C-EF1D-4110-B228-94FC26B04378}" type="parTrans" cxnId="{8B7732C6-B99F-4051-9402-92509E8505C7}">
      <dgm:prSet/>
      <dgm:spPr/>
      <dgm:t>
        <a:bodyPr/>
        <a:lstStyle/>
        <a:p>
          <a:endParaRPr lang="en-US"/>
        </a:p>
      </dgm:t>
    </dgm:pt>
    <dgm:pt modelId="{870BE82E-1742-4167-AAE4-A4687D18E13D}" type="sibTrans" cxnId="{8B7732C6-B99F-4051-9402-92509E8505C7}">
      <dgm:prSet/>
      <dgm:spPr/>
      <dgm:t>
        <a:bodyPr/>
        <a:lstStyle/>
        <a:p>
          <a:endParaRPr lang="en-US"/>
        </a:p>
      </dgm:t>
    </dgm:pt>
    <dgm:pt modelId="{DF22D038-7E38-4CED-B095-1ADA9CDD9974}">
      <dgm:prSet/>
      <dgm:spPr/>
      <dgm:t>
        <a:bodyPr/>
        <a:lstStyle/>
        <a:p>
          <a:r>
            <a:rPr lang="en-US"/>
            <a:t>References</a:t>
          </a:r>
        </a:p>
      </dgm:t>
    </dgm:pt>
    <dgm:pt modelId="{88D89EC2-E89C-4F39-834B-CEE8411163CF}" type="parTrans" cxnId="{13202E89-C261-4291-993C-0157E0D9DCD3}">
      <dgm:prSet/>
      <dgm:spPr/>
      <dgm:t>
        <a:bodyPr/>
        <a:lstStyle/>
        <a:p>
          <a:endParaRPr lang="en-US"/>
        </a:p>
      </dgm:t>
    </dgm:pt>
    <dgm:pt modelId="{999CF4BB-4665-48AC-8234-35967FFF42E8}" type="sibTrans" cxnId="{13202E89-C261-4291-993C-0157E0D9DCD3}">
      <dgm:prSet/>
      <dgm:spPr/>
      <dgm:t>
        <a:bodyPr/>
        <a:lstStyle/>
        <a:p>
          <a:endParaRPr lang="en-US"/>
        </a:p>
      </dgm:t>
    </dgm:pt>
    <dgm:pt modelId="{B4F4FCC3-43AC-4AC0-9B64-B19FFB1943CB}" type="pres">
      <dgm:prSet presAssocID="{CD0D7FD1-B235-4E25-BF17-146044E93B99}" presName="linear" presStyleCnt="0">
        <dgm:presLayoutVars>
          <dgm:animLvl val="lvl"/>
          <dgm:resizeHandles val="exact"/>
        </dgm:presLayoutVars>
      </dgm:prSet>
      <dgm:spPr/>
    </dgm:pt>
    <dgm:pt modelId="{3BB0AC26-F34C-4D7A-BE6E-9233B2E78B6F}" type="pres">
      <dgm:prSet presAssocID="{DC20DF3E-8434-4134-83E4-39E5BF538A11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32C6ADBC-E9FA-49D7-BEB9-91B610A9D1E6}" type="pres">
      <dgm:prSet presAssocID="{BAD303A1-DF98-461E-98D2-721AF922AC08}" presName="spacer" presStyleCnt="0"/>
      <dgm:spPr/>
    </dgm:pt>
    <dgm:pt modelId="{05E82753-17CB-4800-B135-944E5D07F084}" type="pres">
      <dgm:prSet presAssocID="{8F5E350B-64F3-4DED-B2EF-86CF2789983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6CFC067-4830-46B2-8E9F-547CE4864E33}" type="pres">
      <dgm:prSet presAssocID="{909CA647-DE3F-432E-BCE4-1DB45394857B}" presName="spacer" presStyleCnt="0"/>
      <dgm:spPr/>
    </dgm:pt>
    <dgm:pt modelId="{5CE14D92-B23A-40D1-89F1-A89A8929875D}" type="pres">
      <dgm:prSet presAssocID="{74AF85FF-2A18-4951-B139-DA3B8B120B8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07DB27F-DD15-4DF8-B39C-FF3585386FE9}" type="pres">
      <dgm:prSet presAssocID="{50FEE39A-A671-49D8-BED8-913D2E3542BA}" presName="spacer" presStyleCnt="0"/>
      <dgm:spPr/>
    </dgm:pt>
    <dgm:pt modelId="{87813084-AB41-45E4-A815-47A6C70DF1DF}" type="pres">
      <dgm:prSet presAssocID="{F521433A-A2BD-4FF0-9F92-BE605BB0D50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E649684-2D3E-4FA2-B701-7D2950E202BA}" type="pres">
      <dgm:prSet presAssocID="{FE536F20-E043-412E-A67F-7443422B9DBA}" presName="spacer" presStyleCnt="0"/>
      <dgm:spPr/>
    </dgm:pt>
    <dgm:pt modelId="{6AC4BF4E-4731-424B-9D6C-2293C1449196}" type="pres">
      <dgm:prSet presAssocID="{7BBE7C16-CD69-44C6-8BFF-FD2D19B5748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30845BB-6A5A-465D-B232-39415FA03C17}" type="pres">
      <dgm:prSet presAssocID="{FF779935-D201-426C-8FC1-4C74A278703F}" presName="spacer" presStyleCnt="0"/>
      <dgm:spPr/>
    </dgm:pt>
    <dgm:pt modelId="{B0EBC798-2685-4FA8-9375-6D6E3FF1A976}" type="pres">
      <dgm:prSet presAssocID="{86AABAE9-1AA6-4FB7-A4D2-BA27C8C7C14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66E97B1-1E10-406F-8146-CEAF16798A3F}" type="pres">
      <dgm:prSet presAssocID="{870BE82E-1742-4167-AAE4-A4687D18E13D}" presName="spacer" presStyleCnt="0"/>
      <dgm:spPr/>
    </dgm:pt>
    <dgm:pt modelId="{A9752B58-A99B-49C1-B0C7-AB9CF2347F4A}" type="pres">
      <dgm:prSet presAssocID="{DF22D038-7E38-4CED-B095-1ADA9CDD997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5A67058-D604-403A-8200-516440A3CBCB}" type="presOf" srcId="{86AABAE9-1AA6-4FB7-A4D2-BA27C8C7C148}" destId="{B0EBC798-2685-4FA8-9375-6D6E3FF1A976}" srcOrd="0" destOrd="0" presId="urn:microsoft.com/office/officeart/2005/8/layout/vList2"/>
    <dgm:cxn modelId="{CA4EB65E-A3C2-4DFB-98B3-BA8FF2873AE5}" srcId="{CD0D7FD1-B235-4E25-BF17-146044E93B99}" destId="{7BBE7C16-CD69-44C6-8BFF-FD2D19B57489}" srcOrd="4" destOrd="0" parTransId="{117EEF53-FCA8-4902-A362-D4FADE4F79D5}" sibTransId="{FF779935-D201-426C-8FC1-4C74A278703F}"/>
    <dgm:cxn modelId="{13202E89-C261-4291-993C-0157E0D9DCD3}" srcId="{CD0D7FD1-B235-4E25-BF17-146044E93B99}" destId="{DF22D038-7E38-4CED-B095-1ADA9CDD9974}" srcOrd="6" destOrd="0" parTransId="{88D89EC2-E89C-4F39-834B-CEE8411163CF}" sibTransId="{999CF4BB-4665-48AC-8234-35967FFF42E8}"/>
    <dgm:cxn modelId="{8D96258B-7948-437A-B6A1-15048145B2B2}" srcId="{CD0D7FD1-B235-4E25-BF17-146044E93B99}" destId="{8F5E350B-64F3-4DED-B2EF-86CF27899836}" srcOrd="1" destOrd="0" parTransId="{A548A22D-2ECA-436E-A049-7292B4BF65A7}" sibTransId="{909CA647-DE3F-432E-BCE4-1DB45394857B}"/>
    <dgm:cxn modelId="{8DA9829B-0C8C-48E2-9708-343987CEB614}" type="presOf" srcId="{8F5E350B-64F3-4DED-B2EF-86CF27899836}" destId="{05E82753-17CB-4800-B135-944E5D07F084}" srcOrd="0" destOrd="0" presId="urn:microsoft.com/office/officeart/2005/8/layout/vList2"/>
    <dgm:cxn modelId="{C51300A6-CE4C-4B08-9941-0A7EE8CE1362}" srcId="{CD0D7FD1-B235-4E25-BF17-146044E93B99}" destId="{DC20DF3E-8434-4134-83E4-39E5BF538A11}" srcOrd="0" destOrd="0" parTransId="{8C1986EF-EC94-4AE5-B17B-A1448411A157}" sibTransId="{BAD303A1-DF98-461E-98D2-721AF922AC08}"/>
    <dgm:cxn modelId="{DDBE46AF-50C2-4292-8A40-C4E57E919322}" type="presOf" srcId="{F521433A-A2BD-4FF0-9F92-BE605BB0D502}" destId="{87813084-AB41-45E4-A815-47A6C70DF1DF}" srcOrd="0" destOrd="0" presId="urn:microsoft.com/office/officeart/2005/8/layout/vList2"/>
    <dgm:cxn modelId="{DBF1D6C2-F0EB-41F5-A6CB-9EE52799FB30}" type="presOf" srcId="{74AF85FF-2A18-4951-B139-DA3B8B120B8A}" destId="{5CE14D92-B23A-40D1-89F1-A89A8929875D}" srcOrd="0" destOrd="0" presId="urn:microsoft.com/office/officeart/2005/8/layout/vList2"/>
    <dgm:cxn modelId="{8B7732C6-B99F-4051-9402-92509E8505C7}" srcId="{CD0D7FD1-B235-4E25-BF17-146044E93B99}" destId="{86AABAE9-1AA6-4FB7-A4D2-BA27C8C7C148}" srcOrd="5" destOrd="0" parTransId="{97F9D27C-EF1D-4110-B228-94FC26B04378}" sibTransId="{870BE82E-1742-4167-AAE4-A4687D18E13D}"/>
    <dgm:cxn modelId="{6DAA3BC6-255F-44B8-BA1D-02C3B89EA7B1}" type="presOf" srcId="{DC20DF3E-8434-4134-83E4-39E5BF538A11}" destId="{3BB0AC26-F34C-4D7A-BE6E-9233B2E78B6F}" srcOrd="0" destOrd="0" presId="urn:microsoft.com/office/officeart/2005/8/layout/vList2"/>
    <dgm:cxn modelId="{95CFC3D7-FBEF-46E9-B44F-187E782EF71F}" type="presOf" srcId="{7BBE7C16-CD69-44C6-8BFF-FD2D19B57489}" destId="{6AC4BF4E-4731-424B-9D6C-2293C1449196}" srcOrd="0" destOrd="0" presId="urn:microsoft.com/office/officeart/2005/8/layout/vList2"/>
    <dgm:cxn modelId="{1B1AB6DD-FA2B-41B4-B0DD-097C46714081}" type="presOf" srcId="{CD0D7FD1-B235-4E25-BF17-146044E93B99}" destId="{B4F4FCC3-43AC-4AC0-9B64-B19FFB1943CB}" srcOrd="0" destOrd="0" presId="urn:microsoft.com/office/officeart/2005/8/layout/vList2"/>
    <dgm:cxn modelId="{1A6017FB-5338-4A4D-AB12-356806AE7BEE}" srcId="{CD0D7FD1-B235-4E25-BF17-146044E93B99}" destId="{74AF85FF-2A18-4951-B139-DA3B8B120B8A}" srcOrd="2" destOrd="0" parTransId="{EC475E97-320D-4B2D-A03D-0C951F443423}" sibTransId="{50FEE39A-A671-49D8-BED8-913D2E3542BA}"/>
    <dgm:cxn modelId="{B49B05FE-590F-488F-AB11-F4B15B630B29}" type="presOf" srcId="{DF22D038-7E38-4CED-B095-1ADA9CDD9974}" destId="{A9752B58-A99B-49C1-B0C7-AB9CF2347F4A}" srcOrd="0" destOrd="0" presId="urn:microsoft.com/office/officeart/2005/8/layout/vList2"/>
    <dgm:cxn modelId="{E27348FE-8A1C-4ADE-91AF-FA9146EFC639}" srcId="{CD0D7FD1-B235-4E25-BF17-146044E93B99}" destId="{F521433A-A2BD-4FF0-9F92-BE605BB0D502}" srcOrd="3" destOrd="0" parTransId="{305F07CF-1D9F-4E6F-A36E-CEE3A443C68A}" sibTransId="{FE536F20-E043-412E-A67F-7443422B9DBA}"/>
    <dgm:cxn modelId="{C811C80E-C983-4698-9AD2-3B3A3D98244E}" type="presParOf" srcId="{B4F4FCC3-43AC-4AC0-9B64-B19FFB1943CB}" destId="{3BB0AC26-F34C-4D7A-BE6E-9233B2E78B6F}" srcOrd="0" destOrd="0" presId="urn:microsoft.com/office/officeart/2005/8/layout/vList2"/>
    <dgm:cxn modelId="{E14F6DEC-6B0D-4AA1-AEE8-CEA15FEFC874}" type="presParOf" srcId="{B4F4FCC3-43AC-4AC0-9B64-B19FFB1943CB}" destId="{32C6ADBC-E9FA-49D7-BEB9-91B610A9D1E6}" srcOrd="1" destOrd="0" presId="urn:microsoft.com/office/officeart/2005/8/layout/vList2"/>
    <dgm:cxn modelId="{8E08D434-9888-416C-B94A-A584BE550ADA}" type="presParOf" srcId="{B4F4FCC3-43AC-4AC0-9B64-B19FFB1943CB}" destId="{05E82753-17CB-4800-B135-944E5D07F084}" srcOrd="2" destOrd="0" presId="urn:microsoft.com/office/officeart/2005/8/layout/vList2"/>
    <dgm:cxn modelId="{6558D954-E31A-4938-A605-B545492E617B}" type="presParOf" srcId="{B4F4FCC3-43AC-4AC0-9B64-B19FFB1943CB}" destId="{66CFC067-4830-46B2-8E9F-547CE4864E33}" srcOrd="3" destOrd="0" presId="urn:microsoft.com/office/officeart/2005/8/layout/vList2"/>
    <dgm:cxn modelId="{68A32667-8201-43A9-8B17-F01AFB5F90DF}" type="presParOf" srcId="{B4F4FCC3-43AC-4AC0-9B64-B19FFB1943CB}" destId="{5CE14D92-B23A-40D1-89F1-A89A8929875D}" srcOrd="4" destOrd="0" presId="urn:microsoft.com/office/officeart/2005/8/layout/vList2"/>
    <dgm:cxn modelId="{41A27568-F053-487F-9A87-D8FF2FEB5ACE}" type="presParOf" srcId="{B4F4FCC3-43AC-4AC0-9B64-B19FFB1943CB}" destId="{707DB27F-DD15-4DF8-B39C-FF3585386FE9}" srcOrd="5" destOrd="0" presId="urn:microsoft.com/office/officeart/2005/8/layout/vList2"/>
    <dgm:cxn modelId="{9D4FF3D6-891F-4412-8BC9-492899ED4E43}" type="presParOf" srcId="{B4F4FCC3-43AC-4AC0-9B64-B19FFB1943CB}" destId="{87813084-AB41-45E4-A815-47A6C70DF1DF}" srcOrd="6" destOrd="0" presId="urn:microsoft.com/office/officeart/2005/8/layout/vList2"/>
    <dgm:cxn modelId="{4682268E-E1E2-4E6B-9267-60D75CF821DA}" type="presParOf" srcId="{B4F4FCC3-43AC-4AC0-9B64-B19FFB1943CB}" destId="{EE649684-2D3E-4FA2-B701-7D2950E202BA}" srcOrd="7" destOrd="0" presId="urn:microsoft.com/office/officeart/2005/8/layout/vList2"/>
    <dgm:cxn modelId="{019354EF-551B-4DB0-99C1-3B8435432E72}" type="presParOf" srcId="{B4F4FCC3-43AC-4AC0-9B64-B19FFB1943CB}" destId="{6AC4BF4E-4731-424B-9D6C-2293C1449196}" srcOrd="8" destOrd="0" presId="urn:microsoft.com/office/officeart/2005/8/layout/vList2"/>
    <dgm:cxn modelId="{0B40AA48-3703-4B33-B4D5-33574DCC3DDC}" type="presParOf" srcId="{B4F4FCC3-43AC-4AC0-9B64-B19FFB1943CB}" destId="{030845BB-6A5A-465D-B232-39415FA03C17}" srcOrd="9" destOrd="0" presId="urn:microsoft.com/office/officeart/2005/8/layout/vList2"/>
    <dgm:cxn modelId="{7B52CDC1-BADA-4FDF-9BD8-C7746ABD14BB}" type="presParOf" srcId="{B4F4FCC3-43AC-4AC0-9B64-B19FFB1943CB}" destId="{B0EBC798-2685-4FA8-9375-6D6E3FF1A976}" srcOrd="10" destOrd="0" presId="urn:microsoft.com/office/officeart/2005/8/layout/vList2"/>
    <dgm:cxn modelId="{91014345-0CAF-4C3A-8E26-DC114E2E5032}" type="presParOf" srcId="{B4F4FCC3-43AC-4AC0-9B64-B19FFB1943CB}" destId="{C66E97B1-1E10-406F-8146-CEAF16798A3F}" srcOrd="11" destOrd="0" presId="urn:microsoft.com/office/officeart/2005/8/layout/vList2"/>
    <dgm:cxn modelId="{8F522C6C-5099-4C29-8BF0-976EF02E6E7F}" type="presParOf" srcId="{B4F4FCC3-43AC-4AC0-9B64-B19FFB1943CB}" destId="{A9752B58-A99B-49C1-B0C7-AB9CF2347F4A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38BF17-294E-4D78-A6B3-E480C251E2D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D845A49-364E-4987-AE3A-A179122931D3}">
      <dgm:prSet/>
      <dgm:spPr/>
      <dgm:t>
        <a:bodyPr/>
        <a:lstStyle/>
        <a:p>
          <a:r>
            <a:rPr lang="en-US" dirty="0"/>
            <a:t>Founded in 1884 in Leeds,  with the slogan ‘Don’t ask the price, it’s a penny’ (Marks &amp; Spencer, 2024).</a:t>
          </a:r>
        </a:p>
      </dgm:t>
    </dgm:pt>
    <dgm:pt modelId="{CCF038B4-F773-496F-8E6E-D1565F73874F}" type="parTrans" cxnId="{F887B3F5-47E5-46B9-9F97-51B00218C07D}">
      <dgm:prSet/>
      <dgm:spPr/>
      <dgm:t>
        <a:bodyPr/>
        <a:lstStyle/>
        <a:p>
          <a:endParaRPr lang="en-US"/>
        </a:p>
      </dgm:t>
    </dgm:pt>
    <dgm:pt modelId="{CA798BF7-5766-4534-9189-1821E5367326}" type="sibTrans" cxnId="{F887B3F5-47E5-46B9-9F97-51B00218C07D}">
      <dgm:prSet/>
      <dgm:spPr/>
      <dgm:t>
        <a:bodyPr/>
        <a:lstStyle/>
        <a:p>
          <a:endParaRPr lang="en-US"/>
        </a:p>
      </dgm:t>
    </dgm:pt>
    <dgm:pt modelId="{27A170DF-552A-4FB1-8C41-6DD40B45B539}">
      <dgm:prSet/>
      <dgm:spPr/>
      <dgm:t>
        <a:bodyPr/>
        <a:lstStyle/>
        <a:p>
          <a:r>
            <a:rPr lang="en-US" dirty="0"/>
            <a:t>The first British retailer to have over £1 billion in pre-tax profit in 1998.</a:t>
          </a:r>
        </a:p>
      </dgm:t>
    </dgm:pt>
    <dgm:pt modelId="{EF410593-4A23-4C29-AA05-C6926E4BF0F1}" type="parTrans" cxnId="{BDD39833-33EE-41B7-8DFC-2641803BD726}">
      <dgm:prSet/>
      <dgm:spPr/>
      <dgm:t>
        <a:bodyPr/>
        <a:lstStyle/>
        <a:p>
          <a:endParaRPr lang="en-US"/>
        </a:p>
      </dgm:t>
    </dgm:pt>
    <dgm:pt modelId="{6DD71A00-7BB9-4990-BCF6-EA133C16C308}" type="sibTrans" cxnId="{BDD39833-33EE-41B7-8DFC-2641803BD726}">
      <dgm:prSet/>
      <dgm:spPr/>
      <dgm:t>
        <a:bodyPr/>
        <a:lstStyle/>
        <a:p>
          <a:endParaRPr lang="en-US"/>
        </a:p>
      </dgm:t>
    </dgm:pt>
    <dgm:pt modelId="{38340FA3-5128-4EC7-BEB6-3B5D976BC823}">
      <dgm:prSet/>
      <dgm:spPr/>
      <dgm:t>
        <a:bodyPr/>
        <a:lstStyle/>
        <a:p>
          <a:r>
            <a:rPr lang="en-US" dirty="0"/>
            <a:t>Sells clothing, footwear, home products, beauty items, premium and everyday products (Marks and Spencer, 2022).</a:t>
          </a:r>
        </a:p>
      </dgm:t>
    </dgm:pt>
    <dgm:pt modelId="{1E5DFDB1-C087-41A5-B0DF-525232188C2C}" type="parTrans" cxnId="{8033BCF8-1CBC-4AB7-9D58-7A5E460FD629}">
      <dgm:prSet/>
      <dgm:spPr/>
      <dgm:t>
        <a:bodyPr/>
        <a:lstStyle/>
        <a:p>
          <a:endParaRPr lang="en-US"/>
        </a:p>
      </dgm:t>
    </dgm:pt>
    <dgm:pt modelId="{1FBC3C0C-BF98-4AC2-9C78-716E74BD175F}" type="sibTrans" cxnId="{8033BCF8-1CBC-4AB7-9D58-7A5E460FD629}">
      <dgm:prSet/>
      <dgm:spPr/>
      <dgm:t>
        <a:bodyPr/>
        <a:lstStyle/>
        <a:p>
          <a:endParaRPr lang="en-US"/>
        </a:p>
      </dgm:t>
    </dgm:pt>
    <dgm:pt modelId="{83D5B8B8-8FE1-4096-BC49-BBFB49AC4B7F}">
      <dgm:prSet/>
      <dgm:spPr/>
      <dgm:t>
        <a:bodyPr/>
        <a:lstStyle/>
        <a:p>
          <a:r>
            <a:rPr lang="en-US"/>
            <a:t>Known for high-quality products and sustainability practices. </a:t>
          </a:r>
        </a:p>
      </dgm:t>
    </dgm:pt>
    <dgm:pt modelId="{5DE3CF33-D152-4387-9C1C-C56FDE9A0CFB}" type="parTrans" cxnId="{CD709A4D-0189-40F1-8C6C-3614957596AB}">
      <dgm:prSet/>
      <dgm:spPr/>
      <dgm:t>
        <a:bodyPr/>
        <a:lstStyle/>
        <a:p>
          <a:endParaRPr lang="en-US"/>
        </a:p>
      </dgm:t>
    </dgm:pt>
    <dgm:pt modelId="{19DAB304-A12E-4406-A367-9D7A505CA09A}" type="sibTrans" cxnId="{CD709A4D-0189-40F1-8C6C-3614957596AB}">
      <dgm:prSet/>
      <dgm:spPr/>
      <dgm:t>
        <a:bodyPr/>
        <a:lstStyle/>
        <a:p>
          <a:endParaRPr lang="en-US"/>
        </a:p>
      </dgm:t>
    </dgm:pt>
    <dgm:pt modelId="{A5F2C7D0-A7DE-4842-8630-474059D61D99}" type="pres">
      <dgm:prSet presAssocID="{7B38BF17-294E-4D78-A6B3-E480C251E2D7}" presName="root" presStyleCnt="0">
        <dgm:presLayoutVars>
          <dgm:dir/>
          <dgm:resizeHandles val="exact"/>
        </dgm:presLayoutVars>
      </dgm:prSet>
      <dgm:spPr/>
    </dgm:pt>
    <dgm:pt modelId="{66653B0D-C3F2-4B40-AC14-1987E4DA99E1}" type="pres">
      <dgm:prSet presAssocID="{2D845A49-364E-4987-AE3A-A179122931D3}" presName="compNode" presStyleCnt="0"/>
      <dgm:spPr/>
    </dgm:pt>
    <dgm:pt modelId="{DC33454F-B47F-45D7-97F2-C078DC1506D2}" type="pres">
      <dgm:prSet presAssocID="{2D845A49-364E-4987-AE3A-A179122931D3}" presName="bgRect" presStyleLbl="bgShp" presStyleIdx="0" presStyleCnt="4"/>
      <dgm:spPr/>
    </dgm:pt>
    <dgm:pt modelId="{D4667697-E066-4869-8515-5616EDFD63EE}" type="pres">
      <dgm:prSet presAssocID="{2D845A49-364E-4987-AE3A-A179122931D3}" presName="iconRect" presStyleLbl="node1" presStyleIdx="0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 with solid fill"/>
        </a:ext>
      </dgm:extLst>
    </dgm:pt>
    <dgm:pt modelId="{155EE98F-D626-4C38-BC2F-169BC7CEA332}" type="pres">
      <dgm:prSet presAssocID="{2D845A49-364E-4987-AE3A-A179122931D3}" presName="spaceRect" presStyleCnt="0"/>
      <dgm:spPr/>
    </dgm:pt>
    <dgm:pt modelId="{AE00D6E4-BCF4-4180-8D34-F613718E6D44}" type="pres">
      <dgm:prSet presAssocID="{2D845A49-364E-4987-AE3A-A179122931D3}" presName="parTx" presStyleLbl="revTx" presStyleIdx="0" presStyleCnt="4">
        <dgm:presLayoutVars>
          <dgm:chMax val="0"/>
          <dgm:chPref val="0"/>
        </dgm:presLayoutVars>
      </dgm:prSet>
      <dgm:spPr/>
    </dgm:pt>
    <dgm:pt modelId="{48241685-B02A-43E5-AC7F-4D90BE2A68A8}" type="pres">
      <dgm:prSet presAssocID="{CA798BF7-5766-4534-9189-1821E5367326}" presName="sibTrans" presStyleCnt="0"/>
      <dgm:spPr/>
    </dgm:pt>
    <dgm:pt modelId="{CF18B714-769F-4ADC-9FF8-5F55228EFFEE}" type="pres">
      <dgm:prSet presAssocID="{27A170DF-552A-4FB1-8C41-6DD40B45B539}" presName="compNode" presStyleCnt="0"/>
      <dgm:spPr/>
    </dgm:pt>
    <dgm:pt modelId="{16517564-0E16-436F-A915-9955C73C0109}" type="pres">
      <dgm:prSet presAssocID="{27A170DF-552A-4FB1-8C41-6DD40B45B539}" presName="bgRect" presStyleLbl="bgShp" presStyleIdx="1" presStyleCnt="4"/>
      <dgm:spPr/>
    </dgm:pt>
    <dgm:pt modelId="{D97822B4-0062-4409-880E-ADAFE08A2D20}" type="pres">
      <dgm:prSet presAssocID="{27A170DF-552A-4FB1-8C41-6DD40B45B539}" presName="iconRect" presStyleLbl="node1" presStyleIdx="1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und with solid fill"/>
        </a:ext>
      </dgm:extLst>
    </dgm:pt>
    <dgm:pt modelId="{FF9B3DB5-33D0-4139-AA1D-195018CAC3D9}" type="pres">
      <dgm:prSet presAssocID="{27A170DF-552A-4FB1-8C41-6DD40B45B539}" presName="spaceRect" presStyleCnt="0"/>
      <dgm:spPr/>
    </dgm:pt>
    <dgm:pt modelId="{BF44964E-94B6-4A75-AFBF-C557AE87F4CA}" type="pres">
      <dgm:prSet presAssocID="{27A170DF-552A-4FB1-8C41-6DD40B45B539}" presName="parTx" presStyleLbl="revTx" presStyleIdx="1" presStyleCnt="4">
        <dgm:presLayoutVars>
          <dgm:chMax val="0"/>
          <dgm:chPref val="0"/>
        </dgm:presLayoutVars>
      </dgm:prSet>
      <dgm:spPr/>
    </dgm:pt>
    <dgm:pt modelId="{DCA69BBA-4AB1-477A-B876-12D1473B8F6C}" type="pres">
      <dgm:prSet presAssocID="{6DD71A00-7BB9-4990-BCF6-EA133C16C308}" presName="sibTrans" presStyleCnt="0"/>
      <dgm:spPr/>
    </dgm:pt>
    <dgm:pt modelId="{7D965F0A-8A3F-4F6E-8D9A-F1D95B526B76}" type="pres">
      <dgm:prSet presAssocID="{38340FA3-5128-4EC7-BEB6-3B5D976BC823}" presName="compNode" presStyleCnt="0"/>
      <dgm:spPr/>
    </dgm:pt>
    <dgm:pt modelId="{76C981E7-6F9D-449A-BA56-5BC0F9B6B65D}" type="pres">
      <dgm:prSet presAssocID="{38340FA3-5128-4EC7-BEB6-3B5D976BC823}" presName="bgRect" presStyleLbl="bgShp" presStyleIdx="2" presStyleCnt="4"/>
      <dgm:spPr/>
    </dgm:pt>
    <dgm:pt modelId="{F7249CA0-1680-42EE-9088-0EEFBBC51F10}" type="pres">
      <dgm:prSet presAssocID="{38340FA3-5128-4EC7-BEB6-3B5D976BC82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thes hanger"/>
        </a:ext>
      </dgm:extLst>
    </dgm:pt>
    <dgm:pt modelId="{BF073F28-BEB8-404B-9818-78C1F859DDCC}" type="pres">
      <dgm:prSet presAssocID="{38340FA3-5128-4EC7-BEB6-3B5D976BC823}" presName="spaceRect" presStyleCnt="0"/>
      <dgm:spPr/>
    </dgm:pt>
    <dgm:pt modelId="{7F9308FE-1AF3-4013-AB60-360C14E7690C}" type="pres">
      <dgm:prSet presAssocID="{38340FA3-5128-4EC7-BEB6-3B5D976BC823}" presName="parTx" presStyleLbl="revTx" presStyleIdx="2" presStyleCnt="4">
        <dgm:presLayoutVars>
          <dgm:chMax val="0"/>
          <dgm:chPref val="0"/>
        </dgm:presLayoutVars>
      </dgm:prSet>
      <dgm:spPr/>
    </dgm:pt>
    <dgm:pt modelId="{491015F4-376C-4E1C-AC08-0834CAA9B667}" type="pres">
      <dgm:prSet presAssocID="{1FBC3C0C-BF98-4AC2-9C78-716E74BD175F}" presName="sibTrans" presStyleCnt="0"/>
      <dgm:spPr/>
    </dgm:pt>
    <dgm:pt modelId="{48BD871D-C0EC-4ACB-9A51-9E1B45B9C708}" type="pres">
      <dgm:prSet presAssocID="{83D5B8B8-8FE1-4096-BC49-BBFB49AC4B7F}" presName="compNode" presStyleCnt="0"/>
      <dgm:spPr/>
    </dgm:pt>
    <dgm:pt modelId="{81A006DC-D076-4350-966D-B8643987CB45}" type="pres">
      <dgm:prSet presAssocID="{83D5B8B8-8FE1-4096-BC49-BBFB49AC4B7F}" presName="bgRect" presStyleLbl="bgShp" presStyleIdx="3" presStyleCnt="4"/>
      <dgm:spPr/>
    </dgm:pt>
    <dgm:pt modelId="{D39755D7-CF48-41CE-BC35-2BD0233EA114}" type="pres">
      <dgm:prSet presAssocID="{83D5B8B8-8FE1-4096-BC49-BBFB49AC4B7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EC7C7D80-EA66-4CE8-B785-B5E9033FD367}" type="pres">
      <dgm:prSet presAssocID="{83D5B8B8-8FE1-4096-BC49-BBFB49AC4B7F}" presName="spaceRect" presStyleCnt="0"/>
      <dgm:spPr/>
    </dgm:pt>
    <dgm:pt modelId="{85F786D5-21EF-46F7-AF15-574D9BBA1531}" type="pres">
      <dgm:prSet presAssocID="{83D5B8B8-8FE1-4096-BC49-BBFB49AC4B7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8833802-AFC7-4190-A11D-9F6F5600F19E}" type="presOf" srcId="{83D5B8B8-8FE1-4096-BC49-BBFB49AC4B7F}" destId="{85F786D5-21EF-46F7-AF15-574D9BBA1531}" srcOrd="0" destOrd="0" presId="urn:microsoft.com/office/officeart/2018/2/layout/IconVerticalSolidList"/>
    <dgm:cxn modelId="{BDD39833-33EE-41B7-8DFC-2641803BD726}" srcId="{7B38BF17-294E-4D78-A6B3-E480C251E2D7}" destId="{27A170DF-552A-4FB1-8C41-6DD40B45B539}" srcOrd="1" destOrd="0" parTransId="{EF410593-4A23-4C29-AA05-C6926E4BF0F1}" sibTransId="{6DD71A00-7BB9-4990-BCF6-EA133C16C308}"/>
    <dgm:cxn modelId="{CD709A4D-0189-40F1-8C6C-3614957596AB}" srcId="{7B38BF17-294E-4D78-A6B3-E480C251E2D7}" destId="{83D5B8B8-8FE1-4096-BC49-BBFB49AC4B7F}" srcOrd="3" destOrd="0" parTransId="{5DE3CF33-D152-4387-9C1C-C56FDE9A0CFB}" sibTransId="{19DAB304-A12E-4406-A367-9D7A505CA09A}"/>
    <dgm:cxn modelId="{BCB6D977-9B67-4280-A85C-65A59D24379A}" type="presOf" srcId="{27A170DF-552A-4FB1-8C41-6DD40B45B539}" destId="{BF44964E-94B6-4A75-AFBF-C557AE87F4CA}" srcOrd="0" destOrd="0" presId="urn:microsoft.com/office/officeart/2018/2/layout/IconVerticalSolidList"/>
    <dgm:cxn modelId="{D0AA9B7A-D20C-4369-BB15-981C4DB5739A}" type="presOf" srcId="{38340FA3-5128-4EC7-BEB6-3B5D976BC823}" destId="{7F9308FE-1AF3-4013-AB60-360C14E7690C}" srcOrd="0" destOrd="0" presId="urn:microsoft.com/office/officeart/2018/2/layout/IconVerticalSolidList"/>
    <dgm:cxn modelId="{E13CEC91-F162-41FF-A523-0D47D4392A1E}" type="presOf" srcId="{2D845A49-364E-4987-AE3A-A179122931D3}" destId="{AE00D6E4-BCF4-4180-8D34-F613718E6D44}" srcOrd="0" destOrd="0" presId="urn:microsoft.com/office/officeart/2018/2/layout/IconVerticalSolidList"/>
    <dgm:cxn modelId="{5DBEAD97-216E-4ED7-8D51-EE0CD4DDA64E}" type="presOf" srcId="{7B38BF17-294E-4D78-A6B3-E480C251E2D7}" destId="{A5F2C7D0-A7DE-4842-8630-474059D61D99}" srcOrd="0" destOrd="0" presId="urn:microsoft.com/office/officeart/2018/2/layout/IconVerticalSolidList"/>
    <dgm:cxn modelId="{F887B3F5-47E5-46B9-9F97-51B00218C07D}" srcId="{7B38BF17-294E-4D78-A6B3-E480C251E2D7}" destId="{2D845A49-364E-4987-AE3A-A179122931D3}" srcOrd="0" destOrd="0" parTransId="{CCF038B4-F773-496F-8E6E-D1565F73874F}" sibTransId="{CA798BF7-5766-4534-9189-1821E5367326}"/>
    <dgm:cxn modelId="{8033BCF8-1CBC-4AB7-9D58-7A5E460FD629}" srcId="{7B38BF17-294E-4D78-A6B3-E480C251E2D7}" destId="{38340FA3-5128-4EC7-BEB6-3B5D976BC823}" srcOrd="2" destOrd="0" parTransId="{1E5DFDB1-C087-41A5-B0DF-525232188C2C}" sibTransId="{1FBC3C0C-BF98-4AC2-9C78-716E74BD175F}"/>
    <dgm:cxn modelId="{7945A46A-2BBB-4896-8C05-8669F31ACE05}" type="presParOf" srcId="{A5F2C7D0-A7DE-4842-8630-474059D61D99}" destId="{66653B0D-C3F2-4B40-AC14-1987E4DA99E1}" srcOrd="0" destOrd="0" presId="urn:microsoft.com/office/officeart/2018/2/layout/IconVerticalSolidList"/>
    <dgm:cxn modelId="{75FFD796-876F-4D8B-8245-0E99C71A39C9}" type="presParOf" srcId="{66653B0D-C3F2-4B40-AC14-1987E4DA99E1}" destId="{DC33454F-B47F-45D7-97F2-C078DC1506D2}" srcOrd="0" destOrd="0" presId="urn:microsoft.com/office/officeart/2018/2/layout/IconVerticalSolidList"/>
    <dgm:cxn modelId="{5DF7C809-CAE8-419F-A112-8BA6D85A7BB2}" type="presParOf" srcId="{66653B0D-C3F2-4B40-AC14-1987E4DA99E1}" destId="{D4667697-E066-4869-8515-5616EDFD63EE}" srcOrd="1" destOrd="0" presId="urn:microsoft.com/office/officeart/2018/2/layout/IconVerticalSolidList"/>
    <dgm:cxn modelId="{5E70118B-6B1E-428E-AE7E-E41525C95425}" type="presParOf" srcId="{66653B0D-C3F2-4B40-AC14-1987E4DA99E1}" destId="{155EE98F-D626-4C38-BC2F-169BC7CEA332}" srcOrd="2" destOrd="0" presId="urn:microsoft.com/office/officeart/2018/2/layout/IconVerticalSolidList"/>
    <dgm:cxn modelId="{54F74E8A-77C7-445E-9733-01D05168E02D}" type="presParOf" srcId="{66653B0D-C3F2-4B40-AC14-1987E4DA99E1}" destId="{AE00D6E4-BCF4-4180-8D34-F613718E6D44}" srcOrd="3" destOrd="0" presId="urn:microsoft.com/office/officeart/2018/2/layout/IconVerticalSolidList"/>
    <dgm:cxn modelId="{C035790C-117E-485E-8E75-6411969FCA37}" type="presParOf" srcId="{A5F2C7D0-A7DE-4842-8630-474059D61D99}" destId="{48241685-B02A-43E5-AC7F-4D90BE2A68A8}" srcOrd="1" destOrd="0" presId="urn:microsoft.com/office/officeart/2018/2/layout/IconVerticalSolidList"/>
    <dgm:cxn modelId="{EA36E5CF-D29E-412A-AD65-46A657E48969}" type="presParOf" srcId="{A5F2C7D0-A7DE-4842-8630-474059D61D99}" destId="{CF18B714-769F-4ADC-9FF8-5F55228EFFEE}" srcOrd="2" destOrd="0" presId="urn:microsoft.com/office/officeart/2018/2/layout/IconVerticalSolidList"/>
    <dgm:cxn modelId="{905A68DD-CEF1-4496-81DA-4DC424264F22}" type="presParOf" srcId="{CF18B714-769F-4ADC-9FF8-5F55228EFFEE}" destId="{16517564-0E16-436F-A915-9955C73C0109}" srcOrd="0" destOrd="0" presId="urn:microsoft.com/office/officeart/2018/2/layout/IconVerticalSolidList"/>
    <dgm:cxn modelId="{7D3483CB-68B9-489B-BAE5-429C8792D4D3}" type="presParOf" srcId="{CF18B714-769F-4ADC-9FF8-5F55228EFFEE}" destId="{D97822B4-0062-4409-880E-ADAFE08A2D20}" srcOrd="1" destOrd="0" presId="urn:microsoft.com/office/officeart/2018/2/layout/IconVerticalSolidList"/>
    <dgm:cxn modelId="{E1379651-CF1C-470A-AA9E-27ECBCF5883B}" type="presParOf" srcId="{CF18B714-769F-4ADC-9FF8-5F55228EFFEE}" destId="{FF9B3DB5-33D0-4139-AA1D-195018CAC3D9}" srcOrd="2" destOrd="0" presId="urn:microsoft.com/office/officeart/2018/2/layout/IconVerticalSolidList"/>
    <dgm:cxn modelId="{D3F00A0D-3366-4D71-BD4F-FAEB70890375}" type="presParOf" srcId="{CF18B714-769F-4ADC-9FF8-5F55228EFFEE}" destId="{BF44964E-94B6-4A75-AFBF-C557AE87F4CA}" srcOrd="3" destOrd="0" presId="urn:microsoft.com/office/officeart/2018/2/layout/IconVerticalSolidList"/>
    <dgm:cxn modelId="{3FDAB978-EEA8-4B38-9C29-8BCC39866A65}" type="presParOf" srcId="{A5F2C7D0-A7DE-4842-8630-474059D61D99}" destId="{DCA69BBA-4AB1-477A-B876-12D1473B8F6C}" srcOrd="3" destOrd="0" presId="urn:microsoft.com/office/officeart/2018/2/layout/IconVerticalSolidList"/>
    <dgm:cxn modelId="{851D8A46-FD48-4415-9863-12DEA33DEB92}" type="presParOf" srcId="{A5F2C7D0-A7DE-4842-8630-474059D61D99}" destId="{7D965F0A-8A3F-4F6E-8D9A-F1D95B526B76}" srcOrd="4" destOrd="0" presId="urn:microsoft.com/office/officeart/2018/2/layout/IconVerticalSolidList"/>
    <dgm:cxn modelId="{681F0BE8-F8F1-41CA-B34C-7F3030982DD4}" type="presParOf" srcId="{7D965F0A-8A3F-4F6E-8D9A-F1D95B526B76}" destId="{76C981E7-6F9D-449A-BA56-5BC0F9B6B65D}" srcOrd="0" destOrd="0" presId="urn:microsoft.com/office/officeart/2018/2/layout/IconVerticalSolidList"/>
    <dgm:cxn modelId="{F8B19E6E-7407-474A-AF20-81DE30948E34}" type="presParOf" srcId="{7D965F0A-8A3F-4F6E-8D9A-F1D95B526B76}" destId="{F7249CA0-1680-42EE-9088-0EEFBBC51F10}" srcOrd="1" destOrd="0" presId="urn:microsoft.com/office/officeart/2018/2/layout/IconVerticalSolidList"/>
    <dgm:cxn modelId="{C1585CD2-4E25-4F57-AC0D-D422B868D1C3}" type="presParOf" srcId="{7D965F0A-8A3F-4F6E-8D9A-F1D95B526B76}" destId="{BF073F28-BEB8-404B-9818-78C1F859DDCC}" srcOrd="2" destOrd="0" presId="urn:microsoft.com/office/officeart/2018/2/layout/IconVerticalSolidList"/>
    <dgm:cxn modelId="{409AC3D0-615A-4147-A0CA-AFF1621E366E}" type="presParOf" srcId="{7D965F0A-8A3F-4F6E-8D9A-F1D95B526B76}" destId="{7F9308FE-1AF3-4013-AB60-360C14E7690C}" srcOrd="3" destOrd="0" presId="urn:microsoft.com/office/officeart/2018/2/layout/IconVerticalSolidList"/>
    <dgm:cxn modelId="{6CC5281F-AAAB-4E21-B2F5-4D20E58666B1}" type="presParOf" srcId="{A5F2C7D0-A7DE-4842-8630-474059D61D99}" destId="{491015F4-376C-4E1C-AC08-0834CAA9B667}" srcOrd="5" destOrd="0" presId="urn:microsoft.com/office/officeart/2018/2/layout/IconVerticalSolidList"/>
    <dgm:cxn modelId="{2AE155D7-DBEB-4137-93C5-897AF5FEAF10}" type="presParOf" srcId="{A5F2C7D0-A7DE-4842-8630-474059D61D99}" destId="{48BD871D-C0EC-4ACB-9A51-9E1B45B9C708}" srcOrd="6" destOrd="0" presId="urn:microsoft.com/office/officeart/2018/2/layout/IconVerticalSolidList"/>
    <dgm:cxn modelId="{63A9510E-352B-492D-88BB-4CD86D46BE03}" type="presParOf" srcId="{48BD871D-C0EC-4ACB-9A51-9E1B45B9C708}" destId="{81A006DC-D076-4350-966D-B8643987CB45}" srcOrd="0" destOrd="0" presId="urn:microsoft.com/office/officeart/2018/2/layout/IconVerticalSolidList"/>
    <dgm:cxn modelId="{EF7F4AF9-4FD6-4E14-9A06-481C8D264E05}" type="presParOf" srcId="{48BD871D-C0EC-4ACB-9A51-9E1B45B9C708}" destId="{D39755D7-CF48-41CE-BC35-2BD0233EA114}" srcOrd="1" destOrd="0" presId="urn:microsoft.com/office/officeart/2018/2/layout/IconVerticalSolidList"/>
    <dgm:cxn modelId="{BF45D047-7292-4655-97B7-0723E0557229}" type="presParOf" srcId="{48BD871D-C0EC-4ACB-9A51-9E1B45B9C708}" destId="{EC7C7D80-EA66-4CE8-B785-B5E9033FD367}" srcOrd="2" destOrd="0" presId="urn:microsoft.com/office/officeart/2018/2/layout/IconVerticalSolidList"/>
    <dgm:cxn modelId="{55FAB934-19C8-4FFE-A4EB-E7EE82D16B9D}" type="presParOf" srcId="{48BD871D-C0EC-4ACB-9A51-9E1B45B9C708}" destId="{85F786D5-21EF-46F7-AF15-574D9BBA15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A13923-2AC8-401D-B011-DE0F385215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D3D5DD-A107-4F0A-A9D6-A38F460CF8A8}">
      <dgm:prSet/>
      <dgm:spPr/>
      <dgm:t>
        <a:bodyPr/>
        <a:lstStyle/>
        <a:p>
          <a:r>
            <a:rPr lang="en-US" dirty="0"/>
            <a:t>The aim of this function is to assign tasks and to arrange resources (Rechtien et al., 2022).</a:t>
          </a:r>
        </a:p>
      </dgm:t>
    </dgm:pt>
    <dgm:pt modelId="{A6741DBB-40AB-4934-9E73-FD42A32AE185}" type="parTrans" cxnId="{6C4FB42F-F8F9-4E71-84F7-3B93F80D4A95}">
      <dgm:prSet/>
      <dgm:spPr/>
      <dgm:t>
        <a:bodyPr/>
        <a:lstStyle/>
        <a:p>
          <a:endParaRPr lang="en-US"/>
        </a:p>
      </dgm:t>
    </dgm:pt>
    <dgm:pt modelId="{7F34732F-0809-4FE0-A6CE-2C2B62868C5C}" type="sibTrans" cxnId="{6C4FB42F-F8F9-4E71-84F7-3B93F80D4A95}">
      <dgm:prSet/>
      <dgm:spPr/>
      <dgm:t>
        <a:bodyPr/>
        <a:lstStyle/>
        <a:p>
          <a:endParaRPr lang="en-US"/>
        </a:p>
      </dgm:t>
    </dgm:pt>
    <dgm:pt modelId="{F179A8C5-C68F-4B03-AEF5-84ECD6002BA8}">
      <dgm:prSet/>
      <dgm:spPr/>
      <dgm:t>
        <a:bodyPr/>
        <a:lstStyle/>
        <a:p>
          <a:r>
            <a:rPr lang="en-US" dirty="0"/>
            <a:t>At M&amp;S, managers use this function to manage HR, divide the business into departments, create staff rosters, allocate responsibilities, oversee stock and deliveries, and overall to ensure a smooth day-to-day operation. </a:t>
          </a:r>
        </a:p>
      </dgm:t>
    </dgm:pt>
    <dgm:pt modelId="{4A4AB6A2-EB9D-460A-A730-99B4B9F61EE8}" type="parTrans" cxnId="{13348F77-E1E6-4C37-BF55-54E1E29D864C}">
      <dgm:prSet/>
      <dgm:spPr/>
      <dgm:t>
        <a:bodyPr/>
        <a:lstStyle/>
        <a:p>
          <a:endParaRPr lang="en-US"/>
        </a:p>
      </dgm:t>
    </dgm:pt>
    <dgm:pt modelId="{F64FB6A4-30EB-4357-941A-007FF50623CC}" type="sibTrans" cxnId="{13348F77-E1E6-4C37-BF55-54E1E29D864C}">
      <dgm:prSet/>
      <dgm:spPr/>
      <dgm:t>
        <a:bodyPr/>
        <a:lstStyle/>
        <a:p>
          <a:endParaRPr lang="en-US"/>
        </a:p>
      </dgm:t>
    </dgm:pt>
    <dgm:pt modelId="{F257CB82-5E05-4A4A-ACAB-BE3B29732BB2}">
      <dgm:prSet/>
      <dgm:spPr/>
      <dgm:t>
        <a:bodyPr/>
        <a:lstStyle/>
        <a:p>
          <a:r>
            <a:rPr lang="en-US" dirty="0"/>
            <a:t>Organising enables M&amp;S to enhance productivity, </a:t>
          </a:r>
          <a:r>
            <a:rPr lang="en-US" dirty="0" err="1"/>
            <a:t>minimise</a:t>
          </a:r>
          <a:r>
            <a:rPr lang="en-US" dirty="0"/>
            <a:t> confusion and provides clear communication between managers and employees.   </a:t>
          </a:r>
        </a:p>
      </dgm:t>
    </dgm:pt>
    <dgm:pt modelId="{630CFFD0-F2B4-44F7-893B-92593C341440}" type="parTrans" cxnId="{35F7A1CD-CF95-44CC-847A-7621C3E4F4B5}">
      <dgm:prSet/>
      <dgm:spPr/>
      <dgm:t>
        <a:bodyPr/>
        <a:lstStyle/>
        <a:p>
          <a:endParaRPr lang="en-US"/>
        </a:p>
      </dgm:t>
    </dgm:pt>
    <dgm:pt modelId="{3826073C-2146-41C2-811A-5C98155AE911}" type="sibTrans" cxnId="{35F7A1CD-CF95-44CC-847A-7621C3E4F4B5}">
      <dgm:prSet/>
      <dgm:spPr/>
      <dgm:t>
        <a:bodyPr/>
        <a:lstStyle/>
        <a:p>
          <a:endParaRPr lang="en-US"/>
        </a:p>
      </dgm:t>
    </dgm:pt>
    <dgm:pt modelId="{7507EC37-ABFC-4DC0-B1A5-3A9F04BA1B78}" type="pres">
      <dgm:prSet presAssocID="{8BA13923-2AC8-401D-B011-DE0F38521589}" presName="root" presStyleCnt="0">
        <dgm:presLayoutVars>
          <dgm:dir/>
          <dgm:resizeHandles val="exact"/>
        </dgm:presLayoutVars>
      </dgm:prSet>
      <dgm:spPr/>
    </dgm:pt>
    <dgm:pt modelId="{8913902C-4855-4545-8084-5DA201DBDCBD}" type="pres">
      <dgm:prSet presAssocID="{1AD3D5DD-A107-4F0A-A9D6-A38F460CF8A8}" presName="compNode" presStyleCnt="0"/>
      <dgm:spPr/>
    </dgm:pt>
    <dgm:pt modelId="{ECEB90E1-D062-42BE-B961-1AE03103D7C6}" type="pres">
      <dgm:prSet presAssocID="{1AD3D5DD-A107-4F0A-A9D6-A38F460CF8A8}" presName="bgRect" presStyleLbl="bgShp" presStyleIdx="0" presStyleCnt="3" custLinFactNeighborX="-889" custLinFactNeighborY="-51054"/>
      <dgm:spPr/>
    </dgm:pt>
    <dgm:pt modelId="{1125FFF8-9176-476C-830B-A1E27FB65751}" type="pres">
      <dgm:prSet presAssocID="{1AD3D5DD-A107-4F0A-A9D6-A38F460CF8A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AFC6006-AF4D-4B1C-847A-EDB11DEDF54D}" type="pres">
      <dgm:prSet presAssocID="{1AD3D5DD-A107-4F0A-A9D6-A38F460CF8A8}" presName="spaceRect" presStyleCnt="0"/>
      <dgm:spPr/>
    </dgm:pt>
    <dgm:pt modelId="{C6001F3A-AC36-43BC-856E-263ED7E0B6D9}" type="pres">
      <dgm:prSet presAssocID="{1AD3D5DD-A107-4F0A-A9D6-A38F460CF8A8}" presName="parTx" presStyleLbl="revTx" presStyleIdx="0" presStyleCnt="3">
        <dgm:presLayoutVars>
          <dgm:chMax val="0"/>
          <dgm:chPref val="0"/>
        </dgm:presLayoutVars>
      </dgm:prSet>
      <dgm:spPr/>
    </dgm:pt>
    <dgm:pt modelId="{337F1D71-B0D2-42A3-B1AB-C307E100E272}" type="pres">
      <dgm:prSet presAssocID="{7F34732F-0809-4FE0-A6CE-2C2B62868C5C}" presName="sibTrans" presStyleCnt="0"/>
      <dgm:spPr/>
    </dgm:pt>
    <dgm:pt modelId="{648403D4-674D-401C-8168-0A844980D4B2}" type="pres">
      <dgm:prSet presAssocID="{F179A8C5-C68F-4B03-AEF5-84ECD6002BA8}" presName="compNode" presStyleCnt="0"/>
      <dgm:spPr/>
    </dgm:pt>
    <dgm:pt modelId="{4B83E8C8-58B4-4FBD-A800-2D76FF27D692}" type="pres">
      <dgm:prSet presAssocID="{F179A8C5-C68F-4B03-AEF5-84ECD6002BA8}" presName="bgRect" presStyleLbl="bgShp" presStyleIdx="1" presStyleCnt="3"/>
      <dgm:spPr/>
    </dgm:pt>
    <dgm:pt modelId="{0DCA4E51-A14B-483C-868B-BCCE2A342B87}" type="pres">
      <dgm:prSet presAssocID="{F179A8C5-C68F-4B03-AEF5-84ECD6002BA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Org Chart"/>
        </a:ext>
      </dgm:extLst>
    </dgm:pt>
    <dgm:pt modelId="{BA209123-78BA-4EEF-B2DC-0D244D1B93D2}" type="pres">
      <dgm:prSet presAssocID="{F179A8C5-C68F-4B03-AEF5-84ECD6002BA8}" presName="spaceRect" presStyleCnt="0"/>
      <dgm:spPr/>
    </dgm:pt>
    <dgm:pt modelId="{7CB419E8-16C9-4BF8-8FC1-4234082D134C}" type="pres">
      <dgm:prSet presAssocID="{F179A8C5-C68F-4B03-AEF5-84ECD6002BA8}" presName="parTx" presStyleLbl="revTx" presStyleIdx="1" presStyleCnt="3">
        <dgm:presLayoutVars>
          <dgm:chMax val="0"/>
          <dgm:chPref val="0"/>
        </dgm:presLayoutVars>
      </dgm:prSet>
      <dgm:spPr/>
    </dgm:pt>
    <dgm:pt modelId="{C408A85A-47EB-4713-BA27-6B559EED8946}" type="pres">
      <dgm:prSet presAssocID="{F64FB6A4-30EB-4357-941A-007FF50623CC}" presName="sibTrans" presStyleCnt="0"/>
      <dgm:spPr/>
    </dgm:pt>
    <dgm:pt modelId="{327C66DB-C9F5-4420-9356-7CEEA3A61635}" type="pres">
      <dgm:prSet presAssocID="{F257CB82-5E05-4A4A-ACAB-BE3B29732BB2}" presName="compNode" presStyleCnt="0"/>
      <dgm:spPr/>
    </dgm:pt>
    <dgm:pt modelId="{52132F34-60AE-4C42-AB5F-32D17A63018F}" type="pres">
      <dgm:prSet presAssocID="{F257CB82-5E05-4A4A-ACAB-BE3B29732BB2}" presName="bgRect" presStyleLbl="bgShp" presStyleIdx="2" presStyleCnt="3"/>
      <dgm:spPr/>
    </dgm:pt>
    <dgm:pt modelId="{49C72A6F-B5F6-42E3-B174-B6B3C01F22F4}" type="pres">
      <dgm:prSet presAssocID="{F257CB82-5E05-4A4A-ACAB-BE3B29732BB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1E1090E-EF9C-4F20-897D-A39FD68AB55D}" type="pres">
      <dgm:prSet presAssocID="{F257CB82-5E05-4A4A-ACAB-BE3B29732BB2}" presName="spaceRect" presStyleCnt="0"/>
      <dgm:spPr/>
    </dgm:pt>
    <dgm:pt modelId="{E99A8472-5C22-4AEC-A734-E12D09784B9D}" type="pres">
      <dgm:prSet presAssocID="{F257CB82-5E05-4A4A-ACAB-BE3B29732B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070D423-18A6-4AAE-B0CD-A233AB84CE70}" type="presOf" srcId="{F257CB82-5E05-4A4A-ACAB-BE3B29732BB2}" destId="{E99A8472-5C22-4AEC-A734-E12D09784B9D}" srcOrd="0" destOrd="0" presId="urn:microsoft.com/office/officeart/2018/2/layout/IconVerticalSolidList"/>
    <dgm:cxn modelId="{6C4FB42F-F8F9-4E71-84F7-3B93F80D4A95}" srcId="{8BA13923-2AC8-401D-B011-DE0F38521589}" destId="{1AD3D5DD-A107-4F0A-A9D6-A38F460CF8A8}" srcOrd="0" destOrd="0" parTransId="{A6741DBB-40AB-4934-9E73-FD42A32AE185}" sibTransId="{7F34732F-0809-4FE0-A6CE-2C2B62868C5C}"/>
    <dgm:cxn modelId="{1DCA7044-3804-4D25-A069-3F531943C6F3}" type="presOf" srcId="{F179A8C5-C68F-4B03-AEF5-84ECD6002BA8}" destId="{7CB419E8-16C9-4BF8-8FC1-4234082D134C}" srcOrd="0" destOrd="0" presId="urn:microsoft.com/office/officeart/2018/2/layout/IconVerticalSolidList"/>
    <dgm:cxn modelId="{13348F77-E1E6-4C37-BF55-54E1E29D864C}" srcId="{8BA13923-2AC8-401D-B011-DE0F38521589}" destId="{F179A8C5-C68F-4B03-AEF5-84ECD6002BA8}" srcOrd="1" destOrd="0" parTransId="{4A4AB6A2-EB9D-460A-A730-99B4B9F61EE8}" sibTransId="{F64FB6A4-30EB-4357-941A-007FF50623CC}"/>
    <dgm:cxn modelId="{35F7A1CD-CF95-44CC-847A-7621C3E4F4B5}" srcId="{8BA13923-2AC8-401D-B011-DE0F38521589}" destId="{F257CB82-5E05-4A4A-ACAB-BE3B29732BB2}" srcOrd="2" destOrd="0" parTransId="{630CFFD0-F2B4-44F7-893B-92593C341440}" sibTransId="{3826073C-2146-41C2-811A-5C98155AE911}"/>
    <dgm:cxn modelId="{DBBA08CE-33A6-405A-9A6F-6E7E2EC1C6EA}" type="presOf" srcId="{1AD3D5DD-A107-4F0A-A9D6-A38F460CF8A8}" destId="{C6001F3A-AC36-43BC-856E-263ED7E0B6D9}" srcOrd="0" destOrd="0" presId="urn:microsoft.com/office/officeart/2018/2/layout/IconVerticalSolidList"/>
    <dgm:cxn modelId="{5FB3F6F9-541F-4C4C-AC07-FBDE502A0211}" type="presOf" srcId="{8BA13923-2AC8-401D-B011-DE0F38521589}" destId="{7507EC37-ABFC-4DC0-B1A5-3A9F04BA1B78}" srcOrd="0" destOrd="0" presId="urn:microsoft.com/office/officeart/2018/2/layout/IconVerticalSolidList"/>
    <dgm:cxn modelId="{6A461014-0E2A-470E-8E5B-8FAFB80F7FF0}" type="presParOf" srcId="{7507EC37-ABFC-4DC0-B1A5-3A9F04BA1B78}" destId="{8913902C-4855-4545-8084-5DA201DBDCBD}" srcOrd="0" destOrd="0" presId="urn:microsoft.com/office/officeart/2018/2/layout/IconVerticalSolidList"/>
    <dgm:cxn modelId="{957AD1CD-7065-4C96-924D-A45BB46A8E2B}" type="presParOf" srcId="{8913902C-4855-4545-8084-5DA201DBDCBD}" destId="{ECEB90E1-D062-42BE-B961-1AE03103D7C6}" srcOrd="0" destOrd="0" presId="urn:microsoft.com/office/officeart/2018/2/layout/IconVerticalSolidList"/>
    <dgm:cxn modelId="{46F74D1E-5FDA-4E8C-A706-C0E1C86424F8}" type="presParOf" srcId="{8913902C-4855-4545-8084-5DA201DBDCBD}" destId="{1125FFF8-9176-476C-830B-A1E27FB65751}" srcOrd="1" destOrd="0" presId="urn:microsoft.com/office/officeart/2018/2/layout/IconVerticalSolidList"/>
    <dgm:cxn modelId="{319A15D6-CD70-430D-9E87-D33857121451}" type="presParOf" srcId="{8913902C-4855-4545-8084-5DA201DBDCBD}" destId="{DAFC6006-AF4D-4B1C-847A-EDB11DEDF54D}" srcOrd="2" destOrd="0" presId="urn:microsoft.com/office/officeart/2018/2/layout/IconVerticalSolidList"/>
    <dgm:cxn modelId="{7506DE24-30F5-4F71-B814-77C701A1D528}" type="presParOf" srcId="{8913902C-4855-4545-8084-5DA201DBDCBD}" destId="{C6001F3A-AC36-43BC-856E-263ED7E0B6D9}" srcOrd="3" destOrd="0" presId="urn:microsoft.com/office/officeart/2018/2/layout/IconVerticalSolidList"/>
    <dgm:cxn modelId="{E6CDBEF4-32C1-4CCF-828F-DA68A04C7507}" type="presParOf" srcId="{7507EC37-ABFC-4DC0-B1A5-3A9F04BA1B78}" destId="{337F1D71-B0D2-42A3-B1AB-C307E100E272}" srcOrd="1" destOrd="0" presId="urn:microsoft.com/office/officeart/2018/2/layout/IconVerticalSolidList"/>
    <dgm:cxn modelId="{E3687C19-E598-4117-ABAD-9B403ED117AE}" type="presParOf" srcId="{7507EC37-ABFC-4DC0-B1A5-3A9F04BA1B78}" destId="{648403D4-674D-401C-8168-0A844980D4B2}" srcOrd="2" destOrd="0" presId="urn:microsoft.com/office/officeart/2018/2/layout/IconVerticalSolidList"/>
    <dgm:cxn modelId="{870F57D4-B9DD-4CEB-B923-96DC829A09FB}" type="presParOf" srcId="{648403D4-674D-401C-8168-0A844980D4B2}" destId="{4B83E8C8-58B4-4FBD-A800-2D76FF27D692}" srcOrd="0" destOrd="0" presId="urn:microsoft.com/office/officeart/2018/2/layout/IconVerticalSolidList"/>
    <dgm:cxn modelId="{E547299C-2DC2-4EA6-BBF1-E053E4DB767F}" type="presParOf" srcId="{648403D4-674D-401C-8168-0A844980D4B2}" destId="{0DCA4E51-A14B-483C-868B-BCCE2A342B87}" srcOrd="1" destOrd="0" presId="urn:microsoft.com/office/officeart/2018/2/layout/IconVerticalSolidList"/>
    <dgm:cxn modelId="{DEAF17AA-0D75-4C34-9981-3A2C3BF8A103}" type="presParOf" srcId="{648403D4-674D-401C-8168-0A844980D4B2}" destId="{BA209123-78BA-4EEF-B2DC-0D244D1B93D2}" srcOrd="2" destOrd="0" presId="urn:microsoft.com/office/officeart/2018/2/layout/IconVerticalSolidList"/>
    <dgm:cxn modelId="{9A81BCD8-521D-494C-BBAC-A3E8FC8DE6DB}" type="presParOf" srcId="{648403D4-674D-401C-8168-0A844980D4B2}" destId="{7CB419E8-16C9-4BF8-8FC1-4234082D134C}" srcOrd="3" destOrd="0" presId="urn:microsoft.com/office/officeart/2018/2/layout/IconVerticalSolidList"/>
    <dgm:cxn modelId="{CEE5F0A0-0660-4A1F-8113-C8B110396D85}" type="presParOf" srcId="{7507EC37-ABFC-4DC0-B1A5-3A9F04BA1B78}" destId="{C408A85A-47EB-4713-BA27-6B559EED8946}" srcOrd="3" destOrd="0" presId="urn:microsoft.com/office/officeart/2018/2/layout/IconVerticalSolidList"/>
    <dgm:cxn modelId="{F602DF4C-2744-48CD-92C1-43AA1F663C01}" type="presParOf" srcId="{7507EC37-ABFC-4DC0-B1A5-3A9F04BA1B78}" destId="{327C66DB-C9F5-4420-9356-7CEEA3A61635}" srcOrd="4" destOrd="0" presId="urn:microsoft.com/office/officeart/2018/2/layout/IconVerticalSolidList"/>
    <dgm:cxn modelId="{3393A09F-40F2-4098-A074-C0CC63B4FFDB}" type="presParOf" srcId="{327C66DB-C9F5-4420-9356-7CEEA3A61635}" destId="{52132F34-60AE-4C42-AB5F-32D17A63018F}" srcOrd="0" destOrd="0" presId="urn:microsoft.com/office/officeart/2018/2/layout/IconVerticalSolidList"/>
    <dgm:cxn modelId="{1B8CB5BB-A8DD-4830-B788-65E7BA2C0CA6}" type="presParOf" srcId="{327C66DB-C9F5-4420-9356-7CEEA3A61635}" destId="{49C72A6F-B5F6-42E3-B174-B6B3C01F22F4}" srcOrd="1" destOrd="0" presId="urn:microsoft.com/office/officeart/2018/2/layout/IconVerticalSolidList"/>
    <dgm:cxn modelId="{01C9514D-C76E-42AB-BA06-F63DDF713A9F}" type="presParOf" srcId="{327C66DB-C9F5-4420-9356-7CEEA3A61635}" destId="{B1E1090E-EF9C-4F20-897D-A39FD68AB55D}" srcOrd="2" destOrd="0" presId="urn:microsoft.com/office/officeart/2018/2/layout/IconVerticalSolidList"/>
    <dgm:cxn modelId="{B78811D5-0E81-497A-ABFC-0535E38E07EF}" type="presParOf" srcId="{327C66DB-C9F5-4420-9356-7CEEA3A61635}" destId="{E99A8472-5C22-4AEC-A734-E12D09784B9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A13923-2AC8-401D-B011-DE0F38521589}" type="doc">
      <dgm:prSet loTypeId="urn:microsoft.com/office/officeart/2018/5/layout/IconLeaf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D3D5DD-A107-4F0A-A9D6-A38F460CF8A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The aim of this function is to provide clear instructions and supervise employees by leading, directing and motivating (Rechtien et al., 2022)..  </a:t>
          </a:r>
        </a:p>
      </dgm:t>
    </dgm:pt>
    <dgm:pt modelId="{A6741DBB-40AB-4934-9E73-FD42A32AE185}" type="parTrans" cxnId="{6C4FB42F-F8F9-4E71-84F7-3B93F80D4A95}">
      <dgm:prSet/>
      <dgm:spPr/>
      <dgm:t>
        <a:bodyPr/>
        <a:lstStyle/>
        <a:p>
          <a:endParaRPr lang="en-US"/>
        </a:p>
      </dgm:t>
    </dgm:pt>
    <dgm:pt modelId="{7F34732F-0809-4FE0-A6CE-2C2B62868C5C}" type="sibTrans" cxnId="{6C4FB42F-F8F9-4E71-84F7-3B93F80D4A95}">
      <dgm:prSet/>
      <dgm:spPr/>
      <dgm:t>
        <a:bodyPr/>
        <a:lstStyle/>
        <a:p>
          <a:endParaRPr lang="en-US"/>
        </a:p>
      </dgm:t>
    </dgm:pt>
    <dgm:pt modelId="{F179A8C5-C68F-4B03-AEF5-84ECD6002BA8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At M&amp;S, managers use this function to ensure customer service is at a high standard. By using motivation techniques, managers improve employee productivity.  </a:t>
          </a:r>
        </a:p>
      </dgm:t>
    </dgm:pt>
    <dgm:pt modelId="{4A4AB6A2-EB9D-460A-A730-99B4B9F61EE8}" type="parTrans" cxnId="{13348F77-E1E6-4C37-BF55-54E1E29D864C}">
      <dgm:prSet/>
      <dgm:spPr/>
      <dgm:t>
        <a:bodyPr/>
        <a:lstStyle/>
        <a:p>
          <a:endParaRPr lang="en-US"/>
        </a:p>
      </dgm:t>
    </dgm:pt>
    <dgm:pt modelId="{F64FB6A4-30EB-4357-941A-007FF50623CC}" type="sibTrans" cxnId="{13348F77-E1E6-4C37-BF55-54E1E29D864C}">
      <dgm:prSet/>
      <dgm:spPr/>
      <dgm:t>
        <a:bodyPr/>
        <a:lstStyle/>
        <a:p>
          <a:endParaRPr lang="en-US"/>
        </a:p>
      </dgm:t>
    </dgm:pt>
    <dgm:pt modelId="{F257CB82-5E05-4A4A-ACAB-BE3B29732BB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Commanding enables M&amp;S managers to lead effectively, which ensures the business goals are achieved through clear communication and motivated employees. </a:t>
          </a:r>
        </a:p>
      </dgm:t>
    </dgm:pt>
    <dgm:pt modelId="{630CFFD0-F2B4-44F7-893B-92593C341440}" type="parTrans" cxnId="{35F7A1CD-CF95-44CC-847A-7621C3E4F4B5}">
      <dgm:prSet/>
      <dgm:spPr/>
      <dgm:t>
        <a:bodyPr/>
        <a:lstStyle/>
        <a:p>
          <a:endParaRPr lang="en-US"/>
        </a:p>
      </dgm:t>
    </dgm:pt>
    <dgm:pt modelId="{3826073C-2146-41C2-811A-5C98155AE911}" type="sibTrans" cxnId="{35F7A1CD-CF95-44CC-847A-7621C3E4F4B5}">
      <dgm:prSet/>
      <dgm:spPr/>
      <dgm:t>
        <a:bodyPr/>
        <a:lstStyle/>
        <a:p>
          <a:endParaRPr lang="en-US"/>
        </a:p>
      </dgm:t>
    </dgm:pt>
    <dgm:pt modelId="{82FC4F43-65DF-48E9-89AC-FEE63E55FF95}" type="pres">
      <dgm:prSet presAssocID="{8BA13923-2AC8-401D-B011-DE0F38521589}" presName="root" presStyleCnt="0">
        <dgm:presLayoutVars>
          <dgm:dir/>
          <dgm:resizeHandles val="exact"/>
        </dgm:presLayoutVars>
      </dgm:prSet>
      <dgm:spPr/>
    </dgm:pt>
    <dgm:pt modelId="{463D8CDF-8FB8-4D05-85F2-3FDE284F91F6}" type="pres">
      <dgm:prSet presAssocID="{1AD3D5DD-A107-4F0A-A9D6-A38F460CF8A8}" presName="compNode" presStyleCnt="0"/>
      <dgm:spPr/>
    </dgm:pt>
    <dgm:pt modelId="{B2EBA502-1290-4B4D-B091-41CE2A374672}" type="pres">
      <dgm:prSet presAssocID="{1AD3D5DD-A107-4F0A-A9D6-A38F460CF8A8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E0500EF-8B76-4699-A0B5-C9C498806BD5}" type="pres">
      <dgm:prSet presAssocID="{1AD3D5DD-A107-4F0A-A9D6-A38F460CF8A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9597E15-769C-4C7B-BDE1-75FBECC49373}" type="pres">
      <dgm:prSet presAssocID="{1AD3D5DD-A107-4F0A-A9D6-A38F460CF8A8}" presName="spaceRect" presStyleCnt="0"/>
      <dgm:spPr/>
    </dgm:pt>
    <dgm:pt modelId="{B2297B38-107A-4BA6-A9EC-275E08147EB7}" type="pres">
      <dgm:prSet presAssocID="{1AD3D5DD-A107-4F0A-A9D6-A38F460CF8A8}" presName="textRect" presStyleLbl="revTx" presStyleIdx="0" presStyleCnt="3" custLinFactNeighborX="777" custLinFactNeighborY="-52550">
        <dgm:presLayoutVars>
          <dgm:chMax val="1"/>
          <dgm:chPref val="1"/>
        </dgm:presLayoutVars>
      </dgm:prSet>
      <dgm:spPr/>
    </dgm:pt>
    <dgm:pt modelId="{3F9BB74F-625A-4CF1-804A-74DF18F67CB1}" type="pres">
      <dgm:prSet presAssocID="{7F34732F-0809-4FE0-A6CE-2C2B62868C5C}" presName="sibTrans" presStyleCnt="0"/>
      <dgm:spPr/>
    </dgm:pt>
    <dgm:pt modelId="{8511312E-BBA3-4318-9CDC-BA7B7D164E80}" type="pres">
      <dgm:prSet presAssocID="{F179A8C5-C68F-4B03-AEF5-84ECD6002BA8}" presName="compNode" presStyleCnt="0"/>
      <dgm:spPr/>
    </dgm:pt>
    <dgm:pt modelId="{D7EB699E-CF85-4FC5-863F-29DDCD84B361}" type="pres">
      <dgm:prSet presAssocID="{F179A8C5-C68F-4B03-AEF5-84ECD6002BA8}" presName="iconBgRect" presStyleLbl="bgShp" presStyleIdx="1" presStyleCnt="3" custLinFactNeighborX="-337" custLinFactNeighborY="828"/>
      <dgm:spPr>
        <a:prstGeom prst="round2DiagRect">
          <a:avLst>
            <a:gd name="adj1" fmla="val 29727"/>
            <a:gd name="adj2" fmla="val 0"/>
          </a:avLst>
        </a:prstGeom>
      </dgm:spPr>
    </dgm:pt>
    <dgm:pt modelId="{86384F54-17F5-4DEB-880F-533954B8D3A2}" type="pres">
      <dgm:prSet presAssocID="{F179A8C5-C68F-4B03-AEF5-84ECD6002BA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E63E5B75-BA14-4B42-BD15-C30799611FB8}" type="pres">
      <dgm:prSet presAssocID="{F179A8C5-C68F-4B03-AEF5-84ECD6002BA8}" presName="spaceRect" presStyleCnt="0"/>
      <dgm:spPr/>
    </dgm:pt>
    <dgm:pt modelId="{44A2A6C5-0B30-4CEC-81D8-487C5110B0B9}" type="pres">
      <dgm:prSet presAssocID="{F179A8C5-C68F-4B03-AEF5-84ECD6002BA8}" presName="textRect" presStyleLbl="revTx" presStyleIdx="1" presStyleCnt="3" custLinFactNeighborX="-943" custLinFactNeighborY="-52550">
        <dgm:presLayoutVars>
          <dgm:chMax val="1"/>
          <dgm:chPref val="1"/>
        </dgm:presLayoutVars>
      </dgm:prSet>
      <dgm:spPr/>
    </dgm:pt>
    <dgm:pt modelId="{A27C0D84-EAD3-4AC6-9575-9795403A5C56}" type="pres">
      <dgm:prSet presAssocID="{F64FB6A4-30EB-4357-941A-007FF50623CC}" presName="sibTrans" presStyleCnt="0"/>
      <dgm:spPr/>
    </dgm:pt>
    <dgm:pt modelId="{86FDC49F-7BA6-49A1-9EFF-34D9843E550E}" type="pres">
      <dgm:prSet presAssocID="{F257CB82-5E05-4A4A-ACAB-BE3B29732BB2}" presName="compNode" presStyleCnt="0"/>
      <dgm:spPr/>
    </dgm:pt>
    <dgm:pt modelId="{B72811BE-5049-45CD-819F-B726808DD70B}" type="pres">
      <dgm:prSet presAssocID="{F257CB82-5E05-4A4A-ACAB-BE3B29732BB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EE6B0EF-4E94-470F-B9CE-F9B32ED88070}" type="pres">
      <dgm:prSet presAssocID="{F257CB82-5E05-4A4A-ACAB-BE3B29732BB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CC810A3E-DD58-49D2-A944-18BE5E37FCA5}" type="pres">
      <dgm:prSet presAssocID="{F257CB82-5E05-4A4A-ACAB-BE3B29732BB2}" presName="spaceRect" presStyleCnt="0"/>
      <dgm:spPr/>
    </dgm:pt>
    <dgm:pt modelId="{5CEB16D2-B7FB-4830-BC82-EC1DAE815E8A}" type="pres">
      <dgm:prSet presAssocID="{F257CB82-5E05-4A4A-ACAB-BE3B29732BB2}" presName="textRect" presStyleLbl="revTx" presStyleIdx="2" presStyleCnt="3" custLinFactNeighborX="-1551" custLinFactNeighborY="-52550">
        <dgm:presLayoutVars>
          <dgm:chMax val="1"/>
          <dgm:chPref val="1"/>
        </dgm:presLayoutVars>
      </dgm:prSet>
      <dgm:spPr/>
    </dgm:pt>
  </dgm:ptLst>
  <dgm:cxnLst>
    <dgm:cxn modelId="{6C4FB42F-F8F9-4E71-84F7-3B93F80D4A95}" srcId="{8BA13923-2AC8-401D-B011-DE0F38521589}" destId="{1AD3D5DD-A107-4F0A-A9D6-A38F460CF8A8}" srcOrd="0" destOrd="0" parTransId="{A6741DBB-40AB-4934-9E73-FD42A32AE185}" sibTransId="{7F34732F-0809-4FE0-A6CE-2C2B62868C5C}"/>
    <dgm:cxn modelId="{C2CFAA3A-29ED-4B4A-B07D-131CB76A1F47}" type="presOf" srcId="{8BA13923-2AC8-401D-B011-DE0F38521589}" destId="{82FC4F43-65DF-48E9-89AC-FEE63E55FF95}" srcOrd="0" destOrd="0" presId="urn:microsoft.com/office/officeart/2018/5/layout/IconLeafLabelList"/>
    <dgm:cxn modelId="{13348F77-E1E6-4C37-BF55-54E1E29D864C}" srcId="{8BA13923-2AC8-401D-B011-DE0F38521589}" destId="{F179A8C5-C68F-4B03-AEF5-84ECD6002BA8}" srcOrd="1" destOrd="0" parTransId="{4A4AB6A2-EB9D-460A-A730-99B4B9F61EE8}" sibTransId="{F64FB6A4-30EB-4357-941A-007FF50623CC}"/>
    <dgm:cxn modelId="{48AABD77-7EA1-4B5B-B619-1D3A64AD1915}" type="presOf" srcId="{F179A8C5-C68F-4B03-AEF5-84ECD6002BA8}" destId="{44A2A6C5-0B30-4CEC-81D8-487C5110B0B9}" srcOrd="0" destOrd="0" presId="urn:microsoft.com/office/officeart/2018/5/layout/IconLeafLabelList"/>
    <dgm:cxn modelId="{345ABEA8-FC30-4021-B0DF-CEDA32DE5A84}" type="presOf" srcId="{F257CB82-5E05-4A4A-ACAB-BE3B29732BB2}" destId="{5CEB16D2-B7FB-4830-BC82-EC1DAE815E8A}" srcOrd="0" destOrd="0" presId="urn:microsoft.com/office/officeart/2018/5/layout/IconLeafLabelList"/>
    <dgm:cxn modelId="{0E718EB4-D618-45A1-8118-1DD918E1D82D}" type="presOf" srcId="{1AD3D5DD-A107-4F0A-A9D6-A38F460CF8A8}" destId="{B2297B38-107A-4BA6-A9EC-275E08147EB7}" srcOrd="0" destOrd="0" presId="urn:microsoft.com/office/officeart/2018/5/layout/IconLeafLabelList"/>
    <dgm:cxn modelId="{35F7A1CD-CF95-44CC-847A-7621C3E4F4B5}" srcId="{8BA13923-2AC8-401D-B011-DE0F38521589}" destId="{F257CB82-5E05-4A4A-ACAB-BE3B29732BB2}" srcOrd="2" destOrd="0" parTransId="{630CFFD0-F2B4-44F7-893B-92593C341440}" sibTransId="{3826073C-2146-41C2-811A-5C98155AE911}"/>
    <dgm:cxn modelId="{BD9DBB73-FB56-4518-8A8D-1B852E7AFCD0}" type="presParOf" srcId="{82FC4F43-65DF-48E9-89AC-FEE63E55FF95}" destId="{463D8CDF-8FB8-4D05-85F2-3FDE284F91F6}" srcOrd="0" destOrd="0" presId="urn:microsoft.com/office/officeart/2018/5/layout/IconLeafLabelList"/>
    <dgm:cxn modelId="{E9F2EC83-3854-465C-AB1B-E55120DE0E71}" type="presParOf" srcId="{463D8CDF-8FB8-4D05-85F2-3FDE284F91F6}" destId="{B2EBA502-1290-4B4D-B091-41CE2A374672}" srcOrd="0" destOrd="0" presId="urn:microsoft.com/office/officeart/2018/5/layout/IconLeafLabelList"/>
    <dgm:cxn modelId="{2C6DEEEB-25C3-4BE3-B809-5B342690DC21}" type="presParOf" srcId="{463D8CDF-8FB8-4D05-85F2-3FDE284F91F6}" destId="{0E0500EF-8B76-4699-A0B5-C9C498806BD5}" srcOrd="1" destOrd="0" presId="urn:microsoft.com/office/officeart/2018/5/layout/IconLeafLabelList"/>
    <dgm:cxn modelId="{C1117339-B631-4DC4-829E-495634558C15}" type="presParOf" srcId="{463D8CDF-8FB8-4D05-85F2-3FDE284F91F6}" destId="{F9597E15-769C-4C7B-BDE1-75FBECC49373}" srcOrd="2" destOrd="0" presId="urn:microsoft.com/office/officeart/2018/5/layout/IconLeafLabelList"/>
    <dgm:cxn modelId="{5CCC4B1C-A9FC-457D-9BE9-31E17A4D163D}" type="presParOf" srcId="{463D8CDF-8FB8-4D05-85F2-3FDE284F91F6}" destId="{B2297B38-107A-4BA6-A9EC-275E08147EB7}" srcOrd="3" destOrd="0" presId="urn:microsoft.com/office/officeart/2018/5/layout/IconLeafLabelList"/>
    <dgm:cxn modelId="{B649B8A0-AD16-427F-B407-E7BEC0345A33}" type="presParOf" srcId="{82FC4F43-65DF-48E9-89AC-FEE63E55FF95}" destId="{3F9BB74F-625A-4CF1-804A-74DF18F67CB1}" srcOrd="1" destOrd="0" presId="urn:microsoft.com/office/officeart/2018/5/layout/IconLeafLabelList"/>
    <dgm:cxn modelId="{235A10E9-398E-42D8-84AA-0684937CA7B5}" type="presParOf" srcId="{82FC4F43-65DF-48E9-89AC-FEE63E55FF95}" destId="{8511312E-BBA3-4318-9CDC-BA7B7D164E80}" srcOrd="2" destOrd="0" presId="urn:microsoft.com/office/officeart/2018/5/layout/IconLeafLabelList"/>
    <dgm:cxn modelId="{6561C03C-7D3B-4183-BCF5-7609DED5C1A8}" type="presParOf" srcId="{8511312E-BBA3-4318-9CDC-BA7B7D164E80}" destId="{D7EB699E-CF85-4FC5-863F-29DDCD84B361}" srcOrd="0" destOrd="0" presId="urn:microsoft.com/office/officeart/2018/5/layout/IconLeafLabelList"/>
    <dgm:cxn modelId="{186E8C3A-6850-4C65-9C36-DFEED5303514}" type="presParOf" srcId="{8511312E-BBA3-4318-9CDC-BA7B7D164E80}" destId="{86384F54-17F5-4DEB-880F-533954B8D3A2}" srcOrd="1" destOrd="0" presId="urn:microsoft.com/office/officeart/2018/5/layout/IconLeafLabelList"/>
    <dgm:cxn modelId="{357E7B63-98E8-4C3C-AC60-048B8F74D201}" type="presParOf" srcId="{8511312E-BBA3-4318-9CDC-BA7B7D164E80}" destId="{E63E5B75-BA14-4B42-BD15-C30799611FB8}" srcOrd="2" destOrd="0" presId="urn:microsoft.com/office/officeart/2018/5/layout/IconLeafLabelList"/>
    <dgm:cxn modelId="{55F68933-7B9E-4A55-9863-C5E667CF4A6B}" type="presParOf" srcId="{8511312E-BBA3-4318-9CDC-BA7B7D164E80}" destId="{44A2A6C5-0B30-4CEC-81D8-487C5110B0B9}" srcOrd="3" destOrd="0" presId="urn:microsoft.com/office/officeart/2018/5/layout/IconLeafLabelList"/>
    <dgm:cxn modelId="{02722F83-1BF3-4A7C-952B-49CEC1DD5FCF}" type="presParOf" srcId="{82FC4F43-65DF-48E9-89AC-FEE63E55FF95}" destId="{A27C0D84-EAD3-4AC6-9575-9795403A5C56}" srcOrd="3" destOrd="0" presId="urn:microsoft.com/office/officeart/2018/5/layout/IconLeafLabelList"/>
    <dgm:cxn modelId="{6EEE5F6B-DBFC-48CA-84EB-CC0F2E23C7B2}" type="presParOf" srcId="{82FC4F43-65DF-48E9-89AC-FEE63E55FF95}" destId="{86FDC49F-7BA6-49A1-9EFF-34D9843E550E}" srcOrd="4" destOrd="0" presId="urn:microsoft.com/office/officeart/2018/5/layout/IconLeafLabelList"/>
    <dgm:cxn modelId="{8E3BF9FC-ADF8-4EEE-955C-DF956B2E40D2}" type="presParOf" srcId="{86FDC49F-7BA6-49A1-9EFF-34D9843E550E}" destId="{B72811BE-5049-45CD-819F-B726808DD70B}" srcOrd="0" destOrd="0" presId="urn:microsoft.com/office/officeart/2018/5/layout/IconLeafLabelList"/>
    <dgm:cxn modelId="{B9092040-E784-40A5-8BA2-EBBA9E232C53}" type="presParOf" srcId="{86FDC49F-7BA6-49A1-9EFF-34D9843E550E}" destId="{1EE6B0EF-4E94-470F-B9CE-F9B32ED88070}" srcOrd="1" destOrd="0" presId="urn:microsoft.com/office/officeart/2018/5/layout/IconLeafLabelList"/>
    <dgm:cxn modelId="{221E8B26-1CE9-40DB-A435-68C221E30C5D}" type="presParOf" srcId="{86FDC49F-7BA6-49A1-9EFF-34D9843E550E}" destId="{CC810A3E-DD58-49D2-A944-18BE5E37FCA5}" srcOrd="2" destOrd="0" presId="urn:microsoft.com/office/officeart/2018/5/layout/IconLeafLabelList"/>
    <dgm:cxn modelId="{82232C9E-CE56-45FF-BC43-760FB10F3FD4}" type="presParOf" srcId="{86FDC49F-7BA6-49A1-9EFF-34D9843E550E}" destId="{5CEB16D2-B7FB-4830-BC82-EC1DAE815E8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A13923-2AC8-401D-B011-DE0F38521589}" type="doc">
      <dgm:prSet loTypeId="urn:microsoft.com/office/officeart/2008/layout/VerticalCurv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D3D5DD-A107-4F0A-A9D6-A38F460CF8A8}">
      <dgm:prSet/>
      <dgm:spPr/>
      <dgm:t>
        <a:bodyPr/>
        <a:lstStyle/>
        <a:p>
          <a:r>
            <a:rPr lang="en-US" dirty="0"/>
            <a:t>The aim of this function is to ensure all departments are working together towards a common goal (Rechtien et al., 2022).</a:t>
          </a:r>
        </a:p>
      </dgm:t>
    </dgm:pt>
    <dgm:pt modelId="{A6741DBB-40AB-4934-9E73-FD42A32AE185}" type="parTrans" cxnId="{6C4FB42F-F8F9-4E71-84F7-3B93F80D4A95}">
      <dgm:prSet/>
      <dgm:spPr/>
      <dgm:t>
        <a:bodyPr/>
        <a:lstStyle/>
        <a:p>
          <a:endParaRPr lang="en-US"/>
        </a:p>
      </dgm:t>
    </dgm:pt>
    <dgm:pt modelId="{7F34732F-0809-4FE0-A6CE-2C2B62868C5C}" type="sibTrans" cxnId="{6C4FB42F-F8F9-4E71-84F7-3B93F80D4A95}">
      <dgm:prSet/>
      <dgm:spPr/>
      <dgm:t>
        <a:bodyPr/>
        <a:lstStyle/>
        <a:p>
          <a:endParaRPr lang="en-US"/>
        </a:p>
      </dgm:t>
    </dgm:pt>
    <dgm:pt modelId="{F179A8C5-C68F-4B03-AEF5-84ECD6002BA8}">
      <dgm:prSet/>
      <dgm:spPr/>
      <dgm:t>
        <a:bodyPr/>
        <a:lstStyle/>
        <a:p>
          <a:r>
            <a:rPr lang="en-US"/>
            <a:t>At M&amp;S, managers must ensure coordination is established between all departments by sharing the information clearly so that customer service remains consistent throughout the store. </a:t>
          </a:r>
        </a:p>
      </dgm:t>
    </dgm:pt>
    <dgm:pt modelId="{4A4AB6A2-EB9D-460A-A730-99B4B9F61EE8}" type="parTrans" cxnId="{13348F77-E1E6-4C37-BF55-54E1E29D864C}">
      <dgm:prSet/>
      <dgm:spPr/>
      <dgm:t>
        <a:bodyPr/>
        <a:lstStyle/>
        <a:p>
          <a:endParaRPr lang="en-US"/>
        </a:p>
      </dgm:t>
    </dgm:pt>
    <dgm:pt modelId="{F64FB6A4-30EB-4357-941A-007FF50623CC}" type="sibTrans" cxnId="{13348F77-E1E6-4C37-BF55-54E1E29D864C}">
      <dgm:prSet/>
      <dgm:spPr/>
      <dgm:t>
        <a:bodyPr/>
        <a:lstStyle/>
        <a:p>
          <a:endParaRPr lang="en-US"/>
        </a:p>
      </dgm:t>
    </dgm:pt>
    <dgm:pt modelId="{F257CB82-5E05-4A4A-ACAB-BE3B29732BB2}">
      <dgm:prSet/>
      <dgm:spPr/>
      <dgm:t>
        <a:bodyPr/>
        <a:lstStyle/>
        <a:p>
          <a:r>
            <a:rPr lang="en-US" dirty="0"/>
            <a:t>Co-ordinating enables M&amp;S managers to integrate different departments into the daily </a:t>
          </a:r>
          <a:r>
            <a:rPr lang="en-US" dirty="0" err="1"/>
            <a:t>organisation</a:t>
          </a:r>
          <a:r>
            <a:rPr lang="en-US" dirty="0"/>
            <a:t>, ensuring the business goals are achieved through collaboration. </a:t>
          </a:r>
        </a:p>
      </dgm:t>
    </dgm:pt>
    <dgm:pt modelId="{630CFFD0-F2B4-44F7-893B-92593C341440}" type="parTrans" cxnId="{35F7A1CD-CF95-44CC-847A-7621C3E4F4B5}">
      <dgm:prSet/>
      <dgm:spPr/>
      <dgm:t>
        <a:bodyPr/>
        <a:lstStyle/>
        <a:p>
          <a:endParaRPr lang="en-US"/>
        </a:p>
      </dgm:t>
    </dgm:pt>
    <dgm:pt modelId="{3826073C-2146-41C2-811A-5C98155AE911}" type="sibTrans" cxnId="{35F7A1CD-CF95-44CC-847A-7621C3E4F4B5}">
      <dgm:prSet/>
      <dgm:spPr/>
      <dgm:t>
        <a:bodyPr/>
        <a:lstStyle/>
        <a:p>
          <a:endParaRPr lang="en-US"/>
        </a:p>
      </dgm:t>
    </dgm:pt>
    <dgm:pt modelId="{65B1D333-D7D7-4492-8DF7-31EA6BDA464E}" type="pres">
      <dgm:prSet presAssocID="{8BA13923-2AC8-401D-B011-DE0F38521589}" presName="Name0" presStyleCnt="0">
        <dgm:presLayoutVars>
          <dgm:chMax val="7"/>
          <dgm:chPref val="7"/>
          <dgm:dir/>
        </dgm:presLayoutVars>
      </dgm:prSet>
      <dgm:spPr/>
    </dgm:pt>
    <dgm:pt modelId="{53DAE38E-AA87-499C-BC1E-7313887B634E}" type="pres">
      <dgm:prSet presAssocID="{8BA13923-2AC8-401D-B011-DE0F38521589}" presName="Name1" presStyleCnt="0"/>
      <dgm:spPr/>
    </dgm:pt>
    <dgm:pt modelId="{DF898AD4-0B00-4340-862B-FA8025571776}" type="pres">
      <dgm:prSet presAssocID="{8BA13923-2AC8-401D-B011-DE0F38521589}" presName="cycle" presStyleCnt="0"/>
      <dgm:spPr/>
    </dgm:pt>
    <dgm:pt modelId="{66CBFBC9-AE22-40D5-97D0-E713415DEC93}" type="pres">
      <dgm:prSet presAssocID="{8BA13923-2AC8-401D-B011-DE0F38521589}" presName="srcNode" presStyleLbl="node1" presStyleIdx="0" presStyleCnt="3"/>
      <dgm:spPr/>
    </dgm:pt>
    <dgm:pt modelId="{F3C024BD-B161-4283-8743-878782DB9922}" type="pres">
      <dgm:prSet presAssocID="{8BA13923-2AC8-401D-B011-DE0F38521589}" presName="conn" presStyleLbl="parChTrans1D2" presStyleIdx="0" presStyleCnt="1"/>
      <dgm:spPr/>
    </dgm:pt>
    <dgm:pt modelId="{A0764F47-2D2E-47A1-9283-70AB3DFDEA1A}" type="pres">
      <dgm:prSet presAssocID="{8BA13923-2AC8-401D-B011-DE0F38521589}" presName="extraNode" presStyleLbl="node1" presStyleIdx="0" presStyleCnt="3"/>
      <dgm:spPr/>
    </dgm:pt>
    <dgm:pt modelId="{6A76D962-128B-4E00-91B8-686B1AE642A2}" type="pres">
      <dgm:prSet presAssocID="{8BA13923-2AC8-401D-B011-DE0F38521589}" presName="dstNode" presStyleLbl="node1" presStyleIdx="0" presStyleCnt="3"/>
      <dgm:spPr/>
    </dgm:pt>
    <dgm:pt modelId="{2D2AC199-37E3-4097-BC79-D374B05371DF}" type="pres">
      <dgm:prSet presAssocID="{1AD3D5DD-A107-4F0A-A9D6-A38F460CF8A8}" presName="text_1" presStyleLbl="node1" presStyleIdx="0" presStyleCnt="3">
        <dgm:presLayoutVars>
          <dgm:bulletEnabled val="1"/>
        </dgm:presLayoutVars>
      </dgm:prSet>
      <dgm:spPr/>
    </dgm:pt>
    <dgm:pt modelId="{B61985F1-CEE9-4B6A-8113-34CA6710CF5E}" type="pres">
      <dgm:prSet presAssocID="{1AD3D5DD-A107-4F0A-A9D6-A38F460CF8A8}" presName="accent_1" presStyleCnt="0"/>
      <dgm:spPr/>
    </dgm:pt>
    <dgm:pt modelId="{73ED2FC3-3B54-4382-B3A8-CD6ACA984ED7}" type="pres">
      <dgm:prSet presAssocID="{1AD3D5DD-A107-4F0A-A9D6-A38F460CF8A8}" presName="accentRepeatNode" presStyleLbl="solidFgAcc1" presStyleIdx="0" presStyleCnt="3" custLinFactNeighborX="-2642" custLinFactNeighborY="1638"/>
      <dgm:spPr/>
    </dgm:pt>
    <dgm:pt modelId="{903DB169-9394-47B0-8CDB-052A092B5FE1}" type="pres">
      <dgm:prSet presAssocID="{F179A8C5-C68F-4B03-AEF5-84ECD6002BA8}" presName="text_2" presStyleLbl="node1" presStyleIdx="1" presStyleCnt="3">
        <dgm:presLayoutVars>
          <dgm:bulletEnabled val="1"/>
        </dgm:presLayoutVars>
      </dgm:prSet>
      <dgm:spPr/>
    </dgm:pt>
    <dgm:pt modelId="{D7CCA0DA-928D-40EF-96D3-0620C8FFE6EE}" type="pres">
      <dgm:prSet presAssocID="{F179A8C5-C68F-4B03-AEF5-84ECD6002BA8}" presName="accent_2" presStyleCnt="0"/>
      <dgm:spPr/>
    </dgm:pt>
    <dgm:pt modelId="{BDC3A72F-26DE-4CF5-90A3-D4360FA1C6B4}" type="pres">
      <dgm:prSet presAssocID="{F179A8C5-C68F-4B03-AEF5-84ECD6002BA8}" presName="accentRepeatNode" presStyleLbl="solidFgAcc1" presStyleIdx="1" presStyleCnt="3"/>
      <dgm:spPr/>
    </dgm:pt>
    <dgm:pt modelId="{E3BDA2A8-5ACA-46D6-A4E3-FDE6E554B2A4}" type="pres">
      <dgm:prSet presAssocID="{F257CB82-5E05-4A4A-ACAB-BE3B29732BB2}" presName="text_3" presStyleLbl="node1" presStyleIdx="2" presStyleCnt="3">
        <dgm:presLayoutVars>
          <dgm:bulletEnabled val="1"/>
        </dgm:presLayoutVars>
      </dgm:prSet>
      <dgm:spPr/>
    </dgm:pt>
    <dgm:pt modelId="{4B1AEF0A-3828-4243-B289-CA2439609747}" type="pres">
      <dgm:prSet presAssocID="{F257CB82-5E05-4A4A-ACAB-BE3B29732BB2}" presName="accent_3" presStyleCnt="0"/>
      <dgm:spPr/>
    </dgm:pt>
    <dgm:pt modelId="{B81BED7F-ABE8-4262-8F52-A6E1653A0A43}" type="pres">
      <dgm:prSet presAssocID="{F257CB82-5E05-4A4A-ACAB-BE3B29732BB2}" presName="accentRepeatNode" presStyleLbl="solidFgAcc1" presStyleIdx="2" presStyleCnt="3"/>
      <dgm:spPr/>
    </dgm:pt>
  </dgm:ptLst>
  <dgm:cxnLst>
    <dgm:cxn modelId="{08457C19-F223-43E5-B38B-54346D28DC84}" type="presOf" srcId="{8BA13923-2AC8-401D-B011-DE0F38521589}" destId="{65B1D333-D7D7-4492-8DF7-31EA6BDA464E}" srcOrd="0" destOrd="0" presId="urn:microsoft.com/office/officeart/2008/layout/VerticalCurvedList"/>
    <dgm:cxn modelId="{6C4FB42F-F8F9-4E71-84F7-3B93F80D4A95}" srcId="{8BA13923-2AC8-401D-B011-DE0F38521589}" destId="{1AD3D5DD-A107-4F0A-A9D6-A38F460CF8A8}" srcOrd="0" destOrd="0" parTransId="{A6741DBB-40AB-4934-9E73-FD42A32AE185}" sibTransId="{7F34732F-0809-4FE0-A6CE-2C2B62868C5C}"/>
    <dgm:cxn modelId="{13348F77-E1E6-4C37-BF55-54E1E29D864C}" srcId="{8BA13923-2AC8-401D-B011-DE0F38521589}" destId="{F179A8C5-C68F-4B03-AEF5-84ECD6002BA8}" srcOrd="1" destOrd="0" parTransId="{4A4AB6A2-EB9D-460A-A730-99B4B9F61EE8}" sibTransId="{F64FB6A4-30EB-4357-941A-007FF50623CC}"/>
    <dgm:cxn modelId="{F007DE85-C805-42D3-82D0-4AE619A1782B}" type="presOf" srcId="{7F34732F-0809-4FE0-A6CE-2C2B62868C5C}" destId="{F3C024BD-B161-4283-8743-878782DB9922}" srcOrd="0" destOrd="0" presId="urn:microsoft.com/office/officeart/2008/layout/VerticalCurvedList"/>
    <dgm:cxn modelId="{2CB598C3-F33E-4C9F-B062-B703DA25BA8D}" type="presOf" srcId="{F179A8C5-C68F-4B03-AEF5-84ECD6002BA8}" destId="{903DB169-9394-47B0-8CDB-052A092B5FE1}" srcOrd="0" destOrd="0" presId="urn:microsoft.com/office/officeart/2008/layout/VerticalCurvedList"/>
    <dgm:cxn modelId="{35F7A1CD-CF95-44CC-847A-7621C3E4F4B5}" srcId="{8BA13923-2AC8-401D-B011-DE0F38521589}" destId="{F257CB82-5E05-4A4A-ACAB-BE3B29732BB2}" srcOrd="2" destOrd="0" parTransId="{630CFFD0-F2B4-44F7-893B-92593C341440}" sibTransId="{3826073C-2146-41C2-811A-5C98155AE911}"/>
    <dgm:cxn modelId="{FAF12CD5-2A83-4600-AE31-A49DF2C83D9B}" type="presOf" srcId="{F257CB82-5E05-4A4A-ACAB-BE3B29732BB2}" destId="{E3BDA2A8-5ACA-46D6-A4E3-FDE6E554B2A4}" srcOrd="0" destOrd="0" presId="urn:microsoft.com/office/officeart/2008/layout/VerticalCurvedList"/>
    <dgm:cxn modelId="{7B688DF2-7BA6-4DB2-BC04-C980E7A5FE57}" type="presOf" srcId="{1AD3D5DD-A107-4F0A-A9D6-A38F460CF8A8}" destId="{2D2AC199-37E3-4097-BC79-D374B05371DF}" srcOrd="0" destOrd="0" presId="urn:microsoft.com/office/officeart/2008/layout/VerticalCurvedList"/>
    <dgm:cxn modelId="{160A3747-4FC3-410B-B3F3-B0F5E9AFD0CD}" type="presParOf" srcId="{65B1D333-D7D7-4492-8DF7-31EA6BDA464E}" destId="{53DAE38E-AA87-499C-BC1E-7313887B634E}" srcOrd="0" destOrd="0" presId="urn:microsoft.com/office/officeart/2008/layout/VerticalCurvedList"/>
    <dgm:cxn modelId="{DD7092BC-DFF0-4EB7-B7FB-AB11A2EBCE82}" type="presParOf" srcId="{53DAE38E-AA87-499C-BC1E-7313887B634E}" destId="{DF898AD4-0B00-4340-862B-FA8025571776}" srcOrd="0" destOrd="0" presId="urn:microsoft.com/office/officeart/2008/layout/VerticalCurvedList"/>
    <dgm:cxn modelId="{EF7BF476-60B8-438B-9D07-6F0346E3951E}" type="presParOf" srcId="{DF898AD4-0B00-4340-862B-FA8025571776}" destId="{66CBFBC9-AE22-40D5-97D0-E713415DEC93}" srcOrd="0" destOrd="0" presId="urn:microsoft.com/office/officeart/2008/layout/VerticalCurvedList"/>
    <dgm:cxn modelId="{4F693A66-3582-4253-BEBD-2957BBB6506C}" type="presParOf" srcId="{DF898AD4-0B00-4340-862B-FA8025571776}" destId="{F3C024BD-B161-4283-8743-878782DB9922}" srcOrd="1" destOrd="0" presId="urn:microsoft.com/office/officeart/2008/layout/VerticalCurvedList"/>
    <dgm:cxn modelId="{0C52E212-35D5-4FA0-9431-838273175D46}" type="presParOf" srcId="{DF898AD4-0B00-4340-862B-FA8025571776}" destId="{A0764F47-2D2E-47A1-9283-70AB3DFDEA1A}" srcOrd="2" destOrd="0" presId="urn:microsoft.com/office/officeart/2008/layout/VerticalCurvedList"/>
    <dgm:cxn modelId="{E9F854FE-A87A-4D32-8D7A-986FA4385DF3}" type="presParOf" srcId="{DF898AD4-0B00-4340-862B-FA8025571776}" destId="{6A76D962-128B-4E00-91B8-686B1AE642A2}" srcOrd="3" destOrd="0" presId="urn:microsoft.com/office/officeart/2008/layout/VerticalCurvedList"/>
    <dgm:cxn modelId="{EF1A298F-8C7D-4FBC-88B8-8325E5ABC5BA}" type="presParOf" srcId="{53DAE38E-AA87-499C-BC1E-7313887B634E}" destId="{2D2AC199-37E3-4097-BC79-D374B05371DF}" srcOrd="1" destOrd="0" presId="urn:microsoft.com/office/officeart/2008/layout/VerticalCurvedList"/>
    <dgm:cxn modelId="{C4B6C132-3493-4604-B9E4-F2D1DA900EA4}" type="presParOf" srcId="{53DAE38E-AA87-499C-BC1E-7313887B634E}" destId="{B61985F1-CEE9-4B6A-8113-34CA6710CF5E}" srcOrd="2" destOrd="0" presId="urn:microsoft.com/office/officeart/2008/layout/VerticalCurvedList"/>
    <dgm:cxn modelId="{D7BCC837-9B31-4717-8F8B-D93C4D3289C9}" type="presParOf" srcId="{B61985F1-CEE9-4B6A-8113-34CA6710CF5E}" destId="{73ED2FC3-3B54-4382-B3A8-CD6ACA984ED7}" srcOrd="0" destOrd="0" presId="urn:microsoft.com/office/officeart/2008/layout/VerticalCurvedList"/>
    <dgm:cxn modelId="{6072BD0A-03C0-4D38-99F9-B253EF9AF2F7}" type="presParOf" srcId="{53DAE38E-AA87-499C-BC1E-7313887B634E}" destId="{903DB169-9394-47B0-8CDB-052A092B5FE1}" srcOrd="3" destOrd="0" presId="urn:microsoft.com/office/officeart/2008/layout/VerticalCurvedList"/>
    <dgm:cxn modelId="{05D5E1C6-B968-4FBF-8E39-B2053C4E515F}" type="presParOf" srcId="{53DAE38E-AA87-499C-BC1E-7313887B634E}" destId="{D7CCA0DA-928D-40EF-96D3-0620C8FFE6EE}" srcOrd="4" destOrd="0" presId="urn:microsoft.com/office/officeart/2008/layout/VerticalCurvedList"/>
    <dgm:cxn modelId="{F7E27E42-B905-4450-A741-15BC7780E800}" type="presParOf" srcId="{D7CCA0DA-928D-40EF-96D3-0620C8FFE6EE}" destId="{BDC3A72F-26DE-4CF5-90A3-D4360FA1C6B4}" srcOrd="0" destOrd="0" presId="urn:microsoft.com/office/officeart/2008/layout/VerticalCurvedList"/>
    <dgm:cxn modelId="{E1B2628B-F2D7-41DE-94BA-5FF0F0249440}" type="presParOf" srcId="{53DAE38E-AA87-499C-BC1E-7313887B634E}" destId="{E3BDA2A8-5ACA-46D6-A4E3-FDE6E554B2A4}" srcOrd="5" destOrd="0" presId="urn:microsoft.com/office/officeart/2008/layout/VerticalCurvedList"/>
    <dgm:cxn modelId="{71A45574-EE6F-473D-BCDD-68FC9C5D1061}" type="presParOf" srcId="{53DAE38E-AA87-499C-BC1E-7313887B634E}" destId="{4B1AEF0A-3828-4243-B289-CA2439609747}" srcOrd="6" destOrd="0" presId="urn:microsoft.com/office/officeart/2008/layout/VerticalCurvedList"/>
    <dgm:cxn modelId="{BD5ED920-754F-4039-BB10-B3D6318D3157}" type="presParOf" srcId="{4B1AEF0A-3828-4243-B289-CA2439609747}" destId="{B81BED7F-ABE8-4262-8F52-A6E1653A0A4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A13923-2AC8-401D-B011-DE0F385215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D3D5DD-A107-4F0A-A9D6-A38F460CF8A8}">
      <dgm:prSet/>
      <dgm:spPr/>
      <dgm:t>
        <a:bodyPr/>
        <a:lstStyle/>
        <a:p>
          <a:r>
            <a:rPr lang="en-US" dirty="0"/>
            <a:t>The aim of this function is to monitor performance and to take preventive actions.</a:t>
          </a:r>
        </a:p>
      </dgm:t>
    </dgm:pt>
    <dgm:pt modelId="{A6741DBB-40AB-4934-9E73-FD42A32AE185}" type="parTrans" cxnId="{6C4FB42F-F8F9-4E71-84F7-3B93F80D4A95}">
      <dgm:prSet/>
      <dgm:spPr/>
      <dgm:t>
        <a:bodyPr/>
        <a:lstStyle/>
        <a:p>
          <a:endParaRPr lang="en-US"/>
        </a:p>
      </dgm:t>
    </dgm:pt>
    <dgm:pt modelId="{7F34732F-0809-4FE0-A6CE-2C2B62868C5C}" type="sibTrans" cxnId="{6C4FB42F-F8F9-4E71-84F7-3B93F80D4A95}">
      <dgm:prSet/>
      <dgm:spPr/>
      <dgm:t>
        <a:bodyPr/>
        <a:lstStyle/>
        <a:p>
          <a:endParaRPr lang="en-US"/>
        </a:p>
      </dgm:t>
    </dgm:pt>
    <dgm:pt modelId="{F179A8C5-C68F-4B03-AEF5-84ECD6002BA8}">
      <dgm:prSet/>
      <dgm:spPr/>
      <dgm:t>
        <a:bodyPr/>
        <a:lstStyle/>
        <a:p>
          <a:r>
            <a:rPr lang="en-US" dirty="0"/>
            <a:t>At M&amp;S, managers use this function to maintain high levels of productivity and efficiency by tracking KPI’s such as sales figures, customer engagement and satisfaction and stock levels to forecast demand and </a:t>
          </a:r>
          <a:r>
            <a:rPr lang="en-US" dirty="0" err="1"/>
            <a:t>minimise</a:t>
          </a:r>
          <a:r>
            <a:rPr lang="en-US" dirty="0"/>
            <a:t> waste. </a:t>
          </a:r>
        </a:p>
      </dgm:t>
    </dgm:pt>
    <dgm:pt modelId="{4A4AB6A2-EB9D-460A-A730-99B4B9F61EE8}" type="parTrans" cxnId="{13348F77-E1E6-4C37-BF55-54E1E29D864C}">
      <dgm:prSet/>
      <dgm:spPr/>
      <dgm:t>
        <a:bodyPr/>
        <a:lstStyle/>
        <a:p>
          <a:endParaRPr lang="en-US"/>
        </a:p>
      </dgm:t>
    </dgm:pt>
    <dgm:pt modelId="{F64FB6A4-30EB-4357-941A-007FF50623CC}" type="sibTrans" cxnId="{13348F77-E1E6-4C37-BF55-54E1E29D864C}">
      <dgm:prSet/>
      <dgm:spPr/>
      <dgm:t>
        <a:bodyPr/>
        <a:lstStyle/>
        <a:p>
          <a:endParaRPr lang="en-US"/>
        </a:p>
      </dgm:t>
    </dgm:pt>
    <dgm:pt modelId="{F257CB82-5E05-4A4A-ACAB-BE3B29732BB2}">
      <dgm:prSet/>
      <dgm:spPr/>
      <dgm:t>
        <a:bodyPr/>
        <a:lstStyle/>
        <a:p>
          <a:r>
            <a:rPr lang="en-US" dirty="0"/>
            <a:t>Organising enables M&amp;S to ensure that managers ensure employees follow policies and procedures and maintain daily control over business operations.</a:t>
          </a:r>
        </a:p>
      </dgm:t>
    </dgm:pt>
    <dgm:pt modelId="{630CFFD0-F2B4-44F7-893B-92593C341440}" type="parTrans" cxnId="{35F7A1CD-CF95-44CC-847A-7621C3E4F4B5}">
      <dgm:prSet/>
      <dgm:spPr/>
      <dgm:t>
        <a:bodyPr/>
        <a:lstStyle/>
        <a:p>
          <a:endParaRPr lang="en-US"/>
        </a:p>
      </dgm:t>
    </dgm:pt>
    <dgm:pt modelId="{3826073C-2146-41C2-811A-5C98155AE911}" type="sibTrans" cxnId="{35F7A1CD-CF95-44CC-847A-7621C3E4F4B5}">
      <dgm:prSet/>
      <dgm:spPr/>
      <dgm:t>
        <a:bodyPr/>
        <a:lstStyle/>
        <a:p>
          <a:endParaRPr lang="en-US"/>
        </a:p>
      </dgm:t>
    </dgm:pt>
    <dgm:pt modelId="{7507EC37-ABFC-4DC0-B1A5-3A9F04BA1B78}" type="pres">
      <dgm:prSet presAssocID="{8BA13923-2AC8-401D-B011-DE0F38521589}" presName="root" presStyleCnt="0">
        <dgm:presLayoutVars>
          <dgm:dir/>
          <dgm:resizeHandles val="exact"/>
        </dgm:presLayoutVars>
      </dgm:prSet>
      <dgm:spPr/>
    </dgm:pt>
    <dgm:pt modelId="{8913902C-4855-4545-8084-5DA201DBDCBD}" type="pres">
      <dgm:prSet presAssocID="{1AD3D5DD-A107-4F0A-A9D6-A38F460CF8A8}" presName="compNode" presStyleCnt="0"/>
      <dgm:spPr/>
    </dgm:pt>
    <dgm:pt modelId="{ECEB90E1-D062-42BE-B961-1AE03103D7C6}" type="pres">
      <dgm:prSet presAssocID="{1AD3D5DD-A107-4F0A-A9D6-A38F460CF8A8}" presName="bgRect" presStyleLbl="bgShp" presStyleIdx="0" presStyleCnt="3" custLinFactNeighborX="-889" custLinFactNeighborY="-51054"/>
      <dgm:spPr/>
    </dgm:pt>
    <dgm:pt modelId="{1125FFF8-9176-476C-830B-A1E27FB65751}" type="pres">
      <dgm:prSet presAssocID="{1AD3D5DD-A107-4F0A-A9D6-A38F460CF8A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AFC6006-AF4D-4B1C-847A-EDB11DEDF54D}" type="pres">
      <dgm:prSet presAssocID="{1AD3D5DD-A107-4F0A-A9D6-A38F460CF8A8}" presName="spaceRect" presStyleCnt="0"/>
      <dgm:spPr/>
    </dgm:pt>
    <dgm:pt modelId="{C6001F3A-AC36-43BC-856E-263ED7E0B6D9}" type="pres">
      <dgm:prSet presAssocID="{1AD3D5DD-A107-4F0A-A9D6-A38F460CF8A8}" presName="parTx" presStyleLbl="revTx" presStyleIdx="0" presStyleCnt="3">
        <dgm:presLayoutVars>
          <dgm:chMax val="0"/>
          <dgm:chPref val="0"/>
        </dgm:presLayoutVars>
      </dgm:prSet>
      <dgm:spPr/>
    </dgm:pt>
    <dgm:pt modelId="{337F1D71-B0D2-42A3-B1AB-C307E100E272}" type="pres">
      <dgm:prSet presAssocID="{7F34732F-0809-4FE0-A6CE-2C2B62868C5C}" presName="sibTrans" presStyleCnt="0"/>
      <dgm:spPr/>
    </dgm:pt>
    <dgm:pt modelId="{648403D4-674D-401C-8168-0A844980D4B2}" type="pres">
      <dgm:prSet presAssocID="{F179A8C5-C68F-4B03-AEF5-84ECD6002BA8}" presName="compNode" presStyleCnt="0"/>
      <dgm:spPr/>
    </dgm:pt>
    <dgm:pt modelId="{4B83E8C8-58B4-4FBD-A800-2D76FF27D692}" type="pres">
      <dgm:prSet presAssocID="{F179A8C5-C68F-4B03-AEF5-84ECD6002BA8}" presName="bgRect" presStyleLbl="bgShp" presStyleIdx="1" presStyleCnt="3"/>
      <dgm:spPr/>
    </dgm:pt>
    <dgm:pt modelId="{0DCA4E51-A14B-483C-868B-BCCE2A342B87}" type="pres">
      <dgm:prSet presAssocID="{F179A8C5-C68F-4B03-AEF5-84ECD6002BA8}" presName="iconRect" presStyleLbl="node1" presStyleIdx="1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ometer Middle with solid fill"/>
        </a:ext>
      </dgm:extLst>
    </dgm:pt>
    <dgm:pt modelId="{BA209123-78BA-4EEF-B2DC-0D244D1B93D2}" type="pres">
      <dgm:prSet presAssocID="{F179A8C5-C68F-4B03-AEF5-84ECD6002BA8}" presName="spaceRect" presStyleCnt="0"/>
      <dgm:spPr/>
    </dgm:pt>
    <dgm:pt modelId="{7CB419E8-16C9-4BF8-8FC1-4234082D134C}" type="pres">
      <dgm:prSet presAssocID="{F179A8C5-C68F-4B03-AEF5-84ECD6002BA8}" presName="parTx" presStyleLbl="revTx" presStyleIdx="1" presStyleCnt="3">
        <dgm:presLayoutVars>
          <dgm:chMax val="0"/>
          <dgm:chPref val="0"/>
        </dgm:presLayoutVars>
      </dgm:prSet>
      <dgm:spPr/>
    </dgm:pt>
    <dgm:pt modelId="{C408A85A-47EB-4713-BA27-6B559EED8946}" type="pres">
      <dgm:prSet presAssocID="{F64FB6A4-30EB-4357-941A-007FF50623CC}" presName="sibTrans" presStyleCnt="0"/>
      <dgm:spPr/>
    </dgm:pt>
    <dgm:pt modelId="{327C66DB-C9F5-4420-9356-7CEEA3A61635}" type="pres">
      <dgm:prSet presAssocID="{F257CB82-5E05-4A4A-ACAB-BE3B29732BB2}" presName="compNode" presStyleCnt="0"/>
      <dgm:spPr/>
    </dgm:pt>
    <dgm:pt modelId="{52132F34-60AE-4C42-AB5F-32D17A63018F}" type="pres">
      <dgm:prSet presAssocID="{F257CB82-5E05-4A4A-ACAB-BE3B29732BB2}" presName="bgRect" presStyleLbl="bgShp" presStyleIdx="2" presStyleCnt="3"/>
      <dgm:spPr/>
    </dgm:pt>
    <dgm:pt modelId="{49C72A6F-B5F6-42E3-B174-B6B3C01F22F4}" type="pres">
      <dgm:prSet presAssocID="{F257CB82-5E05-4A4A-ACAB-BE3B29732BB2}" presName="iconRect" presStyleLbl="node1" presStyleIdx="2" presStyleCnt="3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 with solid fill"/>
        </a:ext>
      </dgm:extLst>
    </dgm:pt>
    <dgm:pt modelId="{B1E1090E-EF9C-4F20-897D-A39FD68AB55D}" type="pres">
      <dgm:prSet presAssocID="{F257CB82-5E05-4A4A-ACAB-BE3B29732BB2}" presName="spaceRect" presStyleCnt="0"/>
      <dgm:spPr/>
    </dgm:pt>
    <dgm:pt modelId="{E99A8472-5C22-4AEC-A734-E12D09784B9D}" type="pres">
      <dgm:prSet presAssocID="{F257CB82-5E05-4A4A-ACAB-BE3B29732B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070D423-18A6-4AAE-B0CD-A233AB84CE70}" type="presOf" srcId="{F257CB82-5E05-4A4A-ACAB-BE3B29732BB2}" destId="{E99A8472-5C22-4AEC-A734-E12D09784B9D}" srcOrd="0" destOrd="0" presId="urn:microsoft.com/office/officeart/2018/2/layout/IconVerticalSolidList"/>
    <dgm:cxn modelId="{6C4FB42F-F8F9-4E71-84F7-3B93F80D4A95}" srcId="{8BA13923-2AC8-401D-B011-DE0F38521589}" destId="{1AD3D5DD-A107-4F0A-A9D6-A38F460CF8A8}" srcOrd="0" destOrd="0" parTransId="{A6741DBB-40AB-4934-9E73-FD42A32AE185}" sibTransId="{7F34732F-0809-4FE0-A6CE-2C2B62868C5C}"/>
    <dgm:cxn modelId="{1DCA7044-3804-4D25-A069-3F531943C6F3}" type="presOf" srcId="{F179A8C5-C68F-4B03-AEF5-84ECD6002BA8}" destId="{7CB419E8-16C9-4BF8-8FC1-4234082D134C}" srcOrd="0" destOrd="0" presId="urn:microsoft.com/office/officeart/2018/2/layout/IconVerticalSolidList"/>
    <dgm:cxn modelId="{13348F77-E1E6-4C37-BF55-54E1E29D864C}" srcId="{8BA13923-2AC8-401D-B011-DE0F38521589}" destId="{F179A8C5-C68F-4B03-AEF5-84ECD6002BA8}" srcOrd="1" destOrd="0" parTransId="{4A4AB6A2-EB9D-460A-A730-99B4B9F61EE8}" sibTransId="{F64FB6A4-30EB-4357-941A-007FF50623CC}"/>
    <dgm:cxn modelId="{35F7A1CD-CF95-44CC-847A-7621C3E4F4B5}" srcId="{8BA13923-2AC8-401D-B011-DE0F38521589}" destId="{F257CB82-5E05-4A4A-ACAB-BE3B29732BB2}" srcOrd="2" destOrd="0" parTransId="{630CFFD0-F2B4-44F7-893B-92593C341440}" sibTransId="{3826073C-2146-41C2-811A-5C98155AE911}"/>
    <dgm:cxn modelId="{DBBA08CE-33A6-405A-9A6F-6E7E2EC1C6EA}" type="presOf" srcId="{1AD3D5DD-A107-4F0A-A9D6-A38F460CF8A8}" destId="{C6001F3A-AC36-43BC-856E-263ED7E0B6D9}" srcOrd="0" destOrd="0" presId="urn:microsoft.com/office/officeart/2018/2/layout/IconVerticalSolidList"/>
    <dgm:cxn modelId="{5FB3F6F9-541F-4C4C-AC07-FBDE502A0211}" type="presOf" srcId="{8BA13923-2AC8-401D-B011-DE0F38521589}" destId="{7507EC37-ABFC-4DC0-B1A5-3A9F04BA1B78}" srcOrd="0" destOrd="0" presId="urn:microsoft.com/office/officeart/2018/2/layout/IconVerticalSolidList"/>
    <dgm:cxn modelId="{6A461014-0E2A-470E-8E5B-8FAFB80F7FF0}" type="presParOf" srcId="{7507EC37-ABFC-4DC0-B1A5-3A9F04BA1B78}" destId="{8913902C-4855-4545-8084-5DA201DBDCBD}" srcOrd="0" destOrd="0" presId="urn:microsoft.com/office/officeart/2018/2/layout/IconVerticalSolidList"/>
    <dgm:cxn modelId="{957AD1CD-7065-4C96-924D-A45BB46A8E2B}" type="presParOf" srcId="{8913902C-4855-4545-8084-5DA201DBDCBD}" destId="{ECEB90E1-D062-42BE-B961-1AE03103D7C6}" srcOrd="0" destOrd="0" presId="urn:microsoft.com/office/officeart/2018/2/layout/IconVerticalSolidList"/>
    <dgm:cxn modelId="{46F74D1E-5FDA-4E8C-A706-C0E1C86424F8}" type="presParOf" srcId="{8913902C-4855-4545-8084-5DA201DBDCBD}" destId="{1125FFF8-9176-476C-830B-A1E27FB65751}" srcOrd="1" destOrd="0" presId="urn:microsoft.com/office/officeart/2018/2/layout/IconVerticalSolidList"/>
    <dgm:cxn modelId="{319A15D6-CD70-430D-9E87-D33857121451}" type="presParOf" srcId="{8913902C-4855-4545-8084-5DA201DBDCBD}" destId="{DAFC6006-AF4D-4B1C-847A-EDB11DEDF54D}" srcOrd="2" destOrd="0" presId="urn:microsoft.com/office/officeart/2018/2/layout/IconVerticalSolidList"/>
    <dgm:cxn modelId="{7506DE24-30F5-4F71-B814-77C701A1D528}" type="presParOf" srcId="{8913902C-4855-4545-8084-5DA201DBDCBD}" destId="{C6001F3A-AC36-43BC-856E-263ED7E0B6D9}" srcOrd="3" destOrd="0" presId="urn:microsoft.com/office/officeart/2018/2/layout/IconVerticalSolidList"/>
    <dgm:cxn modelId="{E6CDBEF4-32C1-4CCF-828F-DA68A04C7507}" type="presParOf" srcId="{7507EC37-ABFC-4DC0-B1A5-3A9F04BA1B78}" destId="{337F1D71-B0D2-42A3-B1AB-C307E100E272}" srcOrd="1" destOrd="0" presId="urn:microsoft.com/office/officeart/2018/2/layout/IconVerticalSolidList"/>
    <dgm:cxn modelId="{E3687C19-E598-4117-ABAD-9B403ED117AE}" type="presParOf" srcId="{7507EC37-ABFC-4DC0-B1A5-3A9F04BA1B78}" destId="{648403D4-674D-401C-8168-0A844980D4B2}" srcOrd="2" destOrd="0" presId="urn:microsoft.com/office/officeart/2018/2/layout/IconVerticalSolidList"/>
    <dgm:cxn modelId="{870F57D4-B9DD-4CEB-B923-96DC829A09FB}" type="presParOf" srcId="{648403D4-674D-401C-8168-0A844980D4B2}" destId="{4B83E8C8-58B4-4FBD-A800-2D76FF27D692}" srcOrd="0" destOrd="0" presId="urn:microsoft.com/office/officeart/2018/2/layout/IconVerticalSolidList"/>
    <dgm:cxn modelId="{E547299C-2DC2-4EA6-BBF1-E053E4DB767F}" type="presParOf" srcId="{648403D4-674D-401C-8168-0A844980D4B2}" destId="{0DCA4E51-A14B-483C-868B-BCCE2A342B87}" srcOrd="1" destOrd="0" presId="urn:microsoft.com/office/officeart/2018/2/layout/IconVerticalSolidList"/>
    <dgm:cxn modelId="{DEAF17AA-0D75-4C34-9981-3A2C3BF8A103}" type="presParOf" srcId="{648403D4-674D-401C-8168-0A844980D4B2}" destId="{BA209123-78BA-4EEF-B2DC-0D244D1B93D2}" srcOrd="2" destOrd="0" presId="urn:microsoft.com/office/officeart/2018/2/layout/IconVerticalSolidList"/>
    <dgm:cxn modelId="{9A81BCD8-521D-494C-BBAC-A3E8FC8DE6DB}" type="presParOf" srcId="{648403D4-674D-401C-8168-0A844980D4B2}" destId="{7CB419E8-16C9-4BF8-8FC1-4234082D134C}" srcOrd="3" destOrd="0" presId="urn:microsoft.com/office/officeart/2018/2/layout/IconVerticalSolidList"/>
    <dgm:cxn modelId="{CEE5F0A0-0660-4A1F-8113-C8B110396D85}" type="presParOf" srcId="{7507EC37-ABFC-4DC0-B1A5-3A9F04BA1B78}" destId="{C408A85A-47EB-4713-BA27-6B559EED8946}" srcOrd="3" destOrd="0" presId="urn:microsoft.com/office/officeart/2018/2/layout/IconVerticalSolidList"/>
    <dgm:cxn modelId="{F602DF4C-2744-48CD-92C1-43AA1F663C01}" type="presParOf" srcId="{7507EC37-ABFC-4DC0-B1A5-3A9F04BA1B78}" destId="{327C66DB-C9F5-4420-9356-7CEEA3A61635}" srcOrd="4" destOrd="0" presId="urn:microsoft.com/office/officeart/2018/2/layout/IconVerticalSolidList"/>
    <dgm:cxn modelId="{3393A09F-40F2-4098-A074-C0CC63B4FFDB}" type="presParOf" srcId="{327C66DB-C9F5-4420-9356-7CEEA3A61635}" destId="{52132F34-60AE-4C42-AB5F-32D17A63018F}" srcOrd="0" destOrd="0" presId="urn:microsoft.com/office/officeart/2018/2/layout/IconVerticalSolidList"/>
    <dgm:cxn modelId="{1B8CB5BB-A8DD-4830-B788-65E7BA2C0CA6}" type="presParOf" srcId="{327C66DB-C9F5-4420-9356-7CEEA3A61635}" destId="{49C72A6F-B5F6-42E3-B174-B6B3C01F22F4}" srcOrd="1" destOrd="0" presId="urn:microsoft.com/office/officeart/2018/2/layout/IconVerticalSolidList"/>
    <dgm:cxn modelId="{01C9514D-C76E-42AB-BA06-F63DDF713A9F}" type="presParOf" srcId="{327C66DB-C9F5-4420-9356-7CEEA3A61635}" destId="{B1E1090E-EF9C-4F20-897D-A39FD68AB55D}" srcOrd="2" destOrd="0" presId="urn:microsoft.com/office/officeart/2018/2/layout/IconVerticalSolidList"/>
    <dgm:cxn modelId="{B78811D5-0E81-497A-ABFC-0535E38E07EF}" type="presParOf" srcId="{327C66DB-C9F5-4420-9356-7CEEA3A61635}" destId="{E99A8472-5C22-4AEC-A734-E12D09784B9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0AC26-F34C-4D7A-BE6E-9233B2E78B6F}">
      <dsp:nvSpPr>
        <dsp:cNvPr id="0" name=""/>
        <dsp:cNvSpPr/>
      </dsp:nvSpPr>
      <dsp:spPr>
        <a:xfrm>
          <a:off x="0" y="60474"/>
          <a:ext cx="10288693" cy="4563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Introduction</a:t>
          </a:r>
        </a:p>
      </dsp:txBody>
      <dsp:txXfrm>
        <a:off x="22275" y="82749"/>
        <a:ext cx="10244143" cy="411750"/>
      </dsp:txXfrm>
    </dsp:sp>
    <dsp:sp modelId="{05E82753-17CB-4800-B135-944E5D07F084}">
      <dsp:nvSpPr>
        <dsp:cNvPr id="0" name=""/>
        <dsp:cNvSpPr/>
      </dsp:nvSpPr>
      <dsp:spPr>
        <a:xfrm>
          <a:off x="0" y="574374"/>
          <a:ext cx="10288693" cy="4563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Overview of Marks &amp; Spencer p.l.c.</a:t>
          </a:r>
        </a:p>
      </dsp:txBody>
      <dsp:txXfrm>
        <a:off x="22275" y="596649"/>
        <a:ext cx="10244143" cy="411750"/>
      </dsp:txXfrm>
    </dsp:sp>
    <dsp:sp modelId="{5CE14D92-B23A-40D1-89F1-A89A8929875D}">
      <dsp:nvSpPr>
        <dsp:cNvPr id="0" name=""/>
        <dsp:cNvSpPr/>
      </dsp:nvSpPr>
      <dsp:spPr>
        <a:xfrm>
          <a:off x="0" y="1088274"/>
          <a:ext cx="10288693" cy="4563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Henri Fayol’s Management Functions</a:t>
          </a:r>
        </a:p>
      </dsp:txBody>
      <dsp:txXfrm>
        <a:off x="22275" y="1110549"/>
        <a:ext cx="10244143" cy="411750"/>
      </dsp:txXfrm>
    </dsp:sp>
    <dsp:sp modelId="{87813084-AB41-45E4-A815-47A6C70DF1DF}">
      <dsp:nvSpPr>
        <dsp:cNvPr id="0" name=""/>
        <dsp:cNvSpPr/>
      </dsp:nvSpPr>
      <dsp:spPr>
        <a:xfrm>
          <a:off x="0" y="1602174"/>
          <a:ext cx="10288693" cy="4563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Application to Marks &amp; Spencer </a:t>
          </a:r>
          <a:r>
            <a:rPr lang="en-US" sz="2000" kern="1200" dirty="0" err="1"/>
            <a:t>p.l.c</a:t>
          </a:r>
          <a:endParaRPr lang="en-US" sz="2000" kern="1200" dirty="0"/>
        </a:p>
      </dsp:txBody>
      <dsp:txXfrm>
        <a:off x="22275" y="1624449"/>
        <a:ext cx="10244143" cy="411750"/>
      </dsp:txXfrm>
    </dsp:sp>
    <dsp:sp modelId="{6AC4BF4E-4731-424B-9D6C-2293C1449196}">
      <dsp:nvSpPr>
        <dsp:cNvPr id="0" name=""/>
        <dsp:cNvSpPr/>
      </dsp:nvSpPr>
      <dsp:spPr>
        <a:xfrm>
          <a:off x="0" y="2116074"/>
          <a:ext cx="10288693" cy="4563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Managerial Effectiveness</a:t>
          </a:r>
        </a:p>
      </dsp:txBody>
      <dsp:txXfrm>
        <a:off x="22275" y="2138349"/>
        <a:ext cx="10244143" cy="411750"/>
      </dsp:txXfrm>
    </dsp:sp>
    <dsp:sp modelId="{B0EBC798-2685-4FA8-9375-6D6E3FF1A976}">
      <dsp:nvSpPr>
        <dsp:cNvPr id="0" name=""/>
        <dsp:cNvSpPr/>
      </dsp:nvSpPr>
      <dsp:spPr>
        <a:xfrm>
          <a:off x="0" y="2629974"/>
          <a:ext cx="10288693" cy="4563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Conclusion</a:t>
          </a:r>
        </a:p>
      </dsp:txBody>
      <dsp:txXfrm>
        <a:off x="22275" y="2652249"/>
        <a:ext cx="10244143" cy="411750"/>
      </dsp:txXfrm>
    </dsp:sp>
    <dsp:sp modelId="{A9752B58-A99B-49C1-B0C7-AB9CF2347F4A}">
      <dsp:nvSpPr>
        <dsp:cNvPr id="0" name=""/>
        <dsp:cNvSpPr/>
      </dsp:nvSpPr>
      <dsp:spPr>
        <a:xfrm>
          <a:off x="0" y="3143874"/>
          <a:ext cx="10288693" cy="45630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References</a:t>
          </a:r>
        </a:p>
      </dsp:txBody>
      <dsp:txXfrm>
        <a:off x="22275" y="3166149"/>
        <a:ext cx="10244143" cy="4117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3454F-B47F-45D7-97F2-C078DC1506D2}">
      <dsp:nvSpPr>
        <dsp:cNvPr id="0" name=""/>
        <dsp:cNvSpPr/>
      </dsp:nvSpPr>
      <dsp:spPr>
        <a:xfrm>
          <a:off x="0" y="1828"/>
          <a:ext cx="10805160" cy="926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667697-E066-4869-8515-5616EDFD63EE}">
      <dsp:nvSpPr>
        <dsp:cNvPr id="0" name=""/>
        <dsp:cNvSpPr/>
      </dsp:nvSpPr>
      <dsp:spPr>
        <a:xfrm>
          <a:off x="280407" y="210396"/>
          <a:ext cx="509831" cy="50983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00D6E4-BCF4-4180-8D34-F613718E6D44}">
      <dsp:nvSpPr>
        <dsp:cNvPr id="0" name=""/>
        <dsp:cNvSpPr/>
      </dsp:nvSpPr>
      <dsp:spPr>
        <a:xfrm>
          <a:off x="1070646" y="1828"/>
          <a:ext cx="9734513" cy="926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04" tIns="98104" rIns="98104" bIns="9810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Founded in 1884 in Leeds,  with the slogan ‘Don’t ask the price, it’s a penny’ (Marks &amp; Spencer, 2024).</a:t>
          </a:r>
        </a:p>
      </dsp:txBody>
      <dsp:txXfrm>
        <a:off x="1070646" y="1828"/>
        <a:ext cx="9734513" cy="926966"/>
      </dsp:txXfrm>
    </dsp:sp>
    <dsp:sp modelId="{16517564-0E16-436F-A915-9955C73C0109}">
      <dsp:nvSpPr>
        <dsp:cNvPr id="0" name=""/>
        <dsp:cNvSpPr/>
      </dsp:nvSpPr>
      <dsp:spPr>
        <a:xfrm>
          <a:off x="0" y="1160537"/>
          <a:ext cx="10805160" cy="926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7822B4-0062-4409-880E-ADAFE08A2D20}">
      <dsp:nvSpPr>
        <dsp:cNvPr id="0" name=""/>
        <dsp:cNvSpPr/>
      </dsp:nvSpPr>
      <dsp:spPr>
        <a:xfrm>
          <a:off x="280407" y="1369104"/>
          <a:ext cx="509831" cy="509831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4964E-94B6-4A75-AFBF-C557AE87F4CA}">
      <dsp:nvSpPr>
        <dsp:cNvPr id="0" name=""/>
        <dsp:cNvSpPr/>
      </dsp:nvSpPr>
      <dsp:spPr>
        <a:xfrm>
          <a:off x="1070646" y="1160537"/>
          <a:ext cx="9734513" cy="926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04" tIns="98104" rIns="98104" bIns="9810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first British retailer to have over £1 billion in pre-tax profit in 1998.</a:t>
          </a:r>
        </a:p>
      </dsp:txBody>
      <dsp:txXfrm>
        <a:off x="1070646" y="1160537"/>
        <a:ext cx="9734513" cy="926966"/>
      </dsp:txXfrm>
    </dsp:sp>
    <dsp:sp modelId="{76C981E7-6F9D-449A-BA56-5BC0F9B6B65D}">
      <dsp:nvSpPr>
        <dsp:cNvPr id="0" name=""/>
        <dsp:cNvSpPr/>
      </dsp:nvSpPr>
      <dsp:spPr>
        <a:xfrm>
          <a:off x="0" y="2319245"/>
          <a:ext cx="10805160" cy="926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249CA0-1680-42EE-9088-0EEFBBC51F10}">
      <dsp:nvSpPr>
        <dsp:cNvPr id="0" name=""/>
        <dsp:cNvSpPr/>
      </dsp:nvSpPr>
      <dsp:spPr>
        <a:xfrm>
          <a:off x="280407" y="2527813"/>
          <a:ext cx="509831" cy="5098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308FE-1AF3-4013-AB60-360C14E7690C}">
      <dsp:nvSpPr>
        <dsp:cNvPr id="0" name=""/>
        <dsp:cNvSpPr/>
      </dsp:nvSpPr>
      <dsp:spPr>
        <a:xfrm>
          <a:off x="1070646" y="2319245"/>
          <a:ext cx="9734513" cy="926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04" tIns="98104" rIns="98104" bIns="9810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Sells clothing, footwear, home products, beauty items, premium and everyday products (Marks and Spencer, 2022).</a:t>
          </a:r>
        </a:p>
      </dsp:txBody>
      <dsp:txXfrm>
        <a:off x="1070646" y="2319245"/>
        <a:ext cx="9734513" cy="926966"/>
      </dsp:txXfrm>
    </dsp:sp>
    <dsp:sp modelId="{81A006DC-D076-4350-966D-B8643987CB45}">
      <dsp:nvSpPr>
        <dsp:cNvPr id="0" name=""/>
        <dsp:cNvSpPr/>
      </dsp:nvSpPr>
      <dsp:spPr>
        <a:xfrm>
          <a:off x="0" y="3477954"/>
          <a:ext cx="10805160" cy="92696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9755D7-CF48-41CE-BC35-2BD0233EA114}">
      <dsp:nvSpPr>
        <dsp:cNvPr id="0" name=""/>
        <dsp:cNvSpPr/>
      </dsp:nvSpPr>
      <dsp:spPr>
        <a:xfrm>
          <a:off x="280407" y="3686521"/>
          <a:ext cx="509831" cy="5098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786D5-21EF-46F7-AF15-574D9BBA1531}">
      <dsp:nvSpPr>
        <dsp:cNvPr id="0" name=""/>
        <dsp:cNvSpPr/>
      </dsp:nvSpPr>
      <dsp:spPr>
        <a:xfrm>
          <a:off x="1070646" y="3477954"/>
          <a:ext cx="9734513" cy="926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04" tIns="98104" rIns="98104" bIns="9810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Known for high-quality products and sustainability practices. </a:t>
          </a:r>
        </a:p>
      </dsp:txBody>
      <dsp:txXfrm>
        <a:off x="1070646" y="3477954"/>
        <a:ext cx="9734513" cy="9269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B90E1-D062-42BE-B961-1AE03103D7C6}">
      <dsp:nvSpPr>
        <dsp:cNvPr id="0" name=""/>
        <dsp:cNvSpPr/>
      </dsp:nvSpPr>
      <dsp:spPr>
        <a:xfrm>
          <a:off x="0" y="0"/>
          <a:ext cx="10288693" cy="104564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5FFF8-9176-476C-830B-A1E27FB65751}">
      <dsp:nvSpPr>
        <dsp:cNvPr id="0" name=""/>
        <dsp:cNvSpPr/>
      </dsp:nvSpPr>
      <dsp:spPr>
        <a:xfrm>
          <a:off x="316307" y="235716"/>
          <a:ext cx="575104" cy="575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01F3A-AC36-43BC-856E-263ED7E0B6D9}">
      <dsp:nvSpPr>
        <dsp:cNvPr id="0" name=""/>
        <dsp:cNvSpPr/>
      </dsp:nvSpPr>
      <dsp:spPr>
        <a:xfrm>
          <a:off x="1207718" y="446"/>
          <a:ext cx="9080974" cy="10456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64" tIns="110664" rIns="110664" bIns="1106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aim of this function is to assign tasks and to arrange resources (Rechtien et al., 2022).</a:t>
          </a:r>
        </a:p>
      </dsp:txBody>
      <dsp:txXfrm>
        <a:off x="1207718" y="446"/>
        <a:ext cx="9080974" cy="1045644"/>
      </dsp:txXfrm>
    </dsp:sp>
    <dsp:sp modelId="{4B83E8C8-58B4-4FBD-A800-2D76FF27D692}">
      <dsp:nvSpPr>
        <dsp:cNvPr id="0" name=""/>
        <dsp:cNvSpPr/>
      </dsp:nvSpPr>
      <dsp:spPr>
        <a:xfrm>
          <a:off x="0" y="1307501"/>
          <a:ext cx="10288693" cy="104564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CA4E51-A14B-483C-868B-BCCE2A342B87}">
      <dsp:nvSpPr>
        <dsp:cNvPr id="0" name=""/>
        <dsp:cNvSpPr/>
      </dsp:nvSpPr>
      <dsp:spPr>
        <a:xfrm>
          <a:off x="316307" y="1542771"/>
          <a:ext cx="575104" cy="575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419E8-16C9-4BF8-8FC1-4234082D134C}">
      <dsp:nvSpPr>
        <dsp:cNvPr id="0" name=""/>
        <dsp:cNvSpPr/>
      </dsp:nvSpPr>
      <dsp:spPr>
        <a:xfrm>
          <a:off x="1207718" y="1307501"/>
          <a:ext cx="9080974" cy="10456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64" tIns="110664" rIns="110664" bIns="1106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At M&amp;S, managers use this function to manage HR, divide the business into departments, create staff rosters, allocate responsibilities, oversee stock and deliveries, and overall to ensure a smooth day-to-day operation. </a:t>
          </a:r>
        </a:p>
      </dsp:txBody>
      <dsp:txXfrm>
        <a:off x="1207718" y="1307501"/>
        <a:ext cx="9080974" cy="1045644"/>
      </dsp:txXfrm>
    </dsp:sp>
    <dsp:sp modelId="{52132F34-60AE-4C42-AB5F-32D17A63018F}">
      <dsp:nvSpPr>
        <dsp:cNvPr id="0" name=""/>
        <dsp:cNvSpPr/>
      </dsp:nvSpPr>
      <dsp:spPr>
        <a:xfrm>
          <a:off x="0" y="2614557"/>
          <a:ext cx="10288693" cy="104564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72A6F-B5F6-42E3-B174-B6B3C01F22F4}">
      <dsp:nvSpPr>
        <dsp:cNvPr id="0" name=""/>
        <dsp:cNvSpPr/>
      </dsp:nvSpPr>
      <dsp:spPr>
        <a:xfrm>
          <a:off x="316307" y="2849826"/>
          <a:ext cx="575104" cy="57510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A8472-5C22-4AEC-A734-E12D09784B9D}">
      <dsp:nvSpPr>
        <dsp:cNvPr id="0" name=""/>
        <dsp:cNvSpPr/>
      </dsp:nvSpPr>
      <dsp:spPr>
        <a:xfrm>
          <a:off x="1207718" y="2614557"/>
          <a:ext cx="9080974" cy="10456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64" tIns="110664" rIns="110664" bIns="1106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Organising enables M&amp;S to enhance productivity, </a:t>
          </a:r>
          <a:r>
            <a:rPr lang="en-US" sz="2200" kern="1200" dirty="0" err="1"/>
            <a:t>minimise</a:t>
          </a:r>
          <a:r>
            <a:rPr lang="en-US" sz="2200" kern="1200" dirty="0"/>
            <a:t> confusion and provides clear communication between managers and employees.   </a:t>
          </a:r>
        </a:p>
      </dsp:txBody>
      <dsp:txXfrm>
        <a:off x="1207718" y="2614557"/>
        <a:ext cx="9080974" cy="10456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BA502-1290-4B4D-B091-41CE2A374672}">
      <dsp:nvSpPr>
        <dsp:cNvPr id="0" name=""/>
        <dsp:cNvSpPr/>
      </dsp:nvSpPr>
      <dsp:spPr>
        <a:xfrm>
          <a:off x="750479" y="193745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500EF-8B76-4699-A0B5-C9C498806BD5}">
      <dsp:nvSpPr>
        <dsp:cNvPr id="0" name=""/>
        <dsp:cNvSpPr/>
      </dsp:nvSpPr>
      <dsp:spPr>
        <a:xfrm>
          <a:off x="1189229" y="632495"/>
          <a:ext cx="1181250" cy="11812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97B38-107A-4BA6-A9EC-275E08147EB7}">
      <dsp:nvSpPr>
        <dsp:cNvPr id="0" name=""/>
        <dsp:cNvSpPr/>
      </dsp:nvSpPr>
      <dsp:spPr>
        <a:xfrm>
          <a:off x="118578" y="2382922"/>
          <a:ext cx="3375000" cy="972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The aim of this function is to provide clear instructions and supervise employees by leading, directing and motivating (Rechtien et al., 2022)..  </a:t>
          </a:r>
        </a:p>
      </dsp:txBody>
      <dsp:txXfrm>
        <a:off x="118578" y="2382922"/>
        <a:ext cx="3375000" cy="972070"/>
      </dsp:txXfrm>
    </dsp:sp>
    <dsp:sp modelId="{D7EB699E-CF85-4FC5-863F-29DDCD84B361}">
      <dsp:nvSpPr>
        <dsp:cNvPr id="0" name=""/>
        <dsp:cNvSpPr/>
      </dsp:nvSpPr>
      <dsp:spPr>
        <a:xfrm>
          <a:off x="4709167" y="210791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84F54-17F5-4DEB-880F-533954B8D3A2}">
      <dsp:nvSpPr>
        <dsp:cNvPr id="0" name=""/>
        <dsp:cNvSpPr/>
      </dsp:nvSpPr>
      <dsp:spPr>
        <a:xfrm>
          <a:off x="5154855" y="632495"/>
          <a:ext cx="1181250" cy="11812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2A6C5-0B30-4CEC-81D8-487C5110B0B9}">
      <dsp:nvSpPr>
        <dsp:cNvPr id="0" name=""/>
        <dsp:cNvSpPr/>
      </dsp:nvSpPr>
      <dsp:spPr>
        <a:xfrm>
          <a:off x="4026153" y="2382922"/>
          <a:ext cx="3375000" cy="972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At M&amp;S, managers use this function to ensure customer service is at a high standard. By using motivation techniques, managers improve employee productivity.  </a:t>
          </a:r>
        </a:p>
      </dsp:txBody>
      <dsp:txXfrm>
        <a:off x="4026153" y="2382922"/>
        <a:ext cx="3375000" cy="972070"/>
      </dsp:txXfrm>
    </dsp:sp>
    <dsp:sp modelId="{B72811BE-5049-45CD-819F-B726808DD70B}">
      <dsp:nvSpPr>
        <dsp:cNvPr id="0" name=""/>
        <dsp:cNvSpPr/>
      </dsp:nvSpPr>
      <dsp:spPr>
        <a:xfrm>
          <a:off x="8681730" y="193745"/>
          <a:ext cx="2058750" cy="205875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6B0EF-4E94-470F-B9CE-F9B32ED88070}">
      <dsp:nvSpPr>
        <dsp:cNvPr id="0" name=""/>
        <dsp:cNvSpPr/>
      </dsp:nvSpPr>
      <dsp:spPr>
        <a:xfrm>
          <a:off x="9120480" y="632495"/>
          <a:ext cx="1181250" cy="11812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B16D2-B7FB-4830-BC82-EC1DAE815E8A}">
      <dsp:nvSpPr>
        <dsp:cNvPr id="0" name=""/>
        <dsp:cNvSpPr/>
      </dsp:nvSpPr>
      <dsp:spPr>
        <a:xfrm>
          <a:off x="7971258" y="2382922"/>
          <a:ext cx="3375000" cy="972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Commanding enables M&amp;S managers to lead effectively, which ensures the business goals are achieved through clear communication and motivated employees. </a:t>
          </a:r>
        </a:p>
      </dsp:txBody>
      <dsp:txXfrm>
        <a:off x="7971258" y="2382922"/>
        <a:ext cx="3375000" cy="9720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C024BD-B161-4283-8743-878782DB9922}">
      <dsp:nvSpPr>
        <dsp:cNvPr id="0" name=""/>
        <dsp:cNvSpPr/>
      </dsp:nvSpPr>
      <dsp:spPr>
        <a:xfrm>
          <a:off x="-5082866" y="-778677"/>
          <a:ext cx="6053155" cy="6053155"/>
        </a:xfrm>
        <a:prstGeom prst="blockArc">
          <a:avLst>
            <a:gd name="adj1" fmla="val 18900000"/>
            <a:gd name="adj2" fmla="val 2700000"/>
            <a:gd name="adj3" fmla="val 357"/>
          </a:avLst>
        </a:prstGeom>
        <a:noFill/>
        <a:ln w="1587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2AC199-37E3-4097-BC79-D374B05371DF}">
      <dsp:nvSpPr>
        <dsp:cNvPr id="0" name=""/>
        <dsp:cNvSpPr/>
      </dsp:nvSpPr>
      <dsp:spPr>
        <a:xfrm>
          <a:off x="624052" y="449580"/>
          <a:ext cx="5547100" cy="8991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3708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aim of this function is to ensure all departments are working together towards a common goal (Rechtien et al., 2022).</a:t>
          </a:r>
        </a:p>
      </dsp:txBody>
      <dsp:txXfrm>
        <a:off x="624052" y="449580"/>
        <a:ext cx="5547100" cy="899160"/>
      </dsp:txXfrm>
    </dsp:sp>
    <dsp:sp modelId="{73ED2FC3-3B54-4382-B3A8-CD6ACA984ED7}">
      <dsp:nvSpPr>
        <dsp:cNvPr id="0" name=""/>
        <dsp:cNvSpPr/>
      </dsp:nvSpPr>
      <dsp:spPr>
        <a:xfrm>
          <a:off x="32382" y="355595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3DB169-9394-47B0-8CDB-052A092B5FE1}">
      <dsp:nvSpPr>
        <dsp:cNvPr id="0" name=""/>
        <dsp:cNvSpPr/>
      </dsp:nvSpPr>
      <dsp:spPr>
        <a:xfrm>
          <a:off x="950897" y="1798320"/>
          <a:ext cx="5220256" cy="8991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3708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At M&amp;S, managers must ensure coordination is established between all departments by sharing the information clearly so that customer service remains consistent throughout the store. </a:t>
          </a:r>
        </a:p>
      </dsp:txBody>
      <dsp:txXfrm>
        <a:off x="950897" y="1798320"/>
        <a:ext cx="5220256" cy="899160"/>
      </dsp:txXfrm>
    </dsp:sp>
    <dsp:sp modelId="{BDC3A72F-26DE-4CF5-90A3-D4360FA1C6B4}">
      <dsp:nvSpPr>
        <dsp:cNvPr id="0" name=""/>
        <dsp:cNvSpPr/>
      </dsp:nvSpPr>
      <dsp:spPr>
        <a:xfrm>
          <a:off x="388922" y="1685925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BDA2A8-5ACA-46D6-A4E3-FDE6E554B2A4}">
      <dsp:nvSpPr>
        <dsp:cNvPr id="0" name=""/>
        <dsp:cNvSpPr/>
      </dsp:nvSpPr>
      <dsp:spPr>
        <a:xfrm>
          <a:off x="624052" y="3147060"/>
          <a:ext cx="5547100" cy="8991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13708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Co-ordinating enables M&amp;S managers to integrate different departments into the daily </a:t>
          </a:r>
          <a:r>
            <a:rPr lang="en-US" sz="1600" kern="1200" dirty="0" err="1"/>
            <a:t>organisation</a:t>
          </a:r>
          <a:r>
            <a:rPr lang="en-US" sz="1600" kern="1200" dirty="0"/>
            <a:t>, ensuring the business goals are achieved through collaboration. </a:t>
          </a:r>
        </a:p>
      </dsp:txBody>
      <dsp:txXfrm>
        <a:off x="624052" y="3147060"/>
        <a:ext cx="5547100" cy="899160"/>
      </dsp:txXfrm>
    </dsp:sp>
    <dsp:sp modelId="{B81BED7F-ABE8-4262-8F52-A6E1653A0A43}">
      <dsp:nvSpPr>
        <dsp:cNvPr id="0" name=""/>
        <dsp:cNvSpPr/>
      </dsp:nvSpPr>
      <dsp:spPr>
        <a:xfrm>
          <a:off x="62077" y="3034665"/>
          <a:ext cx="1123950" cy="112395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B90E1-D062-42BE-B961-1AE03103D7C6}">
      <dsp:nvSpPr>
        <dsp:cNvPr id="0" name=""/>
        <dsp:cNvSpPr/>
      </dsp:nvSpPr>
      <dsp:spPr>
        <a:xfrm>
          <a:off x="0" y="0"/>
          <a:ext cx="10877412" cy="12494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5FFF8-9176-476C-830B-A1E27FB65751}">
      <dsp:nvSpPr>
        <dsp:cNvPr id="0" name=""/>
        <dsp:cNvSpPr/>
      </dsp:nvSpPr>
      <dsp:spPr>
        <a:xfrm>
          <a:off x="377959" y="281661"/>
          <a:ext cx="687199" cy="68719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01F3A-AC36-43BC-856E-263ED7E0B6D9}">
      <dsp:nvSpPr>
        <dsp:cNvPr id="0" name=""/>
        <dsp:cNvSpPr/>
      </dsp:nvSpPr>
      <dsp:spPr>
        <a:xfrm>
          <a:off x="1443119" y="533"/>
          <a:ext cx="9434292" cy="124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234" tIns="132234" rIns="132234" bIns="1322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 aim of this function is to monitor performance and to take preventive actions.</a:t>
          </a:r>
        </a:p>
      </dsp:txBody>
      <dsp:txXfrm>
        <a:off x="1443119" y="533"/>
        <a:ext cx="9434292" cy="1249454"/>
      </dsp:txXfrm>
    </dsp:sp>
    <dsp:sp modelId="{4B83E8C8-58B4-4FBD-A800-2D76FF27D692}">
      <dsp:nvSpPr>
        <dsp:cNvPr id="0" name=""/>
        <dsp:cNvSpPr/>
      </dsp:nvSpPr>
      <dsp:spPr>
        <a:xfrm>
          <a:off x="0" y="1562351"/>
          <a:ext cx="10877412" cy="12494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CA4E51-A14B-483C-868B-BCCE2A342B87}">
      <dsp:nvSpPr>
        <dsp:cNvPr id="0" name=""/>
        <dsp:cNvSpPr/>
      </dsp:nvSpPr>
      <dsp:spPr>
        <a:xfrm>
          <a:off x="377959" y="1843478"/>
          <a:ext cx="687199" cy="687199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419E8-16C9-4BF8-8FC1-4234082D134C}">
      <dsp:nvSpPr>
        <dsp:cNvPr id="0" name=""/>
        <dsp:cNvSpPr/>
      </dsp:nvSpPr>
      <dsp:spPr>
        <a:xfrm>
          <a:off x="1443119" y="1562351"/>
          <a:ext cx="9434292" cy="124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234" tIns="132234" rIns="132234" bIns="1322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At M&amp;S, managers use this function to maintain high levels of productivity and efficiency by tracking KPI’s such as sales figures, customer engagement and satisfaction and stock levels to forecast demand and </a:t>
          </a:r>
          <a:r>
            <a:rPr lang="en-US" sz="2300" kern="1200" dirty="0" err="1"/>
            <a:t>minimise</a:t>
          </a:r>
          <a:r>
            <a:rPr lang="en-US" sz="2300" kern="1200" dirty="0"/>
            <a:t> waste. </a:t>
          </a:r>
        </a:p>
      </dsp:txBody>
      <dsp:txXfrm>
        <a:off x="1443119" y="1562351"/>
        <a:ext cx="9434292" cy="1249454"/>
      </dsp:txXfrm>
    </dsp:sp>
    <dsp:sp modelId="{52132F34-60AE-4C42-AB5F-32D17A63018F}">
      <dsp:nvSpPr>
        <dsp:cNvPr id="0" name=""/>
        <dsp:cNvSpPr/>
      </dsp:nvSpPr>
      <dsp:spPr>
        <a:xfrm>
          <a:off x="0" y="3124169"/>
          <a:ext cx="10877412" cy="124945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72A6F-B5F6-42E3-B174-B6B3C01F22F4}">
      <dsp:nvSpPr>
        <dsp:cNvPr id="0" name=""/>
        <dsp:cNvSpPr/>
      </dsp:nvSpPr>
      <dsp:spPr>
        <a:xfrm>
          <a:off x="377959" y="3405296"/>
          <a:ext cx="687199" cy="687199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A8472-5C22-4AEC-A734-E12D09784B9D}">
      <dsp:nvSpPr>
        <dsp:cNvPr id="0" name=""/>
        <dsp:cNvSpPr/>
      </dsp:nvSpPr>
      <dsp:spPr>
        <a:xfrm>
          <a:off x="1443119" y="3124169"/>
          <a:ext cx="9434292" cy="124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234" tIns="132234" rIns="132234" bIns="132234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Organising enables M&amp;S to ensure that managers ensure employees follow policies and procedures and maintain daily control over business operations.</a:t>
          </a:r>
        </a:p>
      </dsp:txBody>
      <dsp:txXfrm>
        <a:off x="1443119" y="3124169"/>
        <a:ext cx="9434292" cy="1249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464472-DAE5-4012-9A5A-CB432293B44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6DB41-0314-4E22-8F5A-547FA67B06A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233E32-5603-440A-ACDD-7442C88C5FED}" type="datetimeFigureOut">
              <a:rPr lang="en-US" smtClean="0">
                <a:latin typeface="Tw Cen MT" panose="020B0602020104020603" pitchFamily="34" charset="0"/>
              </a:rPr>
              <a:t>8/8/26</a:t>
            </a:fld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63188E-D235-4A3B-823C-E0E10F336C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>
              <a:latin typeface="Tw Cen MT" panose="020B0602020104020603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D3A68C-A1CC-4704-8503-01E13B0AED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BB1589-0F8A-400D-AEF4-57688446A2F5}" type="slidenum">
              <a:rPr lang="en-US" smtClean="0">
                <a:latin typeface="Tw Cen MT" panose="020B0602020104020603" pitchFamily="34" charset="0"/>
              </a:rPr>
              <a:t>‹#›</a:t>
            </a:fld>
            <a:endParaRPr lang="en-US" dirty="0"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9105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fld id="{AF4A386A-BFE4-4655-9801-CBB04655F27A}" type="datetimeFigureOut">
              <a:rPr lang="en-US" noProof="0" smtClean="0"/>
              <a:pPr/>
              <a:t>8/8/26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fld id="{DAE5FABD-26C8-4F74-B1E3-45BC91BC9D7B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77535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47987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4910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822314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3297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F75A1-46E3-3185-3F30-22D7AAA2F9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936345-8A4D-C9FE-8F30-2C452E113C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7667E6-42EA-9238-D2CE-D8B770414B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746A71-EE9D-810B-2A45-C6DB682983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103629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3446F5-4130-2793-E61B-10A0CEBBB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4CE1FB-68FC-5F93-F905-E9A2F81714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BBD658-9BED-EAA4-8BAC-7AB0A87367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BF54A8-10E6-00BF-044B-DE03CF605B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6430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7C0C5-3DBB-ED4E-7C54-CA0773048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A93E90-954F-01EF-3928-902C6CA9FF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0F8A62-9506-5C66-4E8D-F63CB5B0CD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028191-00E7-EEEF-ABDD-132C2F244C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2338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E41D7A-559A-CBD3-1B80-55DB51F1B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7BD39E-022F-CDF5-9B5D-85E547A6EDF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F0E8EC-6104-1D87-ED0B-B48AC4D9CD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E32168-0022-145C-8530-3C256A78D7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00379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4A8D1-1619-1C4C-20DC-A08FBC12A3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1E2699-7F49-8809-468E-128C835064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5EB4BB-01CD-A8B0-CD96-1E788CF409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02AA8-5274-F176-5D3F-91FC20900B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E5FABD-26C8-4F74-B1E3-45BC91BC9D7B}" type="slidenum">
              <a:rPr lang="en-US" noProof="0" smtClean="0"/>
              <a:pPr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64572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625404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 noProof="0"/>
              <a:t>Click to edit Master subtitle style</a:t>
            </a:r>
            <a:endParaRPr lang="en-US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1392082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50D09E5B-B146-4D08-82EC-846DD89B0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0462" y="0"/>
            <a:ext cx="9931338" cy="6823040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88940597-2E9A-4141-B2D0-C488487F1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3400" y="0"/>
            <a:ext cx="50863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90600" y="609600"/>
            <a:ext cx="7429500" cy="56388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905000"/>
            <a:ext cx="5864382" cy="2275238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4297679"/>
            <a:ext cx="4072586" cy="1463040"/>
          </a:xfrm>
        </p:spPr>
        <p:txBody>
          <a:bodyPr lIns="91440" rIns="9144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A44EEDB-C599-41AA-9D84-D53811C28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0896" y="0"/>
            <a:ext cx="63502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FE574478-76DE-4613-8FBD-36B35308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8391" y="0"/>
            <a:ext cx="63502" cy="6858000"/>
          </a:xfrm>
          <a:solidFill>
            <a:schemeClr val="accent2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565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Slide_Deep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431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201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3450" y="762000"/>
            <a:ext cx="4381500" cy="34290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3450" y="4343400"/>
            <a:ext cx="4381500" cy="1355732"/>
          </a:xfrm>
        </p:spPr>
        <p:txBody>
          <a:bodyPr lIns="91440" rIns="9144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99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1447800"/>
            <a:ext cx="4114800" cy="39624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495801"/>
            <a:ext cx="4876800" cy="60960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31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1447800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0621E917-505B-493E-99EE-2E57CB3327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92466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Emphasis-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1676400"/>
            <a:ext cx="10837333" cy="424732"/>
          </a:xfrm>
          <a:solidFill>
            <a:schemeClr val="accent1"/>
          </a:solidFill>
        </p:spPr>
        <p:txBody>
          <a:bodyPr wrap="square" lIns="640080" rIns="91440">
            <a:spAutoFit/>
          </a:bodyPr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8E95652-9528-4150-8049-C40C3BB1B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059476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155291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95425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sea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148865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an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149718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323754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Light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17665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536208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_Triangle patch 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05BCA9F-FC20-461D-9118-7EC2AC28D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75958" y="0"/>
            <a:ext cx="9016043" cy="6858000"/>
          </a:xfrm>
          <a:custGeom>
            <a:avLst/>
            <a:gdLst>
              <a:gd name="connsiteX0" fmla="*/ 5153328 w 9016043"/>
              <a:gd name="connsiteY0" fmla="*/ 0 h 6858000"/>
              <a:gd name="connsiteX1" fmla="*/ 9016043 w 9016043"/>
              <a:gd name="connsiteY1" fmla="*/ 0 h 6858000"/>
              <a:gd name="connsiteX2" fmla="*/ 9016043 w 9016043"/>
              <a:gd name="connsiteY2" fmla="*/ 6858000 h 6858000"/>
              <a:gd name="connsiteX3" fmla="*/ 0 w 9016043"/>
              <a:gd name="connsiteY3" fmla="*/ 6858000 h 6858000"/>
              <a:gd name="connsiteX4" fmla="*/ 5153328 w 9016043"/>
              <a:gd name="connsiteY4" fmla="*/ 681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16043" h="6858000">
                <a:moveTo>
                  <a:pt x="5153328" y="0"/>
                </a:moveTo>
                <a:lnTo>
                  <a:pt x="9016043" y="0"/>
                </a:lnTo>
                <a:lnTo>
                  <a:pt x="9016043" y="6858000"/>
                </a:lnTo>
                <a:lnTo>
                  <a:pt x="0" y="6858000"/>
                </a:lnTo>
                <a:lnTo>
                  <a:pt x="5153328" y="68183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040925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F869F17-9BF3-4974-956D-0CBCD60BA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4213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654DBB0-1027-4E5D-B635-00F2F173A2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33771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whit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01" y="112976"/>
            <a:ext cx="6858000" cy="6745024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E59725C5-1168-4A5F-B420-8E056201968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 rot="5400000">
            <a:off x="5238089" y="208890"/>
            <a:ext cx="6745024" cy="6553200"/>
          </a:xfrm>
          <a:gradFill flip="none" rotWithShape="1">
            <a:gsLst>
              <a:gs pos="0">
                <a:schemeClr val="bg1"/>
              </a:gs>
              <a:gs pos="82000">
                <a:schemeClr val="bg1">
                  <a:alpha val="0"/>
                </a:schemeClr>
              </a:gs>
            </a:gsLst>
            <a:lin ang="16200000" scaled="1"/>
            <a:tileRect/>
          </a:gra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532AFA8-ADE4-4C3E-AF0A-235C724999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477211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  <p15:guide id="3" pos="43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horizontal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11094718" cy="1757126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709677"/>
            <a:ext cx="11094717" cy="1500876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232B29A-2701-4A73-83CF-09E0AB1B2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464107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5775959" cy="3543552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53200" y="2667001"/>
            <a:ext cx="5090157" cy="3543552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52166E-5DA9-4AA1-9355-E8DBFDD90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64095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617492"/>
            <a:ext cx="9890759" cy="1527048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9FF8476-DF8C-4276-8CF6-44BC91B88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70053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11099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4617492"/>
            <a:ext cx="5212080" cy="1527048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46520" y="4617492"/>
            <a:ext cx="5212080" cy="1527048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C5AD12C-F7F6-431D-ABA4-F7E37CACEA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90030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698" y="3735622"/>
            <a:ext cx="5013960" cy="2408917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38376498-C218-4EDB-8416-A59802EF2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39000" y="1981199"/>
            <a:ext cx="4389542" cy="4163339"/>
          </a:xfrm>
          <a:solidFill>
            <a:schemeClr val="bg1"/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589520" y="2286000"/>
            <a:ext cx="3688080" cy="358140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accent2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noProof="0"/>
              <a:t>Important Content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C81B64-070E-43F3-BCB5-833AB965D6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3717925"/>
            <a:ext cx="914400" cy="930275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8D5893EC-1256-429B-9581-379342C23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664319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Multiple images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0" y="4176259"/>
            <a:ext cx="4343400" cy="1968280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96DE17A8-F4B7-4571-A6E8-FD28BA425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42834" y="1066801"/>
            <a:ext cx="3505199" cy="50777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5" name="Picture Placeholder 8">
            <a:extLst>
              <a:ext uri="{FF2B5EF4-FFF2-40B4-BE49-F238E27FC236}">
                <a16:creationId xmlns:a16="http://schemas.microsoft.com/office/drawing/2014/main" id="{9D9A0502-98A2-467D-BE1C-CE8391C73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91000" y="4343400"/>
            <a:ext cx="2743200" cy="18011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8298DB4E-3B92-4CA4-852A-9F647E721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91000" y="1066801"/>
            <a:ext cx="2743200" cy="312602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E528B4D-15E8-4161-96F7-75D0217AD2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694295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ith Top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6745024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67066A-9B9E-468B-97C6-94BF615FA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AF7E6-6C19-4A41-BFA5-44C4F2A3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24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FC59837-0A86-4467-BB38-E2AC882F3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57779-E765-4EC2-825C-B8E41285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607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61801" y="1189969"/>
            <a:ext cx="4389542" cy="4677431"/>
          </a:xfrm>
          <a:solidFill>
            <a:schemeClr val="bg1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612321" y="1494770"/>
            <a:ext cx="3688080" cy="391543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Important Content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AE16EF6-8987-4193-B346-1BEA14401C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D4840-4EB5-4438-9A16-D0006A68A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6413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470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2269" y="1189969"/>
            <a:ext cx="4389542" cy="4677431"/>
          </a:xfrm>
          <a:solidFill>
            <a:schemeClr val="accent2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902789" y="1494770"/>
            <a:ext cx="3688080" cy="3915430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bg1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AC89BA5-7D71-4838-92DC-A9DD44EC05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14DBA-0879-4C83-B4B4-EECB085A2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44196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768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5090157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5090157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527803" y="4021648"/>
            <a:ext cx="5090157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27803" y="3429000"/>
            <a:ext cx="5090157" cy="424732"/>
          </a:xfrm>
          <a:noFill/>
        </p:spPr>
        <p:txBody>
          <a:bodyPr wrap="square" lIns="91440" rIns="91440">
            <a:sp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527803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C94646A1-59D8-49D7-B0E1-B7771AB22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806680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3474720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4358640" y="4021648"/>
            <a:ext cx="3474720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8640" y="3429000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358640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F4C1E55C-86D8-4053-9865-59D5B4F8A350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8168640" y="4021648"/>
            <a:ext cx="3474720" cy="1884265"/>
          </a:xfrm>
        </p:spPr>
        <p:txBody>
          <a:bodyPr lIns="91440" rIns="9144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3B68B60C-9D86-4961-A5CE-AB650CA336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168640" y="3429000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AFE200E7-D3F0-41C3-92B0-E0967703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8168336" y="2423061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520633DF-6AFD-4B07-9AFD-09317A9CC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66824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2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38400"/>
            <a:ext cx="5901458" cy="975260"/>
          </a:xfrm>
        </p:spPr>
        <p:txBody>
          <a:bodyPr lIns="91440" rIns="91440" anchor="ctr">
            <a:no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4391622"/>
            <a:ext cx="5901458" cy="975260"/>
          </a:xfrm>
        </p:spPr>
        <p:txBody>
          <a:bodyPr lIns="91440" rIns="91440" anchor="ctr">
            <a:noAutofit/>
          </a:bodyPr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4666886"/>
            <a:ext cx="3474720" cy="424732"/>
          </a:xfrm>
          <a:noFill/>
        </p:spPr>
        <p:txBody>
          <a:bodyPr wrap="square" lIns="91440" rIns="9144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4517480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62157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23061"/>
            <a:ext cx="5901458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810000" cy="4247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3556396"/>
            <a:ext cx="5901458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3846999"/>
            <a:ext cx="3810000" cy="4247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3697593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5562600" y="4689732"/>
            <a:ext cx="5901458" cy="1005939"/>
          </a:xfrm>
        </p:spPr>
        <p:txBody>
          <a:bodyPr lIns="91440" rIns="91440"/>
          <a:lstStyle>
            <a:lvl1pPr>
              <a:defRPr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4000" y="4980335"/>
            <a:ext cx="3810000" cy="424732"/>
          </a:xfrm>
          <a:noFill/>
        </p:spPr>
        <p:txBody>
          <a:bodyPr wrap="square" lIns="91440" rIns="91440" anchor="ctr">
            <a:spAutoFit/>
          </a:bodyPr>
          <a:lstStyle>
            <a:lvl1pPr marL="0" indent="0">
              <a:buNone/>
              <a:defRPr sz="2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548944" y="4830929"/>
            <a:ext cx="711197" cy="723544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28474110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151214" y="2035302"/>
            <a:ext cx="4312844" cy="914490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4840" y="2280181"/>
            <a:ext cx="4937760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r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756426" y="1935993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6071132" y="3576256"/>
            <a:ext cx="5392925" cy="914490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48640" y="3846999"/>
            <a:ext cx="4023360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774508" y="350281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4949699" y="5117210"/>
            <a:ext cx="6514359" cy="914490"/>
          </a:xfrm>
        </p:spPr>
        <p:txBody>
          <a:bodyPr lIns="91440" rIns="9144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/>
            <a:r>
              <a:rPr lang="en-US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8641" y="5362089"/>
            <a:ext cx="2956560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80392" y="501790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Icon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9F57DF2-7AB9-4D3A-AADE-E93D5621B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89743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2018097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B9C406-BFD3-481F-9B48-3DCA3A330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57518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F3D50D-B3D8-4A41-84D8-4BE250D1B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94856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1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1</a:t>
            </a:r>
          </a:p>
        </p:txBody>
      </p:sp>
      <p:sp>
        <p:nvSpPr>
          <p:cNvPr id="30" name="Picture Placeholder 8">
            <a:extLst>
              <a:ext uri="{FF2B5EF4-FFF2-40B4-BE49-F238E27FC236}">
                <a16:creationId xmlns:a16="http://schemas.microsoft.com/office/drawing/2014/main" id="{6321F101-EC7B-4128-A7FA-373AC507D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2672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2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229667AF-39CB-43E6-8D30-A2DDF8365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010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 3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5542992"/>
            <a:ext cx="36423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EB4CA538-2AD9-458A-B582-2FBFEAF60CF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0" y="5542992"/>
            <a:ext cx="36423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857C263B-EA99-4350-84C0-08B9746AEC0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01000" y="5542992"/>
            <a:ext cx="36423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</p:spTree>
    <p:extLst>
      <p:ext uri="{BB962C8B-B14F-4D97-AF65-F5344CB8AC3E}">
        <p14:creationId xmlns:p14="http://schemas.microsoft.com/office/powerpoint/2010/main" val="11847593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751397" y="5027659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23902" y="2057402"/>
            <a:ext cx="2743197" cy="274319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1021" y="5307558"/>
            <a:ext cx="3108959" cy="424732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2FD9C5C0-2B13-4BD9-BA25-5F692DE9E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1021" y="5688559"/>
            <a:ext cx="310895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4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71D9F8-CAE6-4680-A029-F96D0F1441FD}"/>
              </a:ext>
            </a:extLst>
          </p:cNvPr>
          <p:cNvCxnSpPr>
            <a:cxnSpLocks/>
          </p:cNvCxnSpPr>
          <p:nvPr userDrawn="1"/>
        </p:nvCxnSpPr>
        <p:spPr>
          <a:xfrm flipH="1">
            <a:off x="3907846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1598D0-210A-4FC8-9A7B-BFA0921CF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5536511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606439E2-68F5-46DF-9799-ABBEBECF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906013" y="2754546"/>
            <a:ext cx="3254399" cy="2828600"/>
            <a:chOff x="4431264" y="2199060"/>
            <a:chExt cx="3363136" cy="28286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5E9585-55FC-4C03-8122-DED9B077D9F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2403E01-A7A9-4801-84C2-A2B3D9B7F577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BDA24073-E1E8-43FF-B135-B2947B972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19" hasCustomPrompt="1"/>
          </p:nvPr>
        </p:nvSpPr>
        <p:spPr>
          <a:xfrm>
            <a:off x="5426747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Picture Placeholder 8">
            <a:extLst>
              <a:ext uri="{FF2B5EF4-FFF2-40B4-BE49-F238E27FC236}">
                <a16:creationId xmlns:a16="http://schemas.microsoft.com/office/drawing/2014/main" id="{DAD1D946-AD65-4E2D-A739-D93BA1AC1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0" hasCustomPrompt="1"/>
          </p:nvPr>
        </p:nvSpPr>
        <p:spPr>
          <a:xfrm>
            <a:off x="4408933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7" name="Picture Placeholder 8">
            <a:extLst>
              <a:ext uri="{FF2B5EF4-FFF2-40B4-BE49-F238E27FC236}">
                <a16:creationId xmlns:a16="http://schemas.microsoft.com/office/drawing/2014/main" id="{036FD13F-5CDF-4A6F-A890-1F23EA590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1" hasCustomPrompt="1"/>
          </p:nvPr>
        </p:nvSpPr>
        <p:spPr>
          <a:xfrm>
            <a:off x="6458832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A974DF-48E5-46E7-9453-8A47028BC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036660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A85692E-DBD5-4FD7-95CA-849C10263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665325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06422F5-A2F2-43D5-84EE-F875A28A7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034827" y="2754546"/>
            <a:ext cx="3254399" cy="2828600"/>
            <a:chOff x="4431264" y="2199060"/>
            <a:chExt cx="3363136" cy="282860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BDD12EB-7EFD-4370-A7C6-9E57D6A7C6DF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5D1AAC8-713E-418F-B7B4-27B58BDFD77C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DEE070FD-95C9-4396-B429-69E1E14E3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555561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2" name="Picture Placeholder 8">
            <a:extLst>
              <a:ext uri="{FF2B5EF4-FFF2-40B4-BE49-F238E27FC236}">
                <a16:creationId xmlns:a16="http://schemas.microsoft.com/office/drawing/2014/main" id="{5A9E7D40-35C3-4F7D-AAB6-D4168037C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537747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3" name="Picture Placeholder 8">
            <a:extLst>
              <a:ext uri="{FF2B5EF4-FFF2-40B4-BE49-F238E27FC236}">
                <a16:creationId xmlns:a16="http://schemas.microsoft.com/office/drawing/2014/main" id="{13CB6343-C37E-4656-A566-EA9A3A1B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587646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847B0A6E-95FE-4876-8783-F2D69813E0D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595850" y="264360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4E9CD2A8-E96D-45CF-B252-F6F8267FF34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557415" y="408311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1AE8BBFE-01C4-4028-9B89-8D3A005A4B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64282" y="5509983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49C15349-435A-457E-9835-D4345AD3ED9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727786" y="264360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06DC437D-C5F6-49FA-8BF0-932297827EA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689351" y="4083115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9DB16E7F-EE86-4AF9-871B-5614FE2D442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696218" y="5509983"/>
            <a:ext cx="1311814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36222131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960064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788864" y="2618469"/>
            <a:ext cx="3108959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8864" y="2999470"/>
            <a:ext cx="310895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46423" y="665228"/>
            <a:ext cx="0" cy="74066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8112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52049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049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400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34929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34929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544977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904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5904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72595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968794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968794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9066634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775905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905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2609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596641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25441" y="2618469"/>
            <a:ext cx="3108959" cy="424732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5441" y="2999470"/>
            <a:ext cx="3108959" cy="323629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112012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0527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8815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469127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5010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8308140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10115251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5114385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5346798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82655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78095" y="1905000"/>
            <a:ext cx="1255400" cy="1255400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01136" y="2288331"/>
            <a:ext cx="3108959" cy="290097"/>
          </a:xfrm>
          <a:noFill/>
        </p:spPr>
        <p:txBody>
          <a:bodyPr wrap="square" lIns="91440" rIns="9144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01136" y="2566041"/>
            <a:ext cx="3108959" cy="221043"/>
          </a:xfrm>
          <a:noFill/>
        </p:spPr>
        <p:txBody>
          <a:bodyPr wrap="square" lIns="91440" rIns="9144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670561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1" hasCustomPrompt="1"/>
          </p:nvPr>
        </p:nvSpPr>
        <p:spPr>
          <a:xfrm>
            <a:off x="10984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29272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0" hasCustomPrompt="1"/>
          </p:nvPr>
        </p:nvSpPr>
        <p:spPr>
          <a:xfrm>
            <a:off x="473699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3" hasCustomPrompt="1"/>
          </p:nvPr>
        </p:nvSpPr>
        <p:spPr>
          <a:xfrm>
            <a:off x="65467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6" hasCustomPrompt="1"/>
          </p:nvPr>
        </p:nvSpPr>
        <p:spPr>
          <a:xfrm>
            <a:off x="8353860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9" hasCustomPrompt="1"/>
          </p:nvPr>
        </p:nvSpPr>
        <p:spPr>
          <a:xfrm>
            <a:off x="10160971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4327380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4497392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69BD202-1C38-47A5-8B06-0AADB78AA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2642433"/>
            <a:ext cx="0" cy="5564151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68CF0B9D-069C-46BA-9B77-7BDE114F3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5" hasCustomPrompt="1"/>
          </p:nvPr>
        </p:nvSpPr>
        <p:spPr>
          <a:xfrm>
            <a:off x="29272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6EB5CB55-9BF0-4309-AA93-9540CDA1CE2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590800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184A6FF6-89E5-41B3-83AD-E1F1AC1C71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2590800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65909E03-0C86-44C4-9260-484E8CF63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8" hasCustomPrompt="1"/>
          </p:nvPr>
        </p:nvSpPr>
        <p:spPr>
          <a:xfrm>
            <a:off x="473699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2" name="Text Placeholder 7">
            <a:extLst>
              <a:ext uri="{FF2B5EF4-FFF2-40B4-BE49-F238E27FC236}">
                <a16:creationId xmlns:a16="http://schemas.microsoft.com/office/drawing/2014/main" id="{0D08C690-4C72-47C4-ADBC-6DBFC463FC37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400550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3" name="Text Placeholder 7">
            <a:extLst>
              <a:ext uri="{FF2B5EF4-FFF2-40B4-BE49-F238E27FC236}">
                <a16:creationId xmlns:a16="http://schemas.microsoft.com/office/drawing/2014/main" id="{FEBB122E-6E5D-4B48-91C0-C6EB8BA3D2D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400550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44" name="Picture Placeholder 8">
            <a:extLst>
              <a:ext uri="{FF2B5EF4-FFF2-40B4-BE49-F238E27FC236}">
                <a16:creationId xmlns:a16="http://schemas.microsoft.com/office/drawing/2014/main" id="{A968314E-9F6B-4D90-BC2A-C5BB6AC70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1" hasCustomPrompt="1"/>
          </p:nvPr>
        </p:nvSpPr>
        <p:spPr>
          <a:xfrm>
            <a:off x="65467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98FF5C01-8CE1-475F-A59A-011328494FC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0300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DC690F93-088F-498C-9B26-2DCE00A1145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0300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  <p:sp>
        <p:nvSpPr>
          <p:cNvPr id="47" name="Picture Placeholder 8">
            <a:extLst>
              <a:ext uri="{FF2B5EF4-FFF2-40B4-BE49-F238E27FC236}">
                <a16:creationId xmlns:a16="http://schemas.microsoft.com/office/drawing/2014/main" id="{1D462CE1-BEE9-45C4-AB54-354D05E69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4" hasCustomPrompt="1"/>
          </p:nvPr>
        </p:nvSpPr>
        <p:spPr>
          <a:xfrm>
            <a:off x="8353860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9FA2731A-D1B2-4144-8373-12B9313F9BF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8017411" y="5988389"/>
            <a:ext cx="1587295" cy="166199"/>
          </a:xfrm>
          <a:noFill/>
        </p:spPr>
        <p:txBody>
          <a:bodyPr wrap="square" lIns="0" tIns="0" rIns="0" bIns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F61DF59D-6B27-4EC6-A151-0F9B99DC8051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017411" y="6158401"/>
            <a:ext cx="1587295" cy="166199"/>
          </a:xfrm>
          <a:noFill/>
        </p:spPr>
        <p:txBody>
          <a:bodyPr wrap="square" lIns="0" tIns="0" rIns="0" bIns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10204621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r>
              <a:rPr lang="en-GB" noProof="0"/>
              <a:t>Click to edit Master title style</a:t>
            </a:r>
            <a:endParaRPr lang="en-US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0005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70573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Oran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5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5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05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5266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17223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5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1092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489EE1C9-68AE-4BDD-B34C-9DE809C4D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>
              <a:alpha val="84000"/>
            </a:schemeClr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6" name="Text Placeholder 16">
            <a:extLst>
              <a:ext uri="{FF2B5EF4-FFF2-40B4-BE49-F238E27FC236}">
                <a16:creationId xmlns:a16="http://schemas.microsoft.com/office/drawing/2014/main" id="{9F89ADF8-2320-4EC3-98EA-5CB618A52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0"/>
            <a:ext cx="6781800" cy="6324600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825" y="2265916"/>
            <a:ext cx="5314950" cy="3488998"/>
          </a:xfrm>
          <a:noFill/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4D12B-58A6-47D1-9B2D-697AB265C8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53759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73FC1AA-8591-43A1-9962-1599E1A8AB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5482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1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60B2D8-3756-4781-A8DD-692C3F8959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10706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5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EDA9EB-20CE-4EA1-9720-40FBEB456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636509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6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0033509-FE6E-46FC-85C8-B777FBA2F1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89156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/>
            <a:r>
              <a:rPr lang="en-US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8135" y="1219200"/>
            <a:ext cx="7232465" cy="903638"/>
          </a:xfrm>
        </p:spPr>
        <p:txBody>
          <a:bodyPr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/>
            <a:endParaRPr lang="en-US" noProof="0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93251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032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48575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4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33450" y="762000"/>
            <a:ext cx="4381500" cy="34290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8034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Insert Image</a:t>
            </a:r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57300" y="1447800"/>
            <a:ext cx="4114800" cy="3962400"/>
          </a:xfrm>
        </p:spPr>
        <p:txBody>
          <a:bodyPr anchor="ctr">
            <a:normAutofit/>
          </a:bodyPr>
          <a:lstStyle>
            <a:lvl1pPr algn="ctr">
              <a:defRPr sz="5000" spc="200" baseline="0"/>
            </a:lvl1pPr>
          </a:lstStyle>
          <a:p>
            <a:r>
              <a:rPr lang="en-US" dirty="0"/>
              <a:t>THANK </a:t>
            </a:r>
            <a:r>
              <a:rPr lang="en-US" dirty="0" err="1"/>
              <a:t>yOU</a:t>
            </a:r>
            <a:endParaRPr lang="en-US" dirty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53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2103120"/>
            <a:ext cx="11106150" cy="422148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93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9" r:id="rId2"/>
    <p:sldLayoutId id="2147483961" r:id="rId3"/>
    <p:sldLayoutId id="2147483962" r:id="rId4"/>
    <p:sldLayoutId id="2147483964" r:id="rId5"/>
    <p:sldLayoutId id="2147483958" r:id="rId6"/>
    <p:sldLayoutId id="2147483963" r:id="rId7"/>
    <p:sldLayoutId id="2147483957" r:id="rId8"/>
    <p:sldLayoutId id="2147483965" r:id="rId9"/>
    <p:sldLayoutId id="2147483966" r:id="rId10"/>
    <p:sldLayoutId id="2147483996" r:id="rId11"/>
    <p:sldLayoutId id="2147483997" r:id="rId12"/>
    <p:sldLayoutId id="2147483998" r:id="rId13"/>
    <p:sldLayoutId id="2147483999" r:id="rId14"/>
    <p:sldLayoutId id="2147484000" r:id="rId15"/>
    <p:sldLayoutId id="2147484001" r:id="rId16"/>
    <p:sldLayoutId id="2147484007" r:id="rId17"/>
    <p:sldLayoutId id="2147483967" r:id="rId18"/>
    <p:sldLayoutId id="2147483968" r:id="rId19"/>
    <p:sldLayoutId id="2147483987" r:id="rId20"/>
    <p:sldLayoutId id="2147483969" r:id="rId21"/>
    <p:sldLayoutId id="2147483970" r:id="rId22"/>
    <p:sldLayoutId id="2147483971" r:id="rId23"/>
    <p:sldLayoutId id="2147483972" r:id="rId24"/>
    <p:sldLayoutId id="2147483973" r:id="rId25"/>
    <p:sldLayoutId id="2147483978" r:id="rId26"/>
    <p:sldLayoutId id="2147483974" r:id="rId27"/>
    <p:sldLayoutId id="2147483975" r:id="rId28"/>
    <p:sldLayoutId id="2147483976" r:id="rId29"/>
    <p:sldLayoutId id="2147483977" r:id="rId30"/>
    <p:sldLayoutId id="2147483988" r:id="rId31"/>
    <p:sldLayoutId id="2147483989" r:id="rId32"/>
    <p:sldLayoutId id="2147483990" r:id="rId33"/>
    <p:sldLayoutId id="2147483991" r:id="rId34"/>
    <p:sldLayoutId id="2147483992" r:id="rId35"/>
    <p:sldLayoutId id="2147483993" r:id="rId36"/>
    <p:sldLayoutId id="2147483995" r:id="rId37"/>
    <p:sldLayoutId id="2147484002" r:id="rId38"/>
    <p:sldLayoutId id="2147484003" r:id="rId39"/>
    <p:sldLayoutId id="2147484004" r:id="rId40"/>
    <p:sldLayoutId id="2147483994" r:id="rId41"/>
    <p:sldLayoutId id="2147484005" r:id="rId42"/>
    <p:sldLayoutId id="2147484006" r:id="rId43"/>
    <p:sldLayoutId id="2147483979" r:id="rId44"/>
    <p:sldLayoutId id="2147483980" r:id="rId45"/>
    <p:sldLayoutId id="2147483981" r:id="rId46"/>
    <p:sldLayoutId id="2147483982" r:id="rId47"/>
    <p:sldLayoutId id="2147483983" r:id="rId48"/>
    <p:sldLayoutId id="2147483984" r:id="rId49"/>
    <p:sldLayoutId id="2147483985" r:id="rId50"/>
    <p:sldLayoutId id="2147483986" r:id="rId51"/>
    <p:sldLayoutId id="2147484008" r:id="rId52"/>
    <p:sldLayoutId id="2147484009" r:id="rId53"/>
    <p:sldLayoutId id="2147484010" r:id="rId54"/>
    <p:sldLayoutId id="2147484011" r:id="rId55"/>
    <p:sldLayoutId id="2147484012" r:id="rId5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4.xml"/><Relationship Id="rId4" Type="http://schemas.openxmlformats.org/officeDocument/2006/relationships/hyperlink" Target="https://mbf-trendtalk.blogspot.com/2011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ell-r-brown/5461097775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63803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9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10" Type="http://schemas.openxmlformats.org/officeDocument/2006/relationships/image" Target="../media/image18.svg"/><Relationship Id="rId4" Type="http://schemas.openxmlformats.org/officeDocument/2006/relationships/diagramLayout" Target="../diagrams/layout5.xml"/><Relationship Id="rId9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www.supersales.co.uk/fashion/womens-cropped-trousers?brand=marks-spencer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Relationship Id="rId4" Type="http://schemas.openxmlformats.org/officeDocument/2006/relationships/hyperlink" Target="https://www.grocerygazette.co.uk/2026/07/09/marks-spencer-enlists-ai-to-sharpen-online-product-discovery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pt.wikipedia.org/wiki/Marks_&amp;_Spencer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.marksandspencer.com/about-us/our-history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corporate.marksandspencer.com/sites/marksandspencer/files/marks-spencer/m-and-s_ar22_strategic-repor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9890287-4DB6-4C87-AEAF-17E9594F4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318" r="10318"/>
          <a:stretch>
            <a:fillRect/>
          </a:stretch>
        </p:blipFill>
        <p:spPr>
          <a:xfrm>
            <a:off x="17662" y="0"/>
            <a:ext cx="12191923" cy="6858000"/>
          </a:xfrm>
          <a:noFill/>
        </p:spPr>
      </p:pic>
      <p:sp>
        <p:nvSpPr>
          <p:cNvPr id="300" name="Text Placeholder 2">
            <a:extLst>
              <a:ext uri="{FF2B5EF4-FFF2-40B4-BE49-F238E27FC236}">
                <a16:creationId xmlns:a16="http://schemas.microsoft.com/office/drawing/2014/main" id="{8FBD183F-D762-1B69-856E-F1C61E7D086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 rot="10800000">
            <a:off x="4648200" y="3109127"/>
            <a:ext cx="703341" cy="1101901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302" name="Text Placeholder 3">
            <a:extLst>
              <a:ext uri="{FF2B5EF4-FFF2-40B4-BE49-F238E27FC236}">
                <a16:creationId xmlns:a16="http://schemas.microsoft.com/office/drawing/2014/main" id="{2423C45B-31FC-FBC5-554E-53FD9F28F2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10800000">
            <a:off x="9067800" y="4648200"/>
            <a:ext cx="1143000" cy="1790700"/>
          </a:xfrm>
        </p:spPr>
        <p:txBody>
          <a:bodyPr/>
          <a:lstStyle/>
          <a:p>
            <a:endParaRPr lang="en-US"/>
          </a:p>
        </p:txBody>
      </p:sp>
      <p:sp>
        <p:nvSpPr>
          <p:cNvPr id="304" name="Text Placeholder 4">
            <a:extLst>
              <a:ext uri="{FF2B5EF4-FFF2-40B4-BE49-F238E27FC236}">
                <a16:creationId xmlns:a16="http://schemas.microsoft.com/office/drawing/2014/main" id="{E870FE61-5297-D905-72DC-52B5B036D92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876800" y="3276600"/>
            <a:ext cx="5505450" cy="3429000"/>
          </a:xfrm>
          <a:solidFill>
            <a:schemeClr val="accent2">
              <a:lumMod val="60000"/>
              <a:lumOff val="40000"/>
              <a:alpha val="92000"/>
            </a:schemeClr>
          </a:solidFill>
        </p:spPr>
        <p:txBody>
          <a:bodyPr/>
          <a:lstStyle/>
          <a:p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606F8B2E-A7F5-4413-BEED-BFF7C3D9FF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68881" y="4991099"/>
            <a:ext cx="4208519" cy="1447801"/>
          </a:xfrm>
        </p:spPr>
        <p:txBody>
          <a:bodyPr anchor="ctr">
            <a:noAutofit/>
          </a:bodyPr>
          <a:lstStyle/>
          <a:p>
            <a:pPr>
              <a:spcAft>
                <a:spcPts val="600"/>
              </a:spcAft>
            </a:pPr>
            <a:r>
              <a:rPr lang="en-US" sz="2800" b="1" dirty="0">
                <a:solidFill>
                  <a:schemeClr val="tx1"/>
                </a:solidFill>
              </a:rPr>
              <a:t>The Roles and Responsibilities of Managers at Marks &amp; Spencer Using Henri Fayol’s Management Functions </a:t>
            </a:r>
            <a:br>
              <a:rPr lang="en-US" sz="3200" b="1" dirty="0">
                <a:solidFill>
                  <a:schemeClr val="tx1"/>
                </a:solidFill>
              </a:rPr>
            </a:br>
            <a:r>
              <a:rPr lang="en-US" sz="14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.</a:t>
            </a:r>
            <a:br>
              <a:rPr lang="en-US" sz="32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By Alexandra Mihaela Alexe 2513664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   Viorel-Sorin Mihai 2513663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3200" dirty="0">
                <a:solidFill>
                  <a:schemeClr val="tx1"/>
                </a:solidFill>
              </a:rPr>
            </a:br>
            <a:br>
              <a:rPr lang="en-US" sz="3200" dirty="0">
                <a:solidFill>
                  <a:schemeClr val="tx1"/>
                </a:solidFill>
              </a:rPr>
            </a:b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295" name="Slide Number Placeholder 6" hidden="1">
            <a:extLst>
              <a:ext uri="{FF2B5EF4-FFF2-40B4-BE49-F238E27FC236}">
                <a16:creationId xmlns:a16="http://schemas.microsoft.com/office/drawing/2014/main" id="{73C2D74A-6433-D49C-54D8-59AC1CDC990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628788" y="6339840"/>
            <a:ext cx="302281" cy="365760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noProof="0" smtClean="0"/>
              <a:pPr>
                <a:spcAft>
                  <a:spcPts val="600"/>
                </a:spcAft>
              </a:pPr>
              <a:t>1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135228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94C582A2-A406-4C9B-A3DA-BA4EECAB3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anchor="t">
            <a:normAutofit/>
          </a:bodyPr>
          <a:lstStyle/>
          <a:p>
            <a:r>
              <a:rPr lang="en-US" dirty="0"/>
              <a:t>Table of Contents</a:t>
            </a:r>
          </a:p>
        </p:txBody>
      </p:sp>
      <p:graphicFrame>
        <p:nvGraphicFramePr>
          <p:cNvPr id="15" name="Content Placeholder 12">
            <a:extLst>
              <a:ext uri="{FF2B5EF4-FFF2-40B4-BE49-F238E27FC236}">
                <a16:creationId xmlns:a16="http://schemas.microsoft.com/office/drawing/2014/main" id="{A60D9A87-ADB6-792D-A10B-EB98F670109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81436541"/>
              </p:ext>
            </p:extLst>
          </p:nvPr>
        </p:nvGraphicFramePr>
        <p:xfrm>
          <a:off x="548640" y="2206752"/>
          <a:ext cx="10288693" cy="3660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472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Text Placeholder 1">
            <a:extLst>
              <a:ext uri="{FF2B5EF4-FFF2-40B4-BE49-F238E27FC236}">
                <a16:creationId xmlns:a16="http://schemas.microsoft.com/office/drawing/2014/main" id="{8C42F194-10BD-13A6-E93F-62CD22FB170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 rot="19594102">
            <a:off x="584131" y="-142449"/>
            <a:ext cx="1218268" cy="6177109"/>
          </a:xfr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FBCF731-478B-42B2-B3C6-ECCC3D68E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-7171" t="-6818" r="-8139" b="-6818"/>
          <a:stretch>
            <a:fillRect/>
          </a:stretch>
        </p:blipFill>
        <p:spPr>
          <a:xfrm>
            <a:off x="3666230" y="152400"/>
            <a:ext cx="9067800" cy="6857990"/>
          </a:xfrm>
          <a:noFill/>
        </p:spPr>
      </p:pic>
      <p:sp>
        <p:nvSpPr>
          <p:cNvPr id="83" name="Text Placeholder 3">
            <a:extLst>
              <a:ext uri="{FF2B5EF4-FFF2-40B4-BE49-F238E27FC236}">
                <a16:creationId xmlns:a16="http://schemas.microsoft.com/office/drawing/2014/main" id="{0FAE8306-0021-56FE-A469-1C57556305E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2000" y="685800"/>
            <a:ext cx="4876800" cy="59055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CF39D3B5-ABDB-4DFF-8107-EF97569C9B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450" y="762000"/>
            <a:ext cx="4381500" cy="3429000"/>
          </a:xfrm>
        </p:spPr>
        <p:txBody>
          <a:bodyPr anchor="ctr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44" name="Subtitle 43">
            <a:extLst>
              <a:ext uri="{FF2B5EF4-FFF2-40B4-BE49-F238E27FC236}">
                <a16:creationId xmlns:a16="http://schemas.microsoft.com/office/drawing/2014/main" id="{F522C824-2C48-4465-AABE-F46286D9EC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876" y="2946105"/>
            <a:ext cx="4679074" cy="3429000"/>
          </a:xfrm>
          <a:solidFill>
            <a:schemeClr val="bg1">
              <a:lumMod val="95000"/>
            </a:schemeClr>
          </a:solidFill>
          <a:effectLst>
            <a:softEdge rad="114300"/>
          </a:effectLst>
        </p:spPr>
        <p:txBody>
          <a:bodyPr anchor="t">
            <a:normAutofit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Provides an understanding of Henri Fayol’s (1841-1925) key management functions – planning, </a:t>
            </a:r>
            <a:r>
              <a:rPr lang="en-US" dirty="0" err="1"/>
              <a:t>organising</a:t>
            </a:r>
            <a:r>
              <a:rPr lang="en-US" dirty="0"/>
              <a:t>, commanding, coordinating and controlling in relation to Mark &amp; Spencer p.l.c.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The manager’s effectiveness in applying Henri Fayol’s theory and how these contribute to Marks &amp; Spencer’s overall success.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dirty="0"/>
          </a:p>
        </p:txBody>
      </p:sp>
      <p:sp>
        <p:nvSpPr>
          <p:cNvPr id="85" name="Text Placeholder 6">
            <a:extLst>
              <a:ext uri="{FF2B5EF4-FFF2-40B4-BE49-F238E27FC236}">
                <a16:creationId xmlns:a16="http://schemas.microsoft.com/office/drawing/2014/main" id="{84EF692D-B00F-62B4-8037-E61335A557C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10800000">
            <a:off x="561975" y="266700"/>
            <a:ext cx="1143000" cy="17907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CF4862-9632-6E3E-6609-575493250FFE}"/>
              </a:ext>
            </a:extLst>
          </p:cNvPr>
          <p:cNvSpPr txBox="1"/>
          <p:nvPr/>
        </p:nvSpPr>
        <p:spPr>
          <a:xfrm>
            <a:off x="9982200" y="6391245"/>
            <a:ext cx="21194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4" tooltip="https://www.flickr.com/photos/ell-r-brown/546109777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840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8287F1B-3E25-4481-B199-24E6AD18D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Overview – Marks &amp; Spencer (M&amp;S)</a:t>
            </a:r>
            <a:endParaRPr lang="en-US" dirty="0"/>
          </a:p>
        </p:txBody>
      </p:sp>
      <p:graphicFrame>
        <p:nvGraphicFramePr>
          <p:cNvPr id="22" name="Content Placeholder 12">
            <a:extLst>
              <a:ext uri="{FF2B5EF4-FFF2-40B4-BE49-F238E27FC236}">
                <a16:creationId xmlns:a16="http://schemas.microsoft.com/office/drawing/2014/main" id="{6C048BF1-0684-EFEC-0AF7-3B01DE4C0E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2531455"/>
              </p:ext>
            </p:extLst>
          </p:nvPr>
        </p:nvGraphicFramePr>
        <p:xfrm>
          <a:off x="520931" y="2231886"/>
          <a:ext cx="10805160" cy="4406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073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">
            <a:extLst>
              <a:ext uri="{FF2B5EF4-FFF2-40B4-BE49-F238E27FC236}">
                <a16:creationId xmlns:a16="http://schemas.microsoft.com/office/drawing/2014/main" id="{75BD8E28-E587-718D-8C5B-55093D5F3D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329286" cy="685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649F2C1-4DC1-7151-8E32-D682553FC06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600" y="609600"/>
            <a:ext cx="4648200" cy="56388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03BA941-813D-E3FC-4670-E4527CEE8B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300" y="1447800"/>
            <a:ext cx="4114800" cy="3962400"/>
          </a:xfrm>
        </p:spPr>
        <p:txBody>
          <a:bodyPr anchor="ctr">
            <a:normAutofit/>
          </a:bodyPr>
          <a:lstStyle/>
          <a:p>
            <a:r>
              <a:rPr lang="en-US" dirty="0"/>
              <a:t>Henri Fayol’s Management Functions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AA4699B8-2ED9-451D-C7CE-4E8F7D21AF7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705100" y="409575"/>
            <a:ext cx="1219200" cy="400050"/>
          </a:xfrm>
        </p:spPr>
        <p:txBody>
          <a:bodyPr/>
          <a:lstStyle/>
          <a:p>
            <a:endParaRPr lang="en-US"/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A713BEFF-4680-AD41-9979-5822181AA66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705100" y="6076950"/>
            <a:ext cx="1219200" cy="40005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EE211222-CCCB-01B0-97F7-C7F00EAD4E7C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934200" y="2028824"/>
            <a:ext cx="4876800" cy="4457701"/>
          </a:xfrm>
          <a:solidFill>
            <a:schemeClr val="bg1">
              <a:lumMod val="95000"/>
            </a:schemeClr>
          </a:solidFill>
          <a:effectLst>
            <a:softEdge rad="88900"/>
          </a:effectLst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</a:rPr>
              <a:t>According to McMurray and Pullen (2020), in contemporary practice, Henri Fayol’s five management functions remain useful and relevant when also taking into consideration additional factors such as employee involvement, </a:t>
            </a:r>
            <a:r>
              <a:rPr lang="en-US" dirty="0" err="1">
                <a:solidFill>
                  <a:schemeClr val="tx1"/>
                </a:solidFill>
              </a:rPr>
              <a:t>organisational</a:t>
            </a:r>
            <a:r>
              <a:rPr lang="en-US" dirty="0">
                <a:solidFill>
                  <a:schemeClr val="tx1"/>
                </a:solidFill>
              </a:rPr>
              <a:t> culture, and external changes.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/>
                </a:solidFill>
              </a:rPr>
              <a:t>The five management functions form an interconnected cycle, as planning influences </a:t>
            </a:r>
            <a:r>
              <a:rPr lang="en-US" dirty="0" err="1">
                <a:solidFill>
                  <a:schemeClr val="tx1"/>
                </a:solidFill>
              </a:rPr>
              <a:t>organising</a:t>
            </a:r>
            <a:r>
              <a:rPr lang="en-US" dirty="0">
                <a:solidFill>
                  <a:schemeClr val="tx1"/>
                </a:solidFill>
              </a:rPr>
              <a:t>, commanding, coordinating, and controlling, and vice versa; managers cannot effectively apply one without the other (Gutterman, 2023).</a:t>
            </a:r>
          </a:p>
        </p:txBody>
      </p:sp>
    </p:spTree>
    <p:extLst>
      <p:ext uri="{BB962C8B-B14F-4D97-AF65-F5344CB8AC3E}">
        <p14:creationId xmlns:p14="http://schemas.microsoft.com/office/powerpoint/2010/main" val="1801243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 Placeholder 1">
            <a:extLst>
              <a:ext uri="{FF2B5EF4-FFF2-40B4-BE49-F238E27FC236}">
                <a16:creationId xmlns:a16="http://schemas.microsoft.com/office/drawing/2014/main" id="{55351B39-5F08-68AE-27DF-C90FD30F535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 rot="19594102">
            <a:off x="475124" y="1167882"/>
            <a:ext cx="1218268" cy="6177109"/>
          </a:xfrm>
          <a:gradFill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9770156-2F5C-123B-C3FE-0179B2A9F3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394" r="7952" b="2"/>
          <a:stretch>
            <a:fillRect/>
          </a:stretch>
        </p:blipFill>
        <p:spPr>
          <a:xfrm>
            <a:off x="3124200" y="10"/>
            <a:ext cx="9067800" cy="685799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72026168-59C0-FC06-9BB1-4D6B2BF2388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010924" y="266700"/>
            <a:ext cx="4627876" cy="61341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A6119E80-46DD-6DEB-914E-DA7E4D2F6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4238" y="334576"/>
            <a:ext cx="4627875" cy="1790700"/>
          </a:xfrm>
        </p:spPr>
        <p:txBody>
          <a:bodyPr anchor="ctr">
            <a:normAutofit fontScale="90000"/>
          </a:bodyPr>
          <a:lstStyle/>
          <a:p>
            <a:r>
              <a:rPr lang="en-US" sz="3100" b="1" dirty="0"/>
              <a:t>Henri Fayol’s Management Function: </a:t>
            </a:r>
            <a:r>
              <a:rPr lang="en-US" sz="3100" b="1" dirty="0">
                <a:solidFill>
                  <a:srgbClr val="FF0000"/>
                </a:solidFill>
              </a:rPr>
              <a:t>Planning</a:t>
            </a:r>
            <a:r>
              <a:rPr lang="en-US" sz="3100" b="1" dirty="0"/>
              <a:t> – </a:t>
            </a:r>
            <a:br>
              <a:rPr lang="en-US" sz="3100" b="1" dirty="0"/>
            </a:br>
            <a:r>
              <a:rPr lang="en-US" sz="3100" b="1" dirty="0"/>
              <a:t>in relation to M&amp;S</a:t>
            </a:r>
          </a:p>
        </p:txBody>
      </p:sp>
      <p:sp>
        <p:nvSpPr>
          <p:cNvPr id="32" name="Text Placeholder 5">
            <a:extLst>
              <a:ext uri="{FF2B5EF4-FFF2-40B4-BE49-F238E27FC236}">
                <a16:creationId xmlns:a16="http://schemas.microsoft.com/office/drawing/2014/main" id="{3793A936-4C53-3335-5BBE-31F8EDDBB9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10800000">
            <a:off x="582688" y="26494"/>
            <a:ext cx="833119" cy="145859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B3DAABDA-290A-2387-C759-6981EDDA661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1274768" y="1989452"/>
            <a:ext cx="4038905" cy="4533972"/>
          </a:xfrm>
          <a:solidFill>
            <a:schemeClr val="bg1">
              <a:lumMod val="95000"/>
            </a:schemeClr>
          </a:solidFill>
        </p:spPr>
        <p:txBody>
          <a:bodyPr>
            <a:normAutofit fontScale="92500" lnSpcReduction="20000"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dirty="0"/>
              <a:t>According to Rechtien et al.  (2022), the aim of this function is to set objectives and to develop strategies.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dirty="0"/>
              <a:t>At M&amp;S, managers use this function to analyse sales data, customer </a:t>
            </a:r>
            <a:r>
              <a:rPr lang="en-US" sz="2400" dirty="0" err="1"/>
              <a:t>behaviour</a:t>
            </a:r>
            <a:r>
              <a:rPr lang="en-US" sz="2400" dirty="0"/>
              <a:t>, and stock levels. Managers also use it to plan product ranges, especially during seasonal periods. 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q"/>
            </a:pPr>
            <a:r>
              <a:rPr lang="en-US" sz="2400" dirty="0"/>
              <a:t>Planning supports M&amp;S business objectives as managers aid employees in understanding the business priorities by working collaboratively. </a:t>
            </a:r>
          </a:p>
          <a:p>
            <a:pPr marL="342900" indent="-342900">
              <a:spcAft>
                <a:spcPts val="600"/>
              </a:spcAft>
              <a:buFontTx/>
              <a:buChar char="-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4967167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5D4872-21A5-F95F-E077-0E6EBE8F4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CD97CB4-155B-4AB2-AB3F-A8717391E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100" b="1" dirty="0"/>
              <a:t>Henri Fayol’s Management Function: </a:t>
            </a:r>
            <a:r>
              <a:rPr lang="en-US" sz="3100" b="1" dirty="0">
                <a:solidFill>
                  <a:srgbClr val="FF0000"/>
                </a:solidFill>
              </a:rPr>
              <a:t>Organising</a:t>
            </a:r>
            <a:r>
              <a:rPr lang="en-US" sz="3100" b="1" dirty="0"/>
              <a:t> - in relation to M&amp;S</a:t>
            </a:r>
          </a:p>
        </p:txBody>
      </p:sp>
      <p:graphicFrame>
        <p:nvGraphicFramePr>
          <p:cNvPr id="34" name="Subtitle 6">
            <a:extLst>
              <a:ext uri="{FF2B5EF4-FFF2-40B4-BE49-F238E27FC236}">
                <a16:creationId xmlns:a16="http://schemas.microsoft.com/office/drawing/2014/main" id="{F4BB4EAB-315E-0351-6DC5-97EB049F929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11287907"/>
              </p:ext>
            </p:extLst>
          </p:nvPr>
        </p:nvGraphicFramePr>
        <p:xfrm>
          <a:off x="628788" y="2206752"/>
          <a:ext cx="10288693" cy="3660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145434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44D717-F1D7-9C88-D102-734ACFDAD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3A1A097-E5B2-5831-F6E6-6B26EA564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1338560" cy="707886"/>
          </a:xfrm>
        </p:spPr>
        <p:txBody>
          <a:bodyPr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dirty="0"/>
              <a:t>Henri Fayol’s Management Function: </a:t>
            </a:r>
            <a:r>
              <a:rPr lang="en-US" sz="2800" b="1" dirty="0">
                <a:solidFill>
                  <a:srgbClr val="FF0000"/>
                </a:solidFill>
              </a:rPr>
              <a:t>Commanding</a:t>
            </a:r>
            <a:r>
              <a:rPr lang="en-US" sz="2800" b="1" dirty="0"/>
              <a:t> -  in relation to M&amp;S</a:t>
            </a:r>
          </a:p>
        </p:txBody>
      </p:sp>
      <p:graphicFrame>
        <p:nvGraphicFramePr>
          <p:cNvPr id="34" name="Subtitle 6">
            <a:extLst>
              <a:ext uri="{FF2B5EF4-FFF2-40B4-BE49-F238E27FC236}">
                <a16:creationId xmlns:a16="http://schemas.microsoft.com/office/drawing/2014/main" id="{260F32E9-9134-DCFF-9220-AA07E2AACD5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11036431"/>
              </p:ext>
            </p:extLst>
          </p:nvPr>
        </p:nvGraphicFramePr>
        <p:xfrm>
          <a:off x="152400" y="2207888"/>
          <a:ext cx="11490960" cy="4059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0AB0AE6-164D-AC3C-EF88-5E696351E8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23998"/>
            <a:ext cx="8329286" cy="457200"/>
          </a:xfrm>
          <a:solidFill>
            <a:schemeClr val="accent3">
              <a:lumMod val="50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30300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8EE63C-9B11-9491-DA4B-A71F9E6B3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6BF52BD-B1EF-090A-0914-55E71A532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990599"/>
            <a:ext cx="11399520" cy="81597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Henri Fayol’s Management Function: </a:t>
            </a:r>
            <a:r>
              <a:rPr lang="en-US" sz="2800" b="1" dirty="0" err="1">
                <a:solidFill>
                  <a:srgbClr val="FF0000"/>
                </a:solidFill>
              </a:rPr>
              <a:t>co-ordinating</a:t>
            </a:r>
            <a:r>
              <a:rPr lang="en-US" sz="2800" b="1" dirty="0"/>
              <a:t> - in relation to M&amp;S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F2602F0F-98D0-06EE-F94C-ABE7BC45BA8B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11021" r="11021"/>
          <a:stretch>
            <a:fillRect/>
          </a:stretch>
        </p:blipFill>
        <p:spPr>
          <a:xfrm>
            <a:off x="6705601" y="2339975"/>
            <a:ext cx="5013959" cy="36607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34" name="Subtitle 6">
            <a:extLst>
              <a:ext uri="{FF2B5EF4-FFF2-40B4-BE49-F238E27FC236}">
                <a16:creationId xmlns:a16="http://schemas.microsoft.com/office/drawing/2014/main" id="{455AA456-8B9C-C97D-DC92-F2A19A17EC5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6260498"/>
              </p:ext>
            </p:extLst>
          </p:nvPr>
        </p:nvGraphicFramePr>
        <p:xfrm>
          <a:off x="320040" y="1981200"/>
          <a:ext cx="623316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Graphic 9" descr="Bullseye with solid fill">
            <a:extLst>
              <a:ext uri="{FF2B5EF4-FFF2-40B4-BE49-F238E27FC236}">
                <a16:creationId xmlns:a16="http://schemas.microsoft.com/office/drawing/2014/main" id="{B1FA5EAA-0288-F2F7-1184-93A336C419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/>
        </p:blipFill>
        <p:spPr>
          <a:xfrm>
            <a:off x="548640" y="2514600"/>
            <a:ext cx="762000" cy="762000"/>
          </a:xfrm>
          <a:prstGeom prst="rect">
            <a:avLst/>
          </a:prstGeom>
        </p:spPr>
      </p:pic>
      <p:pic>
        <p:nvPicPr>
          <p:cNvPr id="12" name="Graphic 11" descr="Cheers outline">
            <a:extLst>
              <a:ext uri="{FF2B5EF4-FFF2-40B4-BE49-F238E27FC236}">
                <a16:creationId xmlns:a16="http://schemas.microsoft.com/office/drawing/2014/main" id="{F49A9B9A-2632-4CB3-7D21-CECF116DA3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53440" y="3810000"/>
            <a:ext cx="914400" cy="914400"/>
          </a:xfrm>
          <a:prstGeom prst="rect">
            <a:avLst/>
          </a:prstGeom>
        </p:spPr>
      </p:pic>
      <p:pic>
        <p:nvPicPr>
          <p:cNvPr id="14" name="Graphic 13" descr="Aspiration with solid fill">
            <a:extLst>
              <a:ext uri="{FF2B5EF4-FFF2-40B4-BE49-F238E27FC236}">
                <a16:creationId xmlns:a16="http://schemas.microsoft.com/office/drawing/2014/main" id="{CB76CA5A-D740-9314-9D03-94DCADBA07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72440" y="51054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01748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BD0CEB-BEEE-6675-0F26-D5757803EA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B4C333-7F12-AA29-57CF-690C9622D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957560" cy="707886"/>
          </a:xfrm>
        </p:spPr>
        <p:txBody>
          <a:bodyPr anchor="t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3100" b="1" dirty="0"/>
              <a:t>Henri Fayol’s Management Function: </a:t>
            </a:r>
            <a:r>
              <a:rPr lang="en-US" sz="3100" b="1" dirty="0">
                <a:solidFill>
                  <a:srgbClr val="FF0000"/>
                </a:solidFill>
              </a:rPr>
              <a:t>Controlling</a:t>
            </a:r>
            <a:r>
              <a:rPr lang="en-US" sz="3100" b="1" dirty="0"/>
              <a:t> - in relation to M&amp;S</a:t>
            </a:r>
          </a:p>
        </p:txBody>
      </p:sp>
      <p:graphicFrame>
        <p:nvGraphicFramePr>
          <p:cNvPr id="34" name="Subtitle 6">
            <a:extLst>
              <a:ext uri="{FF2B5EF4-FFF2-40B4-BE49-F238E27FC236}">
                <a16:creationId xmlns:a16="http://schemas.microsoft.com/office/drawing/2014/main" id="{3B621809-5676-05BE-73FA-48BBC56AE31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53237526"/>
              </p:ext>
            </p:extLst>
          </p:nvPr>
        </p:nvGraphicFramePr>
        <p:xfrm>
          <a:off x="628788" y="2206751"/>
          <a:ext cx="10877412" cy="4374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4167740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C0B19D-BC16-3BB5-F5DB-A92BE1C1E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14A7A7E6-0020-C267-E5E1-C9FEFC0A7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149961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US" sz="2500"/>
            </a:br>
            <a:r>
              <a:rPr lang="en-US" sz="2500"/>
              <a:t>Henri Fayol’s Management Functions </a:t>
            </a:r>
            <a:br>
              <a:rPr lang="en-US" sz="2500"/>
            </a:br>
            <a:r>
              <a:rPr lang="en-US" sz="2500"/>
              <a:t>– Application to M&amp;S </a:t>
            </a:r>
            <a:r>
              <a:rPr lang="en-US" sz="2500" err="1"/>
              <a:t>p.l.c</a:t>
            </a:r>
            <a:br>
              <a:rPr lang="en-US" sz="2500"/>
            </a:br>
            <a:endParaRPr lang="en-US" sz="250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1C3639B-6DF7-4CC3-2AE6-92158E66D253}"/>
              </a:ext>
            </a:extLst>
          </p:cNvPr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2707388301"/>
              </p:ext>
            </p:extLst>
          </p:nvPr>
        </p:nvGraphicFramePr>
        <p:xfrm>
          <a:off x="548640" y="1789546"/>
          <a:ext cx="11262359" cy="4550296"/>
        </p:xfrm>
        <a:graphic>
          <a:graphicData uri="http://schemas.openxmlformats.org/drawingml/2006/table">
            <a:tbl>
              <a:tblPr firstRow="1" bandRow="1">
                <a:tableStyleId>{37CE84F3-28C3-443E-9E96-99CF82512B78}</a:tableStyleId>
              </a:tblPr>
              <a:tblGrid>
                <a:gridCol w="2208819">
                  <a:extLst>
                    <a:ext uri="{9D8B030D-6E8A-4147-A177-3AD203B41FA5}">
                      <a16:colId xmlns:a16="http://schemas.microsoft.com/office/drawing/2014/main" val="2477375433"/>
                    </a:ext>
                  </a:extLst>
                </a:gridCol>
                <a:gridCol w="2630794">
                  <a:extLst>
                    <a:ext uri="{9D8B030D-6E8A-4147-A177-3AD203B41FA5}">
                      <a16:colId xmlns:a16="http://schemas.microsoft.com/office/drawing/2014/main" val="3609366708"/>
                    </a:ext>
                  </a:extLst>
                </a:gridCol>
                <a:gridCol w="2208819">
                  <a:extLst>
                    <a:ext uri="{9D8B030D-6E8A-4147-A177-3AD203B41FA5}">
                      <a16:colId xmlns:a16="http://schemas.microsoft.com/office/drawing/2014/main" val="3106234734"/>
                    </a:ext>
                  </a:extLst>
                </a:gridCol>
                <a:gridCol w="2194268">
                  <a:extLst>
                    <a:ext uri="{9D8B030D-6E8A-4147-A177-3AD203B41FA5}">
                      <a16:colId xmlns:a16="http://schemas.microsoft.com/office/drawing/2014/main" val="2059734113"/>
                    </a:ext>
                  </a:extLst>
                </a:gridCol>
                <a:gridCol w="2019659">
                  <a:extLst>
                    <a:ext uri="{9D8B030D-6E8A-4147-A177-3AD203B41FA5}">
                      <a16:colId xmlns:a16="http://schemas.microsoft.com/office/drawing/2014/main" val="2256687217"/>
                    </a:ext>
                  </a:extLst>
                </a:gridCol>
              </a:tblGrid>
              <a:tr h="585419">
                <a:tc gridSpan="5"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Henri Fayol’s Management Functions</a:t>
                      </a:r>
                    </a:p>
                  </a:txBody>
                  <a:tcPr marL="103313" marR="103313" marT="51657" marB="51657"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2785847"/>
                  </a:ext>
                </a:extLst>
              </a:tr>
              <a:tr h="585419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Planning</a:t>
                      </a:r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Organising</a:t>
                      </a:r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Commanding</a:t>
                      </a:r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Coordinating</a:t>
                      </a:r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/>
                        <a:t>Controlling</a:t>
                      </a:r>
                    </a:p>
                  </a:txBody>
                  <a:tcPr marL="103313" marR="103313" marT="51657" marB="51657"/>
                </a:tc>
                <a:extLst>
                  <a:ext uri="{0D108BD9-81ED-4DB2-BD59-A6C34878D82A}">
                    <a16:rowId xmlns:a16="http://schemas.microsoft.com/office/drawing/2014/main" val="2905373784"/>
                  </a:ext>
                </a:extLst>
              </a:tr>
              <a:tr h="3379458"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Forecast customer demand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Plan seasonal products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Set goals (increase sales)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US" sz="1800" dirty="0"/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Divide the business into departments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Assign roles and responsibilities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Oversee stock and deliveries</a:t>
                      </a:r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Supervise tasks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Motivate employees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Clear communication</a:t>
                      </a:r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Departments work together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Coordination between warehouse and store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Clear guidance</a:t>
                      </a:r>
                    </a:p>
                  </a:txBody>
                  <a:tcPr marL="103313" marR="103313" marT="51657" marB="51657"/>
                </a:tc>
                <a:tc>
                  <a:txBody>
                    <a:bodyPr/>
                    <a:lstStyle/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Monitor KPI’s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Reduce waste</a:t>
                      </a:r>
                    </a:p>
                    <a:p>
                      <a:pPr marL="285750" indent="-28575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Take preventive actions. </a:t>
                      </a:r>
                    </a:p>
                  </a:txBody>
                  <a:tcPr marL="103313" marR="103313" marT="51657" marB="51657"/>
                </a:tc>
                <a:extLst>
                  <a:ext uri="{0D108BD9-81ED-4DB2-BD59-A6C34878D82A}">
                    <a16:rowId xmlns:a16="http://schemas.microsoft.com/office/drawing/2014/main" val="4287311022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9ED5C3A6-95D8-35F5-5D97-782A60E71B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572750" y="182881"/>
            <a:ext cx="1619250" cy="80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9562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5D8438-78CC-2B90-0847-A19CDDBA73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37FD9135-0C76-A878-5AA5-C77DFF00F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1872" r="11870" b="-2"/>
          <a:stretch>
            <a:fillRect/>
          </a:stretch>
        </p:blipFill>
        <p:spPr>
          <a:xfrm>
            <a:off x="5562598" y="141551"/>
            <a:ext cx="6858000" cy="6745024"/>
          </a:xfrm>
          <a:noFill/>
        </p:spPr>
      </p:pic>
      <p:sp>
        <p:nvSpPr>
          <p:cNvPr id="90" name="Text Placeholder 2">
            <a:extLst>
              <a:ext uri="{FF2B5EF4-FFF2-40B4-BE49-F238E27FC236}">
                <a16:creationId xmlns:a16="http://schemas.microsoft.com/office/drawing/2014/main" id="{2F1CCA30-69DA-3CEB-F5FE-BAD9791CE0E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 rot="5400000">
            <a:off x="5723861" y="-29236"/>
            <a:ext cx="6745024" cy="708659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9BEFE27D-7C88-3A2F-409D-1D1B16FB0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67000" y="530352"/>
            <a:ext cx="10805160" cy="707886"/>
          </a:xfrm>
        </p:spPr>
        <p:txBody>
          <a:bodyPr anchor="t">
            <a:noAutofit/>
          </a:bodyPr>
          <a:lstStyle/>
          <a:p>
            <a:pPr algn="ctr"/>
            <a:br>
              <a:rPr lang="en-US" sz="2800" dirty="0"/>
            </a:br>
            <a:r>
              <a:rPr lang="en-US" sz="2800" dirty="0"/>
              <a:t>Henri Fayol’s Management Functions </a:t>
            </a:r>
            <a:br>
              <a:rPr lang="en-US" sz="2800" dirty="0"/>
            </a:br>
            <a:r>
              <a:rPr lang="en-US" sz="2800" dirty="0"/>
              <a:t>– M&amp;S Managerial Effectiveness</a:t>
            </a:r>
          </a:p>
        </p:txBody>
      </p:sp>
      <p:sp>
        <p:nvSpPr>
          <p:cNvPr id="44" name="Subtitle 43">
            <a:extLst>
              <a:ext uri="{FF2B5EF4-FFF2-40B4-BE49-F238E27FC236}">
                <a16:creationId xmlns:a16="http://schemas.microsoft.com/office/drawing/2014/main" id="{99DA303C-94DF-7D82-E989-EB818C913D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1000" y="2219325"/>
            <a:ext cx="5257799" cy="4638675"/>
          </a:xfrm>
          <a:solidFill>
            <a:schemeClr val="bg1">
              <a:lumMod val="95000"/>
            </a:schemeClr>
          </a:solidFill>
          <a:effectLst>
            <a:softEdge rad="88900"/>
          </a:effectLst>
        </p:spPr>
        <p:txBody>
          <a:bodyPr>
            <a:normAutofit lnSpcReduction="10000"/>
          </a:bodyPr>
          <a:lstStyle/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Combining all five management functions provides a comprehensive approach to managing staff and operations.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Effective management ensures staff retention, higher motivation levels and efficiency in daily operations (McMurray and Pullen, 2020).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Throughout the five management functions, clear communication is a fundamental skill for the manager to develop in order to successfully apply these functions.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/>
              <a:t>Additional skills required for effectively applying Henri Fayol’s management functions are leadership, problem-solving and adaptability. 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0150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DBBAAB-A4D3-62EE-A2B4-A64146B97C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4131F586-D4AA-09DE-AE9F-0F7D7D2C3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3075057"/>
            <a:ext cx="10805160" cy="707886"/>
          </a:xfrm>
        </p:spPr>
        <p:txBody>
          <a:bodyPr anchor="t"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95" name="Content Placeholder 2">
            <a:extLst>
              <a:ext uri="{FF2B5EF4-FFF2-40B4-BE49-F238E27FC236}">
                <a16:creationId xmlns:a16="http://schemas.microsoft.com/office/drawing/2014/main" id="{B8483BF7-F864-B7F1-FB64-0B1786D4069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8600" y="4038599"/>
            <a:ext cx="11348085" cy="2263914"/>
          </a:xfrm>
          <a:solidFill>
            <a:schemeClr val="bg1">
              <a:lumMod val="95000"/>
            </a:schemeClr>
          </a:solidFill>
          <a:effectLst>
            <a:softEdge rad="152400"/>
          </a:effectLst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Each function provides a comprehensive approach to enhancing operational efficiency, leadership and communication for managers.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Planning helps M&amp;S set clear objectives, while </a:t>
            </a:r>
            <a:r>
              <a:rPr lang="en-US" dirty="0" err="1"/>
              <a:t>organising</a:t>
            </a:r>
            <a:r>
              <a:rPr lang="en-US" dirty="0"/>
              <a:t> streamlines operations.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Commanding ensures employees are engaged through leadership and motivation, while coordinating ensures all departments collaborate effectively.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Controlling enables managers to keep track of sales, customer engagement and waste by </a:t>
            </a:r>
            <a:r>
              <a:rPr lang="en-US" dirty="0" err="1"/>
              <a:t>analysing</a:t>
            </a:r>
            <a:r>
              <a:rPr lang="en-US" dirty="0"/>
              <a:t> KPI’s.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Overall, the interconnectivity of the five management functions ensures the wider business objectives are met, and it maintains M&amp;S’s commitment to high-quality customer service.  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08CF827-870D-C270-B727-8C270C27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-3825" t="135" r="-5464" b="135"/>
          <a:stretch>
            <a:fillRect/>
          </a:stretch>
        </p:blipFill>
        <p:spPr>
          <a:xfrm>
            <a:off x="20" y="112977"/>
            <a:ext cx="12191979" cy="2706424"/>
          </a:xfrm>
          <a:noFill/>
        </p:spPr>
      </p:pic>
    </p:spTree>
    <p:extLst>
      <p:ext uri="{BB962C8B-B14F-4D97-AF65-F5344CB8AC3E}">
        <p14:creationId xmlns:p14="http://schemas.microsoft.com/office/powerpoint/2010/main" val="208665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67AAB-B30C-471C-9BA5-D129D0969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Picture Placeholder 1">
            <a:extLst>
              <a:ext uri="{FF2B5EF4-FFF2-40B4-BE49-F238E27FC236}">
                <a16:creationId xmlns:a16="http://schemas.microsoft.com/office/drawing/2014/main" id="{433B20EC-0D98-1536-8C66-D8BEF8EF19B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8329286" cy="685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4" name="Text Placeholder 2">
            <a:extLst>
              <a:ext uri="{FF2B5EF4-FFF2-40B4-BE49-F238E27FC236}">
                <a16:creationId xmlns:a16="http://schemas.microsoft.com/office/drawing/2014/main" id="{17C39CB7-8D9B-C77C-361C-71E9011A3501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90600" y="609600"/>
            <a:ext cx="4648200" cy="6248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3" name="Title 42">
            <a:extLst>
              <a:ext uri="{FF2B5EF4-FFF2-40B4-BE49-F238E27FC236}">
                <a16:creationId xmlns:a16="http://schemas.microsoft.com/office/drawing/2014/main" id="{525929EE-2104-A7C3-DB86-45360288FF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2271" y="3962400"/>
            <a:ext cx="4114800" cy="1981200"/>
          </a:xfrm>
        </p:spPr>
        <p:txBody>
          <a:bodyPr anchor="ctr">
            <a:normAutofit/>
          </a:bodyPr>
          <a:lstStyle/>
          <a:p>
            <a:r>
              <a:rPr lang="en-US" dirty="0"/>
              <a:t>Thank you </a:t>
            </a:r>
          </a:p>
        </p:txBody>
      </p:sp>
      <p:sp>
        <p:nvSpPr>
          <p:cNvPr id="108" name="Text Placeholder 5">
            <a:extLst>
              <a:ext uri="{FF2B5EF4-FFF2-40B4-BE49-F238E27FC236}">
                <a16:creationId xmlns:a16="http://schemas.microsoft.com/office/drawing/2014/main" id="{9BAA716C-2B50-FCB6-5FD5-0C6C1C378C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16200000">
            <a:off x="381000" y="4840091"/>
            <a:ext cx="1219200" cy="225818"/>
          </a:xfrm>
          <a:solidFill>
            <a:schemeClr val="accent3">
              <a:lumMod val="50000"/>
            </a:schemeClr>
          </a:solidFill>
        </p:spPr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  <p:sp>
        <p:nvSpPr>
          <p:cNvPr id="110" name="Text Placeholder 6">
            <a:extLst>
              <a:ext uri="{FF2B5EF4-FFF2-40B4-BE49-F238E27FC236}">
                <a16:creationId xmlns:a16="http://schemas.microsoft.com/office/drawing/2014/main" id="{FB457225-5957-2612-57B6-61E02B77F8B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16200000">
            <a:off x="5029200" y="4840092"/>
            <a:ext cx="1219200" cy="225818"/>
          </a:xfrm>
          <a:solidFill>
            <a:schemeClr val="accent3">
              <a:lumMod val="50000"/>
            </a:schemeClr>
          </a:solidFill>
        </p:spPr>
        <p:txBody>
          <a:bodyPr>
            <a:normAutofit fontScale="55000" lnSpcReduction="20000"/>
          </a:bodyPr>
          <a:lstStyle/>
          <a:p>
            <a:endParaRPr lang="en-US" dirty="0"/>
          </a:p>
        </p:txBody>
      </p:sp>
      <p:sp>
        <p:nvSpPr>
          <p:cNvPr id="97" name="Slide Number Placeholder 4" hidden="1">
            <a:extLst>
              <a:ext uri="{FF2B5EF4-FFF2-40B4-BE49-F238E27FC236}">
                <a16:creationId xmlns:a16="http://schemas.microsoft.com/office/drawing/2014/main" id="{2E96387C-90D6-0014-B6EF-396B6BA8207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628788" y="6339840"/>
            <a:ext cx="302281" cy="365760"/>
          </a:xfrm>
          <a:prstGeom prst="rect">
            <a:avLst/>
          </a:prstGeom>
        </p:spPr>
        <p:txBody>
          <a:bodyPr/>
          <a:lstStyle/>
          <a:p>
            <a:pPr>
              <a:spcAft>
                <a:spcPts val="600"/>
              </a:spcAft>
            </a:pPr>
            <a:fld id="{4FAB73BC-B049-4115-A692-8D63A059BFB8}" type="slidenum">
              <a:rPr lang="en-US" noProof="0" smtClean="0"/>
              <a:pPr>
                <a:spcAft>
                  <a:spcPts val="600"/>
                </a:spcAft>
              </a:pPr>
              <a:t>14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47955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8A9E4-B431-A54C-47CE-CC7BF7617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BBD657A7-11DC-2836-DA35-5EA79342C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457200"/>
            <a:ext cx="10805160" cy="707886"/>
          </a:xfrm>
        </p:spPr>
        <p:txBody>
          <a:bodyPr anchor="t"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95" name="Content Placeholder 2">
            <a:extLst>
              <a:ext uri="{FF2B5EF4-FFF2-40B4-BE49-F238E27FC236}">
                <a16:creationId xmlns:a16="http://schemas.microsoft.com/office/drawing/2014/main" id="{C7E3918E-DC02-4F20-5171-FB09366911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4800" y="1488548"/>
            <a:ext cx="11348085" cy="3540651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600" dirty="0"/>
              <a:t>Gutterman, A. (2023). Management roles and activities. </a:t>
            </a:r>
            <a:r>
              <a:rPr lang="en-US" sz="1600" i="1" dirty="0"/>
              <a:t>SSRN Electronic Journal</a:t>
            </a:r>
            <a:r>
              <a:rPr lang="en-US" sz="1600" dirty="0"/>
              <a:t>. doi:10.2139/ssrn.4393213.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Marks &amp; Spencer (2024). </a:t>
            </a:r>
            <a:r>
              <a:rPr lang="en-US" sz="1600" i="1" dirty="0"/>
              <a:t>Our history</a:t>
            </a:r>
            <a:r>
              <a:rPr lang="en-US" sz="1600" dirty="0"/>
              <a:t>. [online] </a:t>
            </a:r>
            <a:r>
              <a:rPr lang="en-US" sz="1600" i="1" dirty="0"/>
              <a:t>Marks &amp; Spencer</a:t>
            </a:r>
            <a:r>
              <a:rPr lang="en-US" sz="1600" dirty="0"/>
              <a:t>. Available at: </a:t>
            </a:r>
            <a:r>
              <a:rPr lang="en-US" sz="1600" dirty="0">
                <a:hlinkClick r:id="rId3"/>
              </a:rPr>
              <a:t>https://corporate.marksandspencer.com/about-us/our-history</a:t>
            </a:r>
            <a:r>
              <a:rPr lang="en-US" sz="1600" dirty="0"/>
              <a:t> [Accessed 29 July 2026].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Marks and Spencer (2022). </a:t>
            </a:r>
            <a:r>
              <a:rPr lang="en-US" sz="1600" i="1" dirty="0"/>
              <a:t>Shaping the Future</a:t>
            </a:r>
            <a:r>
              <a:rPr lang="en-US" sz="1600" dirty="0"/>
              <a:t>. [online] corporate.marksandspencer.com. Available at: </a:t>
            </a:r>
            <a:r>
              <a:rPr lang="en-US" sz="1600" dirty="0">
                <a:hlinkClick r:id="rId4"/>
              </a:rPr>
              <a:t>https://corporate.marksandspencer.com/sites/marksandspencer/files/marks-spencer/m-and-s_ar22_strategic-report.pdf</a:t>
            </a:r>
            <a:r>
              <a:rPr lang="en-US" sz="1600" dirty="0"/>
              <a:t> [Accessed 24 July 2026].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McMurray, R. and Pullen, A. (2020). </a:t>
            </a:r>
            <a:r>
              <a:rPr lang="en-US" sz="1600" i="1" dirty="0"/>
              <a:t>Rethinking Culture, Organization and Management</a:t>
            </a:r>
            <a:r>
              <a:rPr lang="en-US" sz="1600" dirty="0"/>
              <a:t>. 1st ed. Routledge. ISBN: 9781000061239.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Rechtien, L., Gradel, M., Fischer, M.R., Graupe, T. and Dimitriadis, K. (2022). A mixed methods assessment of the management role of physicians. </a:t>
            </a:r>
            <a:r>
              <a:rPr lang="en-US" sz="1600" i="1" dirty="0"/>
              <a:t>Advances in Medical Education and Practice</a:t>
            </a:r>
            <a:r>
              <a:rPr lang="en-US" sz="1600" dirty="0"/>
              <a:t>, [online] 13(1), pp.1003–1017. doi:10.2147/amep.s370245.</a:t>
            </a:r>
          </a:p>
          <a:p>
            <a:pPr marL="342900" indent="-342900">
              <a:buFont typeface="+mj-lt"/>
              <a:buAutoNum type="arabicPeriod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714050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ernClassicBlock-3">
  <a:themeElements>
    <a:clrScheme name="MSFT_ELT_ModernClassicBlock_03">
      <a:dk1>
        <a:sysClr val="windowText" lastClr="000000"/>
      </a:dk1>
      <a:lt1>
        <a:sysClr val="window" lastClr="FFFFFF"/>
      </a:lt1>
      <a:dk2>
        <a:srgbClr val="43467B"/>
      </a:dk2>
      <a:lt2>
        <a:srgbClr val="DFE3E5"/>
      </a:lt2>
      <a:accent1>
        <a:srgbClr val="43467B"/>
      </a:accent1>
      <a:accent2>
        <a:srgbClr val="E58C09"/>
      </a:accent2>
      <a:accent3>
        <a:srgbClr val="2683C6"/>
      </a:accent3>
      <a:accent4>
        <a:srgbClr val="EEC621"/>
      </a:accent4>
      <a:accent5>
        <a:srgbClr val="1D9BA1"/>
      </a:accent5>
      <a:accent6>
        <a:srgbClr val="87175F"/>
      </a:accent6>
      <a:hlink>
        <a:srgbClr val="0070C0"/>
      </a:hlink>
      <a:folHlink>
        <a:srgbClr val="C00000"/>
      </a:folHlink>
    </a:clrScheme>
    <a:fontScheme name="MSFT_ELT_ModernClassicBlock_03">
      <a:majorFont>
        <a:latin typeface="Tw Cen MT Condensed"/>
        <a:ea typeface=""/>
        <a:cs typeface=""/>
      </a:majorFont>
      <a:minorFont>
        <a:latin typeface="Tw Cen MT"/>
        <a:ea typeface=""/>
        <a:cs typeface="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T_Template_ModernClassicBlockLT_v4" id="{30DDF308-B484-4DB0-8959-4BA762476498}" vid="{49FD44A8-5F40-4E6E-BC83-04BD3C4DB2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f9fc9171bb41dc08635275f351de8590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29387215989a890c06011de04edfe97d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FCA5F6-1A5A-4D78-BDE2-C793B61E0E12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6A86D9CC-0D9D-4BFE-B3F3-26F480BF8C8A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8106BD98-E608-40A1-98A8-93D5976215C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classic block presentation</Template>
  <TotalTime>175</TotalTime>
  <Words>1226</Words>
  <Application>Microsoft Office PowerPoint</Application>
  <PresentationFormat>Ecran lat</PresentationFormat>
  <Paragraphs>97</Paragraphs>
  <Slides>15</Slides>
  <Notes>9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15</vt:i4>
      </vt:variant>
    </vt:vector>
  </HeadingPairs>
  <TitlesOfParts>
    <vt:vector size="16" baseType="lpstr">
      <vt:lpstr>ModernClassicBlock-3</vt:lpstr>
      <vt:lpstr>The Roles and Responsibilities of Managers at Marks &amp; Spencer Using Henri Fayol’s Management Functions  . By Alexandra Mihaela Alexe 2513664      Viorel-Sorin Mihai 2513663    </vt:lpstr>
      <vt:lpstr>Table of Contents</vt:lpstr>
      <vt:lpstr>introduction</vt:lpstr>
      <vt:lpstr>Overview – Marks &amp; Spencer (M&amp;S)</vt:lpstr>
      <vt:lpstr>Henri Fayol’s Management Functions</vt:lpstr>
      <vt:lpstr>Henri Fayol’s Management Function: Planning –  in relation to M&amp;S</vt:lpstr>
      <vt:lpstr>Henri Fayol’s Management Function: Organising - in relation to M&amp;S</vt:lpstr>
      <vt:lpstr>Henri Fayol’s Management Function: Commanding -  in relation to M&amp;S</vt:lpstr>
      <vt:lpstr>Henri Fayol’s Management Function: co-ordinating - in relation to M&amp;S</vt:lpstr>
      <vt:lpstr>Henri Fayol’s Management Function: Controlling - in relation to M&amp;S</vt:lpstr>
      <vt:lpstr> Henri Fayol’s Management Functions  – Application to M&amp;S p.l.c </vt:lpstr>
      <vt:lpstr> Henri Fayol’s Management Functions  – M&amp;S Managerial Effectiveness</vt:lpstr>
      <vt:lpstr>Conclusion</vt:lpstr>
      <vt:lpstr>Thank you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Roles and Responsibilities of Managers at Marks &amp; Spencer Using Henri Fayol’s Management Functions  . By Alexandra Mihaela Alexe 2513664      Viorel-Sorin Mihai 2513663    </dc:title>
  <dc:creator>Alexandra Mihaela Alexe (2513664);Viorel-Sorin Mihai (2513663)</dc:creator>
  <cp:lastModifiedBy>Alexandra-Mihaela Alexe (2513664)</cp:lastModifiedBy>
  <cp:revision>8</cp:revision>
  <dcterms:created xsi:type="dcterms:W3CDTF">2026-08-05T08:04:01Z</dcterms:created>
  <dcterms:modified xsi:type="dcterms:W3CDTF">2026-08-08T18:15:23Z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