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331" r:id="rId3"/>
    <p:sldId id="258" r:id="rId4"/>
    <p:sldId id="332" r:id="rId5"/>
    <p:sldId id="333" r:id="rId6"/>
    <p:sldId id="334" r:id="rId7"/>
    <p:sldId id="337" r:id="rId8"/>
    <p:sldId id="338" r:id="rId9"/>
    <p:sldId id="339" r:id="rId10"/>
    <p:sldId id="342" r:id="rId11"/>
    <p:sldId id="340" r:id="rId12"/>
    <p:sldId id="341" r:id="rId13"/>
    <p:sldId id="343" r:id="rId14"/>
    <p:sldId id="336" r:id="rId15"/>
    <p:sldId id="335" r:id="rId16"/>
    <p:sldId id="345" r:id="rId17"/>
    <p:sldId id="350" r:id="rId18"/>
    <p:sldId id="351" r:id="rId19"/>
    <p:sldId id="344" r:id="rId20"/>
    <p:sldId id="346" r:id="rId21"/>
    <p:sldId id="349" r:id="rId22"/>
    <p:sldId id="348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mailto:root@192.168.0.74" TargetMode="External"/><Relationship Id="rId2" Type="http://schemas.openxmlformats.org/officeDocument/2006/relationships/hyperlink" Target="mailto:root@192.168.0.68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mobaxterm.mobatek.net/download-home-edition.html" TargetMode="External"/><Relationship Id="rId2" Type="http://schemas.openxmlformats.org/officeDocument/2006/relationships/hyperlink" Target="https://www.virtualbox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cs.ansible.com/ansible/latest/installation_guide/intro_installation.html#installing-ansible-on-rhel-centos-or-fedora" TargetMode="External"/><Relationship Id="rId4" Type="http://schemas.openxmlformats.org/officeDocument/2006/relationships/hyperlink" Target="https://www.osboxes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/>
              <a:t>Module Code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err="1">
                <a:solidFill>
                  <a:schemeClr val="tx1"/>
                </a:solidFill>
              </a:rPr>
              <a:t>Name:Module</a:t>
            </a:r>
            <a:r>
              <a:rPr lang="en-GB" altLang="en-US" dirty="0">
                <a:solidFill>
                  <a:schemeClr val="tx1"/>
                </a:solidFill>
              </a:rPr>
              <a:t> Code:ACCA5029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Number-5(Lesson 7)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Network Programmability &amp; Automation </a:t>
            </a: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sz="36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Nginx Installation and configuration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Ansible Lab Setup</a:t>
            </a:r>
          </a:p>
          <a:p>
            <a:pPr eaLnBrk="1" hangingPunct="1">
              <a:defRPr/>
            </a:pPr>
            <a:r>
              <a:rPr lang="en-GB" altLang="en-US" sz="2400" dirty="0"/>
              <a:t>Install Virtual Box</a:t>
            </a:r>
          </a:p>
          <a:p>
            <a:pPr eaLnBrk="1" hangingPunct="1">
              <a:defRPr/>
            </a:pPr>
            <a:r>
              <a:rPr lang="en-GB" altLang="en-US" sz="2400" dirty="0"/>
              <a:t>Installing Centos from Osboxes.org</a:t>
            </a:r>
          </a:p>
          <a:p>
            <a:pPr eaLnBrk="1" hangingPunct="1">
              <a:defRPr/>
            </a:pPr>
            <a:r>
              <a:rPr lang="en-GB" altLang="en-US" sz="2400" dirty="0"/>
              <a:t>SSH Terminal access from </a:t>
            </a:r>
            <a:r>
              <a:rPr lang="en-GB" altLang="en-US" sz="2400" dirty="0" err="1"/>
              <a:t>MobaXterm</a:t>
            </a: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Clone VMs and Ansible installation</a:t>
            </a:r>
          </a:p>
          <a:p>
            <a:pPr eaLnBrk="1" hangingPunct="1">
              <a:defRPr/>
            </a:pPr>
            <a:r>
              <a:rPr lang="en-GB" altLang="en-US" sz="2400" dirty="0"/>
              <a:t>Nginx Installation ,deployment and testing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pPr eaLnBrk="1" hangingPunct="1"/>
            <a:r>
              <a:rPr lang="en-GB" altLang="en-US" dirty="0"/>
              <a:t>Ansible Lab Design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8720"/>
            <a:ext cx="9144000" cy="59492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Install Virtual Box</a:t>
            </a:r>
            <a:br>
              <a:rPr lang="en-US" dirty="0"/>
            </a:b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4902" r="4902"/>
          <a:stretch>
            <a:fillRect/>
          </a:stretch>
        </p:blipFill>
        <p:spPr>
          <a:xfrm>
            <a:off x="457200" y="1125538"/>
            <a:ext cx="8229600" cy="467995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Installing Centos from Osboxes.org</a:t>
            </a:r>
            <a:br>
              <a:rPr lang="en-GB" dirty="0"/>
            </a:b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t="230" b="230"/>
          <a:stretch>
            <a:fillRect/>
          </a:stretch>
        </p:blipFill>
        <p:spPr>
          <a:xfrm>
            <a:off x="457200" y="1196975"/>
            <a:ext cx="8229600" cy="4319588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Installing Centos from Osboxes.org</a:t>
            </a:r>
            <a:br>
              <a:rPr lang="en-GB" sz="3200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9753" r="-9753"/>
          <a:stretch>
            <a:fillRect/>
          </a:stretch>
        </p:blipFill>
        <p:spPr>
          <a:xfrm>
            <a:off x="457200" y="1600200"/>
            <a:ext cx="8229600" cy="3916363"/>
          </a:xfrm>
        </p:spPr>
      </p:pic>
    </p:spTree>
    <p:extLst>
      <p:ext uri="{BB962C8B-B14F-4D97-AF65-F5344CB8AC3E}">
        <p14:creationId xmlns:p14="http://schemas.microsoft.com/office/powerpoint/2010/main" val="31717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Virtualization Technology for 64bits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20448" r="-2044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IFCONFIG operation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0268" r="-20268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SSH Terminal access from </a:t>
            </a:r>
            <a:r>
              <a:rPr lang="en-GB" sz="3200" dirty="0" err="1"/>
              <a:t>MobaXterm</a:t>
            </a:r>
            <a:br>
              <a:rPr lang="en-GB" dirty="0"/>
            </a:b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1703" r="-21703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Clone VMs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3886" r="-23886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4895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SSH Terminal access from </a:t>
            </a:r>
            <a:r>
              <a:rPr lang="en-GB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MobaXterm</a:t>
            </a:r>
            <a:b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5217" r="-15217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2465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Clone VMs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0092" r="-10092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984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200" dirty="0"/>
              <a:t>SSH Terminal access from </a:t>
            </a:r>
            <a:r>
              <a:rPr lang="en-GB" sz="3200" dirty="0" err="1"/>
              <a:t>MobaXterm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84576"/>
          </a:xfrm>
        </p:spPr>
        <p:txBody>
          <a:bodyPr/>
          <a:lstStyle/>
          <a:p>
            <a:pPr lvl="0"/>
            <a:endParaRPr lang="en-US" sz="1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268760"/>
            <a:ext cx="7776864" cy="4407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976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Ansible installation</a:t>
            </a:r>
            <a:br>
              <a:rPr lang="en-US" dirty="0"/>
            </a:b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2803" r="-280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92690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Ansible installation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17853" r="-1785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0868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91264" cy="980728"/>
          </a:xfrm>
        </p:spPr>
        <p:txBody>
          <a:bodyPr/>
          <a:lstStyle/>
          <a:p>
            <a:r>
              <a:rPr lang="en-US" dirty="0"/>
              <a:t>Server Group Creation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endParaRPr lang="en-US" sz="2000" dirty="0"/>
          </a:p>
          <a:p>
            <a:r>
              <a:rPr lang="en-US" sz="2000" dirty="0"/>
              <a:t>Commands for creating group of servers</a:t>
            </a:r>
          </a:p>
          <a:p>
            <a:r>
              <a:rPr lang="en-US" sz="2000" dirty="0"/>
              <a:t>Vi /</a:t>
            </a:r>
            <a:r>
              <a:rPr lang="en-US" sz="2000" dirty="0" err="1"/>
              <a:t>etc</a:t>
            </a:r>
            <a:r>
              <a:rPr lang="en-US" sz="2000" dirty="0"/>
              <a:t>/ansible/hosts</a:t>
            </a:r>
          </a:p>
          <a:p>
            <a:r>
              <a:rPr lang="en-US" sz="2000" dirty="0"/>
              <a:t>[test]</a:t>
            </a:r>
          </a:p>
          <a:p>
            <a:r>
              <a:rPr lang="en-US" sz="2000" dirty="0"/>
              <a:t>192.168.0.68</a:t>
            </a:r>
          </a:p>
          <a:p>
            <a:r>
              <a:rPr lang="en-US" sz="2000" dirty="0"/>
              <a:t>[play]</a:t>
            </a:r>
          </a:p>
          <a:p>
            <a:r>
              <a:rPr lang="en-US" sz="2000" dirty="0"/>
              <a:t>192.168.0.74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82982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61073-DD6E-43C3-BE2D-7521BD7D3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Cryptographic key and copy for target machine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9EB06-A1AB-420D-9077-B94BF9217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Ssh</a:t>
            </a:r>
            <a:r>
              <a:rPr lang="en-GB" dirty="0"/>
              <a:t>-keygen </a:t>
            </a:r>
          </a:p>
          <a:p>
            <a:endParaRPr lang="en-GB" dirty="0"/>
          </a:p>
          <a:p>
            <a:r>
              <a:rPr lang="en-GB" dirty="0" err="1"/>
              <a:t>Ssh</a:t>
            </a:r>
            <a:r>
              <a:rPr lang="en-GB" dirty="0"/>
              <a:t>-copy-id </a:t>
            </a:r>
            <a:r>
              <a:rPr lang="en-GB" dirty="0">
                <a:hlinkClick r:id="rId2"/>
              </a:rPr>
              <a:t>root@192.168.0.68</a:t>
            </a:r>
            <a:r>
              <a:rPr lang="en-GB" dirty="0"/>
              <a:t>  (target 1)</a:t>
            </a:r>
          </a:p>
          <a:p>
            <a:endParaRPr lang="en-GB" dirty="0"/>
          </a:p>
          <a:p>
            <a:r>
              <a:rPr lang="en-GB" dirty="0" err="1"/>
              <a:t>Ssh</a:t>
            </a:r>
            <a:r>
              <a:rPr lang="en-GB" dirty="0"/>
              <a:t>-copy-id </a:t>
            </a:r>
            <a:r>
              <a:rPr lang="en-GB" dirty="0">
                <a:hlinkClick r:id="rId3"/>
              </a:rPr>
              <a:t>root@192.168.0.74</a:t>
            </a:r>
            <a:r>
              <a:rPr lang="en-GB" dirty="0"/>
              <a:t> (Target 2)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12552-E016-4B3E-A5A4-D30201F72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C01713-F1CC-42C3-AE29-053A4BBE7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85569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5FD5F-4FFD-4F6F-95DB-DC68C07FB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Ping the target after authentication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F27FC-1427-42D9-BF88-C1D3DDE3E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Ansible –m ping test</a:t>
            </a:r>
          </a:p>
          <a:p>
            <a:pPr marL="0" indent="0">
              <a:buNone/>
            </a:pPr>
            <a:r>
              <a:rPr lang="en-GB" dirty="0"/>
              <a:t>Ansible –m ping play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64957-E87C-440A-878A-9C6497F35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8822C9-3D8A-49D0-8355-616AEF1D6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16382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506388"/>
          </a:xfrm>
        </p:spPr>
        <p:txBody>
          <a:bodyPr/>
          <a:lstStyle/>
          <a:p>
            <a:r>
              <a:rPr lang="en-US" sz="2800" dirty="0"/>
              <a:t>Nginx installation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B84A4C-CAC3-42BD-B662-C11C7AB0D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4968552"/>
          </a:xfrm>
        </p:spPr>
        <p:txBody>
          <a:bodyPr/>
          <a:lstStyle/>
          <a:p>
            <a:r>
              <a:rPr lang="en-GB" sz="2000" dirty="0"/>
              <a:t>Vi </a:t>
            </a:r>
            <a:r>
              <a:rPr lang="en-GB" sz="2000" dirty="0" err="1"/>
              <a:t>nginx.yml</a:t>
            </a:r>
            <a:r>
              <a:rPr lang="en-GB" sz="2000" dirty="0"/>
              <a:t> (Command)</a:t>
            </a:r>
          </a:p>
          <a:p>
            <a:r>
              <a:rPr lang="en-GB" sz="2000" dirty="0"/>
              <a:t>Playbook Codes for installing </a:t>
            </a:r>
            <a:r>
              <a:rPr lang="en-GB" sz="2000" dirty="0" err="1"/>
              <a:t>nginx</a:t>
            </a:r>
            <a:endParaRPr lang="en-GB" sz="2000" dirty="0"/>
          </a:p>
          <a:p>
            <a:r>
              <a:rPr lang="en-GB" sz="1200" dirty="0"/>
              <a:t>---</a:t>
            </a:r>
          </a:p>
          <a:p>
            <a:r>
              <a:rPr lang="en-GB" sz="1200" dirty="0"/>
              <a:t>- hosts: all</a:t>
            </a:r>
          </a:p>
          <a:p>
            <a:r>
              <a:rPr lang="en-GB" sz="1200" dirty="0"/>
              <a:t>  tasks:</a:t>
            </a:r>
          </a:p>
          <a:p>
            <a:r>
              <a:rPr lang="en-GB" sz="1200" dirty="0"/>
              <a:t>    - name: Add </a:t>
            </a:r>
            <a:r>
              <a:rPr lang="en-GB" sz="1200" dirty="0" err="1"/>
              <a:t>epel</a:t>
            </a:r>
            <a:r>
              <a:rPr lang="en-GB" sz="1200" dirty="0"/>
              <a:t>-release</a:t>
            </a:r>
          </a:p>
          <a:p>
            <a:r>
              <a:rPr lang="en-GB" sz="1200" dirty="0"/>
              <a:t>      yum:</a:t>
            </a:r>
          </a:p>
          <a:p>
            <a:r>
              <a:rPr lang="en-GB" sz="1200" dirty="0"/>
              <a:t>        name: </a:t>
            </a:r>
            <a:r>
              <a:rPr lang="en-GB" sz="1200" dirty="0" err="1"/>
              <a:t>epel</a:t>
            </a:r>
            <a:r>
              <a:rPr lang="en-GB" sz="1200" dirty="0"/>
              <a:t>-release</a:t>
            </a:r>
          </a:p>
          <a:p>
            <a:r>
              <a:rPr lang="en-GB" sz="1200" dirty="0"/>
              <a:t>        state: present</a:t>
            </a:r>
          </a:p>
          <a:p>
            <a:endParaRPr lang="en-GB" sz="1200" dirty="0"/>
          </a:p>
          <a:p>
            <a:r>
              <a:rPr lang="en-GB" sz="1200" dirty="0"/>
              <a:t>    - name: install </a:t>
            </a:r>
            <a:r>
              <a:rPr lang="en-GB" sz="1200" dirty="0" err="1"/>
              <a:t>nginx</a:t>
            </a:r>
            <a:endParaRPr lang="en-GB" sz="1200" dirty="0"/>
          </a:p>
          <a:p>
            <a:r>
              <a:rPr lang="en-GB" sz="1200" dirty="0"/>
              <a:t>      yum:</a:t>
            </a:r>
          </a:p>
          <a:p>
            <a:r>
              <a:rPr lang="en-GB" sz="1200" dirty="0"/>
              <a:t>        name: </a:t>
            </a:r>
            <a:r>
              <a:rPr lang="en-GB" sz="1200" dirty="0" err="1"/>
              <a:t>nginx</a:t>
            </a:r>
            <a:endParaRPr lang="en-GB" sz="1200" dirty="0"/>
          </a:p>
          <a:p>
            <a:r>
              <a:rPr lang="en-GB" sz="1200" dirty="0"/>
              <a:t>        state: present</a:t>
            </a:r>
          </a:p>
          <a:p>
            <a:endParaRPr lang="en-GB" sz="1200" dirty="0"/>
          </a:p>
          <a:p>
            <a:r>
              <a:rPr lang="en-GB" sz="1200" dirty="0"/>
              <a:t>    - name: start </a:t>
            </a:r>
            <a:r>
              <a:rPr lang="en-GB" sz="1200" dirty="0" err="1"/>
              <a:t>nginx</a:t>
            </a:r>
            <a:endParaRPr lang="en-GB" sz="1200" dirty="0"/>
          </a:p>
          <a:p>
            <a:r>
              <a:rPr lang="en-GB" sz="1200" dirty="0"/>
              <a:t>      service:</a:t>
            </a:r>
          </a:p>
          <a:p>
            <a:r>
              <a:rPr lang="en-GB" sz="1200" dirty="0"/>
              <a:t>        name: </a:t>
            </a:r>
            <a:r>
              <a:rPr lang="en-GB" sz="1200" dirty="0" err="1"/>
              <a:t>nginx</a:t>
            </a:r>
            <a:endParaRPr lang="en-GB" sz="1200" dirty="0"/>
          </a:p>
          <a:p>
            <a:r>
              <a:rPr lang="en-GB" sz="1200" dirty="0"/>
              <a:t>        state: started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804392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Installation commands of Ansible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Command to install </a:t>
            </a:r>
            <a:r>
              <a:rPr lang="en-US" sz="2000" dirty="0" err="1"/>
              <a:t>nginx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Ansible-playbook </a:t>
            </a:r>
            <a:r>
              <a:rPr lang="en-US" sz="2000" dirty="0" err="1"/>
              <a:t>nginx.yml</a:t>
            </a:r>
            <a:endParaRPr lang="en-US" sz="2000" dirty="0"/>
          </a:p>
          <a:p>
            <a:r>
              <a:rPr lang="en-US" sz="2000" dirty="0"/>
              <a:t>Ansible-playbook </a:t>
            </a:r>
            <a:r>
              <a:rPr lang="en-US" sz="2000" dirty="0" err="1"/>
              <a:t>nginx.yml</a:t>
            </a:r>
            <a:r>
              <a:rPr lang="en-US" sz="2000" dirty="0"/>
              <a:t> –C</a:t>
            </a:r>
          </a:p>
          <a:p>
            <a:endParaRPr lang="en-US" sz="2000" dirty="0"/>
          </a:p>
          <a:p>
            <a:r>
              <a:rPr lang="en-US" sz="2000" dirty="0"/>
              <a:t>To turn off firewall:</a:t>
            </a:r>
          </a:p>
          <a:p>
            <a:r>
              <a:rPr lang="en-US" sz="2000" dirty="0" err="1"/>
              <a:t>Sudo</a:t>
            </a:r>
            <a:r>
              <a:rPr lang="en-US" sz="2000" dirty="0"/>
              <a:t> </a:t>
            </a:r>
            <a:r>
              <a:rPr lang="en-US" sz="2000" dirty="0" err="1"/>
              <a:t>systemctl</a:t>
            </a:r>
            <a:r>
              <a:rPr lang="en-US" sz="2000" dirty="0"/>
              <a:t> stop </a:t>
            </a:r>
            <a:r>
              <a:rPr lang="en-US" sz="2000" dirty="0" err="1"/>
              <a:t>firewalld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76620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Commands to test web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2000" dirty="0"/>
          </a:p>
          <a:p>
            <a:r>
              <a:rPr lang="en-US" sz="2000" dirty="0"/>
              <a:t>Target machine:</a:t>
            </a:r>
          </a:p>
          <a:p>
            <a:r>
              <a:rPr lang="en-US" sz="2000" dirty="0"/>
              <a:t>Nginx –v</a:t>
            </a:r>
          </a:p>
          <a:p>
            <a:endParaRPr lang="en-US" sz="2000" dirty="0"/>
          </a:p>
          <a:p>
            <a:r>
              <a:rPr lang="en-US" sz="2000" dirty="0"/>
              <a:t>Ping on the browser</a:t>
            </a:r>
          </a:p>
          <a:p>
            <a:r>
              <a:rPr lang="en-US" sz="2000" dirty="0"/>
              <a:t>192.168.0.68</a:t>
            </a:r>
          </a:p>
          <a:p>
            <a:r>
              <a:rPr lang="en-US" sz="2000" dirty="0"/>
              <a:t>192.168.0.74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30123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hlinkClick r:id="rId2"/>
              </a:rPr>
              <a:t>https://www.virtualbox.org/</a:t>
            </a:r>
            <a:endParaRPr lang="en-US" sz="2000" dirty="0"/>
          </a:p>
          <a:p>
            <a:r>
              <a:rPr lang="en-US" sz="2000" dirty="0">
                <a:hlinkClick r:id="rId3"/>
              </a:rPr>
              <a:t>https://mobaxterm.mobatek.net/download-home-edition.html</a:t>
            </a:r>
            <a:endParaRPr lang="en-US" sz="2000" dirty="0"/>
          </a:p>
          <a:p>
            <a:r>
              <a:rPr lang="en-US" sz="2000" dirty="0">
                <a:hlinkClick r:id="rId4"/>
              </a:rPr>
              <a:t>https://www.osboxes.org/</a:t>
            </a:r>
            <a:endParaRPr lang="en-US" sz="2000" dirty="0"/>
          </a:p>
          <a:p>
            <a:r>
              <a:rPr lang="en-US" sz="2000">
                <a:hlinkClick r:id="rId5"/>
              </a:rPr>
              <a:t>https://docs.ansible.com/ansible/latest/installation_guide/intro_installation.html#installing-ansible-on-rhel-centos-or-fedora</a:t>
            </a:r>
            <a:endParaRPr lang="en-US" sz="200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1123</TotalTime>
  <Words>388</Words>
  <Application>Microsoft Office PowerPoint</Application>
  <PresentationFormat>On-screen Show (4:3)</PresentationFormat>
  <Paragraphs>134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Myriad Pro</vt:lpstr>
      <vt:lpstr>Times New Roman</vt:lpstr>
      <vt:lpstr>Verdana</vt:lpstr>
      <vt:lpstr>20140311PresentationUWTSDTemplate</vt:lpstr>
      <vt:lpstr>Module Code</vt:lpstr>
      <vt:lpstr>Lesson Aims</vt:lpstr>
      <vt:lpstr>Ansible Lab Design</vt:lpstr>
      <vt:lpstr> Install Virtual Box </vt:lpstr>
      <vt:lpstr>Installing Centos from Osboxes.org </vt:lpstr>
      <vt:lpstr>   Installing Centos from Osboxes.org  </vt:lpstr>
      <vt:lpstr>Virtualization Technology for 64bits</vt:lpstr>
      <vt:lpstr>IFCONFIG operation</vt:lpstr>
      <vt:lpstr>SSH Terminal access from MobaXterm </vt:lpstr>
      <vt:lpstr>Clone VMs </vt:lpstr>
      <vt:lpstr>SSH Terminal access from MobaXterm </vt:lpstr>
      <vt:lpstr>Clone VMs </vt:lpstr>
      <vt:lpstr>SSH Terminal access from MobaXterm</vt:lpstr>
      <vt:lpstr>Ansible installation </vt:lpstr>
      <vt:lpstr>Ansible installation</vt:lpstr>
      <vt:lpstr>Server Group Creation</vt:lpstr>
      <vt:lpstr>Creating Cryptographic key and copy for target machine</vt:lpstr>
      <vt:lpstr>Ping the target after authentication</vt:lpstr>
      <vt:lpstr>Nginx installation</vt:lpstr>
      <vt:lpstr>Installation commands of Ansible</vt:lpstr>
      <vt:lpstr>Commands to test web service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139</cp:revision>
  <cp:lastPrinted>2018-07-09T15:27:01Z</cp:lastPrinted>
  <dcterms:created xsi:type="dcterms:W3CDTF">2002-10-07T19:43:58Z</dcterms:created>
  <dcterms:modified xsi:type="dcterms:W3CDTF">2020-11-25T13:10:10Z</dcterms:modified>
</cp:coreProperties>
</file>